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7"/>
  </p:notesMasterIdLst>
  <p:sldIdLst>
    <p:sldId id="256" r:id="rId2"/>
    <p:sldId id="257" r:id="rId3"/>
    <p:sldId id="267" r:id="rId4"/>
    <p:sldId id="266" r:id="rId5"/>
    <p:sldId id="265" r:id="rId6"/>
    <p:sldId id="264" r:id="rId7"/>
    <p:sldId id="263" r:id="rId8"/>
    <p:sldId id="262" r:id="rId9"/>
    <p:sldId id="261" r:id="rId10"/>
    <p:sldId id="260" r:id="rId11"/>
    <p:sldId id="259" r:id="rId12"/>
    <p:sldId id="268" r:id="rId13"/>
    <p:sldId id="271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24" autoAdjust="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794AB-643E-4CD6-9CB6-42F1051D18D1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B3D3F-10E3-443B-8052-62C185B3E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98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FB3D3F-10E3-443B-8052-62C185B3EB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77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F9B39-44A7-4626-B19E-F576526340AE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STHP-2019 SUKKUKR-IBA UNIVERSITY KANDHKOT CAMPUS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4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503B-27D0-4A2C-B9A3-5BEFCE26039B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STHP-2019 SUKKUKR-IBA UNIVERSITY KANDHKOT CAMPUS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4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41A8-EAC1-4AD3-AC44-09DBB420BB8B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STHP-2019 SUKKUKR-IBA UNIVERSITY KANDHKOT CAMPUS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0769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7819-EA93-49B6-B34A-1D518F58ED86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STHP-2019 SUKKUKR-IBA UNIVERSITY KANDHKOT CAMPUS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84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1F8B-93F4-4E2F-B45D-8446FD19BB92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STHP-2019 SUKKUKR-IBA UNIVERSITY KANDHKOT CAMPUS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8117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9ED1-020D-4C5C-A7D7-1127E096BB00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STHP-2019 SUKKUKR-IBA UNIVERSITY KANDHKOT CAMPUS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90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1E94-18B1-41BE-B0C7-6FC6CE0D3EC3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STHP-2019 SUKKUKR-IBA UNIVERSITY KANDHKOT CAMPUS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48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432F-BDFD-4148-9881-4D9837BE1B99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STHP-2019 SUKKUKR-IBA UNIVERSITY KANDHKOT CAMPUS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0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4C2F-69E1-454E-AC89-FA96ABCAC054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STHP-2019 SUKKUKR-IBA UNIVERSITY KANDHKOT CAMPUS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8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C489-8637-498B-AE45-CCD0CCF6B0FA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STHP-2019 SUKKUKR-IBA UNIVERSITY KANDHKOT CAMPUS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19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EC41-9C25-4836-8542-F13842C71E4A}" type="datetime1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STHP-2019 SUKKUKR-IBA UNIVERSITY KANDHKOT CAMPUS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3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03DF-3189-48D8-B619-D6CF6150A030}" type="datetime1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STHP-2019 SUKKUKR-IBA UNIVERSITY KANDHKOT CAMPUS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6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C016-6464-4E6E-8452-9B5D5B58EB09}" type="datetime1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STHP-2019 SUKKUKR-IBA UNIVERSITY KANDHKOT CAMPUS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8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B96EC-ACC4-4360-AC72-63ADAC2650D3}" type="datetime1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STHP-2019 SUKKUKR-IBA UNIVERSITY KANDHKOT CAMPUS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0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52D14-B41E-4931-B086-C45E2621E8AB}" type="datetime1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STHP-2019 SUKKUKR-IBA UNIVERSITY KANDHKOT CAMPUS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2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28248-2ED3-4972-A5B6-A2D1C44688D5}" type="datetime1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STHP-2019 SUKKUKR-IBA UNIVERSITY KANDHKOT CAMPUS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5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4D518-BD9B-4205-B84D-B5E797DF67FC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STHP-2019 SUKKUKR-IBA UNIVERSITY KANDHKOT CAMPUS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600" y="5556"/>
            <a:ext cx="33147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9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762000"/>
            <a:ext cx="6705600" cy="25146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Generations of Computer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3581400"/>
            <a:ext cx="7162800" cy="21336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800" dirty="0"/>
              <a:t>By: </a:t>
            </a:r>
          </a:p>
          <a:p>
            <a:pPr>
              <a:buNone/>
            </a:pPr>
            <a:r>
              <a:rPr lang="en-US" sz="2800" dirty="0"/>
              <a:t>      Mr: </a:t>
            </a:r>
            <a:r>
              <a:rPr lang="en-US" sz="2800" dirty="0" smtClean="0"/>
              <a:t>Muhammad Faiz </a:t>
            </a:r>
            <a:endParaRPr lang="en-US" sz="2800" dirty="0">
              <a:latin typeface="Agency FB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800" dirty="0"/>
              <a:t>Lecturer –Computer Science</a:t>
            </a:r>
          </a:p>
          <a:p>
            <a:pPr>
              <a:buNone/>
            </a:pPr>
            <a:r>
              <a:rPr lang="en-US" sz="2800" dirty="0"/>
              <a:t>SUKKUR IBA UNIVERSITY KANDHKOT CAMPUS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STHP-2019 SUKKUKR-IBA UNIVERSITY KANDHKOT CAMPUS</a:t>
            </a:r>
            <a:endParaRPr lang="en-US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153400" cy="59131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Continue………..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458200" cy="474596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generate much lesser heat and require less maintenance compared to their previous generations.</a:t>
            </a:r>
          </a:p>
          <a:p>
            <a:pPr lvl="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This generation of computers gave rise to Personal Computer (PC). </a:t>
            </a:r>
          </a:p>
          <a:p>
            <a:pPr lvl="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linking of computers is another key development of this period.</a:t>
            </a:r>
          </a:p>
          <a:p>
            <a:pPr lvl="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computers were linked to form networks that led to the appearance of the Internet.</a:t>
            </a:r>
          </a:p>
          <a:p>
            <a:pPr lvl="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generation also saw the development of pointing devices like mouse, and handheld devices.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STHP-2019 SUKKUKR-IBA UNIVERSITY KANDHKOT CAMPUS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153400" cy="74371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Continue………..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525780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Several new operating systems like the MS-DOS and MS-Windows developed during this time. </a:t>
            </a:r>
          </a:p>
          <a:p>
            <a:pPr lvl="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generation of computers supported Graphical User Interface (GUI). GUI is a user-friendly interface that allows user to interact with the computer via menus and icons.</a:t>
            </a:r>
          </a:p>
          <a:p>
            <a:pPr lvl="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Computers became widely available for commercial purposes. Personal computers became available to the home user.</a:t>
            </a:r>
          </a:p>
          <a:p>
            <a:pPr lvl="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Examples The Intel 4004 chip was the first microprocessor. </a:t>
            </a:r>
          </a:p>
          <a:p>
            <a:pPr lvl="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1981, IBM introduced the first computer for home use.</a:t>
            </a:r>
          </a:p>
          <a:p>
            <a:pPr lvl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1984, Apple introduced the Macintosh.</a:t>
            </a:r>
          </a:p>
          <a:p>
            <a:pPr lvl="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STHP-2019 SUKKUKR-IBA UNIVERSITY KANDHKOT CAMPUS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153400" cy="74371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Continue………..</a:t>
            </a:r>
            <a:endParaRPr lang="en-US" sz="3200" dirty="0"/>
          </a:p>
        </p:txBody>
      </p:sp>
      <p:pic>
        <p:nvPicPr>
          <p:cNvPr id="25602" name="Picture 2" descr="C:\Users\Sajjad Hussain\Downloads\microprocessor-intel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355056" y="2672556"/>
            <a:ext cx="2857500" cy="2857500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STHP-2019 SUKKUKR-IBA UNIVERSITY KANDHKOT CAMPUS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458200" cy="12954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Fifth Generation (Present and Next)</a:t>
            </a:r>
            <a:b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Using Artiﬁcial Intelligence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72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ﬁfth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generation computers are based 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Artiﬁcial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Intelligence (AI). They try to simulate the human way of thinking and reasoning 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fifth generation computers use Super Large Scale Integrated (SLSI) chips that are able to store millions of components on a single chip.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Artiﬁcial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Intelligence includes areas like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Expert System (ES),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Natural Language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Neural Networks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Robotics, etc.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STHP-2019 SUKKUKR-IBA UNIVERSITY KANDHKOT CAMPUS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696200" cy="104851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Key words: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Vacuum tube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vacuum tube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(also called a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valve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is a device used to amplify electronic signals or control electric current.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Punch card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card with holes that have been punched in different positions to represent information.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 A piece of paper which store information in earlier days.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Magnetic drum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a metal cylinder coated with magnetic iron-oxide material on which data and programs can be stored.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STHP-2019 SUKKUKR-IBA UNIVERSITY KANDHKOT CAMPUS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382000" cy="1962912"/>
          </a:xfrm>
        </p:spPr>
        <p:txBody>
          <a:bodyPr>
            <a:normAutofit/>
          </a:bodyPr>
          <a:lstStyle/>
          <a:p>
            <a:r>
              <a:rPr lang="en-US" sz="9600" dirty="0" smtClean="0">
                <a:latin typeface="Algerian" pitchFamily="82" charset="0"/>
              </a:rPr>
              <a:t>Thank You</a:t>
            </a:r>
            <a:endParaRPr lang="en-US" sz="9600" dirty="0">
              <a:latin typeface="Algerian" pitchFamily="82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STHP-2019 SUKKUKR-IBA UNIVERSITY KANDHKOT CAMPUS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5562600" cy="715962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Generations of Computer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648200"/>
          </a:xfrm>
        </p:spPr>
        <p:txBody>
          <a:bodyPr>
            <a:normAutofit fontScale="92500"/>
          </a:bodyPr>
          <a:lstStyle/>
          <a:p>
            <a:pPr lvl="0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computer has evolved from a large-sized simple calculating machine to a smaller but much more powerful machine. </a:t>
            </a:r>
          </a:p>
          <a:p>
            <a:pPr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evolution of computer to the current state is defined in terms of the generations of computer.</a:t>
            </a: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Each generation of computer is designed based on a new technological development.</a:t>
            </a:r>
          </a:p>
          <a:p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Currently, there are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five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generations of computer.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STHP-2019 SUKKUKR-IBA UNIVERSITY KANDHKOT CAMPUS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791200" cy="1524000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solidFill>
                  <a:srgbClr val="FF0000"/>
                </a:solidFill>
              </a:rPr>
              <a:t/>
            </a:r>
            <a:br>
              <a:rPr lang="en-US" sz="3100" b="1" dirty="0" smtClean="0">
                <a:solidFill>
                  <a:srgbClr val="FF0000"/>
                </a:solidFill>
              </a:rPr>
            </a:br>
            <a:r>
              <a:rPr lang="en-US" sz="3100" b="1" dirty="0" smtClean="0">
                <a:solidFill>
                  <a:srgbClr val="FF0000"/>
                </a:solidFill>
              </a:rPr>
              <a:t>First Generation (1940 to 1956)</a:t>
            </a:r>
            <a:br>
              <a:rPr lang="en-US" sz="3100" b="1" dirty="0" smtClean="0">
                <a:solidFill>
                  <a:srgbClr val="FF0000"/>
                </a:solidFill>
              </a:rPr>
            </a:br>
            <a:r>
              <a:rPr lang="en-US" sz="3100" b="1" dirty="0" smtClean="0">
                <a:solidFill>
                  <a:srgbClr val="FF0000"/>
                </a:solidFill>
              </a:rPr>
              <a:t> Using Vacuum Tubes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4114800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first generation of computers used vacuum tubes for circuitry and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magnetic drums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memory. </a:t>
            </a:r>
          </a:p>
          <a:p>
            <a:pPr lvl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input to the computer was through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punched cards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The output was displayed as printouts.</a:t>
            </a:r>
          </a:p>
          <a:p>
            <a:pPr lvl="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first generation computers used a large number of vacuum tubes and thus generated a lot of heat. </a:t>
            </a:r>
          </a:p>
          <a:p>
            <a:pPr lvl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consumed a great deal of electricity and were expensive to operate. 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machines required constant maintenance.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STHP-2019 SUKKUKR-IBA UNIVERSITY KANDHKOT CAMPUS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6397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Continue ………….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486400"/>
          </a:xfrm>
        </p:spPr>
        <p:txBody>
          <a:bodyPr/>
          <a:lstStyle/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computers were huge in size and required a large room for installation.</a:t>
            </a:r>
          </a:p>
          <a:p>
            <a:pPr lvl="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UNIVersal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Automatic Computer (UNIVAC), &amp;  Electronic Numerical Integrator And Calculator (ENIAC),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1" descr="C:\Users\Sajjad Hussain\Downloads\vacuum tub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3352801"/>
            <a:ext cx="3657600" cy="2819400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STHP-2019 SUKKUKR-IBA UNIVERSITY KANDHKOT CAMPUS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Second Generation (1956 to 1963): Using Transistors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10600" cy="466976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hardware Technology Transistors replaced the vacuum tubes of the first generation of computers. </a:t>
            </a:r>
          </a:p>
          <a:p>
            <a:pPr lvl="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Transistors are smaller in size compared to vacuum tubes, thus, the size of the computer was also reduced.</a:t>
            </a:r>
          </a:p>
          <a:p>
            <a:pPr lvl="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Transistors allowed computers to become smaller, faster, cheaper, energy efficient and reliable. </a:t>
            </a:r>
          </a:p>
          <a:p>
            <a:pPr lvl="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second generation computers used magnetic core technology for memory. They used magnetic tapes and magnetic disks for secondary storage. </a:t>
            </a:r>
          </a:p>
          <a:p>
            <a:pPr lvl="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input was still through punched cards and the output using printouts.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STHP-2019 SUKKUKR-IBA UNIVERSITY KANDHKOT CAMPUS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6397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Continue………..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486400"/>
          </a:xfrm>
        </p:spPr>
        <p:txBody>
          <a:bodyPr/>
          <a:lstStyle/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Second generation computers generated a lot of heat but much less than the first generation computers. </a:t>
            </a:r>
          </a:p>
          <a:p>
            <a:pPr lvl="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required less maintenance than the first generation computers.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Examples PDP-8, IBM 1401 and CDC 1604.</a:t>
            </a:r>
          </a:p>
          <a:p>
            <a:endParaRPr lang="en-US" dirty="0"/>
          </a:p>
        </p:txBody>
      </p:sp>
      <p:pic>
        <p:nvPicPr>
          <p:cNvPr id="6" name="Picture 1" descr="C:\Users\Sajjad Hussain\Downloads\Transistorer_(croped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3886200"/>
            <a:ext cx="4267200" cy="2823796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STHP-2019 SUKKUKR-IBA UNIVERSITY KANDHKOT CAMPUS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8683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Third Generation (1964 to 1971)</a:t>
            </a:r>
            <a:b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Using Integrated Circuits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44196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third generation computers used the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Integrated Circuit (IC)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an IC chip, multiple transistors are placed on a silicon chip.</a:t>
            </a:r>
          </a:p>
          <a:p>
            <a:pPr lvl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use of IC chip increased the speed and the efficiency of computer</a:t>
            </a:r>
          </a:p>
          <a:p>
            <a:pPr lvl="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keyboard and monitor were used to interact with the third generation computer, instead of the punched card and printouts.</a:t>
            </a:r>
          </a:p>
          <a:p>
            <a:pPr lvl="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third generation computers used less power and generated less heat than the second generation computers.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STHP-2019 SUKKUKR-IBA UNIVERSITY KANDHKOT CAMPUS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Continue………..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10600" cy="5638800"/>
          </a:xfrm>
        </p:spPr>
        <p:txBody>
          <a:bodyPr/>
          <a:lstStyle/>
          <a:p>
            <a:pPr lvl="0"/>
            <a:r>
              <a:rPr lang="en-US" dirty="0" smtClean="0"/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maintenance cost of the computers was also less compared to second generations.</a:t>
            </a:r>
          </a:p>
          <a:p>
            <a:pPr lvl="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size of these computers was quite small compared to the second generation computers.</a:t>
            </a:r>
          </a:p>
          <a:p>
            <a:pPr lvl="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Examples IBM 370, PDP 11.</a:t>
            </a:r>
          </a:p>
          <a:p>
            <a:endParaRPr lang="en-US" dirty="0"/>
          </a:p>
        </p:txBody>
      </p:sp>
      <p:pic>
        <p:nvPicPr>
          <p:cNvPr id="6" name="Picture 1" descr="C:\Users\Sajjad Hussain\Downloads\inde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3962400"/>
            <a:ext cx="3352800" cy="2209800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STHP-2019 SUKKUKR-IBA UNIVERSITY KANDHKOT CAMPUS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10600" cy="7921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Fourth Generation (1971 to present)</a:t>
            </a:r>
            <a:b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Using Microprocessors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763000" cy="441960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Hardware Technology uses the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Large Scale Integration (LSI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Very Large Scale Integration (VLSI)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technology.</a:t>
            </a:r>
          </a:p>
          <a:p>
            <a:pPr lvl="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Thousands of transistors are integrated on a small silicon chip using LSI technology.</a:t>
            </a:r>
          </a:p>
          <a:p>
            <a:pPr lvl="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VLSI allows hundreds of thousands of components to be integrated in a small chip. </a:t>
            </a:r>
          </a:p>
          <a:p>
            <a:pPr lvl="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period is marked by the development of microprocessor. </a:t>
            </a:r>
          </a:p>
          <a:p>
            <a:pPr lvl="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Microprocessor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a chip containing millions of transistors and components, and, designed using LSI and VLSI technology.</a:t>
            </a:r>
          </a:p>
          <a:p>
            <a:pPr lvl="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fourth generation computers are also portable and more reliable. 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STHP-2019 SUKKUKR-IBA UNIVERSITY KANDHKOT CAMPUS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293</TotalTime>
  <Words>943</Words>
  <Application>Microsoft Office PowerPoint</Application>
  <PresentationFormat>On-screen Show (4:3)</PresentationFormat>
  <Paragraphs>129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Agency FB</vt:lpstr>
      <vt:lpstr>Algerian</vt:lpstr>
      <vt:lpstr>Arial</vt:lpstr>
      <vt:lpstr>Calibri</vt:lpstr>
      <vt:lpstr>Times New Roman</vt:lpstr>
      <vt:lpstr>Trebuchet MS</vt:lpstr>
      <vt:lpstr>Wingdings 3</vt:lpstr>
      <vt:lpstr>Facet</vt:lpstr>
      <vt:lpstr>Generations of Computer</vt:lpstr>
      <vt:lpstr>Generations of Computer   </vt:lpstr>
      <vt:lpstr> First Generation (1940 to 1956)  Using Vacuum Tubes </vt:lpstr>
      <vt:lpstr>Continue ………….</vt:lpstr>
      <vt:lpstr>Second Generation (1956 to 1963): Using Transistors</vt:lpstr>
      <vt:lpstr>Continue………..</vt:lpstr>
      <vt:lpstr>Third Generation (1964 to 1971)  Using Integrated Circuits</vt:lpstr>
      <vt:lpstr>Continue………..</vt:lpstr>
      <vt:lpstr>Fourth Generation (1971 to present)  Using Microprocessors</vt:lpstr>
      <vt:lpstr>Continue………..</vt:lpstr>
      <vt:lpstr>Continue………..</vt:lpstr>
      <vt:lpstr>Continue………..</vt:lpstr>
      <vt:lpstr>Fifth Generation (Present and Next)  Using Artiﬁcial Intelligence</vt:lpstr>
      <vt:lpstr>Key words: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kkkk</dc:title>
  <dc:creator>Sajjad Hussain</dc:creator>
  <cp:lastModifiedBy>faiz</cp:lastModifiedBy>
  <cp:revision>33</cp:revision>
  <dcterms:created xsi:type="dcterms:W3CDTF">2006-08-16T00:00:00Z</dcterms:created>
  <dcterms:modified xsi:type="dcterms:W3CDTF">2021-06-21T08:47:58Z</dcterms:modified>
</cp:coreProperties>
</file>