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6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847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7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0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2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90C9-4E5F-4C9A-B22C-38DC2C46230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80A79E-7D1D-49D9-8085-3F6A53821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0"/>
            <a:ext cx="3314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Output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9600" b="1" dirty="0" smtClean="0">
              <a:solidFill>
                <a:srgbClr val="0070C0"/>
              </a:solidFill>
              <a:latin typeface="Vijaya" pitchFamily="34" charset="0"/>
              <a:cs typeface="Vijay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Ink jet Printers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Cheap to buy</a:t>
            </a:r>
          </a:p>
          <a:p>
            <a:r>
              <a:rPr lang="en-US" dirty="0" smtClean="0"/>
              <a:t>Can combine both black and white and </a:t>
            </a:r>
            <a:r>
              <a:rPr lang="en-US" dirty="0" err="1" smtClean="0"/>
              <a:t>colour</a:t>
            </a:r>
            <a:r>
              <a:rPr lang="en-US" dirty="0" smtClean="0"/>
              <a:t> printing at the same time</a:t>
            </a:r>
          </a:p>
          <a:p>
            <a:r>
              <a:rPr lang="en-US" dirty="0" smtClean="0"/>
              <a:t>Use cartridges which contain ink</a:t>
            </a:r>
          </a:p>
          <a:p>
            <a:r>
              <a:rPr lang="en-US" dirty="0" smtClean="0"/>
              <a:t>Useful for few document needed and the quality of the printout doesn’t need to be perfect.</a:t>
            </a:r>
          </a:p>
          <a:p>
            <a:r>
              <a:rPr lang="en-US" dirty="0" smtClean="0"/>
              <a:t>Cartridges cost less to replace than toners.</a:t>
            </a:r>
          </a:p>
          <a:p>
            <a:r>
              <a:rPr lang="en-US" dirty="0" smtClean="0"/>
              <a:t>Better quality than dot-matrix</a:t>
            </a:r>
          </a:p>
          <a:p>
            <a:r>
              <a:rPr lang="en-US" dirty="0" smtClean="0"/>
              <a:t>Slower than laser</a:t>
            </a:r>
          </a:p>
          <a:p>
            <a:r>
              <a:rPr lang="en-US" dirty="0" err="1" smtClean="0"/>
              <a:t>Noiser</a:t>
            </a:r>
            <a:r>
              <a:rPr lang="en-US" dirty="0" smtClean="0"/>
              <a:t> than laser</a:t>
            </a:r>
          </a:p>
          <a:p>
            <a:r>
              <a:rPr lang="en-US" dirty="0" smtClean="0"/>
              <a:t>Cartridges need to be replace more often than laser</a:t>
            </a:r>
          </a:p>
          <a:p>
            <a:r>
              <a:rPr lang="en-US" dirty="0" smtClean="0"/>
              <a:t>Cartridges can dry out</a:t>
            </a:r>
            <a:endParaRPr lang="en-US" dirty="0"/>
          </a:p>
        </p:txBody>
      </p:sp>
      <p:pic>
        <p:nvPicPr>
          <p:cNvPr id="29698" name="Picture 2" descr="ink-jet pr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828800"/>
            <a:ext cx="2162175" cy="242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Dot-matrix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257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Impact printer</a:t>
            </a:r>
          </a:p>
          <a:p>
            <a:r>
              <a:rPr lang="en-US" dirty="0" smtClean="0"/>
              <a:t>Different combination of pins are pushed out to form different characters.</a:t>
            </a:r>
          </a:p>
          <a:p>
            <a:r>
              <a:rPr lang="en-US" dirty="0" smtClean="0"/>
              <a:t>Very noisy</a:t>
            </a:r>
          </a:p>
          <a:p>
            <a:r>
              <a:rPr lang="en-US" dirty="0" smtClean="0"/>
              <a:t>Cheap to buy</a:t>
            </a:r>
          </a:p>
          <a:p>
            <a:r>
              <a:rPr lang="en-US" dirty="0" smtClean="0"/>
              <a:t>Low operating cost</a:t>
            </a:r>
          </a:p>
          <a:p>
            <a:r>
              <a:rPr lang="en-US" dirty="0" smtClean="0"/>
              <a:t>Can print continuously </a:t>
            </a:r>
          </a:p>
          <a:p>
            <a:r>
              <a:rPr lang="en-US" dirty="0" smtClean="0"/>
              <a:t>Create carbon copies</a:t>
            </a:r>
          </a:p>
          <a:p>
            <a:r>
              <a:rPr lang="en-US" dirty="0" smtClean="0"/>
              <a:t>Poor quality </a:t>
            </a:r>
          </a:p>
          <a:p>
            <a:r>
              <a:rPr lang="en-US" dirty="0" smtClean="0"/>
              <a:t>Very slow to print</a:t>
            </a:r>
          </a:p>
          <a:p>
            <a:r>
              <a:rPr lang="en-US" dirty="0" smtClean="0"/>
              <a:t>Noisy</a:t>
            </a:r>
          </a:p>
          <a:p>
            <a:r>
              <a:rPr lang="en-US" dirty="0" smtClean="0"/>
              <a:t>Cannot produce </a:t>
            </a:r>
            <a:r>
              <a:rPr lang="en-US" dirty="0" err="1" smtClean="0"/>
              <a:t>colour</a:t>
            </a:r>
            <a:r>
              <a:rPr lang="en-US" dirty="0" smtClean="0"/>
              <a:t> copies.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34818" name="Picture 2" descr="dot matrix pr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286000"/>
            <a:ext cx="2638425" cy="206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5532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Specialist type of printer which able to draw high quality image over a very large piece of paper.</a:t>
            </a:r>
          </a:p>
          <a:p>
            <a:r>
              <a:rPr lang="en-US" dirty="0" smtClean="0"/>
              <a:t>Used by engineers, architects and map-makers.</a:t>
            </a:r>
          </a:p>
          <a:p>
            <a:r>
              <a:rPr lang="en-US" dirty="0" smtClean="0"/>
              <a:t>Larger sizes of paper can be used than most printers</a:t>
            </a:r>
          </a:p>
          <a:p>
            <a:r>
              <a:rPr lang="en-US" dirty="0" smtClean="0"/>
              <a:t>Slower than other printer</a:t>
            </a:r>
          </a:p>
          <a:p>
            <a:r>
              <a:rPr lang="en-US" dirty="0" smtClean="0"/>
              <a:t>More expensive than printer.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3794" name="Picture 2" descr="plot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1060" y="1752601"/>
            <a:ext cx="1535289" cy="1219200"/>
          </a:xfrm>
          <a:prstGeom prst="rect">
            <a:avLst/>
          </a:prstGeom>
          <a:noFill/>
        </p:spPr>
      </p:pic>
      <p:pic>
        <p:nvPicPr>
          <p:cNvPr id="33796" name="Picture 4" descr="plot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0176" y="4191000"/>
            <a:ext cx="1722374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It is a hardware output device connected to a computer's sound card that outputs sounds generated by the computer.</a:t>
            </a:r>
          </a:p>
          <a:p>
            <a:endParaRPr lang="en-US" dirty="0" smtClean="0"/>
          </a:p>
          <a:p>
            <a:r>
              <a:rPr lang="en-US" dirty="0" smtClean="0"/>
              <a:t>Most computer fit a small internal speakers which will produce a beeping sound when you made an error.</a:t>
            </a:r>
          </a:p>
          <a:p>
            <a:r>
              <a:rPr lang="en-US" dirty="0" smtClean="0"/>
              <a:t>Everyone in the room can hear output from computer.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Help blind people to use computer</a:t>
            </a:r>
          </a:p>
          <a:p>
            <a:r>
              <a:rPr lang="en-US" dirty="0" smtClean="0"/>
              <a:t>High quality speakers can be expensive</a:t>
            </a:r>
          </a:p>
          <a:p>
            <a:endParaRPr lang="en-US" dirty="0"/>
          </a:p>
        </p:txBody>
      </p:sp>
      <p:pic>
        <p:nvPicPr>
          <p:cNvPr id="36866" name="Picture 2" descr="speak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057400"/>
            <a:ext cx="1524000" cy="1436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lecture we will talk about Output device.</a:t>
            </a:r>
          </a:p>
          <a:p>
            <a:r>
              <a:rPr lang="en-US" dirty="0" smtClean="0"/>
              <a:t>Output device are very useful.</a:t>
            </a:r>
          </a:p>
          <a:p>
            <a:r>
              <a:rPr lang="en-US" dirty="0" smtClean="0"/>
              <a:t>For example monitor, printer and speakers.</a:t>
            </a:r>
          </a:p>
        </p:txBody>
      </p:sp>
      <p:pic>
        <p:nvPicPr>
          <p:cNvPr id="10242" name="Picture 2" descr="Typical output dev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543424"/>
            <a:ext cx="5724525" cy="2085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6400800" cy="5707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867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A computer monitor is an electronic device that shows pictures.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Monitors often look similar to televisions.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The main difference between a monitor and a television is that a monitor does not have a television tuner to change channels.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Monitors often have higher display resolution than televisions. A high display resolution makes it easier to see smaller letters and fine graphics.</a:t>
            </a:r>
            <a:endParaRPr lang="en-US" sz="2600" dirty="0">
              <a:latin typeface="+mj-lt"/>
            </a:endParaRPr>
          </a:p>
          <a:p>
            <a:pPr>
              <a:buNone/>
            </a:pPr>
            <a:endParaRPr lang="en-US" sz="2600" dirty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600" b="1" i="1" dirty="0" smtClean="0">
                <a:latin typeface="+mj-lt"/>
              </a:rPr>
              <a:t>Picture on monitor are made out of thousands of color dots called pixels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Pixel: </a:t>
            </a:r>
            <a:r>
              <a:rPr lang="en-US" sz="2600" dirty="0" smtClean="0">
                <a:latin typeface="+mj-lt"/>
              </a:rPr>
              <a:t>The pixel is the basic element of computer display or  computer image.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+mj-lt"/>
              </a:rPr>
              <a:t>Pixel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Term comes from the words Picture Element it is also called (PEL).</a:t>
            </a:r>
            <a:endParaRPr lang="en-US" sz="2600" dirty="0" smtClean="0">
              <a:solidFill>
                <a:srgbClr val="FF0000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+mj-lt"/>
              </a:rPr>
              <a:t>pixels are arranged in rows and columns. 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+mj-lt"/>
              </a:rPr>
              <a:t>The pixels are so close together that they appear </a:t>
            </a:r>
            <a:endParaRPr lang="en-US" sz="2600" dirty="0" smtClean="0">
              <a:solidFill>
                <a:srgbClr val="FF0000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+mj-lt"/>
              </a:rPr>
              <a:t>Higher the pixel higher the quality.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+mj-lt"/>
              </a:rPr>
              <a:t>By zooming picture you can see the pixels.</a:t>
            </a:r>
          </a:p>
          <a:p>
            <a:pPr>
              <a:buNone/>
            </a:pPr>
            <a:r>
              <a:rPr lang="en-US" altLang="zh-TW" sz="2600" dirty="0" smtClean="0">
                <a:latin typeface="Arial Narrow" pitchFamily="34" charset="0"/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6248400" cy="4945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Continue………………….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u="sng" dirty="0" smtClean="0">
                <a:solidFill>
                  <a:schemeClr val="accent2"/>
                </a:solidFill>
                <a:latin typeface="Arial Narrow" pitchFamily="34" charset="0"/>
              </a:rPr>
              <a:t>Resolution:</a:t>
            </a:r>
            <a:r>
              <a:rPr lang="en-US" altLang="zh-TW" dirty="0" smtClean="0">
                <a:latin typeface="Arial Narrow" pitchFamily="34" charset="0"/>
              </a:rPr>
              <a:t> The clarity or sharpness of a display screen is called its resolution;</a:t>
            </a:r>
          </a:p>
          <a:p>
            <a:pPr>
              <a:buNone/>
            </a:pPr>
            <a:r>
              <a:rPr lang="en-US" altLang="zh-TW" dirty="0" smtClean="0">
                <a:latin typeface="Arial Narrow" pitchFamily="34" charset="0"/>
              </a:rPr>
              <a:t> the more pixels there are per square inch, the better resolution.</a:t>
            </a:r>
          </a:p>
          <a:p>
            <a:pPr>
              <a:buNone/>
            </a:pPr>
            <a:r>
              <a:rPr lang="en-US" altLang="zh-TW" dirty="0" smtClean="0">
                <a:latin typeface="Arial Narrow" pitchFamily="34" charset="0"/>
              </a:rPr>
              <a:t> E.g., 640x480, 800x600, 1024x768, 1280x1024, 1600x1280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ypes of monitor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Cathode ray tube (CRT)</a:t>
            </a:r>
          </a:p>
          <a:p>
            <a:pPr lvl="1"/>
            <a:r>
              <a:rPr lang="en-US" altLang="zh-TW" sz="2800" b="1" u="sng" dirty="0" smtClean="0">
                <a:solidFill>
                  <a:srgbClr val="CC3399"/>
                </a:solidFill>
                <a:latin typeface="Comic Sans MS" pitchFamily="66" charset="0"/>
              </a:rPr>
              <a:t>Flat-panel Displays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7848600" cy="1027906"/>
          </a:xfrm>
        </p:spPr>
        <p:txBody>
          <a:bodyPr/>
          <a:lstStyle/>
          <a:p>
            <a:r>
              <a:rPr lang="en-US" dirty="0" smtClean="0"/>
              <a:t>Cathode ray tube-CRT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/>
          <a:lstStyle/>
          <a:p>
            <a:r>
              <a:rPr lang="en-US" dirty="0" smtClean="0"/>
              <a:t>Large in size</a:t>
            </a:r>
          </a:p>
          <a:p>
            <a:r>
              <a:rPr lang="en-US" dirty="0" smtClean="0"/>
              <a:t>Produce a lot of heat</a:t>
            </a:r>
          </a:p>
          <a:p>
            <a:r>
              <a:rPr lang="en-US" dirty="0" smtClean="0"/>
              <a:t>Noisy compare to flat panel</a:t>
            </a:r>
          </a:p>
          <a:p>
            <a:r>
              <a:rPr lang="en-US" dirty="0" smtClean="0"/>
              <a:t>Glass screen </a:t>
            </a:r>
          </a:p>
          <a:p>
            <a:r>
              <a:rPr lang="en-US" dirty="0" smtClean="0"/>
              <a:t>CRT are outdated </a:t>
            </a:r>
          </a:p>
          <a:p>
            <a:r>
              <a:rPr lang="en-US" dirty="0" smtClean="0"/>
              <a:t>The CRT in a computer display is similar to the "picture tube" in a television .</a:t>
            </a:r>
          </a:p>
          <a:p>
            <a:endParaRPr lang="en-US" dirty="0"/>
          </a:p>
        </p:txBody>
      </p:sp>
      <p:pic>
        <p:nvPicPr>
          <p:cNvPr id="15362" name="Picture 2" descr="crt moni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7526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4724400" cy="875506"/>
          </a:xfrm>
        </p:spPr>
        <p:txBody>
          <a:bodyPr/>
          <a:lstStyle/>
          <a:p>
            <a:pPr marL="484632" lvl="1" algn="l" rtl="0">
              <a:spcBef>
                <a:spcPct val="0"/>
              </a:spcBef>
            </a:pPr>
            <a:r>
              <a:rPr lang="en-US" altLang="zh-TW" sz="2800" b="1" u="sng" dirty="0" smtClean="0">
                <a:solidFill>
                  <a:srgbClr val="CC3399"/>
                </a:solidFill>
                <a:latin typeface="Comic Sans MS" pitchFamily="66" charset="0"/>
              </a:rPr>
              <a:t>Flat-panel Displays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Flat-panel are much thinner, weight less, and consume less power. Thus, they are better for portable smart tools.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LCD: 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Liquid-Crystal Display</a:t>
            </a:r>
          </a:p>
          <a:p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LCD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 flat display technology used in laptops, cell phones, and in flat screen displays like TV.</a:t>
            </a:r>
            <a:endParaRPr lang="zh-TW" altLang="zh-TW" sz="24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LCD displays utilize two sheets of polarizing material with a liquid crystal solution between them.</a:t>
            </a:r>
          </a:p>
          <a:p>
            <a:r>
              <a:rPr lang="en-US" sz="2400" dirty="0" smtClean="0"/>
              <a:t>The LCD does not refresh like a traditional CRT monitor, </a:t>
            </a:r>
          </a:p>
          <a:p>
            <a:r>
              <a:rPr lang="en-US" sz="2400" dirty="0" smtClean="0"/>
              <a:t>LCDs are used in a wide range of applications including computer monitors, televisions, instrument panels, aircraft  displays,  clocks, and watches.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7162800" cy="5707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LED- light-emitting diodes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LED TV</a:t>
            </a:r>
            <a:r>
              <a:rPr lang="en-US" sz="2400" dirty="0" smtClean="0"/>
              <a:t> uses less power.</a:t>
            </a:r>
          </a:p>
          <a:p>
            <a:r>
              <a:rPr lang="en-US" sz="2400" dirty="0" smtClean="0"/>
              <a:t> provides a brighter display  and less heat than </a:t>
            </a:r>
            <a:r>
              <a:rPr lang="en-US" sz="2400" b="1" dirty="0" smtClean="0"/>
              <a:t>LCD TV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This is because an LED TV uses light-emitting diodes for backlighting 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Plasma TV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plasma display panel</a:t>
            </a:r>
            <a:r>
              <a:rPr lang="en-US" sz="2400" dirty="0" smtClean="0"/>
              <a:t> (</a:t>
            </a:r>
            <a:r>
              <a:rPr lang="en-US" sz="2400" b="1" dirty="0" smtClean="0"/>
              <a:t>PDP</a:t>
            </a:r>
            <a:r>
              <a:rPr lang="en-US" sz="2400" dirty="0" smtClean="0"/>
              <a:t>) is a type of flat panel display common to large TV. They are called "plasma" displays because the technology utilizes small cells containing electrically charged ionized gases</a:t>
            </a:r>
          </a:p>
          <a:p>
            <a:r>
              <a:rPr lang="en-US" sz="2400" dirty="0" smtClean="0"/>
              <a:t>A plasma display is a computer video display in which each pixel on the screen is illuminated by a tiny bit of plasma or charged gas</a:t>
            </a:r>
          </a:p>
          <a:p>
            <a:r>
              <a:rPr lang="en-US" sz="2400" dirty="0" smtClean="0"/>
              <a:t>It consumes more power than led. It also heavier than led.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91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They are use to create a hard copy of your work.</a:t>
            </a:r>
          </a:p>
          <a:p>
            <a:r>
              <a:rPr lang="en-US" dirty="0" smtClean="0"/>
              <a:t>Most printer produce work on paper.</a:t>
            </a:r>
          </a:p>
          <a:p>
            <a:r>
              <a:rPr lang="en-US" dirty="0" smtClean="0"/>
              <a:t>There are 4 type of printer</a:t>
            </a:r>
          </a:p>
          <a:p>
            <a:pPr lvl="1"/>
            <a:r>
              <a:rPr lang="en-US" dirty="0" smtClean="0"/>
              <a:t>Laser printers</a:t>
            </a:r>
          </a:p>
          <a:p>
            <a:pPr lvl="1"/>
            <a:r>
              <a:rPr lang="en-US" dirty="0" smtClean="0"/>
              <a:t>Ink-jet printers</a:t>
            </a:r>
          </a:p>
          <a:p>
            <a:pPr lvl="1"/>
            <a:r>
              <a:rPr lang="en-US" dirty="0" smtClean="0"/>
              <a:t>Dot-matrix printers</a:t>
            </a:r>
          </a:p>
          <a:p>
            <a:pPr lvl="1"/>
            <a:r>
              <a:rPr lang="en-US" dirty="0" smtClean="0"/>
              <a:t>Plotters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1746" name="Picture 2" descr="print mediu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819400"/>
            <a:ext cx="4362145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50832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Print large number of sheets very quickly and they produce high quality documents.</a:t>
            </a:r>
          </a:p>
          <a:p>
            <a:r>
              <a:rPr lang="en-US" dirty="0" smtClean="0"/>
              <a:t>Used powdered ink called toner</a:t>
            </a:r>
          </a:p>
          <a:p>
            <a:r>
              <a:rPr lang="en-US" dirty="0" smtClean="0"/>
              <a:t>Cost per page is low</a:t>
            </a:r>
          </a:p>
          <a:p>
            <a:r>
              <a:rPr lang="en-US" dirty="0" smtClean="0"/>
              <a:t>Most expensive printer to buy</a:t>
            </a:r>
          </a:p>
          <a:p>
            <a:r>
              <a:rPr lang="en-US" dirty="0" smtClean="0"/>
              <a:t>Toner are more expensive than ink-jet cartridges.</a:t>
            </a:r>
          </a:p>
          <a:p>
            <a:r>
              <a:rPr lang="en-US" dirty="0" smtClean="0"/>
              <a:t>Larger than ink-jet</a:t>
            </a:r>
          </a:p>
          <a:p>
            <a:r>
              <a:rPr lang="en-US" dirty="0" smtClean="0"/>
              <a:t>Can’t create carbon copies like the dot-matrix.</a:t>
            </a:r>
            <a:endParaRPr lang="en-US" dirty="0"/>
          </a:p>
        </p:txBody>
      </p:sp>
      <p:pic>
        <p:nvPicPr>
          <p:cNvPr id="30722" name="Picture 2" descr="laser pr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057400"/>
            <a:ext cx="2857500" cy="2419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555</TotalTime>
  <Words>783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微軟正黑體</vt:lpstr>
      <vt:lpstr>Arial</vt:lpstr>
      <vt:lpstr>Arial Narrow</vt:lpstr>
      <vt:lpstr>Comic Sans MS</vt:lpstr>
      <vt:lpstr>Tahoma</vt:lpstr>
      <vt:lpstr>Trebuchet MS</vt:lpstr>
      <vt:lpstr>Vijaya</vt:lpstr>
      <vt:lpstr>Wingdings</vt:lpstr>
      <vt:lpstr>Wingdings 3</vt:lpstr>
      <vt:lpstr>Facet</vt:lpstr>
      <vt:lpstr>Output devices</vt:lpstr>
      <vt:lpstr>Introduction</vt:lpstr>
      <vt:lpstr>Monitors</vt:lpstr>
      <vt:lpstr>Continue………………….</vt:lpstr>
      <vt:lpstr>Cathode ray tube-CRT</vt:lpstr>
      <vt:lpstr>Flat-panel Displays </vt:lpstr>
      <vt:lpstr>LED- light-emitting diodes </vt:lpstr>
      <vt:lpstr>Printers</vt:lpstr>
      <vt:lpstr>Laser printer</vt:lpstr>
      <vt:lpstr>Ink jet Printers</vt:lpstr>
      <vt:lpstr>Dot-matrix </vt:lpstr>
      <vt:lpstr>Plotters</vt:lpstr>
      <vt:lpstr>Speakers</vt:lpstr>
    </vt:vector>
  </TitlesOfParts>
  <Company>forearth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device</dc:title>
  <dc:creator>withawin</dc:creator>
  <cp:lastModifiedBy>faiz</cp:lastModifiedBy>
  <cp:revision>52</cp:revision>
  <dcterms:created xsi:type="dcterms:W3CDTF">2009-10-06T09:27:42Z</dcterms:created>
  <dcterms:modified xsi:type="dcterms:W3CDTF">2021-06-21T08:32:42Z</dcterms:modified>
</cp:coreProperties>
</file>