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0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72A-7F5A-4E35-80AD-AE58F0549415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9D-D91F-4509-8F2C-08EE150E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0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72A-7F5A-4E35-80AD-AE58F0549415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9D-D91F-4509-8F2C-08EE150E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6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72A-7F5A-4E35-80AD-AE58F0549415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9D-D91F-4509-8F2C-08EE150E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5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72A-7F5A-4E35-80AD-AE58F0549415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9D-D91F-4509-8F2C-08EE150E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51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72A-7F5A-4E35-80AD-AE58F0549415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9D-D91F-4509-8F2C-08EE150E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2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72A-7F5A-4E35-80AD-AE58F0549415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9D-D91F-4509-8F2C-08EE150E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88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72A-7F5A-4E35-80AD-AE58F0549415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9D-D91F-4509-8F2C-08EE150E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6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72A-7F5A-4E35-80AD-AE58F0549415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9D-D91F-4509-8F2C-08EE150E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72A-7F5A-4E35-80AD-AE58F0549415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9D-D91F-4509-8F2C-08EE150E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33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72A-7F5A-4E35-80AD-AE58F0549415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9D-D91F-4509-8F2C-08EE150E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55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3A72A-7F5A-4E35-80AD-AE58F0549415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F99D-D91F-4509-8F2C-08EE150E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3A72A-7F5A-4E35-80AD-AE58F0549415}" type="datetimeFigureOut">
              <a:rPr lang="en-US" smtClean="0"/>
              <a:t>29-Aug-22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0F99D-D91F-4509-8F2C-08EE150E0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7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Ethics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By Muhammad Sajid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09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What is the study of Ethics? </a:t>
            </a:r>
          </a:p>
          <a:p>
            <a:r>
              <a:rPr lang="en-US" dirty="0" smtClean="0"/>
              <a:t>Ethics or </a:t>
            </a:r>
            <a:r>
              <a:rPr lang="en-US" dirty="0" smtClean="0">
                <a:solidFill>
                  <a:srgbClr val="FF0000"/>
                </a:solidFill>
              </a:rPr>
              <a:t>moral philosophy </a:t>
            </a:r>
            <a:r>
              <a:rPr lang="en-US" dirty="0" smtClean="0"/>
              <a:t>is a branch of philosophy.</a:t>
            </a:r>
          </a:p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Moral principles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govern</a:t>
            </a:r>
            <a:r>
              <a:rPr lang="en-US" dirty="0" smtClean="0"/>
              <a:t> a person’s behavior.</a:t>
            </a:r>
          </a:p>
        </p:txBody>
      </p:sp>
    </p:spTree>
    <p:extLst>
      <p:ext uri="{BB962C8B-B14F-4D97-AF65-F5344CB8AC3E}">
        <p14:creationId xmlns:p14="http://schemas.microsoft.com/office/powerpoint/2010/main" val="906002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Morals and Morality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Morals</a:t>
            </a:r>
            <a:r>
              <a:rPr lang="en-US" dirty="0"/>
              <a:t> are </a:t>
            </a:r>
            <a:r>
              <a:rPr lang="en-US" dirty="0">
                <a:solidFill>
                  <a:srgbClr val="FF0000"/>
                </a:solidFill>
              </a:rPr>
              <a:t>principles</a:t>
            </a:r>
            <a:r>
              <a:rPr lang="en-US" dirty="0"/>
              <a:t> and beliefs that </a:t>
            </a:r>
            <a:r>
              <a:rPr lang="en-US" dirty="0">
                <a:solidFill>
                  <a:srgbClr val="FF0000"/>
                </a:solidFill>
              </a:rPr>
              <a:t>determine </a:t>
            </a:r>
            <a:r>
              <a:rPr lang="en-US" dirty="0"/>
              <a:t>right or wrong behavior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Someone who is moral </a:t>
            </a:r>
            <a:r>
              <a:rPr lang="en-US" dirty="0"/>
              <a:t>, behaves in a way that he believes is right.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Morality </a:t>
            </a:r>
            <a:r>
              <a:rPr lang="en-US" dirty="0"/>
              <a:t>is your </a:t>
            </a:r>
            <a:r>
              <a:rPr lang="en-US" dirty="0">
                <a:solidFill>
                  <a:srgbClr val="FF0000"/>
                </a:solidFill>
              </a:rPr>
              <a:t>code of conduct </a:t>
            </a:r>
            <a:r>
              <a:rPr lang="en-US" dirty="0"/>
              <a:t>that is shown in your</a:t>
            </a:r>
            <a:r>
              <a:rPr lang="en-US" dirty="0">
                <a:solidFill>
                  <a:srgbClr val="FF0000"/>
                </a:solidFill>
              </a:rPr>
              <a:t> a</a:t>
            </a:r>
            <a:r>
              <a:rPr lang="en-US" dirty="0"/>
              <a:t>ttitude,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ehavior</a:t>
            </a:r>
            <a:r>
              <a:rPr lang="en-US" dirty="0"/>
              <a:t> and a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tions.</a:t>
            </a:r>
          </a:p>
          <a:p>
            <a:r>
              <a:rPr lang="en-US" dirty="0"/>
              <a:t> The most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dangerous person </a:t>
            </a:r>
            <a:r>
              <a:rPr lang="en-US" dirty="0"/>
              <a:t>is one who has </a:t>
            </a:r>
            <a:r>
              <a:rPr lang="en-US" dirty="0">
                <a:solidFill>
                  <a:srgbClr val="FF0000"/>
                </a:solidFill>
              </a:rPr>
              <a:t>intelligence and education,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but no moral or character.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2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philosophy?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Dave Ward says, “ Philosophy is the activity of working out </a:t>
            </a:r>
            <a:r>
              <a:rPr lang="en-US" dirty="0" smtClean="0">
                <a:solidFill>
                  <a:srgbClr val="FF0000"/>
                </a:solidFill>
              </a:rPr>
              <a:t>the right way to think about things</a:t>
            </a:r>
            <a:r>
              <a:rPr lang="en-US" dirty="0" smtClean="0"/>
              <a:t>.”</a:t>
            </a:r>
            <a:endParaRPr lang="en-US" dirty="0"/>
          </a:p>
          <a:p>
            <a:r>
              <a:rPr lang="en-US" dirty="0" smtClean="0"/>
              <a:t> What is the right way of thinking?</a:t>
            </a:r>
          </a:p>
          <a:p>
            <a:r>
              <a:rPr lang="en-US" dirty="0"/>
              <a:t> </a:t>
            </a:r>
            <a:r>
              <a:rPr lang="en-US" dirty="0" smtClean="0"/>
              <a:t>The right way of thinking is </a:t>
            </a:r>
            <a:r>
              <a:rPr lang="en-US" dirty="0" smtClean="0">
                <a:solidFill>
                  <a:srgbClr val="FF0000"/>
                </a:solidFill>
              </a:rPr>
              <a:t>something we could arrive at by doing philosophy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21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</a:t>
            </a:r>
            <a:r>
              <a:rPr lang="en-US" dirty="0" smtClean="0">
                <a:solidFill>
                  <a:srgbClr val="FF0000"/>
                </a:solidFill>
              </a:rPr>
              <a:t>like a dialogue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sz="4400" dirty="0"/>
          </a:p>
          <a:p>
            <a:r>
              <a:rPr lang="en-US" sz="4400" dirty="0" smtClean="0"/>
              <a:t> We can think of philosophy as like a dialogue, where we sympathetically/understandably  </a:t>
            </a:r>
            <a:r>
              <a:rPr lang="en-US" sz="4400" dirty="0" smtClean="0">
                <a:solidFill>
                  <a:srgbClr val="FF0000"/>
                </a:solidFill>
              </a:rPr>
              <a:t>listen</a:t>
            </a:r>
            <a:r>
              <a:rPr lang="en-US" sz="4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to other points of view and </a:t>
            </a:r>
            <a:r>
              <a:rPr lang="en-US" sz="4400" dirty="0" smtClean="0">
                <a:solidFill>
                  <a:srgbClr val="FF0000"/>
                </a:solidFill>
              </a:rPr>
              <a:t>test </a:t>
            </a:r>
            <a:r>
              <a:rPr lang="en-US" sz="4400" dirty="0" smtClean="0"/>
              <a:t>them against our own.</a:t>
            </a: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3784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Philosophical Questions </a:t>
            </a:r>
            <a:r>
              <a:rPr lang="en-US" dirty="0" smtClean="0"/>
              <a:t>can arise almost anywhere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Philosophical questions can </a:t>
            </a:r>
            <a:r>
              <a:rPr lang="en-US" dirty="0" smtClean="0">
                <a:solidFill>
                  <a:srgbClr val="FF0000"/>
                </a:solidFill>
              </a:rPr>
              <a:t>concern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giving reasons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justification</a:t>
            </a:r>
            <a:r>
              <a:rPr lang="en-US" dirty="0" smtClean="0"/>
              <a:t> for ways of thinking that we take.</a:t>
            </a:r>
          </a:p>
          <a:p>
            <a:r>
              <a:rPr lang="en-US" dirty="0"/>
              <a:t> </a:t>
            </a:r>
            <a:r>
              <a:rPr lang="en-US" dirty="0" smtClean="0"/>
              <a:t>~ can often difficult to answer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FF0000"/>
                </a:solidFill>
              </a:rPr>
              <a:t>Should we help the beggars</a:t>
            </a:r>
            <a:r>
              <a:rPr lang="en-US" dirty="0" smtClean="0"/>
              <a:t>? If yes, why? If no,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375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Sequences of reasoning </a:t>
            </a:r>
            <a:r>
              <a:rPr lang="en-US" dirty="0" smtClean="0"/>
              <a:t>that lead to a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We try to give arguments that are valid.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If the premises of the argument are true then the conclusion must be 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916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Parts of Argument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Premise 1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Premise 2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Conclusion</a:t>
            </a:r>
          </a:p>
          <a:p>
            <a:pPr marL="0" indent="0">
              <a:buNone/>
            </a:pPr>
            <a:r>
              <a:rPr lang="en-US" dirty="0" smtClean="0"/>
              <a:t>Example: If </a:t>
            </a:r>
            <a:r>
              <a:rPr lang="en-US" dirty="0" smtClean="0">
                <a:solidFill>
                  <a:srgbClr val="FF0000"/>
                </a:solidFill>
              </a:rPr>
              <a:t>A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B.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		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FF0000"/>
                </a:solidFill>
              </a:rPr>
              <a:t> B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C,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	</a:t>
            </a:r>
            <a:r>
              <a:rPr lang="en-US" dirty="0" smtClean="0"/>
              <a:t>then</a:t>
            </a:r>
            <a:r>
              <a:rPr lang="en-US" dirty="0" smtClean="0">
                <a:solidFill>
                  <a:srgbClr val="FF0000"/>
                </a:solidFill>
              </a:rPr>
              <a:t>	A     </a:t>
            </a:r>
            <a:r>
              <a:rPr lang="en-US" dirty="0" smtClean="0"/>
              <a:t>is    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/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5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 &amp; Answers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Summary</a:t>
            </a:r>
          </a:p>
          <a:p>
            <a:r>
              <a:rPr lang="en-US" dirty="0"/>
              <a:t> </a:t>
            </a:r>
            <a:r>
              <a:rPr lang="en-US" dirty="0" smtClean="0"/>
              <a:t>Class Discussion</a:t>
            </a:r>
          </a:p>
          <a:p>
            <a:r>
              <a:rPr lang="en-US" dirty="0"/>
              <a:t> </a:t>
            </a:r>
            <a:r>
              <a:rPr lang="en-US" dirty="0" smtClean="0"/>
              <a:t>Some thought-provoking questions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526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292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Ethics</vt:lpstr>
      <vt:lpstr>Introduction</vt:lpstr>
      <vt:lpstr>Morals and Morality</vt:lpstr>
      <vt:lpstr>What is philosophy?</vt:lpstr>
      <vt:lpstr>Philosophy like a dialogue</vt:lpstr>
      <vt:lpstr>Philosophical Questions can arise almost anywhere</vt:lpstr>
      <vt:lpstr>Sequences of reasoning that lead to a conclusion</vt:lpstr>
      <vt:lpstr>Parts of Argument</vt:lpstr>
      <vt:lpstr>Questions  &amp; Answers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Ethics</dc:title>
  <dc:creator>Microsoft</dc:creator>
  <cp:lastModifiedBy>Microsoft</cp:lastModifiedBy>
  <cp:revision>15</cp:revision>
  <dcterms:created xsi:type="dcterms:W3CDTF">2019-08-21T04:57:28Z</dcterms:created>
  <dcterms:modified xsi:type="dcterms:W3CDTF">2022-08-29T10:49:13Z</dcterms:modified>
</cp:coreProperties>
</file>