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4" r:id="rId9"/>
    <p:sldId id="265" r:id="rId10"/>
    <p:sldId id="268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0426-429A-47E5-A105-74478EC9EC5D}" type="datetimeFigureOut">
              <a:rPr lang="en-US" smtClean="0"/>
              <a:t>02-Oct-22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FFD-2358-4D3E-A494-C80FDC8D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0426-429A-47E5-A105-74478EC9EC5D}" type="datetimeFigureOut">
              <a:rPr lang="en-US" smtClean="0"/>
              <a:t>02-Oct-22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FFD-2358-4D3E-A494-C80FDC8D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1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0426-429A-47E5-A105-74478EC9EC5D}" type="datetimeFigureOut">
              <a:rPr lang="en-US" smtClean="0"/>
              <a:t>02-Oct-22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FFD-2358-4D3E-A494-C80FDC8D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5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0426-429A-47E5-A105-74478EC9EC5D}" type="datetimeFigureOut">
              <a:rPr lang="en-US" smtClean="0"/>
              <a:t>02-Oct-22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FFD-2358-4D3E-A494-C80FDC8D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0426-429A-47E5-A105-74478EC9EC5D}" type="datetimeFigureOut">
              <a:rPr lang="en-US" smtClean="0"/>
              <a:t>02-Oct-22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FFD-2358-4D3E-A494-C80FDC8D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0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0426-429A-47E5-A105-74478EC9EC5D}" type="datetimeFigureOut">
              <a:rPr lang="en-US" smtClean="0"/>
              <a:t>02-Oct-22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FFD-2358-4D3E-A494-C80FDC8D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1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0426-429A-47E5-A105-74478EC9EC5D}" type="datetimeFigureOut">
              <a:rPr lang="en-US" smtClean="0"/>
              <a:t>02-Oct-22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FFD-2358-4D3E-A494-C80FDC8D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9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0426-429A-47E5-A105-74478EC9EC5D}" type="datetimeFigureOut">
              <a:rPr lang="en-US" smtClean="0"/>
              <a:t>02-Oct-22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FFD-2358-4D3E-A494-C80FDC8D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1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0426-429A-47E5-A105-74478EC9EC5D}" type="datetimeFigureOut">
              <a:rPr lang="en-US" smtClean="0"/>
              <a:t>02-Oct-22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FFD-2358-4D3E-A494-C80FDC8D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4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0426-429A-47E5-A105-74478EC9EC5D}" type="datetimeFigureOut">
              <a:rPr lang="en-US" smtClean="0"/>
              <a:t>02-Oct-22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FFD-2358-4D3E-A494-C80FDC8D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1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0426-429A-47E5-A105-74478EC9EC5D}" type="datetimeFigureOut">
              <a:rPr lang="en-US" smtClean="0"/>
              <a:t>02-Oct-22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FFFD-2358-4D3E-A494-C80FDC8D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8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A0426-429A-47E5-A105-74478EC9EC5D}" type="datetimeFigureOut">
              <a:rPr lang="en-US" smtClean="0"/>
              <a:t>02-Oct-22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1FFFD-2358-4D3E-A494-C80FDC8D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4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Lawful Earning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Muhammad Sajid</a:t>
            </a:r>
          </a:p>
          <a:p>
            <a:r>
              <a:rPr lang="en-US" dirty="0" smtClean="0"/>
              <a:t>Lecturer SIBA Kandhkot Campus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53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Socialism  vs  Capitalism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Capitalism</a:t>
            </a:r>
          </a:p>
          <a:p>
            <a:pPr marL="0" indent="0">
              <a:buNone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It is an economic system based on the private ownership of the means of </a:t>
            </a:r>
            <a:r>
              <a:rPr lang="en-US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production, distribution and exchange 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are in private (individual or corporate) </a:t>
            </a:r>
            <a:r>
              <a:rPr lang="en-US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hands.</a:t>
            </a: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Socialism</a:t>
            </a:r>
          </a:p>
          <a:p>
            <a:pPr marL="0" indent="0">
              <a:buNone/>
            </a:pP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Economic system in which the means of </a:t>
            </a:r>
            <a:r>
              <a:rPr lang="en-US" dirty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production, distribution and exchange</a:t>
            </a:r>
            <a:r>
              <a:rPr lang="en-US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are owned by the community collectively through the state.</a:t>
            </a:r>
          </a:p>
          <a:p>
            <a:pPr marL="0" indent="0">
              <a:buNone/>
            </a:pPr>
            <a:endParaRPr lang="en-US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4127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</a:t>
            </a:r>
            <a:r>
              <a:rPr lang="en-US" b="1" dirty="0" smtClean="0">
                <a:solidFill>
                  <a:srgbClr val="FF0000"/>
                </a:solidFill>
              </a:rPr>
              <a:t>Capitalism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Profit motive as incentive/greed</a:t>
            </a:r>
          </a:p>
          <a:p>
            <a:r>
              <a:rPr lang="en-US" dirty="0"/>
              <a:t> Existence of monopolies</a:t>
            </a:r>
          </a:p>
          <a:p>
            <a:r>
              <a:rPr lang="en-US" dirty="0"/>
              <a:t>Banking and institution of interest</a:t>
            </a:r>
          </a:p>
          <a:p>
            <a:r>
              <a:rPr lang="en-US" dirty="0"/>
              <a:t>Wide disparities/differences in distribution of wealth</a:t>
            </a:r>
          </a:p>
          <a:p>
            <a:r>
              <a:rPr lang="en-US" dirty="0"/>
              <a:t>Economic exploitation of the weak by the strong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0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/>
              <a:t>Features of </a:t>
            </a:r>
            <a:r>
              <a:rPr lang="en-US" b="1" dirty="0" smtClean="0">
                <a:solidFill>
                  <a:srgbClr val="FF0000"/>
                </a:solidFill>
              </a:rPr>
              <a:t>Socialism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Public or state ownership of all means of </a:t>
            </a:r>
            <a:r>
              <a:rPr lang="en-US" dirty="0">
                <a:solidFill>
                  <a:srgbClr val="FF0000"/>
                </a:solidFill>
              </a:rPr>
              <a:t>production, distribution and exchange</a:t>
            </a:r>
            <a:r>
              <a:rPr lang="en-US" dirty="0"/>
              <a:t> and abolition of private property</a:t>
            </a:r>
          </a:p>
          <a:p>
            <a:r>
              <a:rPr lang="en-US" dirty="0"/>
              <a:t>Economic equality and provision of basic necessities of life for every one</a:t>
            </a:r>
          </a:p>
          <a:p>
            <a:r>
              <a:rPr lang="en-US" dirty="0"/>
              <a:t>Suppression of civil liberties</a:t>
            </a:r>
          </a:p>
          <a:p>
            <a:r>
              <a:rPr lang="en-US" dirty="0"/>
              <a:t>Rights of individuals are governed by the principles of </a:t>
            </a:r>
            <a:r>
              <a:rPr lang="en-US" dirty="0" smtClean="0"/>
              <a:t>estate</a:t>
            </a:r>
          </a:p>
        </p:txBody>
      </p:sp>
    </p:spTree>
    <p:extLst>
      <p:ext uri="{BB962C8B-B14F-4D97-AF65-F5344CB8AC3E}">
        <p14:creationId xmlns:p14="http://schemas.microsoft.com/office/powerpoint/2010/main" val="3086136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r>
              <a:rPr lang="en-US" dirty="0" smtClean="0"/>
              <a:t>Qs</a:t>
            </a:r>
            <a:r>
              <a:rPr lang="en-US" dirty="0" smtClean="0"/>
              <a:t>			</a:t>
            </a:r>
            <a:r>
              <a:rPr lang="en-US" dirty="0" smtClean="0"/>
              <a:t>&amp;</a:t>
            </a:r>
            <a:r>
              <a:rPr lang="en-US" dirty="0" smtClean="0"/>
              <a:t>			</a:t>
            </a:r>
            <a:r>
              <a:rPr lang="en-US" dirty="0" smtClean="0"/>
              <a:t>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600" b="1" dirty="0" smtClean="0">
                <a:solidFill>
                  <a:srgbClr val="00B050"/>
                </a:solidFill>
              </a:rPr>
              <a:t>Class Discussion</a:t>
            </a:r>
            <a:endParaRPr lang="en-US" sz="66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44724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Definition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6000" dirty="0" smtClean="0"/>
              <a:t>“Lawful earning means to earn our living by legitimate and lawful </a:t>
            </a:r>
            <a:r>
              <a:rPr lang="en-US" sz="6000" dirty="0" smtClean="0"/>
              <a:t>means”.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0382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Three Essential Questions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Why to earn ?</a:t>
            </a:r>
          </a:p>
          <a:p>
            <a:endParaRPr lang="en-US" dirty="0"/>
          </a:p>
          <a:p>
            <a:r>
              <a:rPr lang="en-US" dirty="0" smtClean="0"/>
              <a:t> What to earn ?</a:t>
            </a:r>
          </a:p>
          <a:p>
            <a:endParaRPr lang="en-US" dirty="0" smtClean="0"/>
          </a:p>
          <a:p>
            <a:r>
              <a:rPr lang="en-US" dirty="0" smtClean="0"/>
              <a:t> Where to earn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9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 Why to earn ?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We earn to fulfil our societal duties regarding our parents, wife, children and the needy of the society.</a:t>
            </a:r>
          </a:p>
          <a:p>
            <a:endParaRPr lang="en-US" dirty="0"/>
          </a:p>
          <a:p>
            <a:r>
              <a:rPr lang="en-US" dirty="0" smtClean="0"/>
              <a:t> Nothing is better than eating from one’s own earning.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4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to earn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We must earn the lawful earning, earned from right way.</a:t>
            </a:r>
          </a:p>
          <a:p>
            <a:endParaRPr lang="en-US" dirty="0"/>
          </a:p>
          <a:p>
            <a:r>
              <a:rPr lang="en-US" dirty="0" smtClean="0"/>
              <a:t> Every religion teaches that one must not earn by stealing, bribery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42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Where to earn ?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(Some Lawful means of earning)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Trade</a:t>
            </a:r>
          </a:p>
          <a:p>
            <a:r>
              <a:rPr lang="en-US" dirty="0"/>
              <a:t> </a:t>
            </a:r>
            <a:r>
              <a:rPr lang="en-US" dirty="0" smtClean="0"/>
              <a:t>Agriculture</a:t>
            </a:r>
          </a:p>
          <a:p>
            <a:r>
              <a:rPr lang="en-US" dirty="0"/>
              <a:t> </a:t>
            </a:r>
            <a:r>
              <a:rPr lang="en-US" dirty="0" smtClean="0"/>
              <a:t>Job</a:t>
            </a:r>
          </a:p>
          <a:p>
            <a:r>
              <a:rPr lang="en-US" dirty="0"/>
              <a:t> </a:t>
            </a:r>
            <a:r>
              <a:rPr lang="en-US" dirty="0" smtClean="0"/>
              <a:t>Manufacturing </a:t>
            </a:r>
          </a:p>
          <a:p>
            <a:r>
              <a:rPr lang="en-US" dirty="0"/>
              <a:t> </a:t>
            </a:r>
            <a:r>
              <a:rPr lang="en-US" dirty="0" smtClean="0"/>
              <a:t>wage/ labor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84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Benefits of Lawful Earning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Economic well-being</a:t>
            </a:r>
          </a:p>
          <a:p>
            <a:r>
              <a:rPr lang="en-US" dirty="0" smtClean="0"/>
              <a:t> End of exploitation (monopoly)</a:t>
            </a:r>
          </a:p>
          <a:p>
            <a:r>
              <a:rPr lang="en-US" dirty="0"/>
              <a:t> </a:t>
            </a:r>
            <a:r>
              <a:rPr lang="en-US" dirty="0" smtClean="0"/>
              <a:t>Economic Justice</a:t>
            </a:r>
          </a:p>
          <a:p>
            <a:r>
              <a:rPr lang="en-US" dirty="0"/>
              <a:t> </a:t>
            </a:r>
            <a:r>
              <a:rPr lang="en-US" dirty="0" smtClean="0"/>
              <a:t>Inner satisfaction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3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Some unlawful means of earning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Stealing</a:t>
            </a:r>
            <a:endParaRPr lang="en-US" dirty="0"/>
          </a:p>
          <a:p>
            <a:r>
              <a:rPr lang="en-US" dirty="0" smtClean="0"/>
              <a:t>Gambling</a:t>
            </a:r>
            <a:r>
              <a:rPr lang="ur-PK" dirty="0" smtClean="0"/>
              <a:t>					جوا</a:t>
            </a:r>
            <a:endParaRPr lang="en-US" dirty="0" smtClean="0"/>
          </a:p>
          <a:p>
            <a:r>
              <a:rPr lang="en-US" dirty="0" smtClean="0"/>
              <a:t>Bribery</a:t>
            </a:r>
            <a:r>
              <a:rPr lang="ur-PK" dirty="0" smtClean="0"/>
              <a:t>					رشوت</a:t>
            </a:r>
            <a:endParaRPr lang="en-US" dirty="0" smtClean="0"/>
          </a:p>
          <a:p>
            <a:r>
              <a:rPr lang="en-US" dirty="0" smtClean="0"/>
              <a:t>Measure fluctuations</a:t>
            </a:r>
            <a:r>
              <a:rPr lang="ur-PK" dirty="0" smtClean="0"/>
              <a:t>			ناپ تول میں کمی</a:t>
            </a:r>
            <a:endParaRPr lang="en-US" dirty="0" smtClean="0"/>
          </a:p>
          <a:p>
            <a:r>
              <a:rPr lang="en-US" dirty="0" smtClean="0"/>
              <a:t>Hoarding</a:t>
            </a:r>
            <a:r>
              <a:rPr lang="ur-PK" dirty="0" smtClean="0"/>
              <a:t>					ذخیرہ اندوزی</a:t>
            </a:r>
            <a:endParaRPr lang="en-US" dirty="0" smtClean="0"/>
          </a:p>
          <a:p>
            <a:r>
              <a:rPr lang="en-US" dirty="0" smtClean="0"/>
              <a:t>Debasing</a:t>
            </a:r>
            <a:r>
              <a:rPr lang="ur-PK" dirty="0" smtClean="0"/>
              <a:t>					ملاوٹ</a:t>
            </a:r>
            <a:endParaRPr lang="en-US" dirty="0" smtClean="0"/>
          </a:p>
          <a:p>
            <a:r>
              <a:rPr lang="en-US" dirty="0" smtClean="0"/>
              <a:t>Drugs’ business </a:t>
            </a:r>
            <a:r>
              <a:rPr lang="ur-PK" dirty="0" smtClean="0"/>
              <a:t>				منشیات فروشی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3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Demerits of unlawful earning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Extravagancy</a:t>
            </a:r>
            <a:r>
              <a:rPr lang="ur-PK" dirty="0" smtClean="0"/>
              <a:t>	فضول خرچی	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Arrogance</a:t>
            </a:r>
            <a:r>
              <a:rPr lang="en-US" dirty="0"/>
              <a:t>	</a:t>
            </a:r>
            <a:r>
              <a:rPr lang="ur-PK" dirty="0" smtClean="0"/>
              <a:t>	تکبر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Show off</a:t>
            </a:r>
            <a:r>
              <a:rPr lang="ur-PK" dirty="0" smtClean="0"/>
              <a:t>		خودنمایٔ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High-handedness</a:t>
            </a:r>
            <a:r>
              <a:rPr lang="ur-PK" dirty="0" smtClean="0"/>
              <a:t>	خودپسندی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Unnecessary luxury</a:t>
            </a:r>
            <a:r>
              <a:rPr lang="ur-PK" dirty="0" smtClean="0"/>
              <a:t>	بے جا تعیش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00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300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Office Theme</vt:lpstr>
      <vt:lpstr>Lawful Earning </vt:lpstr>
      <vt:lpstr>Definition</vt:lpstr>
      <vt:lpstr>Three Essential Questions</vt:lpstr>
      <vt:lpstr> Why to earn ? </vt:lpstr>
      <vt:lpstr>What to earn ?</vt:lpstr>
      <vt:lpstr>Where to earn ?   (Some Lawful means of earning)</vt:lpstr>
      <vt:lpstr>Benefits of Lawful Earning</vt:lpstr>
      <vt:lpstr>Some unlawful means of earning</vt:lpstr>
      <vt:lpstr>Demerits of unlawful earning</vt:lpstr>
      <vt:lpstr>Socialism  vs  Capitalism</vt:lpstr>
      <vt:lpstr>Features of Capitalism</vt:lpstr>
      <vt:lpstr>Features of Socialism</vt:lpstr>
      <vt:lpstr>  Qs   &amp;   As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Lawful Earning</dc:title>
  <dc:creator>Microsoft</dc:creator>
  <cp:lastModifiedBy>Microsoft</cp:lastModifiedBy>
  <cp:revision>16</cp:revision>
  <dcterms:created xsi:type="dcterms:W3CDTF">2019-09-11T04:43:07Z</dcterms:created>
  <dcterms:modified xsi:type="dcterms:W3CDTF">2022-10-02T07:41:25Z</dcterms:modified>
</cp:coreProperties>
</file>