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10"/>
  </p:handoutMasterIdLst>
  <p:sldIdLst>
    <p:sldId id="256" r:id="rId2"/>
    <p:sldId id="263" r:id="rId3"/>
    <p:sldId id="257" r:id="rId4"/>
    <p:sldId id="258" r:id="rId5"/>
    <p:sldId id="259" r:id="rId6"/>
    <p:sldId id="261" r:id="rId7"/>
    <p:sldId id="264" r:id="rId8"/>
    <p:sldId id="262" r:id="rId9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DF9168B-E221-457A-B05A-9114F0120E35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D364856-7936-4693-9FCB-C59B543DE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07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78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2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5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3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Ethical Relativism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By 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Muhammad Sajid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2850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“When in Rome, do as the Romans  do.”</a:t>
            </a:r>
            <a:endParaRPr lang="en-US" sz="3200" dirty="0"/>
          </a:p>
          <a:p>
            <a:pPr marL="0" indent="0" algn="ctr">
              <a:buNone/>
            </a:pPr>
            <a:r>
              <a:rPr lang="ur-PK" sz="3200" dirty="0" smtClean="0"/>
              <a:t>(جیسا دیس، ویسا بھیس</a:t>
            </a:r>
            <a:r>
              <a:rPr lang="ur-PK" sz="3200" dirty="0" smtClean="0"/>
              <a:t>)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Explanation of Theory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Ethical Relativism is the view that </a:t>
            </a:r>
            <a:r>
              <a:rPr lang="en-US" sz="2400" dirty="0" smtClean="0">
                <a:solidFill>
                  <a:schemeClr val="tx1"/>
                </a:solidFill>
              </a:rPr>
              <a:t>moral statements </a:t>
            </a:r>
            <a:r>
              <a:rPr lang="en-US" sz="2400" dirty="0" smtClean="0"/>
              <a:t>are </a:t>
            </a:r>
            <a:r>
              <a:rPr lang="en-US" sz="2400" dirty="0" smtClean="0">
                <a:solidFill>
                  <a:srgbClr val="FF0000"/>
                </a:solidFill>
              </a:rPr>
              <a:t>not objectively true </a:t>
            </a:r>
            <a:r>
              <a:rPr lang="en-US" sz="2400" dirty="0" smtClean="0"/>
              <a:t>i.e. for all persons and all societies.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But they are “True” relative to </a:t>
            </a:r>
            <a:r>
              <a:rPr lang="en-US" sz="2400" dirty="0" smtClean="0">
                <a:solidFill>
                  <a:srgbClr val="FF0000"/>
                </a:solidFill>
              </a:rPr>
              <a:t>a particular society </a:t>
            </a:r>
            <a:r>
              <a:rPr lang="en-US" sz="2400" dirty="0" smtClean="0"/>
              <a:t>that happens to hold the belief. It means other persons and societies may disagree.</a:t>
            </a:r>
            <a:endParaRPr lang="en-US" sz="2400" dirty="0"/>
          </a:p>
          <a:p>
            <a:r>
              <a:rPr lang="en-US" sz="2400" dirty="0" smtClean="0"/>
              <a:t> So, in saying that “</a:t>
            </a:r>
            <a:r>
              <a:rPr lang="en-US" sz="2400" dirty="0" smtClean="0">
                <a:solidFill>
                  <a:srgbClr val="FF0000"/>
                </a:solidFill>
              </a:rPr>
              <a:t>moral beliefs are relative</a:t>
            </a:r>
            <a:r>
              <a:rPr lang="en-US" sz="2400" dirty="0" smtClean="0"/>
              <a:t>”, we mean that they are dependent on what those individuals or societies believe.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7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250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What is	</a:t>
            </a:r>
            <a:r>
              <a:rPr lang="en-US" sz="2800" b="1" dirty="0" smtClean="0">
                <a:solidFill>
                  <a:srgbClr val="0070C0"/>
                </a:solidFill>
              </a:rPr>
              <a:t>Objectivism, Subjectivism</a:t>
            </a:r>
            <a:r>
              <a:rPr lang="en-US" sz="2800" b="1" dirty="0"/>
              <a:t>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0070C0"/>
                </a:solidFill>
              </a:rPr>
              <a:t>Relativism</a:t>
            </a:r>
            <a:br>
              <a:rPr lang="en-US" sz="28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92D050"/>
                </a:solidFill>
              </a:rPr>
              <a:t>in ethics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017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Objective ethics : Universal </a:t>
            </a:r>
            <a:r>
              <a:rPr lang="en-US" dirty="0" smtClean="0"/>
              <a:t>ethics</a:t>
            </a:r>
          </a:p>
          <a:p>
            <a:pPr marL="0" indent="0">
              <a:buNone/>
            </a:pPr>
            <a:r>
              <a:rPr lang="en-US" dirty="0" smtClean="0"/>
              <a:t>Examples by students…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Subjective ethics : Ethics of a particular society </a:t>
            </a:r>
          </a:p>
          <a:p>
            <a:pPr marL="0" indent="0">
              <a:buNone/>
            </a:pPr>
            <a:r>
              <a:rPr lang="en-US" dirty="0" smtClean="0"/>
              <a:t>Examples by students…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Relativism : 	Ethics are considered/thought right or wrong  </a:t>
            </a:r>
            <a:r>
              <a:rPr lang="en-US" dirty="0" smtClean="0">
                <a:solidFill>
                  <a:srgbClr val="FF0000"/>
                </a:solidFill>
              </a:rPr>
              <a:t>subjectively</a:t>
            </a:r>
            <a:r>
              <a:rPr lang="en-US" dirty="0" smtClean="0"/>
              <a:t> (in a particular society) </a:t>
            </a:r>
            <a:r>
              <a:rPr lang="en-US" dirty="0" smtClean="0">
                <a:solidFill>
                  <a:srgbClr val="FF0000"/>
                </a:solidFill>
              </a:rPr>
              <a:t>not objectively </a:t>
            </a:r>
            <a:r>
              <a:rPr lang="en-US" dirty="0" smtClean="0"/>
              <a:t>(universally/in all society)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Polygamy is legal and morally acceptable in Saudi Arabia, but it is forbidden both morally and legally in the United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Some other versions </a:t>
            </a:r>
            <a:r>
              <a:rPr lang="en-US" dirty="0" smtClean="0"/>
              <a:t>of Ethical Relativism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347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Having got the concept of theory, it would also be fruitful to know about some other versions of the theory.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Individual or Personal Ethical Relativism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Sometimes, ethical statements are relative to the individual. I have my ethical views and you have yours, neither my views nor your views are better or more correct than others.</a:t>
            </a:r>
          </a:p>
          <a:p>
            <a:r>
              <a:rPr lang="en-US" dirty="0">
                <a:solidFill>
                  <a:schemeClr val="tx1"/>
                </a:solidFill>
              </a:rPr>
              <a:t>One must simply look to the norms of the society in which they live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Social or Cultural Ethical Relativism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Sometimes, ethical statements are relative to a given society. Although societies may differ or disagree as to what is right or wrong.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Here, majority’s view will be considered.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Some versions of ethical relativism may prove to be true, whereas others turn out to be false.</a:t>
            </a:r>
          </a:p>
        </p:txBody>
      </p:sp>
    </p:spTree>
    <p:extLst>
      <p:ext uri="{BB962C8B-B14F-4D97-AF65-F5344CB8AC3E}">
        <p14:creationId xmlns:p14="http://schemas.microsoft.com/office/powerpoint/2010/main" val="18302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Reasons </a:t>
            </a:r>
            <a:r>
              <a:rPr lang="en-US" dirty="0" smtClean="0"/>
              <a:t>for Ethical Relativism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691"/>
            <a:ext cx="8596668" cy="48369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Diversity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of moral views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rgument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Differences in moral belief are evidence for the claim that there are no 	objective moral truths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Uncertainty </a:t>
            </a:r>
            <a:r>
              <a:rPr lang="en-US" b="1" dirty="0" smtClean="0">
                <a:solidFill>
                  <a:schemeClr val="tx1"/>
                </a:solidFill>
              </a:rPr>
              <a:t>in moral views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rgument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“I don’t know” for certain people in a given situation (what is right?), 	implies that there is no objective standard; hence, morality is relative and 	subjective.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Situational differences </a:t>
            </a:r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Given the many differences in particular circumstances, what we call 	morality must be relative to the particular situation and no universally valid 	norms exist.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Toleration </a:t>
            </a:r>
            <a:r>
              <a:rPr lang="en-US" b="1" dirty="0" smtClean="0">
                <a:solidFill>
                  <a:schemeClr val="tx1"/>
                </a:solidFill>
              </a:rPr>
              <a:t>of differences in argument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People from different cultures have different moral beliefs, one ought to 	tolerate these beliefs i.e. not be critical of.</a:t>
            </a:r>
          </a:p>
        </p:txBody>
      </p:sp>
    </p:spTree>
    <p:extLst>
      <p:ext uri="{BB962C8B-B14F-4D97-AF65-F5344CB8AC3E}">
        <p14:creationId xmlns:p14="http://schemas.microsoft.com/office/powerpoint/2010/main" val="104522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Attractions of Ethical Relativism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32704"/>
          </a:xfrm>
        </p:spPr>
        <p:txBody>
          <a:bodyPr/>
          <a:lstStyle/>
          <a:p>
            <a:r>
              <a:rPr lang="en-US" dirty="0" smtClean="0"/>
              <a:t> It seems </a:t>
            </a:r>
            <a:r>
              <a:rPr lang="en-US" dirty="0" smtClean="0">
                <a:solidFill>
                  <a:srgbClr val="FF0000"/>
                </a:solidFill>
              </a:rPr>
              <a:t>to encourage moral tolerance and understanding</a:t>
            </a:r>
            <a:r>
              <a:rPr lang="en-US" dirty="0" smtClean="0"/>
              <a:t>, which are attitudes most of us find highly desirable.</a:t>
            </a:r>
          </a:p>
          <a:p>
            <a:r>
              <a:rPr lang="en-US" dirty="0"/>
              <a:t> </a:t>
            </a:r>
            <a:r>
              <a:rPr lang="en-US" dirty="0" smtClean="0"/>
              <a:t>It seems </a:t>
            </a:r>
            <a:r>
              <a:rPr lang="en-US" dirty="0" smtClean="0">
                <a:solidFill>
                  <a:srgbClr val="FF0000"/>
                </a:solidFill>
              </a:rPr>
              <a:t>to fit the facts about moral diversity </a:t>
            </a:r>
            <a:r>
              <a:rPr lang="en-US" dirty="0" smtClean="0"/>
              <a:t>much better than any alternative. (i.e. absolutism)</a:t>
            </a:r>
          </a:p>
          <a:p>
            <a:r>
              <a:rPr lang="en-US" dirty="0"/>
              <a:t> </a:t>
            </a:r>
            <a:r>
              <a:rPr lang="en-US" dirty="0" smtClean="0"/>
              <a:t>We often feel that we have no right to </a:t>
            </a:r>
            <a:r>
              <a:rPr lang="en-US" dirty="0" smtClean="0">
                <a:solidFill>
                  <a:srgbClr val="FF0000"/>
                </a:solidFill>
              </a:rPr>
              <a:t>make moral judgment about other </a:t>
            </a:r>
            <a:r>
              <a:rPr lang="en-US" dirty="0" smtClean="0"/>
              <a:t>people because we ourselves have led far from perfect moral lives.</a:t>
            </a:r>
          </a:p>
          <a:p>
            <a:r>
              <a:rPr lang="en-US" dirty="0"/>
              <a:t> </a:t>
            </a:r>
            <a:r>
              <a:rPr lang="en-US" dirty="0" smtClean="0"/>
              <a:t>Ethical Relativism is often a way of saying, </a:t>
            </a:r>
            <a:r>
              <a:rPr lang="en-US" dirty="0" smtClean="0">
                <a:solidFill>
                  <a:srgbClr val="FF0000"/>
                </a:solidFill>
              </a:rPr>
              <a:t>“Don’t judge me and I won’t judge you.”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3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		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	Class Discussion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2445"/>
            <a:ext cx="8596668" cy="3119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eath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enalty </a:t>
            </a:r>
            <a:r>
              <a:rPr lang="en-US" dirty="0" smtClean="0"/>
              <a:t>is forbidden in some countries.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Arranged marriages of young girls </a:t>
            </a:r>
            <a:r>
              <a:rPr lang="en-US" dirty="0" smtClean="0"/>
              <a:t>are allowed in some countries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true beauty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 true beauty </a:t>
            </a:r>
            <a:r>
              <a:rPr lang="en-US" dirty="0" smtClean="0">
                <a:solidFill>
                  <a:srgbClr val="FF0000"/>
                </a:solidFill>
              </a:rPr>
              <a:t>subjective or objective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good life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happy </a:t>
            </a:r>
            <a:r>
              <a:rPr lang="en-US" dirty="0">
                <a:solidFill>
                  <a:srgbClr val="FF0000"/>
                </a:solidFill>
              </a:rPr>
              <a:t>life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664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419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Ethical Relativism </vt:lpstr>
      <vt:lpstr>Brain Storming</vt:lpstr>
      <vt:lpstr>Explanation of Theory</vt:lpstr>
      <vt:lpstr>What is Objectivism, Subjectivism and Relativism in ethics</vt:lpstr>
      <vt:lpstr>Some other versions of Ethical Relativism</vt:lpstr>
      <vt:lpstr>Reasons for Ethical Relativism</vt:lpstr>
      <vt:lpstr>The Attractions of Ethical Relativism</vt:lpstr>
      <vt:lpstr>          Class Discussion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Relativism</dc:title>
  <dc:creator>Microsoft</dc:creator>
  <cp:lastModifiedBy>Microsoft</cp:lastModifiedBy>
  <cp:revision>40</cp:revision>
  <cp:lastPrinted>2022-10-26T05:56:13Z</cp:lastPrinted>
  <dcterms:created xsi:type="dcterms:W3CDTF">2019-10-09T08:05:33Z</dcterms:created>
  <dcterms:modified xsi:type="dcterms:W3CDTF">2022-10-26T06:12:19Z</dcterms:modified>
</cp:coreProperties>
</file>