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embeddedFontLst>
    <p:embeddedFont>
      <p:font typeface="Montserrat"/>
      <p:regular r:id="rId7"/>
      <p:bold r:id="rId8"/>
      <p:italic r:id="rId9"/>
      <p:boldItalic r:id="rId10"/>
    </p:embeddedFont>
    <p:embeddedFont>
      <p:font typeface="La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regular.fntdata"/><Relationship Id="rId10" Type="http://schemas.openxmlformats.org/officeDocument/2006/relationships/font" Target="fonts/Montserrat-boldItalic.fntdata"/><Relationship Id="rId13" Type="http://schemas.openxmlformats.org/officeDocument/2006/relationships/font" Target="fonts/Lato-italic.fntdata"/><Relationship Id="rId12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Montserrat-italic.fntdata"/><Relationship Id="rId14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Montserrat-regular.fntdata"/><Relationship Id="rId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8000"/>
            </a:lvl1pPr>
            <a:lvl2pPr lvl="1">
              <a:spcBef>
                <a:spcPts val="0"/>
              </a:spcBef>
              <a:buSzPct val="100000"/>
              <a:defRPr sz="8000"/>
            </a:lvl2pPr>
            <a:lvl3pPr lvl="2">
              <a:spcBef>
                <a:spcPts val="0"/>
              </a:spcBef>
              <a:buSzPct val="100000"/>
              <a:defRPr sz="8000"/>
            </a:lvl3pPr>
            <a:lvl4pPr lvl="3">
              <a:spcBef>
                <a:spcPts val="0"/>
              </a:spcBef>
              <a:buSzPct val="100000"/>
              <a:defRPr sz="8000"/>
            </a:lvl4pPr>
            <a:lvl5pPr lvl="4">
              <a:spcBef>
                <a:spcPts val="0"/>
              </a:spcBef>
              <a:buSzPct val="100000"/>
              <a:defRPr sz="8000"/>
            </a:lvl5pPr>
            <a:lvl6pPr lvl="5">
              <a:spcBef>
                <a:spcPts val="0"/>
              </a:spcBef>
              <a:buSzPct val="100000"/>
              <a:defRPr sz="8000"/>
            </a:lvl6pPr>
            <a:lvl7pPr lvl="6">
              <a:spcBef>
                <a:spcPts val="0"/>
              </a:spcBef>
              <a:buSzPct val="100000"/>
              <a:defRPr sz="8000"/>
            </a:lvl7pPr>
            <a:lvl8pPr lvl="7">
              <a:spcBef>
                <a:spcPts val="0"/>
              </a:spcBef>
              <a:buSzPct val="100000"/>
              <a:defRPr sz="8000"/>
            </a:lvl8pPr>
            <a:lvl9pPr lvl="8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NewsFeed	</a:t>
            </a:r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Week 1 Progress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Chris Jacob Bobby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Screenshots</a:t>
            </a:r>
          </a:p>
        </p:txBody>
      </p:sp>
      <p:pic>
        <p:nvPicPr>
          <p:cNvPr descr="screenshot1.png"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2227091" cy="3530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ockup.jpg" id="142" name="Shape 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1891" y="1460250"/>
            <a:ext cx="1986101" cy="35308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2.png" id="143" name="Shape 1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0392" y="1460250"/>
            <a:ext cx="1949809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