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77" r:id="rId5"/>
    <p:sldId id="261" r:id="rId6"/>
    <p:sldId id="259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67" y="816788"/>
            <a:ext cx="3149745" cy="5667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67" y="809232"/>
            <a:ext cx="3149745" cy="56677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740588"/>
            <a:ext cx="3149745" cy="5667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latin typeface="Vagtur" panose="02000500030000020004" pitchFamily="2" charset="0"/>
              </a:rPr>
              <a:t>numacts</a:t>
            </a:r>
            <a:endParaRPr lang="en-US" sz="6000" dirty="0">
              <a:latin typeface="Vagtur" panose="02000500030000020004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Number + </a:t>
            </a:r>
            <a:r>
              <a:rPr lang="en-US" dirty="0"/>
              <a:t>facts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25" y="311728"/>
            <a:ext cx="3464719" cy="62345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53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087711" y="1143000"/>
            <a:ext cx="4493101" cy="12239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Roboto Mono" pitchFamily="2" charset="0"/>
                <a:cs typeface="Times New Roman" panose="02020603050405020304" pitchFamily="18" charset="0"/>
              </a:rPr>
              <a:t>This Day That Year</a:t>
            </a:r>
            <a:endParaRPr lang="en-US" sz="4000" dirty="0">
              <a:ea typeface="Roboto Mono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087711" y="2590800"/>
            <a:ext cx="44931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ea typeface="Roboto Mono" pitchFamily="2" charset="0"/>
                <a:cs typeface="Times New Roman" panose="02020603050405020304" pitchFamily="18" charset="0"/>
              </a:rPr>
              <a:t>With #TDTY get to know </a:t>
            </a:r>
          </a:p>
          <a:p>
            <a:r>
              <a:rPr lang="en-US" sz="3200" dirty="0" smtClean="0">
                <a:ea typeface="Roboto Mono" pitchFamily="2" charset="0"/>
                <a:cs typeface="Times New Roman" panose="02020603050405020304" pitchFamily="18" charset="0"/>
              </a:rPr>
              <a:t>what happened today but </a:t>
            </a:r>
          </a:p>
          <a:p>
            <a:r>
              <a:rPr lang="en-US" sz="3200" dirty="0" smtClean="0">
                <a:ea typeface="Roboto Mono" pitchFamily="2" charset="0"/>
                <a:cs typeface="Times New Roman" panose="02020603050405020304" pitchFamily="18" charset="0"/>
              </a:rPr>
              <a:t>in that year</a:t>
            </a:r>
            <a:endParaRPr lang="en-US" sz="3200" dirty="0">
              <a:ea typeface="Roboto Mono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238840" y="2438400"/>
            <a:ext cx="39609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"/>
            <a:ext cx="3811189" cy="685799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576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91" y="304800"/>
            <a:ext cx="3464717" cy="623454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95" y="306978"/>
            <a:ext cx="3464717" cy="623454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2812" y="-385763"/>
            <a:ext cx="4493101" cy="12239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Roboto Mono" pitchFamily="2" charset="0"/>
                <a:cs typeface="Times New Roman" panose="02020603050405020304" pitchFamily="18" charset="0"/>
              </a:rPr>
              <a:t>History</a:t>
            </a:r>
            <a:endParaRPr lang="en-US" sz="4000" dirty="0">
              <a:ea typeface="Roboto Mono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063941" y="833437"/>
            <a:ext cx="15987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6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2" y="618898"/>
            <a:ext cx="3464716" cy="62345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697480"/>
            <a:ext cx="3464717" cy="62345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62" y="699658"/>
            <a:ext cx="3464717" cy="62345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2812" y="-385763"/>
            <a:ext cx="7086600" cy="12239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Roboto Mono" pitchFamily="2" charset="0"/>
                <a:cs typeface="Times New Roman" panose="02020603050405020304" pitchFamily="18" charset="0"/>
              </a:rPr>
              <a:t>Swipe to delete from history</a:t>
            </a:r>
            <a:endParaRPr lang="en-US" sz="4000" dirty="0">
              <a:ea typeface="Roboto Mono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063941" y="833437"/>
            <a:ext cx="58686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1" y="-381000"/>
            <a:ext cx="10360501" cy="1223963"/>
          </a:xfrm>
        </p:spPr>
        <p:txBody>
          <a:bodyPr/>
          <a:lstStyle/>
          <a:p>
            <a:r>
              <a:rPr lang="en-US" dirty="0" smtClean="0"/>
              <a:t>Multiple Theme Support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623455"/>
            <a:ext cx="3464719" cy="623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16" y="623455"/>
            <a:ext cx="3464719" cy="623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10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981200"/>
            <a:ext cx="6400800" cy="1223963"/>
          </a:xfrm>
        </p:spPr>
        <p:txBody>
          <a:bodyPr/>
          <a:lstStyle/>
          <a:p>
            <a:r>
              <a:rPr lang="en-US" dirty="0" smtClean="0"/>
              <a:t>Animated Splash Icon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52400"/>
            <a:ext cx="3811191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180013" y="2411866"/>
            <a:ext cx="64008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(wave effect)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4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992719" y="-152400"/>
            <a:ext cx="56388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Fact in a range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171" y="623455"/>
            <a:ext cx="3464718" cy="623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93" y="623455"/>
            <a:ext cx="3464718" cy="623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0" y="623455"/>
            <a:ext cx="3464718" cy="623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1141412" y="1067081"/>
            <a:ext cx="3886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18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992719" y="-152400"/>
            <a:ext cx="56388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Series of facts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171" y="623455"/>
            <a:ext cx="3464718" cy="623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93" y="623455"/>
            <a:ext cx="3464718" cy="623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0" y="623455"/>
            <a:ext cx="3464718" cy="623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1141412" y="1067081"/>
            <a:ext cx="3886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1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-152400"/>
            <a:ext cx="10360501" cy="1223963"/>
          </a:xfrm>
        </p:spPr>
        <p:txBody>
          <a:bodyPr/>
          <a:lstStyle/>
          <a:p>
            <a:r>
              <a:rPr lang="en-US" dirty="0" smtClean="0"/>
              <a:t>Miscellaneous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219200"/>
            <a:ext cx="10360501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Attractive and enhancing UI</a:t>
            </a:r>
          </a:p>
          <a:p>
            <a:r>
              <a:rPr lang="en-US" dirty="0" smtClean="0"/>
              <a:t>Animated splash screen icon</a:t>
            </a:r>
          </a:p>
          <a:p>
            <a:r>
              <a:rPr lang="en-US" dirty="0" smtClean="0"/>
              <a:t>Multiple theme support (light and dark)</a:t>
            </a:r>
          </a:p>
          <a:p>
            <a:r>
              <a:rPr lang="en-US" dirty="0" smtClean="0"/>
              <a:t>Facts in a range</a:t>
            </a:r>
          </a:p>
          <a:p>
            <a:r>
              <a:rPr lang="en-US" dirty="0" smtClean="0"/>
              <a:t>Series of facts</a:t>
            </a:r>
          </a:p>
          <a:p>
            <a:r>
              <a:rPr lang="en-US" dirty="0" smtClean="0"/>
              <a:t>Saved records in history</a:t>
            </a:r>
          </a:p>
          <a:p>
            <a:r>
              <a:rPr lang="en-US" dirty="0" smtClean="0"/>
              <a:t>Works on Android Oreo (latest)</a:t>
            </a:r>
          </a:p>
          <a:p>
            <a:r>
              <a:rPr lang="en-US" dirty="0" smtClean="0"/>
              <a:t>Less than 3 MB APK Size</a:t>
            </a:r>
          </a:p>
          <a:p>
            <a:r>
              <a:rPr lang="en-US" dirty="0" smtClean="0"/>
              <a:t>User friendly message for network failures and errors</a:t>
            </a:r>
          </a:p>
          <a:p>
            <a:r>
              <a:rPr lang="en-US" dirty="0" smtClean="0"/>
              <a:t>Fast fetching of facts with the help of JSON and Retrofit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3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48083" y="4110037"/>
            <a:ext cx="4037329" cy="1223963"/>
          </a:xfrm>
        </p:spPr>
        <p:txBody>
          <a:bodyPr/>
          <a:lstStyle/>
          <a:p>
            <a:r>
              <a:rPr lang="en-US" dirty="0" smtClean="0"/>
              <a:t>Submitted by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3612" y="5334000"/>
            <a:ext cx="3895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MD Danish Ansari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5412" y="2286000"/>
            <a:ext cx="56322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2516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057400"/>
            <a:ext cx="10360501" cy="12239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Home Screen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21" y="0"/>
            <a:ext cx="3811191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992719" y="-152400"/>
            <a:ext cx="56388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Random Facts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171" y="623455"/>
            <a:ext cx="3464719" cy="623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93" y="623455"/>
            <a:ext cx="3464719" cy="623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0" y="623455"/>
            <a:ext cx="3464719" cy="623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1141412" y="1067081"/>
            <a:ext cx="3886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012" y="2057400"/>
            <a:ext cx="4875529" cy="12239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Share Option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0"/>
            <a:ext cx="381119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4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2133600"/>
            <a:ext cx="4875529" cy="12239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Quest Facts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0"/>
            <a:ext cx="3811190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10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012" y="2057400"/>
            <a:ext cx="4875529" cy="12239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Trivia Quest Fact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0"/>
            <a:ext cx="3811190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09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2133600"/>
            <a:ext cx="4875529" cy="12239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Math Quest Fact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"/>
            <a:ext cx="3811190" cy="685799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274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012" y="2057400"/>
            <a:ext cx="4875529" cy="12239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Date Quest Fact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"/>
            <a:ext cx="3811190" cy="685799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8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2133600"/>
            <a:ext cx="4875529" cy="12239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Year Quest Fact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"/>
            <a:ext cx="3811190" cy="685799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2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100</TotalTime>
  <Words>132</Words>
  <Application>Microsoft Office PowerPoint</Application>
  <PresentationFormat>Custom</PresentationFormat>
  <Paragraphs>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 16x9</vt:lpstr>
      <vt:lpstr>numacts</vt:lpstr>
      <vt:lpstr>Home Screen</vt:lpstr>
      <vt:lpstr>PowerPoint Presentation</vt:lpstr>
      <vt:lpstr>Share Option</vt:lpstr>
      <vt:lpstr>Quest Facts</vt:lpstr>
      <vt:lpstr>Trivia Quest Fact</vt:lpstr>
      <vt:lpstr>Math Quest Fact</vt:lpstr>
      <vt:lpstr>Date Quest Fact</vt:lpstr>
      <vt:lpstr>Year Quest Fact</vt:lpstr>
      <vt:lpstr>This Day That Year</vt:lpstr>
      <vt:lpstr>History</vt:lpstr>
      <vt:lpstr>Swipe to delete from history</vt:lpstr>
      <vt:lpstr>Multiple Theme Support</vt:lpstr>
      <vt:lpstr>Animated Splash Icon</vt:lpstr>
      <vt:lpstr>PowerPoint Presentation</vt:lpstr>
      <vt:lpstr>PowerPoint Presentation</vt:lpstr>
      <vt:lpstr>Miscellaneous Features</vt:lpstr>
      <vt:lpstr>Submitted by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numacts</dc:title>
  <dc:creator>Windows User</dc:creator>
  <cp:lastModifiedBy>SHARIQUE</cp:lastModifiedBy>
  <cp:revision>9</cp:revision>
  <dcterms:created xsi:type="dcterms:W3CDTF">2017-10-27T12:36:46Z</dcterms:created>
  <dcterms:modified xsi:type="dcterms:W3CDTF">2018-04-14T18:08:25Z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