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53a877bf_0_1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53a877bf_0_1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53a877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53a877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3a877bf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53a877bf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3a877bf_0_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953a877bf_0_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53a877bf_0_1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53a877bf_0_1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53a877bf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53a877bf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53a877bf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53a877bf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53a877bf_0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53a877bf_0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53a877bf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953a877bf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1793#:~:text=In%20this%20paper%2C%20we%20propose,single%20pass%20over%20the%20data.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1793v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her.org/index.php/Main/ImprovingWordRepresentationsViaGlobalContextAndMultipleWordPrototyp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garDollin/unsupervised_WSD_on_top_of_word2v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Unsupervised Word Sense Disambiguation on top of word2vec</a:t>
            </a:r>
            <a:endParaRPr sz="36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 B Dollin, 2020HCS7012,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MSc. Cognitive Science, IIT 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results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The model was evaluated on </a:t>
            </a: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SCWS 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test set.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dirty="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This is a test set that has two (word,context) pairs and have a similarity measure between two words annotated by human readers, based on the context.</a:t>
            </a:r>
            <a:endParaRPr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b="1" dirty="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Result: The predicted similarity scores (cosine similarity) and ground-truth ranking have an Average Difference = 0.27 (Inaccuracy measure)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b="1" dirty="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Accuracy measure = 1 – 0.27 = 0.73 (approx)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endParaRPr b="1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2214-C4EB-404B-869C-854D5E97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 evaluation results with original paper (</a:t>
            </a:r>
            <a:r>
              <a:rPr lang="en-US" dirty="0" err="1"/>
              <a:t>Yifan</a:t>
            </a:r>
            <a:r>
              <a:rPr lang="en-US" dirty="0"/>
              <a:t> Sun et al.)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8F0C7-2775-4E54-A97D-431E20D1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0" y="1576307"/>
            <a:ext cx="2051247" cy="2559471"/>
          </a:xfrm>
        </p:spPr>
        <p:txBody>
          <a:bodyPr>
            <a:noAutofit/>
          </a:bodyPr>
          <a:lstStyle/>
          <a:p>
            <a:r>
              <a:rPr lang="en-US" sz="900" dirty="0"/>
              <a:t>Note that, here in the image, </a:t>
            </a:r>
            <a:r>
              <a:rPr lang="en-US" sz="900" b="1" dirty="0"/>
              <a:t>our method </a:t>
            </a:r>
            <a:r>
              <a:rPr lang="en-US" sz="900" dirty="0"/>
              <a:t>refers to the method used by </a:t>
            </a:r>
            <a:r>
              <a:rPr lang="en-US" sz="900" dirty="0" err="1"/>
              <a:t>Yifan</a:t>
            </a:r>
            <a:r>
              <a:rPr lang="en-US" sz="900" dirty="0"/>
              <a:t> sun et al</a:t>
            </a:r>
          </a:p>
          <a:p>
            <a:r>
              <a:rPr lang="en-US" sz="900" dirty="0"/>
              <a:t>In the image SCWS scores are in Spearman correlation metric. I used accuracy measure : (1-(</a:t>
            </a:r>
            <a:r>
              <a:rPr lang="en-US" sz="900" dirty="0" err="1"/>
              <a:t>avg_diff</a:t>
            </a:r>
            <a:r>
              <a:rPr lang="en-US" sz="900" dirty="0"/>
              <a:t>) )</a:t>
            </a:r>
          </a:p>
          <a:p>
            <a:r>
              <a:rPr lang="en-US" sz="900" dirty="0"/>
              <a:t>If we want to compare </a:t>
            </a:r>
            <a:r>
              <a:rPr lang="en-US" sz="900" dirty="0" err="1"/>
              <a:t>Acuuracies</a:t>
            </a:r>
            <a:r>
              <a:rPr lang="en-US" sz="900" dirty="0"/>
              <a:t>, we can compare the accuracy I got for SCWS and the Accuracy the original paper’s authors got for CWS. </a:t>
            </a:r>
          </a:p>
          <a:p>
            <a:r>
              <a:rPr lang="en-US" sz="900" dirty="0"/>
              <a:t>My accuracy is 0.73 i.e., 73%(SCWS) where as their accuracy is (89-90%) for CWS</a:t>
            </a:r>
          </a:p>
          <a:p>
            <a:endParaRPr lang="en-US" sz="900" dirty="0"/>
          </a:p>
          <a:p>
            <a:pPr marL="114300" indent="0">
              <a:buNone/>
            </a:pPr>
            <a:endParaRPr lang="en-IN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7A87B-C279-4422-84A4-75967097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7" y="1516912"/>
            <a:ext cx="6184383" cy="3029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7F91F-CD81-4AA0-B523-0DF520333C33}"/>
              </a:ext>
            </a:extLst>
          </p:cNvPr>
          <p:cNvSpPr txBox="1"/>
          <p:nvPr/>
        </p:nvSpPr>
        <p:spPr>
          <a:xfrm>
            <a:off x="3161021" y="4501072"/>
            <a:ext cx="452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 : </a:t>
            </a:r>
            <a:r>
              <a:rPr lang="en-US" sz="1000" dirty="0">
                <a:hlinkClick r:id="rId3"/>
              </a:rPr>
              <a:t>A Simple Approach to Learn Polysemous Word Embeddings  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7249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1010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Motivation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Like unisense vectors, sense-specific vectors should be closely aligned to words in that sense. (Chen et al., 2014; Huang et al., 2012; Le and Mikolov, 2014; Neelakantan et al., 2015)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Main reference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: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title={A Simple Approach to Learn Polysemous Word Embeddings}, author={Yifan Sun and Nikhil Rao and Weicong Ding}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Link: </a:t>
            </a:r>
            <a:r>
              <a:rPr lang="en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https://arxiv.org/abs/1707.01793v1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is built on top of Gensim word2vec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vector embeddings of word2vec are uni-sense, we will call them as base embeddings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aim is to construct contextual embeddings, which can be constructed using the base embeddings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to construct Contextual Embeddings?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Example</a:t>
            </a:r>
            <a:r>
              <a:rPr lang="en"/>
              <a:t>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AutoNum type="arabicParenR"/>
            </a:pPr>
            <a:r>
              <a:rPr lang="en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 was sitting by the side of the River </a:t>
            </a:r>
            <a:r>
              <a:rPr lang="en" b="1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bank</a:t>
            </a:r>
            <a:r>
              <a:rPr lang="en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1800"/>
              <a:buFont typeface="Nunito"/>
              <a:buAutoNum type="arabicParenR"/>
            </a:pPr>
            <a:r>
              <a:rPr lang="en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 need to withdraw my savings from the </a:t>
            </a:r>
            <a:r>
              <a:rPr lang="en" b="1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bank</a:t>
            </a:r>
            <a:r>
              <a:rPr lang="en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Notice, how the context changes the meaning of the word in the above examples.</a:t>
            </a:r>
            <a:endParaRPr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31144">
            <a:off x="333970" y="936648"/>
            <a:ext cx="1770910" cy="121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58560">
            <a:off x="328975" y="3075350"/>
            <a:ext cx="1814900" cy="13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Embeddings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69700" y="1585075"/>
            <a:ext cx="8797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bank1 =W[sitting,bank]*base_vector(sitting) + W[side,bank]*base_vector(side) + W[River,bank]*base_vector(river)</a:t>
            </a:r>
            <a:endParaRPr sz="12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and,</a:t>
            </a:r>
            <a:endParaRPr sz="12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bank2 = W[need,bank]*base_vector(need) + W[withdraw,bank]*base_vector(withdraw) + W[savings,bank]*base_vector(savings)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Here,</a:t>
            </a:r>
            <a:endParaRPr sz="14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W[contex_word,target_word] defines the relevance of that context word. </a:t>
            </a:r>
            <a:endParaRPr sz="14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 = 1 , means high relevance</a:t>
            </a:r>
            <a:endParaRPr sz="14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C363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W=0, means no relevance</a:t>
            </a:r>
            <a:endParaRPr sz="1400">
              <a:solidFill>
                <a:srgbClr val="2C363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contextual embedding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887200" y="1657475"/>
            <a:ext cx="513300" cy="1967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572000" y="1657475"/>
            <a:ext cx="513300" cy="196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164750" y="1657475"/>
            <a:ext cx="513300" cy="196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561450" y="2441225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Target  =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333900" y="3528800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base_vector1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566000" y="3528800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base_vector3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007450" y="3528800"/>
            <a:ext cx="1238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base_vector2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453725" y="2441225"/>
            <a:ext cx="5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w1*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453950" y="2340900"/>
            <a:ext cx="38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750200" y="2340900"/>
            <a:ext cx="38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134163" y="2340900"/>
            <a:ext cx="38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+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111313" y="2371650"/>
            <a:ext cx="5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w2*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59288" y="2371650"/>
            <a:ext cx="5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w3*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207250" y="2371650"/>
            <a:ext cx="131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...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W?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400262" y="156370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1400"/>
              <a:buFont typeface="Nunito"/>
              <a:buChar char="●"/>
            </a:pP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Matrix W of V*V dimensions where V is the total vocabulary of the selected corpus. In the paper above, W[i,j] is defined as,</a:t>
            </a:r>
            <a:endParaRPr sz="1400" dirty="0"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W[i,j]=co-occurence of words i and j /(freq._of_word_i * freq_of_word_j)</a:t>
            </a:r>
            <a:endParaRPr sz="1400" b="1" dirty="0"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C363A"/>
              </a:buClr>
              <a:buSzPts val="1400"/>
              <a:buFont typeface="Nunito"/>
              <a:buChar char="●"/>
            </a:pP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Equations apart, W is a relevance matrix that tells how relevant a context is for a target word. </a:t>
            </a:r>
            <a:endParaRPr sz="1400" dirty="0"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1400"/>
              <a:buFont typeface="Nunito"/>
              <a:buChar char="●"/>
            </a:pP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example 1, </a:t>
            </a:r>
            <a:r>
              <a:rPr lang="en" sz="1400" b="1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river </a:t>
            </a: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is more </a:t>
            </a:r>
            <a:r>
              <a:rPr lang="en" sz="1400" b="1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relevant </a:t>
            </a: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" sz="1400" b="1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bank </a:t>
            </a:r>
            <a:r>
              <a:rPr lang="en" sz="1400" dirty="0">
                <a:solidFill>
                  <a:srgbClr val="2C363A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than other context words. </a:t>
            </a:r>
            <a:endParaRPr sz="1400" dirty="0">
              <a:solidFill>
                <a:srgbClr val="2C363A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sum up!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contextual embedding of a word as a linear combination of its contexts.(Yifan Sun et al.)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programming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model : Gensim word2vec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Trained on wiki-corpus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Evaluation : SCWS(</a:t>
            </a:r>
            <a:r>
              <a:rPr lang="en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Stanford’s Contextual Word Similarities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Source(dataset/test set) : 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Richard Socher - Improving Word Representations Via Global Context And Multiple Word Prototypes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bg2"/>
                </a:solidFill>
                <a:latin typeface="Nunito" panose="020B0604020202020204" charset="0"/>
                <a:ea typeface="Arial"/>
                <a:cs typeface="Arial"/>
                <a:sym typeface="Arial"/>
              </a:rPr>
              <a:t>My Project available on : </a:t>
            </a:r>
            <a:r>
              <a:rPr lang="en-IN" u="sng" dirty="0">
                <a:solidFill>
                  <a:schemeClr val="bg2"/>
                </a:solidFill>
                <a:latin typeface="Nunito" panose="020B0604020202020204" charset="0"/>
                <a:ea typeface="Arial"/>
                <a:cs typeface="Arial"/>
                <a:sym typeface="Arial"/>
                <a:hlinkClick r:id="rId4"/>
              </a:rPr>
              <a:t>https://github.com/SagarDollin/unsupervised_WSD_on_top_of_word2vec</a:t>
            </a:r>
            <a:endParaRPr lang="en" u="sng" dirty="0">
              <a:solidFill>
                <a:schemeClr val="bg2"/>
              </a:solidFill>
              <a:latin typeface="Nunito" panose="020B0604020202020204" charset="0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100" u="sng" dirty="0">
              <a:solidFill>
                <a:schemeClr val="hlink"/>
              </a:solidFill>
              <a:latin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717</Words>
  <Application>Microsoft Office PowerPoint</Application>
  <PresentationFormat>On-screen Show (16:9)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Georgia</vt:lpstr>
      <vt:lpstr>Raleway</vt:lpstr>
      <vt:lpstr>Lato</vt:lpstr>
      <vt:lpstr>Arial</vt:lpstr>
      <vt:lpstr>Nunito</vt:lpstr>
      <vt:lpstr>Swiss</vt:lpstr>
      <vt:lpstr>Unsupervised Word Sense Disambiguation on top of word2vec</vt:lpstr>
      <vt:lpstr>Motivation</vt:lpstr>
      <vt:lpstr>Approach</vt:lpstr>
      <vt:lpstr>How to construct Contextual Embeddings?</vt:lpstr>
      <vt:lpstr>Contextual Embeddings</vt:lpstr>
      <vt:lpstr>Visualizing contextual embedding</vt:lpstr>
      <vt:lpstr>But What is W?</vt:lpstr>
      <vt:lpstr>So to sum up!</vt:lpstr>
      <vt:lpstr>Project details</vt:lpstr>
      <vt:lpstr>Evaluation and results</vt:lpstr>
      <vt:lpstr>Compare the evaluation results with original paper (Yifan Sun et al.)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Word Sense Disambiguation on top of word2vec</dc:title>
  <cp:lastModifiedBy>Sagar Dollin</cp:lastModifiedBy>
  <cp:revision>4</cp:revision>
  <dcterms:modified xsi:type="dcterms:W3CDTF">2021-05-21T06:18:56Z</dcterms:modified>
</cp:coreProperties>
</file>