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917229"/>
                  </p:ext>
                </p:extLst>
              </p:nvPr>
            </p:nvGraphicFramePr>
            <p:xfrm>
              <a:off x="0" y="0"/>
              <a:ext cx="12409714" cy="71379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409714" cy="7137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1f0fb55-f416-4728-9967-a8a65164989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9e7a3e7-982d-46b3-9028-89bed89579fc/ReportSection?bookmarkGuid=9744d33f-3115-4642-a98f-f0520dee5c2a&amp;bookmarkUsage=1&amp;ctid=99f37d21-0b5c-43ea-9103-e16f02f5aecf&amp;fromEntryPoint=export&amp;pbi_source=storytelling_addin&quot;"/>
    <we:property name="reportState" value="&quot;CONNECTED&quot;"/>
    <we:property name="artifactViewState" value="&quot;live&quot;"/>
    <we:property name="reportEmbeddedTime" value="&quot;2024-03-27T17:09:40.520Z&quot;"/>
    <we:property name="creatorSessionId" value="&quot;1cccdb3c-48d1-47e7-bf1c-b748f272f904&quot;"/>
    <we:property name="creatorUserId" value="&quot;10032001EAA586A2&quot;"/>
    <we:property name="creatorTenantId" value="&quot;99f37d21-0b5c-43ea-9103-e16f02f5aecf&quot;"/>
    <we:property name="pageDisplayName" value="&quot;Home&quot;"/>
    <we:property name="pageName" value="&quot;ReportSection&quot;"/>
    <we:property name="reportName" value="&quot;HR Dashboard part 1&quot;"/>
    <we:property name="isVisualContainerHeaderHidden" value="false"/>
    <we:property name="isFiltersActionButtonVisible" value="true"/>
    <we:property name="initialStateBookmark" value="&quot;H4sIAAAAAAAAA+1aW2/bNhj9K4KAvBkD75e+pUmGAV3SIin6MhTDR/Kjq1a2DEnO4g3576MuaZMsXgpvTeWgfpFFSh/POSQPb/orD0WzKmFzBgvMX+Qvq+rTAupPGc1n+XJMe/361enh+avfzw5PT1JytWqLatnkL/7KW6jn2L4rmjWUXYSU+Nv7WQ5l+Qbm3V2EssFZvsK6qZZQFn/i8HDKaus1Xs9yvFqVVQ1dyIsWWuzCXqbH030qm/7EU4ng2+ISL9C3Q+o5rqq6vbmf5c3wr4d0N68L1hd4VC1bKJYpcJemDApJwfgQPZFeOO5kl94Uy3k5Qvzy7tvNqtOh+QDpmvi7jyl6F+f6OhFgUYjoiPNUCO5pAKr5rrE4gELiooteWESjrfO7xopKUUZpoMRZkOgM13bXWDpYazlIjZo44UxgzOwaC7WKWgtiNQq0RrPEeNdYhqBJv8hYRKSGBOHcztoLYb3EaKxF460GQ2DXWKCSRl4SRlVgqUJ5oGznetQ8CCMiRMdlQE+o2lmvGG2ICMR4EohUWupAd43liJGSMsG1MZ4rBigfx9XiVeuqqweipaYOqVdqEJ4bcJySnVurN5wyp6llgWtKuPU+dO/GomxHA3Cbk6tVndwqedgQ6zBcwtJjyHtLqrFpRv84RWjWde9LJ3cyLqp17fEcY5+1bIt208Upy2x8pck7NG/qKtlfn/e2aqHMTharPuND9cdRjcnyEjhy/T6l/CtZD3W4yzXd1AHrl5uex3FR35gem92D+o04JNAp0youIehkgYSn7sOEVnoScp9CiXus9Ah/ENkHbxgnhipkXMvU36KbhMgH2WK/Zf5MYBA6RpKGuhAEDxYU08AFn4TQr5dZg/Vl4fdZ7DskBsEdJ9E5ZinRNo0BnOloJyH4QfYsJL9HYxCdOtCIGlXwFhiXUatptPLjNWaxqrOUtKh6cfZX+Ye43JhMpIxYp4QI2svItFSTkP8gCyPo1TOogIfZDFUASnnnpJYetPCSWymmMaCeVW32nHrBNj5DNZDoQVIRhPABIEjOLZlENRxkHfDUfvZY+tscBrkVkyyKYIAQFohLS2Z43HiOEu95VRc+Mb2v+FFVrhfLrwX7y3l2uIRy0xa+yY6hhfuIx3Eq2yDUDwg/m8xy7WmRbFnJPC2In3HLTP9pYXyNNz4tov/NsR3URx+gbidgHXeX+TdbsOmBj7f2WkdjGIB9Wyd43+/syLRMiNoELpUOSsUovmLQfkL7uhhBl3iJ5Xdvl9Pxr4lYxyRs9Bn7l+970w8L2+IGg4eZ2B0+oVYiBC2NZyb4Scx4t3bSfZnufiYwzHV5YJJKxRVEZBqD8XQqG0tx36W+RWFcWERCFKICoRnn2kmv4yTEPscWkiZhj8W+RWHcMrUytevgiE6rZ6ItSDeV7aNnIPcdEoPggnIXVNCMqKCISRNQ9XjrfsJ553HRtF3lZunSrpvvPqP4TwedoVqu2x+TiK1VOy6FuCESjCfUKC2iUIE9fpS/gjmewWUxh7aq/3lwLo2gSLgQEE0QmFZXHB+NufVIP1hnhHVUe6MFMQ6N3/GDij7cl5R8gfW8B1at22YFHt/AEnvxV4NwBfbPpfYNy4Bh/F9311+L1GOHgt9Bue7K7D9SyvtCEpbClfjIC92nS3kPq6uL678BJJDdb0UlAAA=&quot;"/>
    <we:property name="bookmark" value="&quot;H4sIAAAAAAAAA+1aW2/bNhj9K4KAvBkD75e+tUmHPaxdkRR9GfrwkfzoqpUlQ5KzeEX++6hL2jiLl8JbUzmYX2SR0sdzDsnDmz7noWjXJWxfwwrzZ/mLuv60guZTRvNFXu2mRUW1lEpDIB5FEBykTk/V666oqzZ/9jnvoFli965oN1D2AVPi7+8XOZTlG1j2dxHKFhf5Gpu2rqAs/sTx4ZTVNRu8XuR4tS7rBvqQFx102Ie9TI+n+wSF/sRTieC74hIv0Hdj6jmu66a7uV/k7fhvgLSb1wcbCjytqw6KKgXu05RBISkYH6In0gvHnezT26JalhPEr+++3a57WdoPkK6Jv/uYovdxrq8TARaFiI44T4Xgngagmh8aiwMoJC666IVFNNo6f2isqBRllAZKnAWJznBtD42lg7W2r37UxAlnAmPm0FioVdRaEKtRoDWaJcaHxjIETfpFxiIiNSQI5w7WXgjrJUZjLRpvNRgCh8YClTTykjCqAksVygNlB9ej5kEYESE6LgN6QtXBesVoQ0QgxpNAUs+WOtBDYzlipKRMcG2M54oByodxdXjVufrqnmipqUPqlRqE5wYcp+Tg1uoNp8xpalngmhJuvQ/9u7Eou8kA3Pbl1bpJbpU8bIz1PFxC5THkgyU12LaTf7xCaDfN4EsvdzIu6k3j8RzjkFV1Rbft45RlNr3S5j2aN02d7G/Ie1t3UGYvV+sh40P9x2mDyfISOHL9PqX8I1kPTdjlmm6agM2L7cDjrGhuTI8t7kD9ThwS6JRpFZcQdLJAwlP3YUIrPQu5X0GJR6z0BH8U2QdvGCeGKmRcy9TfopuFyCfZ6rhl/kJgFDpGkoa6kGY7wYJiGrjgsxD6typrsbks/DGLvUNiFNxxEp1jlhJt0xjAmY52FoKfZE9C8js0RtGpA42oUQVvgXEZtZpHKz/bYBbrJktJq3oQ53iVv4/LjclEyoh1SoigvYxMSzUL+U+yMIFeP4EKuJ/NWAWglHdOaulBCy+5lWIeA+rrusueUi/Yx2esBhI9SCqCED4ABMm5JbOohpOsB57azxFLf5vDKLdikkURDBDCAnFpyQwPG89p4r2sm8InpncVP63Lzar6VrC/nGfPKyi3XeHb7Aw6uIt4GqeyLUJzj/CL2SzXHhfJnpXM44L4GffM9B8Xxrd44+Mi+s8c20Fz+gGabgbWsbvMv9mCTQ98vLXXOhnDCOz7OsH7YWdHpmVC1CZwqXRQKkbxDYP2I9rXxQS6xEssf3i7nI9/zcQ6ZmGjT9i//NCb/rewPW4wepiJ/eETaiVC0NJ4ZoKfxYx3byc9lunuFwLjXJcHJqlUXEFEpjEYT+eysRSPXepbFKaFRSREISoQmnGunfQ6zkLsc+wgaRKOWOxbFKYtUytTuw6O6LR6JtqCdHPZPnoCcu+QGAUXlLuggmZEBUVMmoCqh1v3I847z4q26ys3S5du0/7wGcW/OugMdbXp/p9E7K3aaSnEDZFgPKFGaRGFCuzho/w1LPE1XBZL6Orm7wfn0giKhAsB0QSBaXXF8cGYe4/0g3VGWEe1N1oQ49D4Az+oGMJ9TclX2CwHYPWma9fg8Q1UOIi/HoUrcHgutW+oAobpf9Nffy1Sjx0Lfgflpi9z+EgpH4rptb3+Cwh48UQkJQAA&quot;"/>
    <we:property name="datasetId" value="&quot;93ae74a3-ab3e-48c3-ae9e-eff1b6547fc5&quot;"/>
    <we:property name="embedUrl" value="&quot;/reportEmbed?reportId=e9e7a3e7-982d-46b3-9028-89bed89579fc&amp;config=eyJjbHVzdGVyVXJsIjoiaHR0cHM6Ly9XQUJJLVVTLU5PUlRILUNFTlRSQUwtcmVkaXJlY3QuYW5hbHlzaXMud2luZG93cy5uZXQiLCJlbWJlZEZlYXR1cmVzIjp7InVzYWdlTWV0cmljc1ZOZXh0Ijp0cnVlLCJkaXNhYmxlQW5ndWxhckpTQm9vdHN0cmFwUmVwb3J0RW1iZW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Sagar Kalauni</cp:lastModifiedBy>
  <cp:revision>3</cp:revision>
  <dcterms:created xsi:type="dcterms:W3CDTF">2018-06-07T21:39:02Z</dcterms:created>
  <dcterms:modified xsi:type="dcterms:W3CDTF">2024-03-27T17:16:06Z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