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304" r:id="rId3"/>
    <p:sldId id="303" r:id="rId4"/>
    <p:sldId id="302" r:id="rId5"/>
    <p:sldId id="305" r:id="rId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972" autoAdjust="0"/>
  </p:normalViewPr>
  <p:slideViewPr>
    <p:cSldViewPr snapToGrid="0" snapToObjects="1">
      <p:cViewPr varScale="1">
        <p:scale>
          <a:sx n="91" d="100"/>
          <a:sy n="91" d="100"/>
        </p:scale>
        <p:origin x="5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3180A5-EFCA-406E-A0F8-4F62DDF59C8F}" type="datetimeFigureOut">
              <a:rPr lang="en-US" smtClean="0"/>
              <a:t>7/27/2021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13B7610-8058-4F81-BAAA-6575BE08572B}" type="slidenum">
              <a:rPr lang="en-US" smtClean="0"/>
              <a:t>‹#›</a:t>
            </a:fld>
            <a:endParaRPr lang="en-US"/>
          </a:p>
        </p:txBody>
      </p:sp>
    </p:spTree>
    <p:extLst>
      <p:ext uri="{BB962C8B-B14F-4D97-AF65-F5344CB8AC3E}">
        <p14:creationId xmlns:p14="http://schemas.microsoft.com/office/powerpoint/2010/main" val="67594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5785-377B-214E-B1DB-2690F5051EEA}"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09A20314-1561-0945-B39C-4F37257AA35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A20314-1561-0945-B39C-4F37257AA3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C205785-377B-214E-B1DB-2690F5051EEA}"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09A20314-1561-0945-B39C-4F37257AA3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MULTI-TABLE QUERIES</a:t>
            </a:r>
          </a:p>
        </p:txBody>
      </p:sp>
      <p:sp>
        <p:nvSpPr>
          <p:cNvPr id="3" name="Subtitle 2"/>
          <p:cNvSpPr>
            <a:spLocks noGrp="1"/>
          </p:cNvSpPr>
          <p:nvPr>
            <p:ph type="subTitle" idx="1"/>
          </p:nvPr>
        </p:nvSpPr>
        <p:spPr/>
        <p:txBody>
          <a:bodyPr/>
          <a:lstStyle/>
          <a:p>
            <a:r>
              <a:rPr lang="en-US" dirty="0"/>
              <a:t>Week 4 Chapter 7 Video 5</a:t>
            </a:r>
          </a:p>
          <a:p>
            <a:r>
              <a:rPr lang="en-US" dirty="0"/>
              <a:t>In Class Examples</a:t>
            </a:r>
          </a:p>
          <a:p>
            <a:r>
              <a:rPr lang="en-US" dirty="0"/>
              <a:t>Dr. Anne Powell</a:t>
            </a:r>
          </a:p>
        </p:txBody>
      </p:sp>
    </p:spTree>
    <p:extLst>
      <p:ext uri="{BB962C8B-B14F-4D97-AF65-F5344CB8AC3E}">
        <p14:creationId xmlns:p14="http://schemas.microsoft.com/office/powerpoint/2010/main" val="341322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97E4-5357-41FB-8CC3-5A3A040E9AF8}"/>
              </a:ext>
            </a:extLst>
          </p:cNvPr>
          <p:cNvSpPr>
            <a:spLocks noGrp="1"/>
          </p:cNvSpPr>
          <p:nvPr>
            <p:ph type="title"/>
          </p:nvPr>
        </p:nvSpPr>
        <p:spPr/>
        <p:txBody>
          <a:bodyPr/>
          <a:lstStyle/>
          <a:p>
            <a:r>
              <a:rPr lang="en-US" sz="4400" dirty="0"/>
              <a:t>Examples related to Video 1</a:t>
            </a:r>
          </a:p>
        </p:txBody>
      </p:sp>
      <p:sp>
        <p:nvSpPr>
          <p:cNvPr id="3" name="Content Placeholder 2">
            <a:extLst>
              <a:ext uri="{FF2B5EF4-FFF2-40B4-BE49-F238E27FC236}">
                <a16:creationId xmlns:a16="http://schemas.microsoft.com/office/drawing/2014/main" id="{C8790A5C-9BC7-4A10-8DAA-FB969C44AF22}"/>
              </a:ext>
            </a:extLst>
          </p:cNvPr>
          <p:cNvSpPr>
            <a:spLocks noGrp="1"/>
          </p:cNvSpPr>
          <p:nvPr>
            <p:ph idx="1"/>
          </p:nvPr>
        </p:nvSpPr>
        <p:spPr>
          <a:xfrm>
            <a:off x="493987" y="1586753"/>
            <a:ext cx="7923874" cy="4645881"/>
          </a:xfrm>
        </p:spPr>
        <p:txBody>
          <a:bodyPr>
            <a:normAutofit fontScale="92500" lnSpcReduction="20000"/>
          </a:bodyPr>
          <a:lstStyle/>
          <a:p>
            <a:r>
              <a:rPr lang="en-US" dirty="0"/>
              <a:t>Provide a list of patients who have been prescribed prescriptions. Include both the patient name and the prescription number.</a:t>
            </a:r>
          </a:p>
          <a:p>
            <a:r>
              <a:rPr lang="en-US" dirty="0"/>
              <a:t>HR would like a listing of all employee first names and last names that includes the department name they work in as well as their manager’s ID.</a:t>
            </a:r>
          </a:p>
          <a:p>
            <a:r>
              <a:rPr lang="en-US" dirty="0"/>
              <a:t>Provide a list of projects that need equipment costing more than $500. Include the project name, equipment name, and the cost of the equipment.  Order by equipment cost.</a:t>
            </a:r>
          </a:p>
          <a:p>
            <a:r>
              <a:rPr lang="en-US" dirty="0"/>
              <a:t>Management needs a listing of beds that are classified as bed type E2 Emergency Room-fixed. Include the </a:t>
            </a:r>
            <a:r>
              <a:rPr lang="en-US" dirty="0" err="1"/>
              <a:t>BedType</a:t>
            </a:r>
            <a:r>
              <a:rPr lang="en-US" dirty="0"/>
              <a:t> and Description of the bed type as well as the Room number and bed number that an E2 bed can be found in.</a:t>
            </a:r>
          </a:p>
          <a:p>
            <a:endParaRPr lang="en-US" dirty="0"/>
          </a:p>
        </p:txBody>
      </p:sp>
    </p:spTree>
    <p:extLst>
      <p:ext uri="{BB962C8B-B14F-4D97-AF65-F5344CB8AC3E}">
        <p14:creationId xmlns:p14="http://schemas.microsoft.com/office/powerpoint/2010/main" val="23355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FA29-9864-412A-8011-1CB4020DCBE9}"/>
              </a:ext>
            </a:extLst>
          </p:cNvPr>
          <p:cNvSpPr>
            <a:spLocks noGrp="1"/>
          </p:cNvSpPr>
          <p:nvPr>
            <p:ph type="title"/>
          </p:nvPr>
        </p:nvSpPr>
        <p:spPr/>
        <p:txBody>
          <a:bodyPr/>
          <a:lstStyle/>
          <a:p>
            <a:r>
              <a:rPr lang="en-US" sz="4000" dirty="0"/>
              <a:t>Examples related to Video 2</a:t>
            </a:r>
          </a:p>
        </p:txBody>
      </p:sp>
      <p:sp>
        <p:nvSpPr>
          <p:cNvPr id="3" name="Content Placeholder 2">
            <a:extLst>
              <a:ext uri="{FF2B5EF4-FFF2-40B4-BE49-F238E27FC236}">
                <a16:creationId xmlns:a16="http://schemas.microsoft.com/office/drawing/2014/main" id="{EC3B9501-7D85-4F79-869E-B38FB8A8418D}"/>
              </a:ext>
            </a:extLst>
          </p:cNvPr>
          <p:cNvSpPr>
            <a:spLocks noGrp="1"/>
          </p:cNvSpPr>
          <p:nvPr>
            <p:ph idx="1"/>
          </p:nvPr>
        </p:nvSpPr>
        <p:spPr>
          <a:xfrm>
            <a:off x="726141" y="1713186"/>
            <a:ext cx="7691719" cy="4445566"/>
          </a:xfrm>
        </p:spPr>
        <p:txBody>
          <a:bodyPr>
            <a:normAutofit fontScale="85000" lnSpcReduction="20000"/>
          </a:bodyPr>
          <a:lstStyle/>
          <a:p>
            <a:r>
              <a:rPr lang="en-US" dirty="0"/>
              <a:t>Provide a list of all patient names who have been prescribed a prescription along with the name of the employee who prescribed the prescription.  Include the prescription number also.</a:t>
            </a:r>
          </a:p>
          <a:p>
            <a:r>
              <a:rPr lang="en-US" dirty="0"/>
              <a:t>Provide a list of all patient names who have been prescribed a prescription with the </a:t>
            </a:r>
            <a:r>
              <a:rPr lang="en-US" dirty="0" err="1"/>
              <a:t>CommonName</a:t>
            </a:r>
            <a:r>
              <a:rPr lang="en-US" dirty="0"/>
              <a:t> ‘Demerol’. This query joins 3 tables.  Why?  We are only asking for data from 2 tables.</a:t>
            </a:r>
          </a:p>
          <a:p>
            <a:r>
              <a:rPr lang="en-US" dirty="0"/>
              <a:t>The Chief of Pharmacy requires a listing of patients receiving prescriptions. The result table must display the patient name (last and first concatenated from the patient table), medicine common name (</a:t>
            </a:r>
            <a:r>
              <a:rPr lang="en-US" dirty="0" err="1"/>
              <a:t>CommonName</a:t>
            </a:r>
            <a:r>
              <a:rPr lang="en-US" dirty="0"/>
              <a:t> from the medicine table), and employee who prescribed the medicine (last and first name concatenated from the employee table). Sort the result table by the patient last then first name. This query joins four tables.  Why?  We are only asking for data from 3 tables.</a:t>
            </a:r>
          </a:p>
        </p:txBody>
      </p:sp>
    </p:spTree>
    <p:extLst>
      <p:ext uri="{BB962C8B-B14F-4D97-AF65-F5344CB8AC3E}">
        <p14:creationId xmlns:p14="http://schemas.microsoft.com/office/powerpoint/2010/main" val="392022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EC89-6FB2-4829-B704-A7F2A888C988}"/>
              </a:ext>
            </a:extLst>
          </p:cNvPr>
          <p:cNvSpPr>
            <a:spLocks noGrp="1"/>
          </p:cNvSpPr>
          <p:nvPr>
            <p:ph type="title"/>
          </p:nvPr>
        </p:nvSpPr>
        <p:spPr/>
        <p:txBody>
          <a:bodyPr/>
          <a:lstStyle/>
          <a:p>
            <a:r>
              <a:rPr lang="en-US" sz="4400" dirty="0"/>
              <a:t>Examples related to video 3</a:t>
            </a:r>
          </a:p>
        </p:txBody>
      </p:sp>
      <p:sp>
        <p:nvSpPr>
          <p:cNvPr id="3" name="Content Placeholder 2">
            <a:extLst>
              <a:ext uri="{FF2B5EF4-FFF2-40B4-BE49-F238E27FC236}">
                <a16:creationId xmlns:a16="http://schemas.microsoft.com/office/drawing/2014/main" id="{07BF4AD2-A4BA-4B56-8D9A-B733855D98F6}"/>
              </a:ext>
            </a:extLst>
          </p:cNvPr>
          <p:cNvSpPr>
            <a:spLocks noGrp="1"/>
          </p:cNvSpPr>
          <p:nvPr>
            <p:ph idx="1"/>
          </p:nvPr>
        </p:nvSpPr>
        <p:spPr>
          <a:xfrm>
            <a:off x="525517" y="1457979"/>
            <a:ext cx="8029904" cy="5085042"/>
          </a:xfrm>
        </p:spPr>
        <p:txBody>
          <a:bodyPr>
            <a:normAutofit fontScale="92500"/>
          </a:bodyPr>
          <a:lstStyle/>
          <a:p>
            <a:r>
              <a:rPr lang="en-US" dirty="0"/>
              <a:t>Management would like a report listing </a:t>
            </a:r>
            <a:r>
              <a:rPr lang="en-US" b="1" dirty="0"/>
              <a:t>all</a:t>
            </a:r>
            <a:r>
              <a:rPr lang="en-US" dirty="0"/>
              <a:t> department names and all the corresponding project titles that have been undertaken by each department. (Video 3 Outer Join because the report must contain ALL department names, even those who may not be doing any projects at this time). </a:t>
            </a:r>
          </a:p>
          <a:p>
            <a:r>
              <a:rPr lang="en-US" dirty="0"/>
              <a:t>An inventory report is needed that lists all the projects currently undertaken as well as equipment being used by each project.  Even if the project is not using any equipment, management wants to see all projects in the report.</a:t>
            </a:r>
          </a:p>
          <a:p>
            <a:r>
              <a:rPr lang="en-US" dirty="0"/>
              <a:t>The Party Planning committee is making nametags for all employees and their dependents for the upcoming Christmas party.  They need to know the first names of all employees and all dependents (don’t filter out duplicates!).</a:t>
            </a:r>
          </a:p>
        </p:txBody>
      </p:sp>
    </p:spTree>
    <p:extLst>
      <p:ext uri="{BB962C8B-B14F-4D97-AF65-F5344CB8AC3E}">
        <p14:creationId xmlns:p14="http://schemas.microsoft.com/office/powerpoint/2010/main" val="285269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93DE-DE44-4414-BD6B-20009CF3DF0B}"/>
              </a:ext>
            </a:extLst>
          </p:cNvPr>
          <p:cNvSpPr>
            <a:spLocks noGrp="1"/>
          </p:cNvSpPr>
          <p:nvPr>
            <p:ph type="title"/>
          </p:nvPr>
        </p:nvSpPr>
        <p:spPr/>
        <p:txBody>
          <a:bodyPr/>
          <a:lstStyle/>
          <a:p>
            <a:r>
              <a:rPr lang="en-US" sz="4400" dirty="0"/>
              <a:t>Example related to Video 4</a:t>
            </a:r>
          </a:p>
        </p:txBody>
      </p:sp>
      <p:sp>
        <p:nvSpPr>
          <p:cNvPr id="3" name="Content Placeholder 2">
            <a:extLst>
              <a:ext uri="{FF2B5EF4-FFF2-40B4-BE49-F238E27FC236}">
                <a16:creationId xmlns:a16="http://schemas.microsoft.com/office/drawing/2014/main" id="{15847039-64A6-480D-A877-29715C8F7914}"/>
              </a:ext>
            </a:extLst>
          </p:cNvPr>
          <p:cNvSpPr>
            <a:spLocks noGrp="1"/>
          </p:cNvSpPr>
          <p:nvPr>
            <p:ph idx="1"/>
          </p:nvPr>
        </p:nvSpPr>
        <p:spPr/>
        <p:txBody>
          <a:bodyPr/>
          <a:lstStyle/>
          <a:p>
            <a:r>
              <a:rPr lang="en-US" dirty="0"/>
              <a:t>Create a VIEW that shows all employee names with the department name they are affiliated with.</a:t>
            </a:r>
          </a:p>
        </p:txBody>
      </p:sp>
    </p:spTree>
    <p:extLst>
      <p:ext uri="{BB962C8B-B14F-4D97-AF65-F5344CB8AC3E}">
        <p14:creationId xmlns:p14="http://schemas.microsoft.com/office/powerpoint/2010/main" val="3746359612"/>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463</Words>
  <Application>Microsoft Office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Calisto MT</vt:lpstr>
      <vt:lpstr>Wingdings</vt:lpstr>
      <vt:lpstr>Venture</vt:lpstr>
      <vt:lpstr>MULTI-TABLE QUERIES</vt:lpstr>
      <vt:lpstr>Examples related to Video 1</vt:lpstr>
      <vt:lpstr>Examples related to Video 2</vt:lpstr>
      <vt:lpstr>Examples related to video 3</vt:lpstr>
      <vt:lpstr>Example related to Video 4</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CMIS 450</dc:title>
  <dc:creator>its</dc:creator>
  <cp:lastModifiedBy>Powell, Anne</cp:lastModifiedBy>
  <cp:revision>60</cp:revision>
  <cp:lastPrinted>2021-07-27T19:34:00Z</cp:lastPrinted>
  <dcterms:created xsi:type="dcterms:W3CDTF">2016-01-01T19:13:59Z</dcterms:created>
  <dcterms:modified xsi:type="dcterms:W3CDTF">2021-07-27T20:18:07Z</dcterms:modified>
</cp:coreProperties>
</file>