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5" r:id="rId1"/>
  </p:sldMasterIdLst>
  <p:notesMasterIdLst>
    <p:notesMasterId r:id="rId8"/>
  </p:notesMasterIdLst>
  <p:sldIdLst>
    <p:sldId id="256" r:id="rId2"/>
    <p:sldId id="262" r:id="rId3"/>
    <p:sldId id="292" r:id="rId4"/>
    <p:sldId id="330" r:id="rId5"/>
    <p:sldId id="331" r:id="rId6"/>
    <p:sldId id="332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66" autoAdjust="0"/>
  </p:normalViewPr>
  <p:slideViewPr>
    <p:cSldViewPr snapToGrid="0" snapToObjects="1">
      <p:cViewPr varScale="1">
        <p:scale>
          <a:sx n="98" d="100"/>
          <a:sy n="98" d="100"/>
        </p:scale>
        <p:origin x="3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6A07290-4A04-4E8F-A3A5-5A187DE6D9D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9948399-CE9A-4FB0-B8B1-FB7D2E1BB8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372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9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72448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04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1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057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1300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07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0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59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0370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120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205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3327164-63E4-1942-A47D-AF37DC7587D6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876C7AE-8366-7E43-9C6C-BAD3A5DE8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161" y="797669"/>
            <a:ext cx="5661499" cy="1994169"/>
          </a:xfrm>
        </p:spPr>
        <p:txBody>
          <a:bodyPr>
            <a:normAutofit/>
          </a:bodyPr>
          <a:lstStyle/>
          <a:p>
            <a:r>
              <a:rPr lang="en-US" dirty="0"/>
              <a:t>Subqueries</a:t>
            </a:r>
            <a:br>
              <a:rPr lang="en-US" dirty="0"/>
            </a:br>
            <a:r>
              <a:rPr lang="en-US" dirty="0"/>
              <a:t>CMIS 563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916" y="3081528"/>
            <a:ext cx="6553200" cy="694944"/>
          </a:xfrm>
        </p:spPr>
        <p:txBody>
          <a:bodyPr>
            <a:noAutofit/>
          </a:bodyPr>
          <a:lstStyle/>
          <a:p>
            <a:r>
              <a:rPr lang="en-US" dirty="0"/>
              <a:t>Week 5 Chapter 8 Video 5</a:t>
            </a:r>
          </a:p>
          <a:p>
            <a:r>
              <a:rPr lang="en-US" dirty="0"/>
              <a:t>In Class Examples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022643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Explanation of subqueries / Subquery Rules</a:t>
            </a:r>
          </a:p>
          <a:p>
            <a:r>
              <a:rPr lang="en-US" sz="2800" dirty="0"/>
              <a:t>2. Using IN, ORDER BY, and comparison operators</a:t>
            </a:r>
          </a:p>
          <a:p>
            <a:r>
              <a:rPr lang="en-US" sz="2800" dirty="0"/>
              <a:t>3. Using ANY and ALL keywords / Nest subqueries at multiple levels </a:t>
            </a:r>
          </a:p>
          <a:p>
            <a:r>
              <a:rPr lang="en-US" sz="2800" dirty="0"/>
              <a:t>4. Correlated subqueries / EXISTS operator</a:t>
            </a:r>
          </a:p>
          <a:p>
            <a:r>
              <a:rPr lang="en-US" sz="3600" b="1" dirty="0"/>
              <a:t>5. In-class examples</a:t>
            </a:r>
          </a:p>
        </p:txBody>
      </p:sp>
    </p:spTree>
    <p:extLst>
      <p:ext uri="{BB962C8B-B14F-4D97-AF65-F5344CB8AC3E}">
        <p14:creationId xmlns:p14="http://schemas.microsoft.com/office/powerpoint/2010/main" val="422981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>
            <a:extLst>
              <a:ext uri="{FF2B5EF4-FFF2-40B4-BE49-F238E27FC236}">
                <a16:creationId xmlns:a16="http://schemas.microsoft.com/office/drawing/2014/main" id="{DAE89D03-0D43-4A28-B780-34B6FE8F3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772400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dirty="0"/>
              <a:t>In Class Examples</a:t>
            </a:r>
          </a:p>
        </p:txBody>
      </p:sp>
      <p:sp>
        <p:nvSpPr>
          <p:cNvPr id="361475" name="Rectangle 3">
            <a:extLst>
              <a:ext uri="{FF2B5EF4-FFF2-40B4-BE49-F238E27FC236}">
                <a16:creationId xmlns:a16="http://schemas.microsoft.com/office/drawing/2014/main" id="{5CEC86E4-4BDF-416C-A6F3-2B41B430EC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80226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Prescription table stores data about medicine that has been prescribed for patients. The Chief of Pharmacology needs a listing of patients (last and first names) that have received either valium or Flexeril (</a:t>
            </a:r>
            <a:r>
              <a:rPr lang="en-US" altLang="en-US" sz="2800" dirty="0" err="1">
                <a:cs typeface="Times New Roman" panose="02020603050405020304" pitchFamily="18" charset="0"/>
              </a:rPr>
              <a:t>medicineCode</a:t>
            </a:r>
            <a:r>
              <a:rPr lang="en-US" altLang="en-US" sz="2800" dirty="0">
                <a:cs typeface="Times New Roman" panose="02020603050405020304" pitchFamily="18" charset="0"/>
              </a:rPr>
              <a:t> = ‘9999003’ or ‘9999008’). Use a subquery approach.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nursing director wants a list of all bed number and the room number the bed is in for the Radiology ward. These beds have Radiology in their description. You don’t know how many </a:t>
            </a:r>
            <a:r>
              <a:rPr lang="en-US" altLang="en-US" sz="2800" dirty="0" err="1">
                <a:cs typeface="Times New Roman" panose="02020603050405020304" pitchFamily="18" charset="0"/>
              </a:rPr>
              <a:t>bedTypes</a:t>
            </a:r>
            <a:r>
              <a:rPr lang="en-US" altLang="en-US" sz="2800" dirty="0">
                <a:cs typeface="Times New Roman" panose="02020603050405020304" pitchFamily="18" charset="0"/>
              </a:rPr>
              <a:t> might have Radiology in their description – or if any more might be added in the future.  You need to make sure you query takes into account more </a:t>
            </a:r>
            <a:r>
              <a:rPr lang="en-US" altLang="en-US" sz="2800" dirty="0" err="1">
                <a:cs typeface="Times New Roman" panose="02020603050405020304" pitchFamily="18" charset="0"/>
              </a:rPr>
              <a:t>bedTypes</a:t>
            </a:r>
            <a:r>
              <a:rPr lang="en-US" altLang="en-US" sz="2800" dirty="0">
                <a:cs typeface="Times New Roman" panose="02020603050405020304" pitchFamily="18" charset="0"/>
              </a:rPr>
              <a:t> may be added in the </a:t>
            </a:r>
            <a:r>
              <a:rPr lang="en-US" altLang="en-US" sz="2800" dirty="0" err="1">
                <a:cs typeface="Times New Roman" panose="02020603050405020304" pitchFamily="18" charset="0"/>
              </a:rPr>
              <a:t>fiture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A0B79-18D8-45FD-8DD4-0551D378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0604-539D-4427-A152-4E26ED094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needs a listing of employee names (last and first) who have worked more than 15 hours on a project. Each employee only needs to be listed once.</a:t>
            </a:r>
          </a:p>
          <a:p>
            <a:r>
              <a:rPr lang="en-US" dirty="0"/>
              <a:t>Management needs a listing of patient names (last and first) who have received a service treatment ‘General Panel’ (description column of the Service table); however, you do not know the serviced for this service. Your query should have a subquery within a subquery using the Patient, Treatment, and Service tables. Sort the output by patient last name then by patient first name. </a:t>
            </a:r>
          </a:p>
        </p:txBody>
      </p:sp>
    </p:spTree>
    <p:extLst>
      <p:ext uri="{BB962C8B-B14F-4D97-AF65-F5344CB8AC3E}">
        <p14:creationId xmlns:p14="http://schemas.microsoft.com/office/powerpoint/2010/main" val="297599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8BB9-3DE3-454A-A615-9D8941873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3008-58C5-4DFA-9E5E-32A50103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Accounting needs a list of all services that have a standard charge greater than the average cost of all services.  </a:t>
            </a:r>
          </a:p>
          <a:p>
            <a:r>
              <a:rPr lang="en-US" dirty="0"/>
              <a:t>Accounting also needs a list of all services that have a standard charge greater than $500.  Use the ALL command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265603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A3365-0796-41E3-A054-446DF7A64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A272-B35A-420C-B123-CBCEF6674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are the least paid employees with different titles? Display the employee names (</a:t>
            </a:r>
            <a:r>
              <a:rPr lang="en-US" dirty="0" err="1"/>
              <a:t>firstname</a:t>
            </a:r>
            <a:r>
              <a:rPr lang="en-US" dirty="0"/>
              <a:t> and </a:t>
            </a:r>
            <a:r>
              <a:rPr lang="en-US" dirty="0" err="1"/>
              <a:t>lastname</a:t>
            </a:r>
            <a:r>
              <a:rPr lang="en-US" dirty="0"/>
              <a:t> concatenated), Title, and the Salary. Format so all columns fit on one line (title: a15; </a:t>
            </a:r>
            <a:r>
              <a:rPr lang="en-US" dirty="0" err="1"/>
              <a:t>lastName</a:t>
            </a:r>
            <a:r>
              <a:rPr lang="en-US" dirty="0"/>
              <a:t> a12; </a:t>
            </a:r>
            <a:r>
              <a:rPr lang="en-US" dirty="0" err="1"/>
              <a:t>firstName</a:t>
            </a:r>
            <a:r>
              <a:rPr lang="en-US" dirty="0"/>
              <a:t> a12)</a:t>
            </a:r>
          </a:p>
        </p:txBody>
      </p:sp>
    </p:spTree>
    <p:extLst>
      <p:ext uri="{BB962C8B-B14F-4D97-AF65-F5344CB8AC3E}">
        <p14:creationId xmlns:p14="http://schemas.microsoft.com/office/powerpoint/2010/main" val="34868288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Theme1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335FE310-6110-4C8F-B67C-1FBC1D73C735}" vid="{CBB9E759-50C0-49FB-9737-C98952CA09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594</TotalTime>
  <Words>396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Times New Roman</vt:lpstr>
      <vt:lpstr>Wingdings</vt:lpstr>
      <vt:lpstr>Theme1</vt:lpstr>
      <vt:lpstr>Subqueries CMIS 563</vt:lpstr>
      <vt:lpstr>Agenda</vt:lpstr>
      <vt:lpstr>In Class Examples</vt:lpstr>
      <vt:lpstr>In Class Examples</vt:lpstr>
      <vt:lpstr>In Class Examples</vt:lpstr>
      <vt:lpstr>In Class Examples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its</dc:creator>
  <cp:lastModifiedBy>Powell, Anne</cp:lastModifiedBy>
  <cp:revision>51</cp:revision>
  <cp:lastPrinted>2021-08-02T22:01:32Z</cp:lastPrinted>
  <dcterms:created xsi:type="dcterms:W3CDTF">2016-01-03T17:21:47Z</dcterms:created>
  <dcterms:modified xsi:type="dcterms:W3CDTF">2021-08-02T22:46:04Z</dcterms:modified>
</cp:coreProperties>
</file>