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5" r:id="rId1"/>
  </p:sldMasterIdLst>
  <p:notesMasterIdLst>
    <p:notesMasterId r:id="rId14"/>
  </p:notesMasterIdLst>
  <p:sldIdLst>
    <p:sldId id="256" r:id="rId2"/>
    <p:sldId id="262" r:id="rId3"/>
    <p:sldId id="305" r:id="rId4"/>
    <p:sldId id="320" r:id="rId5"/>
    <p:sldId id="321" r:id="rId6"/>
    <p:sldId id="279" r:id="rId7"/>
    <p:sldId id="280" r:id="rId8"/>
    <p:sldId id="282" r:id="rId9"/>
    <p:sldId id="283" r:id="rId10"/>
    <p:sldId id="284" r:id="rId11"/>
    <p:sldId id="285" r:id="rId12"/>
    <p:sldId id="286" r:id="rId13"/>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466" autoAdjust="0"/>
  </p:normalViewPr>
  <p:slideViewPr>
    <p:cSldViewPr snapToGrid="0" snapToObjects="1">
      <p:cViewPr varScale="1">
        <p:scale>
          <a:sx n="98" d="100"/>
          <a:sy n="98" d="100"/>
        </p:scale>
        <p:origin x="354" y="7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D6A07290-4A04-4E8F-A3A5-5A187DE6D9D9}" type="datetimeFigureOut">
              <a:rPr lang="en-US" smtClean="0"/>
              <a:t>5/25/2022</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D9948399-CE9A-4FB0-B8B1-FB7D2E1BB8C2}" type="slidenum">
              <a:rPr lang="en-US" smtClean="0"/>
              <a:t>‹#›</a:t>
            </a:fld>
            <a:endParaRPr lang="en-US"/>
          </a:p>
        </p:txBody>
      </p:sp>
    </p:spTree>
    <p:extLst>
      <p:ext uri="{BB962C8B-B14F-4D97-AF65-F5344CB8AC3E}">
        <p14:creationId xmlns:p14="http://schemas.microsoft.com/office/powerpoint/2010/main" val="3866738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10" name="Picture 9" descr="paperBackingColor.jpg"/>
          <p:cNvPicPr>
            <a:picLocks noChangeAspect="1"/>
          </p:cNvPicPr>
          <p:nvPr/>
        </p:nvPicPr>
        <p:blipFill>
          <a:blip r:embed="rId2"/>
          <a:srcRect l="469" t="13915"/>
          <a:stretch>
            <a:fillRect/>
          </a:stretch>
        </p:blipFill>
        <p:spPr>
          <a:xfrm>
            <a:off x="1613903" y="699248"/>
            <a:ext cx="5916194" cy="3837694"/>
          </a:xfrm>
          <a:prstGeom prst="rect">
            <a:avLst/>
          </a:prstGeom>
          <a:solidFill>
            <a:srgbClr val="FFFFFF">
              <a:shade val="85000"/>
            </a:srgbClr>
          </a:solidFill>
          <a:ln w="22225" cap="sq">
            <a:solidFill>
              <a:srgbClr val="FDFDFD"/>
            </a:solidFill>
            <a:miter lim="800000"/>
          </a:ln>
          <a:effectLst>
            <a:outerShdw blurRad="57150" dist="37500" dir="7560000" sy="98000" kx="80000" ky="63000" algn="tl" rotWithShape="0">
              <a:srgbClr val="000000">
                <a:alpha val="20000"/>
              </a:srgbClr>
            </a:outerShdw>
          </a:effectLst>
          <a:scene3d>
            <a:camera prst="orthographicFront"/>
            <a:lightRig rig="twoPt" dir="t">
              <a:rot lat="0" lon="0" rev="7200000"/>
            </a:lightRig>
          </a:scene3d>
          <a:sp3d prstMaterial="matte">
            <a:bevelT w="22860" h="12700"/>
            <a:contourClr>
              <a:srgbClr val="FFFFFF"/>
            </a:contourClr>
          </a:sp3d>
        </p:spPr>
      </p:pic>
      <p:sp>
        <p:nvSpPr>
          <p:cNvPr id="4" name="Date Placeholder 3"/>
          <p:cNvSpPr>
            <a:spLocks noGrp="1"/>
          </p:cNvSpPr>
          <p:nvPr>
            <p:ph type="dt" sz="half" idx="10"/>
          </p:nvPr>
        </p:nvSpPr>
        <p:spPr/>
        <p:txBody>
          <a:bodyPr/>
          <a:lstStyle/>
          <a:p>
            <a:fld id="{D3327164-63E4-1942-A47D-AF37DC7587D6}" type="datetimeFigureOut">
              <a:rPr lang="en-US" smtClean="0"/>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76C7AE-8366-7E43-9C6C-BAD3A5DE8B1B}" type="slidenum">
              <a:rPr lang="en-US" smtClean="0"/>
              <a:t>‹#›</a:t>
            </a:fld>
            <a:endParaRPr lang="en-US"/>
          </a:p>
        </p:txBody>
      </p:sp>
      <p:sp>
        <p:nvSpPr>
          <p:cNvPr id="2" name="Title 1"/>
          <p:cNvSpPr>
            <a:spLocks noGrp="1"/>
          </p:cNvSpPr>
          <p:nvPr>
            <p:ph type="ctrTitle"/>
          </p:nvPr>
        </p:nvSpPr>
        <p:spPr>
          <a:xfrm>
            <a:off x="1709569" y="1143000"/>
            <a:ext cx="5724862" cy="1846961"/>
          </a:xfrm>
        </p:spPr>
        <p:txBody>
          <a:bodyPr vert="horz" lIns="91440" tIns="45720" rIns="91440" bIns="45720" rtlCol="0" anchor="b" anchorCtr="0">
            <a:noAutofit/>
          </a:bodyPr>
          <a:lstStyle>
            <a:lvl1pPr algn="ctr" defTabSz="914400" rtl="0" eaLnBrk="1" latinLnBrk="0" hangingPunct="1">
              <a:spcBef>
                <a:spcPct val="0"/>
              </a:spcBef>
              <a:buNone/>
              <a:defRPr sz="6000" kern="1200">
                <a:solidFill>
                  <a:schemeClr val="bg2">
                    <a:lumMod val="75000"/>
                  </a:schemeClr>
                </a:solidFill>
                <a:effectLst>
                  <a:outerShdw blurRad="50800" dist="38100" dir="2700000" algn="tl" rotWithShape="0">
                    <a:prstClr val="black">
                      <a:alpha val="40000"/>
                    </a:prstClr>
                  </a:outerShdw>
                </a:effectLst>
                <a:latin typeface="+mj-lt"/>
                <a:ea typeface="+mj-ea"/>
                <a:cs typeface="+mj-cs"/>
              </a:defRPr>
            </a:lvl1pPr>
          </a:lstStyle>
          <a:p>
            <a:r>
              <a:rPr lang="en-US"/>
              <a:t>Click to edit Master title style</a:t>
            </a:r>
            <a:endParaRPr/>
          </a:p>
        </p:txBody>
      </p:sp>
      <p:sp>
        <p:nvSpPr>
          <p:cNvPr id="3" name="Subtitle 2"/>
          <p:cNvSpPr>
            <a:spLocks noGrp="1"/>
          </p:cNvSpPr>
          <p:nvPr>
            <p:ph type="subTitle" idx="1"/>
          </p:nvPr>
        </p:nvSpPr>
        <p:spPr>
          <a:xfrm>
            <a:off x="1709569" y="2994212"/>
            <a:ext cx="5724862" cy="1007200"/>
          </a:xfrm>
        </p:spPr>
        <p:txBody>
          <a:bodyPr vert="horz" lIns="91440" tIns="45720" rIns="91440" bIns="45720" rtlCol="0">
            <a:normAutofit/>
          </a:bodyPr>
          <a:lstStyle>
            <a:lvl1pPr marL="0" indent="0" algn="ctr" defTabSz="914400" rtl="0" eaLnBrk="1" latinLnBrk="0" hangingPunct="1">
              <a:spcBef>
                <a:spcPts val="0"/>
              </a:spcBef>
              <a:buSzPct val="90000"/>
              <a:buFont typeface="Wingdings" pitchFamily="2" charset="2"/>
              <a:buNone/>
              <a:defRPr sz="2000" kern="1200">
                <a:solidFill>
                  <a:schemeClr val="bg2">
                    <a:lumMod val="75000"/>
                  </a:schemeClr>
                </a:solidFill>
                <a:effectLst>
                  <a:outerShdw blurRad="50800" dist="38100" dir="2700000" algn="tl" rotWithShape="0">
                    <a:prstClr val="black">
                      <a:alpha val="40000"/>
                    </a:prstClr>
                  </a:outerShdw>
                </a:effectLst>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Tree>
    <p:extLst>
      <p:ext uri="{BB962C8B-B14F-4D97-AF65-F5344CB8AC3E}">
        <p14:creationId xmlns:p14="http://schemas.microsoft.com/office/powerpoint/2010/main" val="306437206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D3327164-63E4-1942-A47D-AF37DC7587D6}" type="datetimeFigureOut">
              <a:rPr lang="en-US" smtClean="0"/>
              <a:t>5/25/2022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76C7AE-8366-7E43-9C6C-BAD3A5DE8B1B}" type="slidenum">
              <a:rPr lang="en-US" smtClean="0"/>
              <a:t>‹#›</a:t>
            </a:fld>
            <a:endParaRPr lang="en-US"/>
          </a:p>
        </p:txBody>
      </p:sp>
    </p:spTree>
    <p:extLst>
      <p:ext uri="{BB962C8B-B14F-4D97-AF65-F5344CB8AC3E}">
        <p14:creationId xmlns:p14="http://schemas.microsoft.com/office/powerpoint/2010/main" val="2422820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327164-63E4-1942-A47D-AF37DC7587D6}" type="datetimeFigureOut">
              <a:rPr lang="en-US" smtClean="0"/>
              <a:t>5/25/2022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76C7AE-8366-7E43-9C6C-BAD3A5DE8B1B}" type="slidenum">
              <a:rPr lang="en-US" smtClean="0"/>
              <a:t>‹#›</a:t>
            </a:fld>
            <a:endParaRPr lang="en-US"/>
          </a:p>
        </p:txBody>
      </p:sp>
    </p:spTree>
    <p:extLst>
      <p:ext uri="{BB962C8B-B14F-4D97-AF65-F5344CB8AC3E}">
        <p14:creationId xmlns:p14="http://schemas.microsoft.com/office/powerpoint/2010/main" val="34393727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0363" y="1143000"/>
            <a:ext cx="3807662" cy="1341344"/>
          </a:xfrm>
        </p:spPr>
        <p:txBody>
          <a:bodyPr anchor="b"/>
          <a:lstStyle>
            <a:lvl1pPr algn="ctr">
              <a:defRPr sz="4400" b="0"/>
            </a:lvl1pPr>
          </a:lstStyle>
          <a:p>
            <a:r>
              <a:rPr lang="en-US"/>
              <a:t>Click to edit Master title style</a:t>
            </a:r>
            <a:endParaRPr/>
          </a:p>
        </p:txBody>
      </p:sp>
      <p:sp>
        <p:nvSpPr>
          <p:cNvPr id="3" name="Content Placeholder 2"/>
          <p:cNvSpPr>
            <a:spLocks noGrp="1"/>
          </p:cNvSpPr>
          <p:nvPr>
            <p:ph idx="1"/>
          </p:nvPr>
        </p:nvSpPr>
        <p:spPr>
          <a:xfrm>
            <a:off x="4648199" y="605118"/>
            <a:ext cx="3776472" cy="5565495"/>
          </a:xfrm>
        </p:spPr>
        <p:txBody>
          <a:bodyPr>
            <a:normAutofit/>
          </a:bodyPr>
          <a:lstStyle>
            <a:lvl1pPr>
              <a:defRPr sz="2400"/>
            </a:lvl1pPr>
            <a:lvl2pPr>
              <a:defRPr sz="2200"/>
            </a:lvl2pPr>
            <a:lvl3pPr>
              <a:defRPr sz="2000"/>
            </a:lvl3pPr>
            <a:lvl4pPr>
              <a:defRPr sz="1800"/>
            </a:lvl4pPr>
            <a:lvl5pPr>
              <a:defRPr sz="1800"/>
            </a:lvl5pPr>
            <a:lvl6pPr>
              <a:defRPr sz="2000"/>
            </a:lvl6pPr>
            <a:lvl7pPr marL="2290763" indent="-344488">
              <a:defRPr sz="2000"/>
            </a:lvl7pPr>
            <a:lvl8pPr marL="2290763" indent="-344488">
              <a:defRPr sz="2000"/>
            </a:lvl8pPr>
            <a:lvl9pPr marL="2290763" indent="-344488">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710363" y="2618815"/>
            <a:ext cx="3807662" cy="3133164"/>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3327164-63E4-1942-A47D-AF37DC7587D6}" type="datetimeFigureOut">
              <a:rPr lang="en-US" smtClean="0"/>
              <a:t>5/25/2022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76C7AE-8366-7E43-9C6C-BAD3A5DE8B1B}" type="slidenum">
              <a:rPr lang="en-US" smtClean="0"/>
              <a:t>‹#›</a:t>
            </a:fld>
            <a:endParaRPr lang="en-US"/>
          </a:p>
        </p:txBody>
      </p:sp>
    </p:spTree>
    <p:extLst>
      <p:ext uri="{BB962C8B-B14F-4D97-AF65-F5344CB8AC3E}">
        <p14:creationId xmlns:p14="http://schemas.microsoft.com/office/powerpoint/2010/main" val="39253962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3327164-63E4-1942-A47D-AF37DC7587D6}" type="datetimeFigureOut">
              <a:rPr lang="en-US" smtClean="0"/>
              <a:t>5/25/2022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76C7AE-8366-7E43-9C6C-BAD3A5DE8B1B}" type="slidenum">
              <a:rPr lang="en-US" smtClean="0"/>
              <a:t>‹#›</a:t>
            </a:fld>
            <a:endParaRPr lang="en-US"/>
          </a:p>
        </p:txBody>
      </p:sp>
      <p:pic>
        <p:nvPicPr>
          <p:cNvPr id="10" name="Picture 9" descr="pictureCaptionBacking.png"/>
          <p:cNvPicPr>
            <a:picLocks noChangeAspect="1"/>
          </p:cNvPicPr>
          <p:nvPr/>
        </p:nvPicPr>
        <p:blipFill>
          <a:blip r:embed="rId2"/>
          <a:srcRect l="52272" t="8889" r="5152" b="16566"/>
          <a:stretch>
            <a:fillRect/>
          </a:stretch>
        </p:blipFill>
        <p:spPr>
          <a:xfrm>
            <a:off x="4594412" y="663388"/>
            <a:ext cx="3893127" cy="5112327"/>
          </a:xfrm>
          <a:prstGeom prst="rect">
            <a:avLst/>
          </a:prstGeom>
        </p:spPr>
      </p:pic>
      <p:sp>
        <p:nvSpPr>
          <p:cNvPr id="11" name="Title 1"/>
          <p:cNvSpPr>
            <a:spLocks noGrp="1"/>
          </p:cNvSpPr>
          <p:nvPr>
            <p:ph type="title"/>
          </p:nvPr>
        </p:nvSpPr>
        <p:spPr>
          <a:xfrm>
            <a:off x="725487" y="1143000"/>
            <a:ext cx="3792537" cy="1341344"/>
          </a:xfrm>
        </p:spPr>
        <p:txBody>
          <a:bodyPr anchor="b"/>
          <a:lstStyle>
            <a:lvl1pPr algn="ctr">
              <a:defRPr sz="4400" b="0"/>
            </a:lvl1pPr>
          </a:lstStyle>
          <a:p>
            <a:r>
              <a:rPr lang="en-US"/>
              <a:t>Click to edit Master title style</a:t>
            </a:r>
            <a:endParaRPr/>
          </a:p>
        </p:txBody>
      </p:sp>
      <p:sp>
        <p:nvSpPr>
          <p:cNvPr id="12" name="Text Placeholder 3"/>
          <p:cNvSpPr>
            <a:spLocks noGrp="1"/>
          </p:cNvSpPr>
          <p:nvPr>
            <p:ph type="body" sz="half" idx="2"/>
          </p:nvPr>
        </p:nvSpPr>
        <p:spPr>
          <a:xfrm>
            <a:off x="725487" y="2618815"/>
            <a:ext cx="3792537" cy="3133164"/>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Picture Placeholder 2"/>
          <p:cNvSpPr>
            <a:spLocks noGrp="1"/>
          </p:cNvSpPr>
          <p:nvPr>
            <p:ph type="pic" idx="1"/>
          </p:nvPr>
        </p:nvSpPr>
        <p:spPr>
          <a:xfrm>
            <a:off x="4829938" y="864971"/>
            <a:ext cx="3422075" cy="47091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Tree>
    <p:extLst>
      <p:ext uri="{BB962C8B-B14F-4D97-AF65-F5344CB8AC3E}">
        <p14:creationId xmlns:p14="http://schemas.microsoft.com/office/powerpoint/2010/main" val="8724489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725487" y="462896"/>
            <a:ext cx="7718425" cy="828021"/>
          </a:xfrm>
        </p:spPr>
        <p:txBody>
          <a:bodyPr/>
          <a:lstStyle/>
          <a:p>
            <a:r>
              <a:rPr lang="en-US"/>
              <a:t>Click to edit Master title style</a:t>
            </a:r>
            <a:endParaRPr/>
          </a:p>
        </p:txBody>
      </p:sp>
      <p:sp>
        <p:nvSpPr>
          <p:cNvPr id="3" name="Vertical Text Placeholder 2"/>
          <p:cNvSpPr>
            <a:spLocks noGrp="1"/>
          </p:cNvSpPr>
          <p:nvPr>
            <p:ph type="body" orient="vert" idx="1"/>
          </p:nvPr>
        </p:nvSpPr>
        <p:spPr>
          <a:xfrm>
            <a:off x="725489" y="1598613"/>
            <a:ext cx="7718424" cy="4572000"/>
          </a:xfrm>
        </p:spPr>
        <p:txBody>
          <a:bodyPr vert="eaVert"/>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D3327164-63E4-1942-A47D-AF37DC7587D6}" type="datetimeFigureOut">
              <a:rPr lang="en-US" smtClean="0"/>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76C7AE-8366-7E43-9C6C-BAD3A5DE8B1B}" type="slidenum">
              <a:rPr lang="en-US" smtClean="0"/>
              <a:t>‹#›</a:t>
            </a:fld>
            <a:endParaRPr lang="en-US"/>
          </a:p>
        </p:txBody>
      </p:sp>
    </p:spTree>
    <p:extLst>
      <p:ext uri="{BB962C8B-B14F-4D97-AF65-F5344CB8AC3E}">
        <p14:creationId xmlns:p14="http://schemas.microsoft.com/office/powerpoint/2010/main" val="33710422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0" y="685801"/>
            <a:ext cx="1066800" cy="5484812"/>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725488" y="685757"/>
            <a:ext cx="6437312" cy="5482221"/>
          </a:xfrm>
        </p:spPr>
        <p:txBody>
          <a:bodyPr vert="eaVert"/>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D3327164-63E4-1942-A47D-AF37DC7587D6}" type="datetimeFigureOut">
              <a:rPr lang="en-US" smtClean="0"/>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76C7AE-8366-7E43-9C6C-BAD3A5DE8B1B}" type="slidenum">
              <a:rPr lang="en-US" smtClean="0"/>
              <a:t>‹#›</a:t>
            </a:fld>
            <a:endParaRPr lang="en-US"/>
          </a:p>
        </p:txBody>
      </p:sp>
    </p:spTree>
    <p:extLst>
      <p:ext uri="{BB962C8B-B14F-4D97-AF65-F5344CB8AC3E}">
        <p14:creationId xmlns:p14="http://schemas.microsoft.com/office/powerpoint/2010/main" val="1826317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D3327164-63E4-1942-A47D-AF37DC7587D6}" type="datetimeFigureOut">
              <a:rPr lang="en-US" smtClean="0"/>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76C7AE-8366-7E43-9C6C-BAD3A5DE8B1B}" type="slidenum">
              <a:rPr lang="en-US" smtClean="0"/>
              <a:t>‹#›</a:t>
            </a:fld>
            <a:endParaRPr lang="en-US"/>
          </a:p>
        </p:txBody>
      </p:sp>
    </p:spTree>
    <p:extLst>
      <p:ext uri="{BB962C8B-B14F-4D97-AF65-F5344CB8AC3E}">
        <p14:creationId xmlns:p14="http://schemas.microsoft.com/office/powerpoint/2010/main" val="1624057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bg>
      <p:bgRef idx="1003">
        <a:schemeClr val="bg2"/>
      </p:bgRef>
    </p:bg>
    <p:spTree>
      <p:nvGrpSpPr>
        <p:cNvPr id="1" name=""/>
        <p:cNvGrpSpPr/>
        <p:nvPr/>
      </p:nvGrpSpPr>
      <p:grpSpPr>
        <a:xfrm>
          <a:off x="0" y="0"/>
          <a:ext cx="0" cy="0"/>
          <a:chOff x="0" y="0"/>
          <a:chExt cx="0" cy="0"/>
        </a:xfrm>
      </p:grpSpPr>
      <p:pic>
        <p:nvPicPr>
          <p:cNvPr id="12" name="Picture 11" descr="titlePhotoBacking-r.png"/>
          <p:cNvPicPr>
            <a:picLocks noChangeAspect="1"/>
          </p:cNvPicPr>
          <p:nvPr/>
        </p:nvPicPr>
        <p:blipFill>
          <a:blip r:embed="rId2"/>
          <a:srcRect l="17353" t="9412" r="17500" b="32353"/>
          <a:stretch>
            <a:fillRect/>
          </a:stretch>
        </p:blipFill>
        <p:spPr>
          <a:xfrm>
            <a:off x="1586753" y="645459"/>
            <a:ext cx="5957047" cy="3993776"/>
          </a:xfrm>
          <a:prstGeom prst="rect">
            <a:avLst/>
          </a:prstGeom>
        </p:spPr>
      </p:pic>
      <p:sp>
        <p:nvSpPr>
          <p:cNvPr id="4" name="Date Placeholder 3"/>
          <p:cNvSpPr>
            <a:spLocks noGrp="1"/>
          </p:cNvSpPr>
          <p:nvPr>
            <p:ph type="dt" sz="half" idx="10"/>
          </p:nvPr>
        </p:nvSpPr>
        <p:spPr>
          <a:xfrm>
            <a:off x="457200" y="6324600"/>
            <a:ext cx="2133600" cy="273050"/>
          </a:xfrm>
        </p:spPr>
        <p:txBody>
          <a:bodyPr/>
          <a:lstStyle>
            <a:lvl1pPr>
              <a:defRPr sz="1400">
                <a:solidFill>
                  <a:schemeClr val="tx2">
                    <a:lumMod val="75000"/>
                  </a:schemeClr>
                </a:solidFill>
              </a:defRPr>
            </a:lvl1pPr>
          </a:lstStyle>
          <a:p>
            <a:fld id="{D3327164-63E4-1942-A47D-AF37DC7587D6}" type="datetimeFigureOut">
              <a:rPr lang="en-US" smtClean="0"/>
              <a:t>5/25/2022</a:t>
            </a:fld>
            <a:endParaRPr lang="en-US"/>
          </a:p>
        </p:txBody>
      </p:sp>
      <p:sp>
        <p:nvSpPr>
          <p:cNvPr id="5" name="Footer Placeholder 4"/>
          <p:cNvSpPr>
            <a:spLocks noGrp="1"/>
          </p:cNvSpPr>
          <p:nvPr>
            <p:ph type="ftr" sz="quarter" idx="11"/>
          </p:nvPr>
        </p:nvSpPr>
        <p:spPr>
          <a:xfrm>
            <a:off x="3124200" y="6324600"/>
            <a:ext cx="2895600" cy="273050"/>
          </a:xfrm>
        </p:spPr>
        <p:txBody>
          <a:bodyPr/>
          <a:lstStyle>
            <a:lvl1pPr>
              <a:defRPr sz="1400">
                <a:solidFill>
                  <a:schemeClr val="tx2">
                    <a:lumMod val="75000"/>
                  </a:schemeClr>
                </a:solidFill>
              </a:defRPr>
            </a:lvl1pPr>
          </a:lstStyle>
          <a:p>
            <a:endParaRPr lang="en-US"/>
          </a:p>
        </p:txBody>
      </p:sp>
      <p:sp>
        <p:nvSpPr>
          <p:cNvPr id="6" name="Slide Number Placeholder 5"/>
          <p:cNvSpPr>
            <a:spLocks noGrp="1"/>
          </p:cNvSpPr>
          <p:nvPr>
            <p:ph type="sldNum" sz="quarter" idx="12"/>
          </p:nvPr>
        </p:nvSpPr>
        <p:spPr>
          <a:xfrm>
            <a:off x="6553200" y="6324600"/>
            <a:ext cx="2133600" cy="273050"/>
          </a:xfrm>
        </p:spPr>
        <p:txBody>
          <a:bodyPr/>
          <a:lstStyle>
            <a:lvl1pPr>
              <a:defRPr sz="1400">
                <a:solidFill>
                  <a:schemeClr val="tx2">
                    <a:lumMod val="75000"/>
                  </a:schemeClr>
                </a:solidFill>
              </a:defRPr>
            </a:lvl1pPr>
          </a:lstStyle>
          <a:p>
            <a:fld id="{A876C7AE-8366-7E43-9C6C-BAD3A5DE8B1B}" type="slidenum">
              <a:rPr lang="en-US" smtClean="0"/>
              <a:t>‹#›</a:t>
            </a:fld>
            <a:endParaRPr lang="en-US"/>
          </a:p>
        </p:txBody>
      </p:sp>
      <p:sp>
        <p:nvSpPr>
          <p:cNvPr id="2" name="Title 1"/>
          <p:cNvSpPr>
            <a:spLocks noGrp="1"/>
          </p:cNvSpPr>
          <p:nvPr>
            <p:ph type="ctrTitle"/>
          </p:nvPr>
        </p:nvSpPr>
        <p:spPr>
          <a:xfrm>
            <a:off x="524435" y="4953000"/>
            <a:ext cx="8095130" cy="857250"/>
          </a:xfrm>
        </p:spPr>
        <p:txBody>
          <a:bodyPr anchor="b" anchorCtr="0">
            <a:noAutofit/>
          </a:bodyPr>
          <a:lstStyle>
            <a:lvl1pPr>
              <a:defRPr sz="5400">
                <a:solidFill>
                  <a:schemeClr val="tx2"/>
                </a:solidFill>
                <a:effectLst>
                  <a:outerShdw blurRad="50800" dist="38100" dir="2700000" algn="tl" rotWithShape="0">
                    <a:prstClr val="black">
                      <a:alpha val="40000"/>
                    </a:prstClr>
                  </a:outerShdw>
                </a:effectLst>
              </a:defRPr>
            </a:lvl1pPr>
          </a:lstStyle>
          <a:p>
            <a:r>
              <a:rPr lang="en-US"/>
              <a:t>Click to edit Master title style</a:t>
            </a:r>
            <a:endParaRPr/>
          </a:p>
        </p:txBody>
      </p:sp>
      <p:sp>
        <p:nvSpPr>
          <p:cNvPr id="3" name="Subtitle 2"/>
          <p:cNvSpPr>
            <a:spLocks noGrp="1"/>
          </p:cNvSpPr>
          <p:nvPr>
            <p:ph type="subTitle" idx="1"/>
          </p:nvPr>
        </p:nvSpPr>
        <p:spPr>
          <a:xfrm>
            <a:off x="524435" y="5791200"/>
            <a:ext cx="8095130" cy="507200"/>
          </a:xfrm>
        </p:spPr>
        <p:txBody>
          <a:bodyPr>
            <a:normAutofit/>
          </a:bodyPr>
          <a:lstStyle>
            <a:lvl1pPr marL="0" indent="0" algn="ctr">
              <a:spcBef>
                <a:spcPts val="0"/>
              </a:spcBef>
              <a:buNone/>
              <a:defRPr sz="1800">
                <a:solidFill>
                  <a:schemeClr val="tx2"/>
                </a:solidFill>
                <a:effectLst>
                  <a:outerShdw blurRad="50800" dist="38100" dir="2700000" algn="tl" rotWithShape="0">
                    <a:prstClr val="black">
                      <a:alpha val="40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11" name="Picture Placeholder 10"/>
          <p:cNvSpPr>
            <a:spLocks noGrp="1"/>
          </p:cNvSpPr>
          <p:nvPr>
            <p:ph type="pic" sz="quarter" idx="13"/>
          </p:nvPr>
        </p:nvSpPr>
        <p:spPr>
          <a:xfrm>
            <a:off x="1764792" y="804672"/>
            <a:ext cx="5638800" cy="3657600"/>
          </a:xfrm>
        </p:spPr>
        <p:txBody>
          <a:bodyPr/>
          <a:lstStyle>
            <a:lvl1pPr>
              <a:buNone/>
              <a:defRPr>
                <a:solidFill>
                  <a:schemeClr val="bg2"/>
                </a:solidFill>
              </a:defRPr>
            </a:lvl1pPr>
          </a:lstStyle>
          <a:p>
            <a:r>
              <a:rPr lang="en-US"/>
              <a:t>Click icon to add picture</a:t>
            </a:r>
            <a:endParaRPr/>
          </a:p>
        </p:txBody>
      </p:sp>
    </p:spTree>
    <p:extLst>
      <p:ext uri="{BB962C8B-B14F-4D97-AF65-F5344CB8AC3E}">
        <p14:creationId xmlns:p14="http://schemas.microsoft.com/office/powerpoint/2010/main" val="10313009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90818" y="2514600"/>
            <a:ext cx="8162365" cy="914400"/>
          </a:xfrm>
        </p:spPr>
        <p:txBody>
          <a:bodyPr anchor="b" anchorCtr="0"/>
          <a:lstStyle>
            <a:lvl1pPr algn="ctr">
              <a:defRPr sz="5400" b="0" cap="none" baseline="0">
                <a:solidFill>
                  <a:schemeClr val="tx2"/>
                </a:solidFill>
                <a:effectLst>
                  <a:outerShdw blurRad="50800" dist="38100" dir="2700000" algn="tl" rotWithShape="0">
                    <a:prstClr val="black">
                      <a:alpha val="40000"/>
                    </a:prstClr>
                  </a:outerShdw>
                </a:effectLst>
              </a:defRPr>
            </a:lvl1pPr>
          </a:lstStyle>
          <a:p>
            <a:r>
              <a:rPr lang="en-US"/>
              <a:t>Click to edit Master title style</a:t>
            </a:r>
            <a:endParaRPr/>
          </a:p>
        </p:txBody>
      </p:sp>
      <p:sp>
        <p:nvSpPr>
          <p:cNvPr id="3" name="Text Placeholder 2"/>
          <p:cNvSpPr>
            <a:spLocks noGrp="1"/>
          </p:cNvSpPr>
          <p:nvPr>
            <p:ph type="body" idx="1"/>
          </p:nvPr>
        </p:nvSpPr>
        <p:spPr>
          <a:xfrm>
            <a:off x="490818" y="3429000"/>
            <a:ext cx="8162365" cy="701000"/>
          </a:xfrm>
        </p:spPr>
        <p:txBody>
          <a:bodyPr anchor="t" anchorCtr="0">
            <a:normAutofit/>
          </a:bodyPr>
          <a:lstStyle>
            <a:lvl1pPr marL="0" indent="0" algn="ctr">
              <a:spcBef>
                <a:spcPts val="0"/>
              </a:spcBef>
              <a:buNone/>
              <a:defRPr sz="1800">
                <a:solidFill>
                  <a:schemeClr val="tx2"/>
                </a:solidFill>
                <a:effectLst>
                  <a:outerShdw blurRad="50800" dist="38100" dir="2700000" algn="tl" rotWithShape="0">
                    <a:prstClr val="black">
                      <a:alpha val="40000"/>
                    </a:prstClr>
                  </a:outerShdw>
                </a:effectLs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vert="horz" lIns="91440" tIns="45720" rIns="91440" bIns="45720" rtlCol="0" anchor="ctr"/>
          <a:lstStyle>
            <a:lvl1pPr marL="0" algn="l" defTabSz="914400" rtl="0" eaLnBrk="1" latinLnBrk="0" hangingPunct="1">
              <a:defRPr sz="1400" kern="1200">
                <a:solidFill>
                  <a:schemeClr val="tx2">
                    <a:lumMod val="75000"/>
                  </a:schemeClr>
                </a:solidFill>
                <a:latin typeface="+mn-lt"/>
                <a:ea typeface="+mn-ea"/>
                <a:cs typeface="+mn-cs"/>
              </a:defRPr>
            </a:lvl1pPr>
          </a:lstStyle>
          <a:p>
            <a:fld id="{D3327164-63E4-1942-A47D-AF37DC7587D6}" type="datetimeFigureOut">
              <a:rPr lang="en-US" smtClean="0"/>
              <a:t>5/25/2022</a:t>
            </a:fld>
            <a:endParaRPr lang="en-US"/>
          </a:p>
        </p:txBody>
      </p:sp>
      <p:sp>
        <p:nvSpPr>
          <p:cNvPr id="5" name="Footer Placeholder 4"/>
          <p:cNvSpPr>
            <a:spLocks noGrp="1"/>
          </p:cNvSpPr>
          <p:nvPr>
            <p:ph type="ftr" sz="quarter" idx="11"/>
          </p:nvPr>
        </p:nvSpPr>
        <p:spPr/>
        <p:txBody>
          <a:bodyPr vert="horz" lIns="91440" tIns="45720" rIns="91440" bIns="45720" rtlCol="0" anchor="ctr"/>
          <a:lstStyle>
            <a:lvl1pPr marL="0" algn="ctr" defTabSz="914400" rtl="0" eaLnBrk="1" latinLnBrk="0" hangingPunct="1">
              <a:defRPr sz="1400" kern="1200">
                <a:solidFill>
                  <a:schemeClr val="tx2">
                    <a:lumMod val="75000"/>
                  </a:schemeClr>
                </a:solidFill>
                <a:latin typeface="+mn-lt"/>
                <a:ea typeface="+mn-ea"/>
                <a:cs typeface="+mn-cs"/>
              </a:defRPr>
            </a:lvl1pPr>
          </a:lstStyle>
          <a:p>
            <a:endParaRPr lang="en-US"/>
          </a:p>
        </p:txBody>
      </p:sp>
      <p:sp>
        <p:nvSpPr>
          <p:cNvPr id="6" name="Slide Number Placeholder 5"/>
          <p:cNvSpPr>
            <a:spLocks noGrp="1"/>
          </p:cNvSpPr>
          <p:nvPr>
            <p:ph type="sldNum" sz="quarter" idx="12"/>
          </p:nvPr>
        </p:nvSpPr>
        <p:spPr/>
        <p:txBody>
          <a:bodyPr vert="horz" lIns="91440" tIns="45720" rIns="91440" bIns="45720" rtlCol="0" anchor="ctr"/>
          <a:lstStyle>
            <a:lvl1pPr marL="0" algn="r" defTabSz="914400" rtl="0" eaLnBrk="1" latinLnBrk="0" hangingPunct="1">
              <a:defRPr sz="1400" kern="1200">
                <a:solidFill>
                  <a:schemeClr val="tx2">
                    <a:lumMod val="75000"/>
                  </a:schemeClr>
                </a:solidFill>
                <a:latin typeface="+mn-lt"/>
                <a:ea typeface="+mn-ea"/>
                <a:cs typeface="+mn-cs"/>
              </a:defRPr>
            </a:lvl1pPr>
          </a:lstStyle>
          <a:p>
            <a:fld id="{A876C7AE-8366-7E43-9C6C-BAD3A5DE8B1B}" type="slidenum">
              <a:rPr lang="en-US" smtClean="0"/>
              <a:t>‹#›</a:t>
            </a:fld>
            <a:endParaRPr lang="en-US"/>
          </a:p>
        </p:txBody>
      </p:sp>
    </p:spTree>
    <p:extLst>
      <p:ext uri="{BB962C8B-B14F-4D97-AF65-F5344CB8AC3E}">
        <p14:creationId xmlns:p14="http://schemas.microsoft.com/office/powerpoint/2010/main" val="3744007836"/>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723900" y="1586753"/>
            <a:ext cx="3776472" cy="4583860"/>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4648200" y="1586753"/>
            <a:ext cx="3776472" cy="4583860"/>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D3327164-63E4-1942-A47D-AF37DC7587D6}" type="datetimeFigureOut">
              <a:rPr lang="en-US" smtClean="0"/>
              <a:t>5/25/2022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76C7AE-8366-7E43-9C6C-BAD3A5DE8B1B}" type="slidenum">
              <a:rPr lang="en-US" smtClean="0"/>
              <a:t>‹#›</a:t>
            </a:fld>
            <a:endParaRPr lang="en-US"/>
          </a:p>
        </p:txBody>
      </p:sp>
    </p:spTree>
    <p:extLst>
      <p:ext uri="{BB962C8B-B14F-4D97-AF65-F5344CB8AC3E}">
        <p14:creationId xmlns:p14="http://schemas.microsoft.com/office/powerpoint/2010/main" val="454608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723900" y="1598613"/>
            <a:ext cx="3773488" cy="427877"/>
          </a:xfrm>
        </p:spPr>
        <p:txBody>
          <a:bodyPr anchor="b">
            <a:normAutofit/>
          </a:bodyPr>
          <a:lstStyle>
            <a:lvl1pPr marL="0" indent="0" algn="ctr">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723900" y="2174875"/>
            <a:ext cx="3773488" cy="3997325"/>
          </a:xfrm>
        </p:spPr>
        <p:txBody>
          <a:bodyPr/>
          <a:lstStyle>
            <a:lvl1pPr>
              <a:defRPr sz="2400"/>
            </a:lvl1pPr>
            <a:lvl2pPr>
              <a:defRPr sz="2200"/>
            </a:lvl2pPr>
            <a:lvl3pPr>
              <a:defRPr sz="2000"/>
            </a:lvl3pPr>
            <a:lvl4pPr>
              <a:defRPr sz="1800"/>
            </a:lvl4pPr>
            <a:lvl5pPr>
              <a:defRPr sz="1800"/>
            </a:lvl5pPr>
            <a:lvl6pPr>
              <a:defRPr sz="1600"/>
            </a:lvl6pPr>
            <a:lvl7pPr marL="2290763" indent="-344488">
              <a:defRPr sz="1600"/>
            </a:lvl7pPr>
            <a:lvl8pPr marL="2290763" indent="-344488">
              <a:defRPr sz="1600"/>
            </a:lvl8pPr>
            <a:lvl9pPr marL="2290763" indent="-344488">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4645026" y="1598613"/>
            <a:ext cx="3776472" cy="427877"/>
          </a:xfrm>
        </p:spPr>
        <p:txBody>
          <a:bodyPr anchor="b">
            <a:normAutofit/>
          </a:bodyPr>
          <a:lstStyle>
            <a:lvl1pPr marL="0" indent="0" algn="ctr">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6" y="2174875"/>
            <a:ext cx="3776472" cy="3997325"/>
          </a:xfrm>
        </p:spPr>
        <p:txBody>
          <a:bodyPr/>
          <a:lstStyle>
            <a:lvl1pPr>
              <a:defRPr sz="2400"/>
            </a:lvl1pPr>
            <a:lvl2pPr>
              <a:defRPr sz="2200"/>
            </a:lvl2pPr>
            <a:lvl3pPr>
              <a:defRPr sz="2000"/>
            </a:lvl3pPr>
            <a:lvl4pPr>
              <a:defRPr sz="1800"/>
            </a:lvl4pPr>
            <a:lvl5pPr>
              <a:defRPr sz="1800"/>
            </a:lvl5pPr>
            <a:lvl6pPr>
              <a:defRPr sz="1600"/>
            </a:lvl6pPr>
            <a:lvl7pPr marL="2290763" indent="-344488">
              <a:defRPr sz="1600"/>
            </a:lvl7pPr>
            <a:lvl8pPr marL="2290763" indent="-344488">
              <a:defRPr sz="1600"/>
            </a:lvl8pPr>
            <a:lvl9pPr marL="2290763" indent="-344488">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fld id="{D3327164-63E4-1942-A47D-AF37DC7587D6}" type="datetimeFigureOut">
              <a:rPr lang="en-US" smtClean="0"/>
              <a:t>5/25/2022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76C7AE-8366-7E43-9C6C-BAD3A5DE8B1B}" type="slidenum">
              <a:rPr lang="en-US" smtClean="0"/>
              <a:t>‹#›</a:t>
            </a:fld>
            <a:endParaRPr lang="en-US"/>
          </a:p>
        </p:txBody>
      </p:sp>
    </p:spTree>
    <p:extLst>
      <p:ext uri="{BB962C8B-B14F-4D97-AF65-F5344CB8AC3E}">
        <p14:creationId xmlns:p14="http://schemas.microsoft.com/office/powerpoint/2010/main" val="3284596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723900" y="1586753"/>
            <a:ext cx="7707406" cy="2231136"/>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D3327164-63E4-1942-A47D-AF37DC7587D6}" type="datetimeFigureOut">
              <a:rPr lang="en-US" smtClean="0"/>
              <a:t>5/25/2022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76C7AE-8366-7E43-9C6C-BAD3A5DE8B1B}" type="slidenum">
              <a:rPr lang="en-US" smtClean="0"/>
              <a:t>‹#›</a:t>
            </a:fld>
            <a:endParaRPr lang="en-US"/>
          </a:p>
        </p:txBody>
      </p:sp>
      <p:sp>
        <p:nvSpPr>
          <p:cNvPr id="8" name="Content Placeholder 2"/>
          <p:cNvSpPr>
            <a:spLocks noGrp="1"/>
          </p:cNvSpPr>
          <p:nvPr>
            <p:ph sz="half" idx="13"/>
          </p:nvPr>
        </p:nvSpPr>
        <p:spPr>
          <a:xfrm>
            <a:off x="723900" y="3914170"/>
            <a:ext cx="7707406" cy="2231136"/>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extLst>
      <p:ext uri="{BB962C8B-B14F-4D97-AF65-F5344CB8AC3E}">
        <p14:creationId xmlns:p14="http://schemas.microsoft.com/office/powerpoint/2010/main" val="2370370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723900" y="1586753"/>
            <a:ext cx="3776472" cy="4583860"/>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D3327164-63E4-1942-A47D-AF37DC7587D6}" type="datetimeFigureOut">
              <a:rPr lang="en-US" smtClean="0"/>
              <a:t>5/25/2022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76C7AE-8366-7E43-9C6C-BAD3A5DE8B1B}" type="slidenum">
              <a:rPr lang="en-US" smtClean="0"/>
              <a:t>‹#›</a:t>
            </a:fld>
            <a:endParaRPr lang="en-US"/>
          </a:p>
        </p:txBody>
      </p:sp>
      <p:sp>
        <p:nvSpPr>
          <p:cNvPr id="8" name="Content Placeholder 3"/>
          <p:cNvSpPr>
            <a:spLocks noGrp="1"/>
          </p:cNvSpPr>
          <p:nvPr>
            <p:ph sz="half" idx="2"/>
          </p:nvPr>
        </p:nvSpPr>
        <p:spPr>
          <a:xfrm>
            <a:off x="4648200" y="1586753"/>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9" name="Content Placeholder 3"/>
          <p:cNvSpPr>
            <a:spLocks noGrp="1"/>
          </p:cNvSpPr>
          <p:nvPr>
            <p:ph sz="half" idx="14"/>
          </p:nvPr>
        </p:nvSpPr>
        <p:spPr>
          <a:xfrm>
            <a:off x="4648200" y="3913094"/>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extLst>
      <p:ext uri="{BB962C8B-B14F-4D97-AF65-F5344CB8AC3E}">
        <p14:creationId xmlns:p14="http://schemas.microsoft.com/office/powerpoint/2010/main" val="2661206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D3327164-63E4-1942-A47D-AF37DC7587D6}" type="datetimeFigureOut">
              <a:rPr lang="en-US" smtClean="0"/>
              <a:t>5/25/2022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76C7AE-8366-7E43-9C6C-BAD3A5DE8B1B}" type="slidenum">
              <a:rPr lang="en-US" smtClean="0"/>
              <a:t>‹#›</a:t>
            </a:fld>
            <a:endParaRPr lang="en-US"/>
          </a:p>
        </p:txBody>
      </p:sp>
      <p:sp>
        <p:nvSpPr>
          <p:cNvPr id="6" name="Content Placeholder 2"/>
          <p:cNvSpPr>
            <a:spLocks noGrp="1"/>
          </p:cNvSpPr>
          <p:nvPr>
            <p:ph sz="half" idx="1"/>
          </p:nvPr>
        </p:nvSpPr>
        <p:spPr>
          <a:xfrm>
            <a:off x="723900" y="1586753"/>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Content Placeholder 3"/>
          <p:cNvSpPr>
            <a:spLocks noGrp="1"/>
          </p:cNvSpPr>
          <p:nvPr>
            <p:ph sz="half" idx="2"/>
          </p:nvPr>
        </p:nvSpPr>
        <p:spPr>
          <a:xfrm>
            <a:off x="4648200" y="1586753"/>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8" name="Content Placeholder 2"/>
          <p:cNvSpPr>
            <a:spLocks noGrp="1"/>
          </p:cNvSpPr>
          <p:nvPr>
            <p:ph sz="half" idx="13"/>
          </p:nvPr>
        </p:nvSpPr>
        <p:spPr>
          <a:xfrm>
            <a:off x="723900" y="3913094"/>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9" name="Content Placeholder 3"/>
          <p:cNvSpPr>
            <a:spLocks noGrp="1"/>
          </p:cNvSpPr>
          <p:nvPr>
            <p:ph sz="half" idx="14"/>
          </p:nvPr>
        </p:nvSpPr>
        <p:spPr>
          <a:xfrm>
            <a:off x="4648200" y="3913094"/>
            <a:ext cx="3776472" cy="2232212"/>
          </a:xfrm>
        </p:spPr>
        <p:txBody>
          <a:bodyPr>
            <a:normAutofit/>
          </a:bodyPr>
          <a:lstStyle>
            <a:lvl1pPr>
              <a:defRPr sz="2400"/>
            </a:lvl1pPr>
            <a:lvl2pPr>
              <a:defRPr sz="2200"/>
            </a:lvl2pPr>
            <a:lvl3pPr>
              <a:defRPr sz="2000"/>
            </a:lvl3pPr>
            <a:lvl4pPr>
              <a:defRPr sz="1800"/>
            </a:lvl4pPr>
            <a:lvl5pPr>
              <a:defRPr sz="1800"/>
            </a:lvl5pPr>
            <a:lvl6pPr>
              <a:defRPr sz="1800"/>
            </a:lvl6pPr>
            <a:lvl7pPr marL="2290763" indent="-344488">
              <a:defRPr sz="1800"/>
            </a:lvl7pPr>
            <a:lvl8pPr marL="2290763" indent="-344488">
              <a:defRPr sz="1800"/>
            </a:lvl8pPr>
            <a:lvl9pPr marL="2290763" indent="-34448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extLst>
      <p:ext uri="{BB962C8B-B14F-4D97-AF65-F5344CB8AC3E}">
        <p14:creationId xmlns:p14="http://schemas.microsoft.com/office/powerpoint/2010/main" val="1702058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26141" y="314979"/>
            <a:ext cx="7691719" cy="1143000"/>
          </a:xfrm>
          <a:prstGeom prst="rect">
            <a:avLst/>
          </a:prstGeom>
        </p:spPr>
        <p:txBody>
          <a:bodyPr vert="horz" lIns="91440" tIns="45720" rIns="91440" bIns="45720" rtlCol="0" anchor="ctr">
            <a:noAutofit/>
          </a:bodyPr>
          <a:lstStyle/>
          <a:p>
            <a:r>
              <a:t>Click to edit title style</a:t>
            </a:r>
          </a:p>
        </p:txBody>
      </p:sp>
      <p:sp>
        <p:nvSpPr>
          <p:cNvPr id="3" name="Text Placeholder 2"/>
          <p:cNvSpPr>
            <a:spLocks noGrp="1"/>
          </p:cNvSpPr>
          <p:nvPr>
            <p:ph type="body" idx="1"/>
          </p:nvPr>
        </p:nvSpPr>
        <p:spPr>
          <a:xfrm>
            <a:off x="726141" y="1586753"/>
            <a:ext cx="7691719" cy="457199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400">
                <a:solidFill>
                  <a:schemeClr val="tx1">
                    <a:lumMod val="65000"/>
                    <a:lumOff val="35000"/>
                  </a:schemeClr>
                </a:solidFill>
              </a:defRPr>
            </a:lvl1pPr>
          </a:lstStyle>
          <a:p>
            <a:fld id="{D3327164-63E4-1942-A47D-AF37DC7587D6}" type="datetimeFigureOut">
              <a:rPr lang="en-US" smtClean="0"/>
              <a:t>5/25/2022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4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400">
                <a:solidFill>
                  <a:schemeClr val="tx1">
                    <a:lumMod val="65000"/>
                    <a:lumOff val="35000"/>
                  </a:schemeClr>
                </a:solidFill>
              </a:defRPr>
            </a:lvl1pPr>
          </a:lstStyle>
          <a:p>
            <a:fld id="{A876C7AE-8366-7E43-9C6C-BAD3A5DE8B1B}" type="slidenum">
              <a:rPr lang="en-US" smtClean="0"/>
              <a:t>‹#›</a:t>
            </a:fld>
            <a:endParaRPr lang="en-US"/>
          </a:p>
        </p:txBody>
      </p:sp>
    </p:spTree>
    <p:extLst>
      <p:ext uri="{BB962C8B-B14F-4D97-AF65-F5344CB8AC3E}">
        <p14:creationId xmlns:p14="http://schemas.microsoft.com/office/powerpoint/2010/main" val="502784908"/>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 id="2147483760" r:id="rId15"/>
  </p:sldLayoutIdLst>
  <p:txStyles>
    <p:titleStyle>
      <a:lvl1pPr algn="ctr" defTabSz="914400" rtl="0" eaLnBrk="1" latinLnBrk="0" hangingPunct="1">
        <a:spcBef>
          <a:spcPct val="0"/>
        </a:spcBef>
        <a:buNone/>
        <a:defRPr sz="5400" kern="1200">
          <a:solidFill>
            <a:schemeClr val="tx1">
              <a:lumMod val="85000"/>
              <a:lumOff val="15000"/>
            </a:schemeClr>
          </a:solidFill>
          <a:latin typeface="+mj-lt"/>
          <a:ea typeface="+mj-ea"/>
          <a:cs typeface="+mj-cs"/>
        </a:defRPr>
      </a:lvl1pPr>
    </p:titleStyle>
    <p:bodyStyle>
      <a:lvl1pPr marL="457200" indent="-457200" algn="l" defTabSz="914400" rtl="0" eaLnBrk="1" latinLnBrk="0" hangingPunct="1">
        <a:spcBef>
          <a:spcPts val="2400"/>
        </a:spcBef>
        <a:buSzPct val="90000"/>
        <a:buFont typeface="Wingdings" pitchFamily="2" charset="2"/>
        <a:buChar char="v"/>
        <a:defRPr sz="2400" kern="1200">
          <a:solidFill>
            <a:schemeClr val="tx1">
              <a:lumMod val="75000"/>
              <a:lumOff val="25000"/>
            </a:schemeClr>
          </a:solidFill>
          <a:latin typeface="+mn-lt"/>
          <a:ea typeface="+mn-ea"/>
          <a:cs typeface="+mn-cs"/>
        </a:defRPr>
      </a:lvl1pPr>
      <a:lvl2pPr marL="914400" indent="-457200" algn="l" defTabSz="914400" rtl="0" eaLnBrk="1" latinLnBrk="0" hangingPunct="1">
        <a:spcBef>
          <a:spcPts val="1200"/>
        </a:spcBef>
        <a:buClr>
          <a:schemeClr val="bg1">
            <a:lumMod val="65000"/>
          </a:schemeClr>
        </a:buClr>
        <a:buSzPct val="90000"/>
        <a:buFont typeface="Wingdings" pitchFamily="2" charset="2"/>
        <a:buChar char="v"/>
        <a:defRPr sz="2200" kern="1200">
          <a:solidFill>
            <a:schemeClr val="tx1">
              <a:lumMod val="75000"/>
              <a:lumOff val="25000"/>
            </a:schemeClr>
          </a:solidFill>
          <a:latin typeface="+mn-lt"/>
          <a:ea typeface="+mn-ea"/>
          <a:cs typeface="+mn-cs"/>
        </a:defRPr>
      </a:lvl2pPr>
      <a:lvl3pPr marL="1263650" indent="-349250" algn="l" defTabSz="914400" rtl="0" eaLnBrk="1" latinLnBrk="0" hangingPunct="1">
        <a:spcBef>
          <a:spcPts val="1200"/>
        </a:spcBef>
        <a:buSzPct val="90000"/>
        <a:buFont typeface="Wingdings" pitchFamily="2" charset="2"/>
        <a:buChar char="v"/>
        <a:defRPr sz="2000" kern="1200">
          <a:solidFill>
            <a:schemeClr val="tx1">
              <a:lumMod val="75000"/>
              <a:lumOff val="25000"/>
            </a:schemeClr>
          </a:solidFill>
          <a:latin typeface="+mn-lt"/>
          <a:ea typeface="+mn-ea"/>
          <a:cs typeface="+mn-cs"/>
        </a:defRPr>
      </a:lvl3pPr>
      <a:lvl4pPr marL="1600200" indent="-336550" algn="l" defTabSz="914400" rtl="0" eaLnBrk="1" latinLnBrk="0" hangingPunct="1">
        <a:spcBef>
          <a:spcPts val="1200"/>
        </a:spcBef>
        <a:buClr>
          <a:schemeClr val="bg1">
            <a:lumMod val="65000"/>
          </a:schemeClr>
        </a:buClr>
        <a:buSzPct val="90000"/>
        <a:buFont typeface="Wingdings" pitchFamily="2" charset="2"/>
        <a:buChar char="v"/>
        <a:defRPr sz="1800" kern="1200">
          <a:solidFill>
            <a:schemeClr val="tx1">
              <a:lumMod val="75000"/>
              <a:lumOff val="25000"/>
            </a:schemeClr>
          </a:solidFill>
          <a:latin typeface="+mn-lt"/>
          <a:ea typeface="+mn-ea"/>
          <a:cs typeface="+mn-cs"/>
        </a:defRPr>
      </a:lvl4pPr>
      <a:lvl5pPr marL="1946275" indent="-346075" algn="l" defTabSz="914400" rtl="0" eaLnBrk="1" latinLnBrk="0" hangingPunct="1">
        <a:spcBef>
          <a:spcPts val="1200"/>
        </a:spcBef>
        <a:buSzPct val="90000"/>
        <a:buFont typeface="Wingdings" pitchFamily="2" charset="2"/>
        <a:buChar char="v"/>
        <a:defRPr sz="1800" kern="1200">
          <a:solidFill>
            <a:schemeClr val="tx1">
              <a:lumMod val="75000"/>
              <a:lumOff val="25000"/>
            </a:schemeClr>
          </a:solidFill>
          <a:latin typeface="+mn-lt"/>
          <a:ea typeface="+mn-ea"/>
          <a:cs typeface="+mn-cs"/>
        </a:defRPr>
      </a:lvl5pPr>
      <a:lvl6pPr marL="2290763" indent="-344488" algn="l" defTabSz="914400" rtl="0" eaLnBrk="1" latinLnBrk="0" hangingPunct="1">
        <a:spcBef>
          <a:spcPct val="20000"/>
        </a:spcBef>
        <a:buClr>
          <a:schemeClr val="bg1">
            <a:lumMod val="65000"/>
          </a:schemeClr>
        </a:buClr>
        <a:buSzPct val="90000"/>
        <a:buFont typeface="Wingdings" pitchFamily="2" charset="2"/>
        <a:buChar char="v"/>
        <a:defRPr lang="en-US" sz="1800" kern="1200" dirty="0" smtClean="0">
          <a:solidFill>
            <a:schemeClr val="tx1">
              <a:lumMod val="75000"/>
              <a:lumOff val="25000"/>
            </a:schemeClr>
          </a:solidFill>
          <a:latin typeface="+mn-lt"/>
          <a:ea typeface="+mn-ea"/>
          <a:cs typeface="+mn-cs"/>
        </a:defRPr>
      </a:lvl6pPr>
      <a:lvl7pPr marL="2625725" indent="-344488" algn="l" defTabSz="914400" rtl="0" eaLnBrk="1" latinLnBrk="0" hangingPunct="1">
        <a:spcBef>
          <a:spcPct val="20000"/>
        </a:spcBef>
        <a:buSzPct val="90000"/>
        <a:buFont typeface="Wingdings" pitchFamily="2" charset="2"/>
        <a:buChar char="v"/>
        <a:defRPr lang="en-US" sz="1800" kern="1200" dirty="0" smtClean="0">
          <a:solidFill>
            <a:schemeClr val="tx1">
              <a:lumMod val="75000"/>
              <a:lumOff val="25000"/>
            </a:schemeClr>
          </a:solidFill>
          <a:latin typeface="+mn-lt"/>
          <a:ea typeface="+mn-ea"/>
          <a:cs typeface="+mn-cs"/>
        </a:defRPr>
      </a:lvl7pPr>
      <a:lvl8pPr marL="2970213" indent="-344488" algn="l" defTabSz="914400" rtl="0" eaLnBrk="1" latinLnBrk="0" hangingPunct="1">
        <a:spcBef>
          <a:spcPct val="20000"/>
        </a:spcBef>
        <a:buClr>
          <a:schemeClr val="bg1">
            <a:lumMod val="65000"/>
          </a:schemeClr>
        </a:buClr>
        <a:buSzPct val="90000"/>
        <a:buFont typeface="Wingdings" pitchFamily="2" charset="2"/>
        <a:buChar char="v"/>
        <a:defRPr lang="en-US" sz="1800" kern="1200" dirty="0" smtClean="0">
          <a:solidFill>
            <a:schemeClr val="tx1">
              <a:lumMod val="75000"/>
              <a:lumOff val="25000"/>
            </a:schemeClr>
          </a:solidFill>
          <a:latin typeface="+mn-lt"/>
          <a:ea typeface="+mn-ea"/>
          <a:cs typeface="+mn-cs"/>
        </a:defRPr>
      </a:lvl8pPr>
      <a:lvl9pPr marL="3313113" indent="-344488" algn="l" defTabSz="914400" rtl="0" eaLnBrk="1" latinLnBrk="0" hangingPunct="1">
        <a:spcBef>
          <a:spcPct val="20000"/>
        </a:spcBef>
        <a:buSzPct val="90000"/>
        <a:buFont typeface="Wingdings" pitchFamily="2" charset="2"/>
        <a:buChar char="v"/>
        <a:defRPr lang="en-US" sz="1800" kern="1200" dirty="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41250" y="797669"/>
            <a:ext cx="5661499" cy="1994169"/>
          </a:xfrm>
        </p:spPr>
        <p:txBody>
          <a:bodyPr>
            <a:noAutofit/>
          </a:bodyPr>
          <a:lstStyle/>
          <a:p>
            <a:r>
              <a:rPr lang="en-US" sz="4400" dirty="0"/>
              <a:t>Additional Functions</a:t>
            </a:r>
            <a:br>
              <a:rPr lang="en-US" sz="4400" dirty="0"/>
            </a:br>
            <a:r>
              <a:rPr lang="en-US" sz="4400" dirty="0"/>
              <a:t>CMIS 563</a:t>
            </a:r>
          </a:p>
        </p:txBody>
      </p:sp>
      <p:sp>
        <p:nvSpPr>
          <p:cNvPr id="3" name="Subtitle 2"/>
          <p:cNvSpPr>
            <a:spLocks noGrp="1"/>
          </p:cNvSpPr>
          <p:nvPr>
            <p:ph type="subTitle" idx="1"/>
          </p:nvPr>
        </p:nvSpPr>
        <p:spPr>
          <a:xfrm>
            <a:off x="1138916" y="3081528"/>
            <a:ext cx="6553200" cy="694944"/>
          </a:xfrm>
        </p:spPr>
        <p:txBody>
          <a:bodyPr>
            <a:noAutofit/>
          </a:bodyPr>
          <a:lstStyle/>
          <a:p>
            <a:r>
              <a:rPr lang="en-US" dirty="0"/>
              <a:t>Week 6 Chapter 10 Video 2</a:t>
            </a:r>
          </a:p>
          <a:p>
            <a:r>
              <a:rPr lang="en-US"/>
              <a:t>Mathematical Functions</a:t>
            </a:r>
            <a:endParaRPr lang="en-US" dirty="0"/>
          </a:p>
          <a:p>
            <a:r>
              <a:rPr lang="en-US" dirty="0"/>
              <a:t>Dr. Anne Powell</a:t>
            </a:r>
          </a:p>
        </p:txBody>
      </p:sp>
    </p:spTree>
    <p:extLst>
      <p:ext uri="{BB962C8B-B14F-4D97-AF65-F5344CB8AC3E}">
        <p14:creationId xmlns:p14="http://schemas.microsoft.com/office/powerpoint/2010/main" val="3022643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a:extLst>
              <a:ext uri="{FF2B5EF4-FFF2-40B4-BE49-F238E27FC236}">
                <a16:creationId xmlns:a16="http://schemas.microsoft.com/office/drawing/2014/main" id="{EFDEAF03-36A2-4EE9-B6D8-BA00D0684529}"/>
              </a:ext>
            </a:extLst>
          </p:cNvPr>
          <p:cNvSpPr>
            <a:spLocks noGrp="1" noChangeArrowheads="1"/>
          </p:cNvSpPr>
          <p:nvPr>
            <p:ph type="title"/>
          </p:nvPr>
        </p:nvSpPr>
        <p:spPr/>
        <p:txBody>
          <a:bodyPr anchor="ctr"/>
          <a:lstStyle/>
          <a:p>
            <a:pPr eaLnBrk="1" hangingPunct="1">
              <a:defRPr/>
            </a:pPr>
            <a:r>
              <a:rPr lang="en-US" altLang="en-US" sz="4400" dirty="0">
                <a:ea typeface="Arial Unicode MS" pitchFamily="34" charset="-128"/>
              </a:rPr>
              <a:t>POWER and SQRT Functions</a:t>
            </a:r>
          </a:p>
        </p:txBody>
      </p:sp>
      <p:sp>
        <p:nvSpPr>
          <p:cNvPr id="327683" name="Rectangle 3">
            <a:extLst>
              <a:ext uri="{FF2B5EF4-FFF2-40B4-BE49-F238E27FC236}">
                <a16:creationId xmlns:a16="http://schemas.microsoft.com/office/drawing/2014/main" id="{220BE757-C489-422C-ACF4-811DAF99987E}"/>
              </a:ext>
            </a:extLst>
          </p:cNvPr>
          <p:cNvSpPr>
            <a:spLocks noGrp="1" noChangeArrowheads="1"/>
          </p:cNvSpPr>
          <p:nvPr>
            <p:ph idx="1"/>
          </p:nvPr>
        </p:nvSpPr>
        <p:spPr/>
        <p:txBody>
          <a:bodyPr>
            <a:normAutofit fontScale="77500" lnSpcReduction="20000"/>
          </a:bodyPr>
          <a:lstStyle/>
          <a:p>
            <a:pPr marL="796925" lvl="2" indent="-568325" algn="l" eaLnBrk="1" hangingPunct="1">
              <a:lnSpc>
                <a:spcPct val="90000"/>
              </a:lnSpc>
              <a:buFontTx/>
              <a:buChar char="•"/>
              <a:defRPr/>
            </a:pPr>
            <a:r>
              <a:rPr lang="en-US" altLang="en-US" sz="2800" dirty="0">
                <a:ea typeface="Arial Unicode MS" pitchFamily="34" charset="-128"/>
              </a:rPr>
              <a:t>The general format for these functions is:</a:t>
            </a:r>
          </a:p>
          <a:p>
            <a:pPr marL="228600" lvl="2" indent="0" algn="l" eaLnBrk="1" hangingPunct="1">
              <a:buNone/>
              <a:defRPr/>
            </a:pPr>
            <a:r>
              <a:rPr lang="en-US" altLang="en-US" sz="2400" dirty="0">
                <a:latin typeface="Courier New" panose="02070309020205020404" pitchFamily="49" charset="0"/>
                <a:cs typeface="Courier New" panose="02070309020205020404" pitchFamily="49" charset="0"/>
              </a:rPr>
              <a:t>			</a:t>
            </a:r>
            <a:r>
              <a:rPr lang="en-US" altLang="en-US" sz="2000" dirty="0">
                <a:latin typeface="Courier New" panose="02070309020205020404" pitchFamily="49" charset="0"/>
              </a:rPr>
              <a:t>POWER(NumericValue1, NumericValue2)</a:t>
            </a:r>
          </a:p>
          <a:p>
            <a:pPr marL="228600" lvl="2" indent="0" algn="l" eaLnBrk="1" hangingPunct="1">
              <a:buNone/>
              <a:defRPr/>
            </a:pPr>
            <a:r>
              <a:rPr lang="en-US" altLang="en-US" sz="2000" dirty="0">
                <a:latin typeface="Courier New" panose="02070309020205020404" pitchFamily="49" charset="0"/>
              </a:rPr>
              <a:t>			SQRT(</a:t>
            </a:r>
            <a:r>
              <a:rPr lang="en-US" altLang="en-US" sz="2000" dirty="0" err="1">
                <a:latin typeface="Courier New" panose="02070309020205020404" pitchFamily="49" charset="0"/>
              </a:rPr>
              <a:t>NumericValue</a:t>
            </a:r>
            <a:r>
              <a:rPr lang="en-US" altLang="en-US" sz="2400" dirty="0"/>
              <a:t>)</a:t>
            </a:r>
            <a:r>
              <a:rPr lang="en-US" altLang="en-US" sz="2400" dirty="0">
                <a:latin typeface="Courier New" panose="02070309020205020404" pitchFamily="49" charset="0"/>
                <a:cs typeface="Courier New" panose="02070309020205020404" pitchFamily="49" charset="0"/>
              </a:rPr>
              <a:t>)</a:t>
            </a:r>
          </a:p>
          <a:p>
            <a:pPr marL="796925" lvl="2" indent="-568325" algn="l" eaLnBrk="1" hangingPunct="1">
              <a:lnSpc>
                <a:spcPct val="90000"/>
              </a:lnSpc>
              <a:defRPr/>
            </a:pPr>
            <a:endParaRPr lang="en-US" altLang="en-US" sz="800" dirty="0">
              <a:ea typeface="Arial Unicode MS" pitchFamily="34" charset="-128"/>
            </a:endParaRPr>
          </a:p>
          <a:p>
            <a:pPr marL="796925" lvl="2" indent="-568325" algn="l" eaLnBrk="1" hangingPunct="1">
              <a:lnSpc>
                <a:spcPct val="90000"/>
              </a:lnSpc>
              <a:buFontTx/>
              <a:buChar char="•"/>
              <a:defRPr/>
            </a:pPr>
            <a:r>
              <a:rPr lang="en-US" altLang="en-US" sz="2800" dirty="0">
                <a:ea typeface="Arial Unicode MS" pitchFamily="34" charset="-128"/>
              </a:rPr>
              <a:t>The POWER function raises </a:t>
            </a:r>
            <a:r>
              <a:rPr lang="en-US" altLang="en-US" sz="2800" i="1" dirty="0">
                <a:ea typeface="Arial Unicode MS" pitchFamily="34" charset="-128"/>
              </a:rPr>
              <a:t>NumericValue1</a:t>
            </a:r>
            <a:r>
              <a:rPr lang="en-US" altLang="en-US" sz="2800" dirty="0">
                <a:ea typeface="Arial Unicode MS" pitchFamily="34" charset="-128"/>
              </a:rPr>
              <a:t> to a specified positive exponent, </a:t>
            </a:r>
            <a:r>
              <a:rPr lang="en-US" altLang="en-US" sz="2800" i="1" dirty="0">
                <a:ea typeface="Arial Unicode MS" pitchFamily="34" charset="-128"/>
              </a:rPr>
              <a:t>NumericValue2</a:t>
            </a:r>
            <a:r>
              <a:rPr lang="en-US" altLang="en-US" sz="2800" dirty="0">
                <a:ea typeface="Arial Unicode MS" pitchFamily="34" charset="-128"/>
              </a:rPr>
              <a:t>.  </a:t>
            </a:r>
          </a:p>
          <a:p>
            <a:pPr marL="796925" lvl="2" indent="-568325" algn="l" eaLnBrk="1" hangingPunct="1">
              <a:lnSpc>
                <a:spcPct val="90000"/>
              </a:lnSpc>
              <a:buFontTx/>
              <a:buChar char="•"/>
              <a:defRPr/>
            </a:pPr>
            <a:r>
              <a:rPr lang="en-US" altLang="en-US" sz="2800" dirty="0">
                <a:ea typeface="Arial Unicode MS" pitchFamily="34" charset="-128"/>
              </a:rPr>
              <a:t>The SQRT function computes the square root of a </a:t>
            </a:r>
            <a:r>
              <a:rPr lang="en-US" altLang="en-US" sz="2800" i="1" dirty="0" err="1">
                <a:ea typeface="Arial Unicode MS" pitchFamily="34" charset="-128"/>
              </a:rPr>
              <a:t>NumericValue</a:t>
            </a:r>
            <a:r>
              <a:rPr lang="en-US" altLang="en-US" sz="2800" dirty="0">
                <a:ea typeface="Arial Unicode MS" pitchFamily="34" charset="-128"/>
              </a:rPr>
              <a:t>, expression, or NUMBER column value.</a:t>
            </a:r>
          </a:p>
          <a:p>
            <a:pPr lvl="4" algn="l" eaLnBrk="1" hangingPunct="1">
              <a:lnSpc>
                <a:spcPct val="90000"/>
              </a:lnSpc>
              <a:defRPr/>
            </a:pPr>
            <a:endParaRPr lang="en-US" altLang="en-US" sz="1000" dirty="0">
              <a:latin typeface="Courier New" panose="02070309020205020404" pitchFamily="49" charset="0"/>
              <a:cs typeface="Courier New" panose="02070309020205020404" pitchFamily="49" charset="0"/>
            </a:endParaRPr>
          </a:p>
          <a:p>
            <a:pPr marL="1263650" lvl="3" indent="0" algn="l" eaLnBrk="1" hangingPunct="1">
              <a:lnSpc>
                <a:spcPct val="120000"/>
              </a:lnSpc>
              <a:spcBef>
                <a:spcPts val="600"/>
              </a:spcBef>
              <a:buNone/>
              <a:defRPr/>
            </a:pPr>
            <a:r>
              <a:rPr lang="en-US" altLang="en-US" sz="1800" dirty="0">
                <a:latin typeface="Courier New" panose="02070309020205020404" pitchFamily="49" charset="0"/>
              </a:rPr>
              <a:t>/* SQL Example 10.15 */</a:t>
            </a:r>
          </a:p>
          <a:p>
            <a:pPr marL="1263650" lvl="3" indent="0" algn="l" eaLnBrk="1" hangingPunct="1">
              <a:lnSpc>
                <a:spcPct val="120000"/>
              </a:lnSpc>
              <a:spcBef>
                <a:spcPts val="600"/>
              </a:spcBef>
              <a:buNone/>
              <a:defRPr/>
            </a:pPr>
            <a:r>
              <a:rPr lang="en-US" altLang="en-US" sz="1800" dirty="0">
                <a:latin typeface="Courier New" panose="02070309020205020404" pitchFamily="49" charset="0"/>
              </a:rPr>
              <a:t>SELECT POWER(10, 3), POWER(25, 0.5), SQRT(25)</a:t>
            </a:r>
          </a:p>
          <a:p>
            <a:pPr marL="1263650" lvl="3" indent="0" algn="l" eaLnBrk="1" hangingPunct="1">
              <a:lnSpc>
                <a:spcPct val="120000"/>
              </a:lnSpc>
              <a:spcBef>
                <a:spcPts val="600"/>
              </a:spcBef>
              <a:buNone/>
              <a:defRPr/>
            </a:pPr>
            <a:r>
              <a:rPr lang="en-US" altLang="en-US" sz="1800" dirty="0">
                <a:latin typeface="Courier New" panose="02070309020205020404" pitchFamily="49" charset="0"/>
              </a:rPr>
              <a:t>FROM Dual;</a:t>
            </a:r>
          </a:p>
          <a:p>
            <a:pPr marL="1263650" lvl="3" indent="0" algn="l" eaLnBrk="1" hangingPunct="1">
              <a:lnSpc>
                <a:spcPct val="120000"/>
              </a:lnSpc>
              <a:spcBef>
                <a:spcPts val="600"/>
              </a:spcBef>
              <a:buNone/>
              <a:defRPr/>
            </a:pPr>
            <a:r>
              <a:rPr lang="en-US" altLang="en-US" sz="1800" dirty="0">
                <a:latin typeface="Courier New" panose="02070309020205020404" pitchFamily="49" charset="0"/>
              </a:rPr>
              <a:t>POWER(10,3) POWER(25,0.5)   SQRT(25)</a:t>
            </a:r>
          </a:p>
          <a:p>
            <a:pPr marL="1263650" lvl="3" indent="0" algn="l" eaLnBrk="1" hangingPunct="1">
              <a:lnSpc>
                <a:spcPct val="120000"/>
              </a:lnSpc>
              <a:spcBef>
                <a:spcPts val="600"/>
              </a:spcBef>
              <a:buNone/>
              <a:defRPr/>
            </a:pPr>
            <a:r>
              <a:rPr lang="en-US" altLang="en-US" sz="1800" dirty="0">
                <a:latin typeface="Courier New" panose="02070309020205020404" pitchFamily="49" charset="0"/>
              </a:rPr>
              <a:t>----------- ------------- ----------</a:t>
            </a:r>
          </a:p>
          <a:p>
            <a:pPr marL="1263650" lvl="3" indent="0" algn="l" eaLnBrk="1" hangingPunct="1">
              <a:lnSpc>
                <a:spcPct val="120000"/>
              </a:lnSpc>
              <a:spcBef>
                <a:spcPts val="600"/>
              </a:spcBef>
              <a:buNone/>
              <a:defRPr/>
            </a:pPr>
            <a:r>
              <a:rPr lang="en-US" altLang="en-US" sz="1800" dirty="0">
                <a:latin typeface="Courier New" panose="02070309020205020404" pitchFamily="49" charset="0"/>
              </a:rPr>
              <a:t>      1000             5          5</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a:extLst>
              <a:ext uri="{FF2B5EF4-FFF2-40B4-BE49-F238E27FC236}">
                <a16:creationId xmlns:a16="http://schemas.microsoft.com/office/drawing/2014/main" id="{35BA220A-4A67-495C-82C4-A9631B4F209C}"/>
              </a:ext>
            </a:extLst>
          </p:cNvPr>
          <p:cNvSpPr>
            <a:spLocks noGrp="1" noChangeArrowheads="1"/>
          </p:cNvSpPr>
          <p:nvPr>
            <p:ph type="title"/>
          </p:nvPr>
        </p:nvSpPr>
        <p:spPr>
          <a:xfrm>
            <a:off x="457201" y="314979"/>
            <a:ext cx="8258782" cy="1143000"/>
          </a:xfrm>
        </p:spPr>
        <p:txBody>
          <a:bodyPr anchor="ctr"/>
          <a:lstStyle/>
          <a:p>
            <a:pPr eaLnBrk="1" hangingPunct="1">
              <a:defRPr/>
            </a:pPr>
            <a:r>
              <a:rPr lang="en-US" altLang="en-US" sz="4400" dirty="0">
                <a:ea typeface="Arial Unicode MS" pitchFamily="34" charset="-128"/>
              </a:rPr>
              <a:t>ROUND and TRUNC Functions</a:t>
            </a:r>
          </a:p>
        </p:txBody>
      </p:sp>
      <p:sp>
        <p:nvSpPr>
          <p:cNvPr id="328707" name="Rectangle 3">
            <a:extLst>
              <a:ext uri="{FF2B5EF4-FFF2-40B4-BE49-F238E27FC236}">
                <a16:creationId xmlns:a16="http://schemas.microsoft.com/office/drawing/2014/main" id="{596C7198-814A-4C91-88C1-775619D6476D}"/>
              </a:ext>
            </a:extLst>
          </p:cNvPr>
          <p:cNvSpPr>
            <a:spLocks noGrp="1" noChangeArrowheads="1"/>
          </p:cNvSpPr>
          <p:nvPr>
            <p:ph idx="1"/>
          </p:nvPr>
        </p:nvSpPr>
        <p:spPr/>
        <p:txBody>
          <a:bodyPr>
            <a:normAutofit lnSpcReduction="10000"/>
          </a:bodyPr>
          <a:lstStyle/>
          <a:p>
            <a:pPr marL="796925" lvl="2" indent="-568325" algn="l" eaLnBrk="1" hangingPunct="1">
              <a:lnSpc>
                <a:spcPct val="90000"/>
              </a:lnSpc>
              <a:buFontTx/>
              <a:buChar char="•"/>
              <a:defRPr/>
            </a:pPr>
            <a:r>
              <a:rPr lang="en-US" altLang="en-US" sz="2800" dirty="0">
                <a:ea typeface="Arial Unicode MS" pitchFamily="34" charset="-128"/>
              </a:rPr>
              <a:t>The general format of these functions is:</a:t>
            </a:r>
          </a:p>
          <a:p>
            <a:pPr lvl="4" algn="l" eaLnBrk="1" hangingPunct="1">
              <a:lnSpc>
                <a:spcPct val="90000"/>
              </a:lnSpc>
              <a:defRPr/>
            </a:pPr>
            <a:endParaRPr lang="en-US" altLang="en-US" sz="1200" dirty="0">
              <a:latin typeface="Courier New" panose="02070309020205020404" pitchFamily="49" charset="0"/>
              <a:cs typeface="Courier New" panose="02070309020205020404" pitchFamily="49" charset="0"/>
            </a:endParaRPr>
          </a:p>
          <a:p>
            <a:pPr marL="228600" lvl="2" indent="0" eaLnBrk="1" hangingPunct="1">
              <a:buNone/>
              <a:defRPr/>
            </a:pPr>
            <a:r>
              <a:rPr lang="en-US" altLang="en-US" sz="2400" dirty="0">
                <a:latin typeface="Courier New" panose="02070309020205020404" pitchFamily="49" charset="0"/>
              </a:rPr>
              <a:t>ROUND(NumericValue1, </a:t>
            </a:r>
            <a:r>
              <a:rPr lang="en-US" altLang="en-US" sz="2400" dirty="0" err="1">
                <a:latin typeface="Courier New" panose="02070309020205020404" pitchFamily="49" charset="0"/>
              </a:rPr>
              <a:t>IntegerValue</a:t>
            </a:r>
            <a:r>
              <a:rPr lang="en-US" altLang="en-US" sz="2400" dirty="0">
                <a:latin typeface="Courier New" panose="02070309020205020404" pitchFamily="49" charset="0"/>
              </a:rPr>
              <a:t>)</a:t>
            </a:r>
          </a:p>
          <a:p>
            <a:pPr marL="228600" lvl="2" indent="0" eaLnBrk="1" hangingPunct="1">
              <a:buNone/>
              <a:defRPr/>
            </a:pPr>
            <a:r>
              <a:rPr lang="en-US" altLang="en-US" sz="2400" dirty="0">
                <a:latin typeface="Courier New" panose="02070309020205020404" pitchFamily="49" charset="0"/>
              </a:rPr>
              <a:t>TRUNC(NumericValue1, </a:t>
            </a:r>
            <a:r>
              <a:rPr lang="en-US" altLang="en-US" sz="2400" dirty="0" err="1">
                <a:latin typeface="Courier New" panose="02070309020205020404" pitchFamily="49" charset="0"/>
              </a:rPr>
              <a:t>IntegerValue</a:t>
            </a:r>
            <a:r>
              <a:rPr lang="en-US" altLang="en-US" sz="2400" dirty="0">
                <a:latin typeface="Courier New" panose="02070309020205020404" pitchFamily="49" charset="0"/>
              </a:rPr>
              <a:t>)</a:t>
            </a:r>
            <a:endParaRPr lang="en-US" altLang="en-US" sz="2800" dirty="0">
              <a:latin typeface="Courier New" panose="02070309020205020404" pitchFamily="49" charset="0"/>
              <a:cs typeface="Courier New" panose="02070309020205020404" pitchFamily="49" charset="0"/>
            </a:endParaRPr>
          </a:p>
          <a:p>
            <a:pPr lvl="4" algn="l" eaLnBrk="1" hangingPunct="1">
              <a:lnSpc>
                <a:spcPct val="90000"/>
              </a:lnSpc>
              <a:defRPr/>
            </a:pPr>
            <a:endParaRPr lang="en-US" altLang="en-US" dirty="0">
              <a:latin typeface="Courier New" panose="02070309020205020404" pitchFamily="49" charset="0"/>
              <a:cs typeface="Courier New" panose="02070309020205020404" pitchFamily="49" charset="0"/>
            </a:endParaRPr>
          </a:p>
          <a:p>
            <a:pPr marL="796925" lvl="2" indent="-568325" algn="l" eaLnBrk="1" hangingPunct="1">
              <a:lnSpc>
                <a:spcPct val="90000"/>
              </a:lnSpc>
              <a:buFontTx/>
              <a:buChar char="•"/>
              <a:defRPr/>
            </a:pPr>
            <a:r>
              <a:rPr lang="en-US" altLang="en-US" sz="2800" dirty="0">
                <a:cs typeface="Times New Roman" panose="02020603050405020304" pitchFamily="18" charset="0"/>
              </a:rPr>
              <a:t>The ROUND function rounds </a:t>
            </a:r>
            <a:r>
              <a:rPr lang="en-US" altLang="en-US" sz="2800" i="1" dirty="0">
                <a:cs typeface="Times New Roman" panose="02020603050405020304" pitchFamily="18" charset="0"/>
              </a:rPr>
              <a:t>NumericValue1</a:t>
            </a:r>
            <a:r>
              <a:rPr lang="en-US" altLang="en-US" sz="2800" dirty="0">
                <a:cs typeface="Times New Roman" panose="02020603050405020304" pitchFamily="18" charset="0"/>
              </a:rPr>
              <a:t> to the specified number of digits of precision, an integer value shown in the formal definition as </a:t>
            </a:r>
            <a:r>
              <a:rPr lang="en-US" altLang="en-US" sz="2800" i="1" dirty="0" err="1">
                <a:cs typeface="Times New Roman" panose="02020603050405020304" pitchFamily="18" charset="0"/>
              </a:rPr>
              <a:t>IntegerValue</a:t>
            </a:r>
            <a:r>
              <a:rPr lang="en-US" altLang="en-US" sz="2800" dirty="0">
                <a:cs typeface="Times New Roman" panose="02020603050405020304" pitchFamily="18" charset="0"/>
              </a:rPr>
              <a:t>.</a:t>
            </a:r>
          </a:p>
          <a:p>
            <a:pPr marL="796925" lvl="2" indent="-568325" algn="l" eaLnBrk="1" hangingPunct="1">
              <a:lnSpc>
                <a:spcPct val="90000"/>
              </a:lnSpc>
              <a:buFontTx/>
              <a:buChar char="•"/>
              <a:defRPr/>
            </a:pPr>
            <a:r>
              <a:rPr lang="en-US" altLang="en-US" sz="2800" dirty="0">
                <a:cs typeface="Times New Roman" panose="02020603050405020304" pitchFamily="18" charset="0"/>
              </a:rPr>
              <a:t>The TRUNC function truncates digits from a number.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2">
            <a:extLst>
              <a:ext uri="{FF2B5EF4-FFF2-40B4-BE49-F238E27FC236}">
                <a16:creationId xmlns:a16="http://schemas.microsoft.com/office/drawing/2014/main" id="{CBA9C735-04FB-4C58-A94B-4E9B62179AD0}"/>
              </a:ext>
            </a:extLst>
          </p:cNvPr>
          <p:cNvSpPr>
            <a:spLocks noGrp="1" noChangeArrowheads="1"/>
          </p:cNvSpPr>
          <p:nvPr>
            <p:ph type="title"/>
          </p:nvPr>
        </p:nvSpPr>
        <p:spPr>
          <a:xfrm>
            <a:off x="457201" y="314979"/>
            <a:ext cx="7960660" cy="1143000"/>
          </a:xfrm>
        </p:spPr>
        <p:txBody>
          <a:bodyPr anchor="ctr"/>
          <a:lstStyle/>
          <a:p>
            <a:pPr algn="l" eaLnBrk="1" hangingPunct="1">
              <a:defRPr/>
            </a:pPr>
            <a:r>
              <a:rPr lang="en-US" altLang="en-US" sz="3600" dirty="0">
                <a:ea typeface="Arial Unicode MS" pitchFamily="34" charset="-128"/>
              </a:rPr>
              <a:t>Example 10.16 – ROUND and TRUNC</a:t>
            </a:r>
          </a:p>
        </p:txBody>
      </p:sp>
      <p:sp>
        <p:nvSpPr>
          <p:cNvPr id="329731" name="Rectangle 3">
            <a:extLst>
              <a:ext uri="{FF2B5EF4-FFF2-40B4-BE49-F238E27FC236}">
                <a16:creationId xmlns:a16="http://schemas.microsoft.com/office/drawing/2014/main" id="{96143651-CD6A-4A4B-993D-DD51A94D7672}"/>
              </a:ext>
            </a:extLst>
          </p:cNvPr>
          <p:cNvSpPr>
            <a:spLocks noGrp="1" noChangeArrowheads="1"/>
          </p:cNvSpPr>
          <p:nvPr>
            <p:ph idx="1"/>
          </p:nvPr>
        </p:nvSpPr>
        <p:spPr>
          <a:xfrm>
            <a:off x="726141" y="1586753"/>
            <a:ext cx="7691719" cy="4882141"/>
          </a:xfrm>
        </p:spPr>
        <p:txBody>
          <a:bodyPr>
            <a:normAutofit fontScale="62500" lnSpcReduction="20000"/>
          </a:bodyPr>
          <a:lstStyle/>
          <a:p>
            <a:pPr marL="228600" lvl="2" indent="0" algn="l" eaLnBrk="1" hangingPunct="1">
              <a:lnSpc>
                <a:spcPct val="120000"/>
              </a:lnSpc>
              <a:spcBef>
                <a:spcPts val="600"/>
              </a:spcBef>
              <a:buNone/>
              <a:defRPr/>
            </a:pPr>
            <a:r>
              <a:rPr lang="en-US" altLang="en-US" dirty="0">
                <a:latin typeface="Courier New" panose="02070309020205020404" pitchFamily="49" charset="0"/>
              </a:rPr>
              <a:t>/* SQL Example 10.16 */</a:t>
            </a:r>
          </a:p>
          <a:p>
            <a:pPr marL="228600" lvl="2" indent="0" algn="l" eaLnBrk="1" hangingPunct="1">
              <a:lnSpc>
                <a:spcPct val="120000"/>
              </a:lnSpc>
              <a:spcBef>
                <a:spcPts val="600"/>
              </a:spcBef>
              <a:buNone/>
              <a:defRPr/>
            </a:pPr>
            <a:r>
              <a:rPr lang="en-US" altLang="en-US" dirty="0">
                <a:latin typeface="Courier New" panose="02070309020205020404" pitchFamily="49" charset="0"/>
              </a:rPr>
              <a:t>SELECT </a:t>
            </a:r>
            <a:r>
              <a:rPr lang="en-US" altLang="en-US" dirty="0" err="1">
                <a:latin typeface="Courier New" panose="02070309020205020404" pitchFamily="49" charset="0"/>
              </a:rPr>
              <a:t>EmployeeID</a:t>
            </a:r>
            <a:r>
              <a:rPr lang="en-US" altLang="en-US" dirty="0">
                <a:latin typeface="Courier New" panose="02070309020205020404" pitchFamily="49" charset="0"/>
              </a:rPr>
              <a:t> "</a:t>
            </a:r>
            <a:r>
              <a:rPr lang="en-US" altLang="en-US" dirty="0" err="1">
                <a:latin typeface="Courier New" panose="02070309020205020404" pitchFamily="49" charset="0"/>
              </a:rPr>
              <a:t>EmployeeID</a:t>
            </a:r>
            <a:r>
              <a:rPr lang="en-US" altLang="en-US" dirty="0">
                <a:latin typeface="Courier New" panose="02070309020205020404" pitchFamily="49" charset="0"/>
              </a:rPr>
              <a:t>", </a:t>
            </a:r>
            <a:r>
              <a:rPr lang="en-US" altLang="en-US" dirty="0" err="1">
                <a:latin typeface="Courier New" panose="02070309020205020404" pitchFamily="49" charset="0"/>
              </a:rPr>
              <a:t>HoursWorked</a:t>
            </a:r>
            <a:r>
              <a:rPr lang="en-US" altLang="en-US" dirty="0">
                <a:latin typeface="Courier New" panose="02070309020205020404" pitchFamily="49" charset="0"/>
              </a:rPr>
              <a:t> "Hours", </a:t>
            </a:r>
          </a:p>
          <a:p>
            <a:pPr marL="228600" lvl="2" indent="0" algn="l" eaLnBrk="1" hangingPunct="1">
              <a:lnSpc>
                <a:spcPct val="120000"/>
              </a:lnSpc>
              <a:spcBef>
                <a:spcPts val="600"/>
              </a:spcBef>
              <a:buNone/>
              <a:defRPr/>
            </a:pPr>
            <a:r>
              <a:rPr lang="en-US" altLang="en-US" dirty="0">
                <a:latin typeface="Courier New" panose="02070309020205020404" pitchFamily="49" charset="0"/>
              </a:rPr>
              <a:t>    </a:t>
            </a:r>
            <a:r>
              <a:rPr lang="en-US" altLang="en-US" dirty="0" err="1">
                <a:latin typeface="Courier New" panose="02070309020205020404" pitchFamily="49" charset="0"/>
              </a:rPr>
              <a:t>ProjectNumber</a:t>
            </a:r>
            <a:r>
              <a:rPr lang="en-US" altLang="en-US" dirty="0">
                <a:latin typeface="Courier New" panose="02070309020205020404" pitchFamily="49" charset="0"/>
              </a:rPr>
              <a:t> "Project", ROUND(HoursWorked,0) "Rounded",</a:t>
            </a:r>
          </a:p>
          <a:p>
            <a:pPr marL="228600" lvl="2" indent="0" algn="l" eaLnBrk="1" hangingPunct="1">
              <a:lnSpc>
                <a:spcPct val="120000"/>
              </a:lnSpc>
              <a:spcBef>
                <a:spcPts val="600"/>
              </a:spcBef>
              <a:buNone/>
              <a:defRPr/>
            </a:pPr>
            <a:r>
              <a:rPr lang="en-US" altLang="en-US" dirty="0">
                <a:latin typeface="Courier New" panose="02070309020205020404" pitchFamily="49" charset="0"/>
              </a:rPr>
              <a:t>    TRUNC(HoursWorked,0) "Truncated"</a:t>
            </a:r>
          </a:p>
          <a:p>
            <a:pPr marL="228600" lvl="2" indent="0" algn="l" eaLnBrk="1" hangingPunct="1">
              <a:lnSpc>
                <a:spcPct val="120000"/>
              </a:lnSpc>
              <a:spcBef>
                <a:spcPts val="600"/>
              </a:spcBef>
              <a:buNone/>
              <a:defRPr/>
            </a:pPr>
            <a:r>
              <a:rPr lang="en-US" altLang="en-US" dirty="0">
                <a:latin typeface="Courier New" panose="02070309020205020404" pitchFamily="49" charset="0"/>
              </a:rPr>
              <a:t>FROM ProjectAssignment</a:t>
            </a:r>
          </a:p>
          <a:p>
            <a:pPr marL="228600" lvl="2" indent="0" algn="l" eaLnBrk="1" hangingPunct="1">
              <a:lnSpc>
                <a:spcPct val="120000"/>
              </a:lnSpc>
              <a:spcBef>
                <a:spcPts val="600"/>
              </a:spcBef>
              <a:buNone/>
              <a:defRPr/>
            </a:pPr>
            <a:r>
              <a:rPr lang="en-US" altLang="en-US" dirty="0">
                <a:latin typeface="Courier New" panose="02070309020205020404" pitchFamily="49" charset="0"/>
              </a:rPr>
              <a:t>ORDER BY </a:t>
            </a:r>
            <a:r>
              <a:rPr lang="en-US" altLang="en-US" dirty="0" err="1">
                <a:latin typeface="Courier New" panose="02070309020205020404" pitchFamily="49" charset="0"/>
              </a:rPr>
              <a:t>EmployeeID</a:t>
            </a:r>
            <a:r>
              <a:rPr lang="en-US" altLang="en-US" dirty="0">
                <a:latin typeface="Courier New" panose="02070309020205020404" pitchFamily="49" charset="0"/>
              </a:rPr>
              <a:t>;</a:t>
            </a:r>
          </a:p>
          <a:p>
            <a:pPr marL="228600" lvl="2" indent="0" algn="l" eaLnBrk="1" hangingPunct="1">
              <a:lnSpc>
                <a:spcPct val="120000"/>
              </a:lnSpc>
              <a:spcBef>
                <a:spcPts val="600"/>
              </a:spcBef>
              <a:buNone/>
              <a:defRPr/>
            </a:pPr>
            <a:r>
              <a:rPr lang="en-US" altLang="en-US" dirty="0" err="1">
                <a:latin typeface="Courier New" panose="02070309020205020404" pitchFamily="49" charset="0"/>
              </a:rPr>
              <a:t>EmployeeID</a:t>
            </a:r>
            <a:r>
              <a:rPr lang="en-US" altLang="en-US" dirty="0">
                <a:latin typeface="Courier New" panose="02070309020205020404" pitchFamily="49" charset="0"/>
              </a:rPr>
              <a:t>   Hours    Project    Rounded  Truncated</a:t>
            </a:r>
          </a:p>
          <a:p>
            <a:pPr marL="228600" lvl="2" indent="0" algn="l" eaLnBrk="1" hangingPunct="1">
              <a:lnSpc>
                <a:spcPct val="120000"/>
              </a:lnSpc>
              <a:spcBef>
                <a:spcPts val="600"/>
              </a:spcBef>
              <a:buNone/>
              <a:defRPr/>
            </a:pPr>
            <a:r>
              <a:rPr lang="en-US" altLang="en-US" dirty="0">
                <a:latin typeface="Courier New" panose="02070309020205020404" pitchFamily="49" charset="0"/>
              </a:rPr>
              <a:t>---------- ------- ---------- ---------- ----------</a:t>
            </a:r>
          </a:p>
          <a:p>
            <a:pPr marL="228600" lvl="2" indent="0" algn="l" eaLnBrk="1" hangingPunct="1">
              <a:lnSpc>
                <a:spcPct val="120000"/>
              </a:lnSpc>
              <a:spcBef>
                <a:spcPts val="600"/>
              </a:spcBef>
              <a:buNone/>
              <a:defRPr/>
            </a:pPr>
            <a:r>
              <a:rPr lang="en-US" altLang="en-US" dirty="0">
                <a:latin typeface="Courier New" panose="02070309020205020404" pitchFamily="49" charset="0"/>
              </a:rPr>
              <a:t>01885         10.2          3         10         10</a:t>
            </a:r>
          </a:p>
          <a:p>
            <a:pPr marL="228600" lvl="2" indent="0" algn="l" eaLnBrk="1" hangingPunct="1">
              <a:lnSpc>
                <a:spcPct val="120000"/>
              </a:lnSpc>
              <a:spcBef>
                <a:spcPts val="600"/>
              </a:spcBef>
              <a:buNone/>
              <a:defRPr/>
            </a:pPr>
            <a:r>
              <a:rPr lang="en-US" altLang="en-US" dirty="0">
                <a:latin typeface="Courier New" panose="02070309020205020404" pitchFamily="49" charset="0"/>
              </a:rPr>
              <a:t>23100         10.3          4         10         10</a:t>
            </a:r>
          </a:p>
          <a:p>
            <a:pPr marL="228600" lvl="2" indent="0" algn="l" eaLnBrk="1" hangingPunct="1">
              <a:lnSpc>
                <a:spcPct val="120000"/>
              </a:lnSpc>
              <a:spcBef>
                <a:spcPts val="600"/>
              </a:spcBef>
              <a:buNone/>
              <a:defRPr/>
            </a:pPr>
            <a:r>
              <a:rPr lang="en-US" altLang="en-US" dirty="0">
                <a:latin typeface="Courier New" panose="02070309020205020404" pitchFamily="49" charset="0"/>
              </a:rPr>
              <a:t>23100                       7</a:t>
            </a:r>
          </a:p>
          <a:p>
            <a:pPr marL="228600" lvl="2" indent="0" algn="l" eaLnBrk="1" hangingPunct="1">
              <a:lnSpc>
                <a:spcPct val="120000"/>
              </a:lnSpc>
              <a:spcBef>
                <a:spcPts val="600"/>
              </a:spcBef>
              <a:buNone/>
              <a:defRPr/>
            </a:pPr>
            <a:r>
              <a:rPr lang="en-US" altLang="en-US" dirty="0">
                <a:latin typeface="Courier New" panose="02070309020205020404" pitchFamily="49" charset="0"/>
              </a:rPr>
              <a:t>23232         14.2          1         14         14</a:t>
            </a:r>
          </a:p>
          <a:p>
            <a:pPr marL="228600" lvl="2" indent="0" algn="l" eaLnBrk="1" hangingPunct="1">
              <a:lnSpc>
                <a:spcPct val="120000"/>
              </a:lnSpc>
              <a:spcBef>
                <a:spcPts val="600"/>
              </a:spcBef>
              <a:buNone/>
              <a:defRPr/>
            </a:pPr>
            <a:r>
              <a:rPr lang="en-US" altLang="en-US" b="1" dirty="0">
                <a:solidFill>
                  <a:srgbClr val="FF0000"/>
                </a:solidFill>
                <a:latin typeface="Courier New" panose="02070309020205020404" pitchFamily="49" charset="0"/>
              </a:rPr>
              <a:t>23232         10.6          2         11         10</a:t>
            </a:r>
          </a:p>
          <a:p>
            <a:pPr marL="228600" lvl="2" indent="0" algn="l" eaLnBrk="1" hangingPunct="1">
              <a:lnSpc>
                <a:spcPct val="120000"/>
              </a:lnSpc>
              <a:spcBef>
                <a:spcPts val="600"/>
              </a:spcBef>
              <a:buNone/>
              <a:defRPr/>
            </a:pPr>
            <a:r>
              <a:rPr lang="en-US" altLang="en-US" dirty="0">
                <a:latin typeface="Courier New" panose="02070309020205020404" pitchFamily="49" charset="0"/>
              </a:rPr>
              <a:t>23232                       8</a:t>
            </a:r>
          </a:p>
          <a:p>
            <a:pPr marL="228600" lvl="2" indent="0" algn="l" eaLnBrk="1" hangingPunct="1">
              <a:lnSpc>
                <a:spcPct val="120000"/>
              </a:lnSpc>
              <a:spcBef>
                <a:spcPts val="600"/>
              </a:spcBef>
              <a:buNone/>
              <a:defRPr/>
            </a:pPr>
            <a:r>
              <a:rPr lang="en-US" altLang="en-US" dirty="0">
                <a:latin typeface="Courier New" panose="02070309020205020404" pitchFamily="49" charset="0"/>
              </a:rPr>
              <a:t>33344          5.1          4          5          5</a:t>
            </a:r>
          </a:p>
          <a:p>
            <a:pPr marL="228600" lvl="2" indent="0" algn="l" eaLnBrk="1" hangingPunct="1">
              <a:lnSpc>
                <a:spcPct val="120000"/>
              </a:lnSpc>
              <a:spcBef>
                <a:spcPts val="600"/>
              </a:spcBef>
              <a:buNone/>
              <a:defRPr/>
            </a:pPr>
            <a:r>
              <a:rPr lang="en-US" altLang="en-US" b="1" dirty="0">
                <a:solidFill>
                  <a:srgbClr val="FF0000"/>
                </a:solidFill>
                <a:latin typeface="Courier New" panose="02070309020205020404" pitchFamily="49" charset="0"/>
              </a:rPr>
              <a:t>33344          9.5          5         10          9</a:t>
            </a:r>
            <a:endParaRPr lang="en-US" altLang="en-US" b="1" i="1" dirty="0">
              <a:solidFill>
                <a:srgbClr val="FF0000"/>
              </a:solidFill>
              <a:latin typeface="Courier New" panose="02070309020205020404" pitchFamily="49" charset="0"/>
            </a:endParaRPr>
          </a:p>
          <a:p>
            <a:pPr marL="228600" lvl="2" indent="0" algn="l" eaLnBrk="1" hangingPunct="1">
              <a:lnSpc>
                <a:spcPct val="120000"/>
              </a:lnSpc>
              <a:spcBef>
                <a:spcPts val="600"/>
              </a:spcBef>
              <a:buNone/>
              <a:defRPr/>
            </a:pPr>
            <a:r>
              <a:rPr lang="en-US" altLang="en-US" i="1" dirty="0">
                <a:latin typeface="Courier New" panose="02070309020205020404" pitchFamily="49" charset="0"/>
              </a:rPr>
              <a:t>more rows will be displayed…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Agenda</a:t>
            </a:r>
          </a:p>
        </p:txBody>
      </p:sp>
      <p:sp>
        <p:nvSpPr>
          <p:cNvPr id="5" name="Content Placeholder 4"/>
          <p:cNvSpPr>
            <a:spLocks noGrp="1"/>
          </p:cNvSpPr>
          <p:nvPr>
            <p:ph idx="1"/>
          </p:nvPr>
        </p:nvSpPr>
        <p:spPr/>
        <p:txBody>
          <a:bodyPr/>
          <a:lstStyle/>
          <a:p>
            <a:r>
              <a:rPr lang="en-US" sz="2800" dirty="0"/>
              <a:t>1. CHAR functions</a:t>
            </a:r>
          </a:p>
          <a:p>
            <a:r>
              <a:rPr lang="en-US" sz="3200" b="1" dirty="0"/>
              <a:t>2. Mathematical functions</a:t>
            </a:r>
          </a:p>
          <a:p>
            <a:r>
              <a:rPr lang="en-US" dirty="0"/>
              <a:t>3. Conversion / DATE functions / DECODE</a:t>
            </a:r>
          </a:p>
          <a:p>
            <a:pPr marL="0" indent="0">
              <a:buNone/>
            </a:pPr>
            <a:endParaRPr lang="en-US" dirty="0"/>
          </a:p>
        </p:txBody>
      </p:sp>
    </p:spTree>
    <p:extLst>
      <p:ext uri="{BB962C8B-B14F-4D97-AF65-F5344CB8AC3E}">
        <p14:creationId xmlns:p14="http://schemas.microsoft.com/office/powerpoint/2010/main" val="4229816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a:extLst>
              <a:ext uri="{FF2B5EF4-FFF2-40B4-BE49-F238E27FC236}">
                <a16:creationId xmlns:a16="http://schemas.microsoft.com/office/drawing/2014/main" id="{91007E9F-505C-482A-80ED-C25C504D9462}"/>
              </a:ext>
            </a:extLst>
          </p:cNvPr>
          <p:cNvSpPr>
            <a:spLocks noGrp="1" noChangeArrowheads="1"/>
          </p:cNvSpPr>
          <p:nvPr>
            <p:ph type="title"/>
          </p:nvPr>
        </p:nvSpPr>
        <p:spPr/>
        <p:txBody>
          <a:bodyPr/>
          <a:lstStyle/>
          <a:p>
            <a:pPr eaLnBrk="1" hangingPunct="1">
              <a:defRPr/>
            </a:pPr>
            <a:r>
              <a:rPr lang="en-US" altLang="en-US" dirty="0"/>
              <a:t>Learning Objectives</a:t>
            </a:r>
          </a:p>
        </p:txBody>
      </p:sp>
      <p:sp>
        <p:nvSpPr>
          <p:cNvPr id="349187" name="Rectangle 3">
            <a:extLst>
              <a:ext uri="{FF2B5EF4-FFF2-40B4-BE49-F238E27FC236}">
                <a16:creationId xmlns:a16="http://schemas.microsoft.com/office/drawing/2014/main" id="{CF36C51D-9609-4DEE-890C-53AF53307F22}"/>
              </a:ext>
            </a:extLst>
          </p:cNvPr>
          <p:cNvSpPr>
            <a:spLocks noGrp="1" noChangeArrowheads="1"/>
          </p:cNvSpPr>
          <p:nvPr>
            <p:ph type="body" idx="1"/>
          </p:nvPr>
        </p:nvSpPr>
        <p:spPr/>
        <p:txBody>
          <a:bodyPr>
            <a:normAutofit fontScale="92500" lnSpcReduction="10000"/>
          </a:bodyPr>
          <a:lstStyle/>
          <a:p>
            <a:pPr eaLnBrk="1" hangingPunct="1">
              <a:lnSpc>
                <a:spcPct val="90000"/>
              </a:lnSpc>
              <a:defRPr/>
            </a:pPr>
            <a:r>
              <a:rPr lang="en-US" altLang="en-US" sz="2800" dirty="0"/>
              <a:t>Use character functions to manipulate CHAR type data.</a:t>
            </a:r>
          </a:p>
          <a:p>
            <a:pPr eaLnBrk="1" hangingPunct="1">
              <a:lnSpc>
                <a:spcPct val="90000"/>
              </a:lnSpc>
              <a:defRPr/>
            </a:pPr>
            <a:r>
              <a:rPr lang="en-US" altLang="en-US" sz="2800" b="1" dirty="0"/>
              <a:t>Use mathematical functions to manipulate NUMBER type data.</a:t>
            </a:r>
          </a:p>
          <a:p>
            <a:pPr>
              <a:lnSpc>
                <a:spcPct val="90000"/>
              </a:lnSpc>
              <a:defRPr/>
            </a:pPr>
            <a:r>
              <a:rPr lang="en-US" altLang="en-US" sz="2800" dirty="0"/>
              <a:t>Use conversion functions to convert data from one data type to another data type.</a:t>
            </a:r>
          </a:p>
          <a:p>
            <a:pPr eaLnBrk="1" hangingPunct="1">
              <a:lnSpc>
                <a:spcPct val="90000"/>
              </a:lnSpc>
              <a:defRPr/>
            </a:pPr>
            <a:r>
              <a:rPr lang="en-US" altLang="en-US" sz="2800" dirty="0"/>
              <a:t>Use date functions to manipulate DATE type data.</a:t>
            </a:r>
          </a:p>
          <a:p>
            <a:pPr eaLnBrk="1" hangingPunct="1">
              <a:lnSpc>
                <a:spcPct val="90000"/>
              </a:lnSpc>
              <a:defRPr/>
            </a:pPr>
            <a:r>
              <a:rPr lang="en-US" altLang="en-US" sz="2800" dirty="0"/>
              <a:t>Use the DECODE function to complete value substitutions.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a:extLst>
              <a:ext uri="{FF2B5EF4-FFF2-40B4-BE49-F238E27FC236}">
                <a16:creationId xmlns:a16="http://schemas.microsoft.com/office/drawing/2014/main" id="{BF0F3606-E25C-4627-904B-227524F82DF8}"/>
              </a:ext>
            </a:extLst>
          </p:cNvPr>
          <p:cNvSpPr>
            <a:spLocks noGrp="1" noChangeArrowheads="1"/>
          </p:cNvSpPr>
          <p:nvPr>
            <p:ph type="title"/>
          </p:nvPr>
        </p:nvSpPr>
        <p:spPr>
          <a:xfrm>
            <a:off x="152400" y="381000"/>
            <a:ext cx="8839200" cy="685800"/>
          </a:xfrm>
        </p:spPr>
        <p:txBody>
          <a:bodyPr/>
          <a:lstStyle/>
          <a:p>
            <a:pPr eaLnBrk="1" hangingPunct="1">
              <a:defRPr/>
            </a:pPr>
            <a:r>
              <a:rPr lang="en-US" altLang="en-US" sz="4000" dirty="0">
                <a:cs typeface="Arial" panose="020B0604020202020204" pitchFamily="34" charset="0"/>
              </a:rPr>
              <a:t>Mathematical Functions </a:t>
            </a:r>
            <a:br>
              <a:rPr lang="en-US" altLang="en-US" sz="4000" dirty="0">
                <a:cs typeface="Arial" panose="020B0604020202020204" pitchFamily="34" charset="0"/>
              </a:rPr>
            </a:br>
            <a:r>
              <a:rPr lang="en-US" altLang="en-US" sz="4000" dirty="0">
                <a:cs typeface="Arial" panose="020B0604020202020204" pitchFamily="34" charset="0"/>
              </a:rPr>
              <a:t>(Single-Value Functions)</a:t>
            </a:r>
          </a:p>
        </p:txBody>
      </p:sp>
      <p:sp>
        <p:nvSpPr>
          <p:cNvPr id="364547" name="Rectangle 3">
            <a:extLst>
              <a:ext uri="{FF2B5EF4-FFF2-40B4-BE49-F238E27FC236}">
                <a16:creationId xmlns:a16="http://schemas.microsoft.com/office/drawing/2014/main" id="{A75C94EB-2D52-492C-AE03-1CAC19C85629}"/>
              </a:ext>
            </a:extLst>
          </p:cNvPr>
          <p:cNvSpPr>
            <a:spLocks noGrp="1" noChangeArrowheads="1"/>
          </p:cNvSpPr>
          <p:nvPr>
            <p:ph type="body" idx="1"/>
          </p:nvPr>
        </p:nvSpPr>
        <p:spPr>
          <a:xfrm>
            <a:off x="607978" y="1600200"/>
            <a:ext cx="7772400" cy="4876800"/>
          </a:xfrm>
        </p:spPr>
        <p:txBody>
          <a:bodyPr/>
          <a:lstStyle/>
          <a:p>
            <a:pPr eaLnBrk="1" hangingPunct="1">
              <a:defRPr/>
            </a:pPr>
            <a:r>
              <a:rPr lang="en-US" altLang="en-US" dirty="0"/>
              <a:t>Functions that manipulate NUMBER columns and data.</a:t>
            </a:r>
          </a:p>
          <a:p>
            <a:pPr eaLnBrk="1" hangingPunct="1">
              <a:defRPr/>
            </a:pPr>
            <a:r>
              <a:rPr lang="en-US" altLang="en-US" dirty="0"/>
              <a:t>Can be combined with the arithmetic operator symbols for addition, subtraction, multiplication, and division (+ - * /) to develop complex expressions.</a:t>
            </a:r>
          </a:p>
          <a:p>
            <a:pPr eaLnBrk="1" hangingPunct="1">
              <a:defRPr/>
            </a:pPr>
            <a:r>
              <a:rPr lang="en-US" altLang="en-US" dirty="0"/>
              <a:t>Values returned are generally accurate to 38 decimal digits.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a:extLst>
              <a:ext uri="{FF2B5EF4-FFF2-40B4-BE49-F238E27FC236}">
                <a16:creationId xmlns:a16="http://schemas.microsoft.com/office/drawing/2014/main" id="{1F52BDF9-82C9-4055-8C06-EE17E8E9E968}"/>
              </a:ext>
            </a:extLst>
          </p:cNvPr>
          <p:cNvSpPr>
            <a:spLocks noGrp="1" noChangeArrowheads="1"/>
          </p:cNvSpPr>
          <p:nvPr>
            <p:ph type="title"/>
          </p:nvPr>
        </p:nvSpPr>
        <p:spPr>
          <a:xfrm>
            <a:off x="685800" y="228600"/>
            <a:ext cx="7772400" cy="762000"/>
          </a:xfrm>
        </p:spPr>
        <p:txBody>
          <a:bodyPr/>
          <a:lstStyle/>
          <a:p>
            <a:pPr eaLnBrk="1" hangingPunct="1">
              <a:defRPr/>
            </a:pPr>
            <a:r>
              <a:rPr lang="en-US" altLang="en-US" sz="4800" dirty="0">
                <a:ea typeface="Arial Unicode MS" pitchFamily="34" charset="-128"/>
              </a:rPr>
              <a:t>Transcendental Functions</a:t>
            </a:r>
          </a:p>
        </p:txBody>
      </p:sp>
      <p:sp>
        <p:nvSpPr>
          <p:cNvPr id="365571" name="Rectangle 3">
            <a:extLst>
              <a:ext uri="{FF2B5EF4-FFF2-40B4-BE49-F238E27FC236}">
                <a16:creationId xmlns:a16="http://schemas.microsoft.com/office/drawing/2014/main" id="{71E9B5C0-F2FC-43B6-8C56-FB56B3B37A7D}"/>
              </a:ext>
            </a:extLst>
          </p:cNvPr>
          <p:cNvSpPr>
            <a:spLocks noGrp="1" noChangeArrowheads="1"/>
          </p:cNvSpPr>
          <p:nvPr>
            <p:ph type="body" idx="1"/>
          </p:nvPr>
        </p:nvSpPr>
        <p:spPr>
          <a:xfrm>
            <a:off x="419100" y="1506166"/>
            <a:ext cx="8305800" cy="4884906"/>
          </a:xfrm>
        </p:spPr>
        <p:txBody>
          <a:bodyPr>
            <a:normAutofit fontScale="77500" lnSpcReduction="20000"/>
          </a:bodyPr>
          <a:lstStyle/>
          <a:p>
            <a:pPr eaLnBrk="1" hangingPunct="1">
              <a:lnSpc>
                <a:spcPct val="120000"/>
              </a:lnSpc>
              <a:spcBef>
                <a:spcPts val="600"/>
              </a:spcBef>
              <a:defRPr/>
            </a:pPr>
            <a:r>
              <a:rPr lang="en-US" altLang="en-US" sz="2800" dirty="0">
                <a:ea typeface="Arial Unicode MS" pitchFamily="34" charset="-128"/>
              </a:rPr>
              <a:t>The transcendental functions include ACOS, ASIN, ATAN, ATAN2, COS, COSH, EXP, LN, LOG, SIN, SINH, TAN, and TANH. </a:t>
            </a:r>
          </a:p>
          <a:p>
            <a:pPr eaLnBrk="1" hangingPunct="1">
              <a:lnSpc>
                <a:spcPct val="120000"/>
              </a:lnSpc>
              <a:spcBef>
                <a:spcPts val="600"/>
              </a:spcBef>
              <a:defRPr/>
            </a:pPr>
            <a:r>
              <a:rPr lang="en-US" altLang="en-US" sz="2800" dirty="0">
                <a:ea typeface="Arial Unicode MS" pitchFamily="34" charset="-128"/>
              </a:rPr>
              <a:t>The query shown below demonstrates how to generate values for selected transcendental functions from the </a:t>
            </a:r>
            <a:r>
              <a:rPr lang="en-US" altLang="en-US" sz="2800" i="1" dirty="0">
                <a:ea typeface="Arial Unicode MS" pitchFamily="34" charset="-128"/>
              </a:rPr>
              <a:t>dual</a:t>
            </a:r>
            <a:r>
              <a:rPr lang="en-US" altLang="en-US" sz="2800" dirty="0">
                <a:ea typeface="Arial Unicode MS" pitchFamily="34" charset="-128"/>
              </a:rPr>
              <a:t> pseudo table – the </a:t>
            </a:r>
            <a:r>
              <a:rPr lang="en-US" altLang="en-US" sz="2800" i="1" dirty="0">
                <a:ea typeface="Arial Unicode MS" pitchFamily="34" charset="-128"/>
              </a:rPr>
              <a:t>dual</a:t>
            </a:r>
            <a:r>
              <a:rPr lang="en-US" altLang="en-US" sz="2800" dirty="0">
                <a:ea typeface="Arial Unicode MS" pitchFamily="34" charset="-128"/>
              </a:rPr>
              <a:t> table exists in every Oracle database.</a:t>
            </a:r>
          </a:p>
          <a:p>
            <a:pPr lvl="1" eaLnBrk="1" hangingPunct="1">
              <a:lnSpc>
                <a:spcPct val="90000"/>
              </a:lnSpc>
              <a:buFontTx/>
              <a:buNone/>
              <a:defRPr/>
            </a:pPr>
            <a:endParaRPr lang="en-US" altLang="en-US" sz="1000" dirty="0">
              <a:latin typeface="Courier New" panose="02070309020205020404" pitchFamily="49" charset="0"/>
            </a:endParaRPr>
          </a:p>
          <a:p>
            <a:pPr lvl="1" eaLnBrk="1" hangingPunct="1">
              <a:lnSpc>
                <a:spcPct val="90000"/>
              </a:lnSpc>
              <a:buFontTx/>
              <a:buNone/>
              <a:defRPr/>
            </a:pPr>
            <a:r>
              <a:rPr lang="en-US" altLang="en-US" sz="2000" dirty="0">
                <a:latin typeface="Courier New" panose="02070309020205020404" pitchFamily="49" charset="0"/>
              </a:rPr>
              <a:t>/* SQL Example 10.11 */</a:t>
            </a:r>
          </a:p>
          <a:p>
            <a:pPr lvl="1" eaLnBrk="1" hangingPunct="1">
              <a:lnSpc>
                <a:spcPct val="90000"/>
              </a:lnSpc>
              <a:buFontTx/>
              <a:buNone/>
              <a:defRPr/>
            </a:pPr>
            <a:r>
              <a:rPr lang="en-US" altLang="en-US" sz="2000" dirty="0">
                <a:latin typeface="Courier New" panose="02070309020205020404" pitchFamily="49" charset="0"/>
              </a:rPr>
              <a:t>SELECT COS(0.5), EXP(1), LN(0.5), LOG(10,0.5) </a:t>
            </a:r>
          </a:p>
          <a:p>
            <a:pPr lvl="1" eaLnBrk="1" hangingPunct="1">
              <a:lnSpc>
                <a:spcPct val="90000"/>
              </a:lnSpc>
              <a:buFontTx/>
              <a:buNone/>
              <a:defRPr/>
            </a:pPr>
            <a:r>
              <a:rPr lang="en-US" altLang="en-US" sz="2000" dirty="0">
                <a:latin typeface="Courier New" panose="02070309020205020404" pitchFamily="49" charset="0"/>
              </a:rPr>
              <a:t>FROM Dual;</a:t>
            </a:r>
          </a:p>
          <a:p>
            <a:pPr lvl="1" eaLnBrk="1" hangingPunct="1">
              <a:lnSpc>
                <a:spcPct val="90000"/>
              </a:lnSpc>
              <a:buFontTx/>
              <a:buNone/>
              <a:defRPr/>
            </a:pPr>
            <a:r>
              <a:rPr lang="en-US" altLang="en-US" sz="2000" dirty="0">
                <a:latin typeface="Courier New" panose="02070309020205020404" pitchFamily="49" charset="0"/>
              </a:rPr>
              <a:t>  COS(0.5)     EXP(1)    LN(0.5) LOG(10,0.5)</a:t>
            </a:r>
          </a:p>
          <a:p>
            <a:pPr lvl="1" eaLnBrk="1" hangingPunct="1">
              <a:lnSpc>
                <a:spcPct val="90000"/>
              </a:lnSpc>
              <a:buFontTx/>
              <a:buNone/>
              <a:defRPr/>
            </a:pPr>
            <a:r>
              <a:rPr lang="en-US" altLang="en-US" sz="2000" dirty="0">
                <a:latin typeface="Courier New" panose="02070309020205020404" pitchFamily="49" charset="0"/>
              </a:rPr>
              <a:t>---------- ---------- ---------- -----------</a:t>
            </a:r>
          </a:p>
          <a:p>
            <a:pPr lvl="1" eaLnBrk="1" hangingPunct="1">
              <a:lnSpc>
                <a:spcPct val="90000"/>
              </a:lnSpc>
              <a:buFontTx/>
              <a:buNone/>
              <a:defRPr/>
            </a:pPr>
            <a:r>
              <a:rPr lang="en-US" altLang="en-US" sz="2000" dirty="0">
                <a:latin typeface="Courier New" panose="02070309020205020404" pitchFamily="49" charset="0"/>
              </a:rPr>
              <a:t>.877582562 2.71828183 -.69314718     -.30103</a:t>
            </a:r>
            <a:endParaRPr lang="en-US" altLang="en-US" sz="2000" dirty="0">
              <a:latin typeface="Courier New" panose="02070309020205020404" pitchFamily="49" charset="0"/>
              <a:cs typeface="Courier New" panose="02070309020205020404" pitchFamily="49" charset="0"/>
            </a:endParaRPr>
          </a:p>
          <a:p>
            <a:pPr eaLnBrk="1" hangingPunct="1">
              <a:lnSpc>
                <a:spcPct val="90000"/>
              </a:lnSpc>
              <a:defRPr/>
            </a:pPr>
            <a:endParaRPr lang="en-US"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a:extLst>
              <a:ext uri="{FF2B5EF4-FFF2-40B4-BE49-F238E27FC236}">
                <a16:creationId xmlns:a16="http://schemas.microsoft.com/office/drawing/2014/main" id="{06AAD91E-965B-43EF-BA29-A469F3D4A2AC}"/>
              </a:ext>
            </a:extLst>
          </p:cNvPr>
          <p:cNvSpPr>
            <a:spLocks noGrp="1" noChangeArrowheads="1"/>
          </p:cNvSpPr>
          <p:nvPr>
            <p:ph type="title"/>
          </p:nvPr>
        </p:nvSpPr>
        <p:spPr/>
        <p:txBody>
          <a:bodyPr anchor="ctr"/>
          <a:lstStyle/>
          <a:p>
            <a:pPr eaLnBrk="1" hangingPunct="1">
              <a:defRPr/>
            </a:pPr>
            <a:r>
              <a:rPr lang="en-US" altLang="en-US" sz="4000" dirty="0">
                <a:ea typeface="Arial Unicode MS" pitchFamily="34" charset="-128"/>
              </a:rPr>
              <a:t>NVL Function for NULL Value Substitution</a:t>
            </a:r>
          </a:p>
        </p:txBody>
      </p:sp>
      <p:sp>
        <p:nvSpPr>
          <p:cNvPr id="320515" name="Rectangle 3">
            <a:extLst>
              <a:ext uri="{FF2B5EF4-FFF2-40B4-BE49-F238E27FC236}">
                <a16:creationId xmlns:a16="http://schemas.microsoft.com/office/drawing/2014/main" id="{7C7E1261-9F1D-4810-90D1-C7CB23A00548}"/>
              </a:ext>
            </a:extLst>
          </p:cNvPr>
          <p:cNvSpPr>
            <a:spLocks noGrp="1" noChangeArrowheads="1"/>
          </p:cNvSpPr>
          <p:nvPr>
            <p:ph idx="1"/>
          </p:nvPr>
        </p:nvSpPr>
        <p:spPr/>
        <p:txBody>
          <a:bodyPr>
            <a:normAutofit fontScale="85000" lnSpcReduction="20000"/>
          </a:bodyPr>
          <a:lstStyle/>
          <a:p>
            <a:pPr marL="292100" indent="-292100" algn="l" eaLnBrk="1" hangingPunct="1">
              <a:lnSpc>
                <a:spcPct val="90000"/>
              </a:lnSpc>
              <a:buFontTx/>
              <a:buChar char="•"/>
              <a:defRPr/>
            </a:pPr>
            <a:r>
              <a:rPr lang="en-US" altLang="en-US" sz="2800" dirty="0">
                <a:ea typeface="Arial Unicode MS" pitchFamily="34" charset="-128"/>
              </a:rPr>
              <a:t>NVL is a substitution function – allows you to substitute a specified value where the stored value in a row is NULL. </a:t>
            </a:r>
          </a:p>
          <a:p>
            <a:pPr marL="292100" indent="-292100" algn="l" eaLnBrk="1" hangingPunct="1">
              <a:lnSpc>
                <a:spcPct val="90000"/>
              </a:lnSpc>
              <a:buFontTx/>
              <a:buChar char="•"/>
              <a:defRPr/>
            </a:pPr>
            <a:r>
              <a:rPr lang="en-US" altLang="en-US" sz="2800" dirty="0">
                <a:cs typeface="Times New Roman" panose="02020603050405020304" pitchFamily="18" charset="0"/>
              </a:rPr>
              <a:t>Use to substitute "reasonable guess" or "average value" where a NULL value exists when values are unknown in a table.</a:t>
            </a:r>
          </a:p>
          <a:p>
            <a:pPr marL="292100" indent="-292100" algn="l" eaLnBrk="1" hangingPunct="1">
              <a:lnSpc>
                <a:spcPct val="90000"/>
              </a:lnSpc>
              <a:buFontTx/>
              <a:buChar char="•"/>
              <a:defRPr/>
            </a:pPr>
            <a:r>
              <a:rPr lang="en-US" altLang="en-US" sz="2800" dirty="0">
                <a:cs typeface="Times New Roman" panose="02020603050405020304" pitchFamily="18" charset="0"/>
              </a:rPr>
              <a:t>Use to highlight the absence of a value by substituting another value, such as zero for the NULL value. </a:t>
            </a:r>
          </a:p>
          <a:p>
            <a:pPr marL="292100" indent="-292100" algn="l" eaLnBrk="1" hangingPunct="1">
              <a:lnSpc>
                <a:spcPct val="90000"/>
              </a:lnSpc>
              <a:buFontTx/>
              <a:buChar char="•"/>
              <a:defRPr/>
            </a:pPr>
            <a:r>
              <a:rPr lang="en-US" altLang="en-US" sz="2800" dirty="0">
                <a:ea typeface="Arial Unicode MS" pitchFamily="34" charset="-128"/>
              </a:rPr>
              <a:t>The general format of the NVL function is:</a:t>
            </a:r>
          </a:p>
          <a:p>
            <a:pPr lvl="4" algn="l" eaLnBrk="1" hangingPunct="1">
              <a:lnSpc>
                <a:spcPct val="90000"/>
              </a:lnSpc>
              <a:defRPr/>
            </a:pPr>
            <a:r>
              <a:rPr lang="en-US" altLang="en-US" sz="2400" dirty="0">
                <a:latin typeface="Courier New" panose="02070309020205020404" pitchFamily="49" charset="0"/>
                <a:cs typeface="Courier New" panose="02070309020205020404" pitchFamily="49" charset="0"/>
              </a:rPr>
              <a:t>NVL(Value1, Value2)</a:t>
            </a:r>
          </a:p>
          <a:p>
            <a:pPr marL="292100" indent="-292100" algn="l" eaLnBrk="1" hangingPunct="1">
              <a:lnSpc>
                <a:spcPct val="90000"/>
              </a:lnSpc>
              <a:buFontTx/>
              <a:buChar char="•"/>
              <a:defRPr/>
            </a:pPr>
            <a:r>
              <a:rPr lang="en-US" altLang="en-US" sz="2800" dirty="0">
                <a:cs typeface="Times New Roman" panose="02020603050405020304" pitchFamily="18" charset="0"/>
              </a:rPr>
              <a:t>The NVL function works with character, date and other data types as well as numbers.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a:extLst>
              <a:ext uri="{FF2B5EF4-FFF2-40B4-BE49-F238E27FC236}">
                <a16:creationId xmlns:a16="http://schemas.microsoft.com/office/drawing/2014/main" id="{D2F79D91-D95D-4914-AB12-224FA1BD93B0}"/>
              </a:ext>
            </a:extLst>
          </p:cNvPr>
          <p:cNvSpPr>
            <a:spLocks noGrp="1" noChangeArrowheads="1"/>
          </p:cNvSpPr>
          <p:nvPr>
            <p:ph type="title"/>
          </p:nvPr>
        </p:nvSpPr>
        <p:spPr>
          <a:xfrm>
            <a:off x="243191" y="314979"/>
            <a:ext cx="8657618" cy="1143000"/>
          </a:xfrm>
        </p:spPr>
        <p:txBody>
          <a:bodyPr anchor="ctr"/>
          <a:lstStyle/>
          <a:p>
            <a:pPr eaLnBrk="1" hangingPunct="1">
              <a:defRPr/>
            </a:pPr>
            <a:r>
              <a:rPr lang="en-US" altLang="en-US" sz="3600" dirty="0">
                <a:ea typeface="Arial Unicode MS" pitchFamily="34" charset="-128"/>
              </a:rPr>
              <a:t>NVL Function for NULL Value Substitution</a:t>
            </a:r>
          </a:p>
        </p:txBody>
      </p:sp>
      <p:sp>
        <p:nvSpPr>
          <p:cNvPr id="322563" name="Rectangle 3">
            <a:extLst>
              <a:ext uri="{FF2B5EF4-FFF2-40B4-BE49-F238E27FC236}">
                <a16:creationId xmlns:a16="http://schemas.microsoft.com/office/drawing/2014/main" id="{FB959F35-CD35-43F7-83C3-27A5BF6BA0A0}"/>
              </a:ext>
            </a:extLst>
          </p:cNvPr>
          <p:cNvSpPr>
            <a:spLocks noGrp="1" noChangeArrowheads="1"/>
          </p:cNvSpPr>
          <p:nvPr>
            <p:ph idx="1"/>
          </p:nvPr>
        </p:nvSpPr>
        <p:spPr/>
        <p:txBody>
          <a:bodyPr>
            <a:normAutofit fontScale="70000" lnSpcReduction="20000"/>
          </a:bodyPr>
          <a:lstStyle/>
          <a:p>
            <a:pPr marL="292100" indent="-292100" algn="l" eaLnBrk="1" hangingPunct="1">
              <a:lnSpc>
                <a:spcPct val="120000"/>
              </a:lnSpc>
              <a:spcBef>
                <a:spcPts val="600"/>
              </a:spcBef>
              <a:buFontTx/>
              <a:buChar char="•"/>
              <a:defRPr/>
            </a:pPr>
            <a:r>
              <a:rPr lang="en-US" altLang="en-US" dirty="0">
                <a:cs typeface="Times New Roman" panose="02020603050405020304" pitchFamily="18" charset="0"/>
              </a:rPr>
              <a:t> If </a:t>
            </a:r>
            <a:r>
              <a:rPr lang="en-US" altLang="en-US" i="1" dirty="0">
                <a:cs typeface="Times New Roman" panose="02020603050405020304" pitchFamily="18" charset="0"/>
              </a:rPr>
              <a:t>Value1</a:t>
            </a:r>
            <a:r>
              <a:rPr lang="en-US" altLang="en-US" dirty="0">
                <a:cs typeface="Times New Roman" panose="02020603050405020304" pitchFamily="18" charset="0"/>
              </a:rPr>
              <a:t> is NULL, NVL returns </a:t>
            </a:r>
            <a:r>
              <a:rPr lang="en-US" altLang="en-US" i="1" dirty="0">
                <a:cs typeface="Times New Roman" panose="02020603050405020304" pitchFamily="18" charset="0"/>
              </a:rPr>
              <a:t>Value2</a:t>
            </a:r>
            <a:r>
              <a:rPr lang="en-US" altLang="en-US" dirty="0">
                <a:cs typeface="Times New Roman" panose="02020603050405020304" pitchFamily="18" charset="0"/>
              </a:rPr>
              <a:t>; otherwise, NVL returns </a:t>
            </a:r>
            <a:r>
              <a:rPr lang="en-US" altLang="en-US" i="1" dirty="0">
                <a:cs typeface="Times New Roman" panose="02020603050405020304" pitchFamily="18" charset="0"/>
              </a:rPr>
              <a:t>Value1</a:t>
            </a:r>
            <a:r>
              <a:rPr lang="en-US" altLang="en-US" dirty="0">
                <a:cs typeface="Times New Roman" panose="02020603050405020304" pitchFamily="18" charset="0"/>
              </a:rPr>
              <a:t>. </a:t>
            </a:r>
          </a:p>
          <a:p>
            <a:pPr marL="292100" indent="-292100" algn="l" eaLnBrk="1" hangingPunct="1">
              <a:lnSpc>
                <a:spcPct val="120000"/>
              </a:lnSpc>
              <a:spcBef>
                <a:spcPts val="600"/>
              </a:spcBef>
              <a:buFontTx/>
              <a:buChar char="•"/>
              <a:defRPr/>
            </a:pPr>
            <a:r>
              <a:rPr lang="en-US" altLang="en-US" dirty="0">
                <a:ea typeface="Arial Unicode MS" pitchFamily="34" charset="-128"/>
              </a:rPr>
              <a:t>The following query will produce the result by listing a value of 0 where </a:t>
            </a:r>
            <a:r>
              <a:rPr lang="en-US" altLang="en-US" i="1" dirty="0" err="1">
                <a:ea typeface="Arial Unicode MS" pitchFamily="34" charset="-128"/>
              </a:rPr>
              <a:t>HoursWorked</a:t>
            </a:r>
            <a:r>
              <a:rPr lang="en-US" altLang="en-US" dirty="0">
                <a:ea typeface="Arial Unicode MS" pitchFamily="34" charset="-128"/>
              </a:rPr>
              <a:t> is NULL.</a:t>
            </a:r>
            <a:endParaRPr lang="en-US" altLang="en-US" sz="2800" dirty="0">
              <a:latin typeface="Courier New" panose="02070309020205020404" pitchFamily="49" charset="0"/>
              <a:cs typeface="Courier New" panose="02070309020205020404" pitchFamily="49" charset="0"/>
            </a:endParaRPr>
          </a:p>
          <a:p>
            <a:pPr marL="681038" lvl="2" indent="0" algn="l" eaLnBrk="1" hangingPunct="1">
              <a:lnSpc>
                <a:spcPct val="120000"/>
              </a:lnSpc>
              <a:spcBef>
                <a:spcPts val="600"/>
              </a:spcBef>
              <a:buNone/>
              <a:defRPr/>
            </a:pPr>
            <a:r>
              <a:rPr lang="en-US" altLang="en-US" dirty="0">
                <a:latin typeface="Courier New" panose="02070309020205020404" pitchFamily="49" charset="0"/>
              </a:rPr>
              <a:t>/* SQL Example 10.13 */</a:t>
            </a:r>
          </a:p>
          <a:p>
            <a:pPr marL="681038" lvl="2" indent="0" algn="l" eaLnBrk="1" hangingPunct="1">
              <a:lnSpc>
                <a:spcPct val="120000"/>
              </a:lnSpc>
              <a:spcBef>
                <a:spcPts val="600"/>
              </a:spcBef>
              <a:buNone/>
              <a:defRPr/>
            </a:pPr>
            <a:r>
              <a:rPr lang="en-US" altLang="en-US" dirty="0">
                <a:latin typeface="Courier New" panose="02070309020205020404" pitchFamily="49" charset="0"/>
              </a:rPr>
              <a:t>SELECT </a:t>
            </a:r>
            <a:r>
              <a:rPr lang="en-US" altLang="en-US" dirty="0" err="1">
                <a:latin typeface="Courier New" panose="02070309020205020404" pitchFamily="49" charset="0"/>
              </a:rPr>
              <a:t>EmployeeID</a:t>
            </a:r>
            <a:r>
              <a:rPr lang="en-US" altLang="en-US" dirty="0">
                <a:latin typeface="Courier New" panose="02070309020205020404" pitchFamily="49" charset="0"/>
              </a:rPr>
              <a:t> "Employee ID", </a:t>
            </a:r>
            <a:r>
              <a:rPr lang="en-US" altLang="en-US" dirty="0" err="1">
                <a:latin typeface="Courier New" panose="02070309020205020404" pitchFamily="49" charset="0"/>
              </a:rPr>
              <a:t>ProjectNumber</a:t>
            </a:r>
            <a:r>
              <a:rPr lang="en-US" altLang="en-US" dirty="0">
                <a:latin typeface="Courier New" panose="02070309020205020404" pitchFamily="49" charset="0"/>
              </a:rPr>
              <a:t> "Project",</a:t>
            </a:r>
          </a:p>
          <a:p>
            <a:pPr marL="681038" lvl="2" indent="0" algn="l" eaLnBrk="1" hangingPunct="1">
              <a:lnSpc>
                <a:spcPct val="120000"/>
              </a:lnSpc>
              <a:spcBef>
                <a:spcPts val="600"/>
              </a:spcBef>
              <a:buNone/>
              <a:defRPr/>
            </a:pPr>
            <a:r>
              <a:rPr lang="en-US" altLang="en-US" dirty="0">
                <a:latin typeface="Courier New" panose="02070309020205020404" pitchFamily="49" charset="0"/>
              </a:rPr>
              <a:t>  NVL(</a:t>
            </a:r>
            <a:r>
              <a:rPr lang="en-US" altLang="en-US" dirty="0" err="1">
                <a:latin typeface="Courier New" panose="02070309020205020404" pitchFamily="49" charset="0"/>
              </a:rPr>
              <a:t>HoursWorked</a:t>
            </a:r>
            <a:r>
              <a:rPr lang="en-US" altLang="en-US" dirty="0">
                <a:latin typeface="Courier New" panose="02070309020205020404" pitchFamily="49" charset="0"/>
              </a:rPr>
              <a:t>, 0) "Hours"</a:t>
            </a:r>
          </a:p>
          <a:p>
            <a:pPr marL="681038" lvl="2" indent="0" algn="l" eaLnBrk="1" hangingPunct="1">
              <a:lnSpc>
                <a:spcPct val="120000"/>
              </a:lnSpc>
              <a:spcBef>
                <a:spcPts val="600"/>
              </a:spcBef>
              <a:buNone/>
              <a:defRPr/>
            </a:pPr>
            <a:r>
              <a:rPr lang="en-US" altLang="en-US" dirty="0">
                <a:latin typeface="Courier New" panose="02070309020205020404" pitchFamily="49" charset="0"/>
              </a:rPr>
              <a:t>FROM ProjectAssignment</a:t>
            </a:r>
          </a:p>
          <a:p>
            <a:pPr marL="681038" lvl="2" indent="0" algn="l" eaLnBrk="1" hangingPunct="1">
              <a:lnSpc>
                <a:spcPct val="120000"/>
              </a:lnSpc>
              <a:spcBef>
                <a:spcPts val="600"/>
              </a:spcBef>
              <a:buNone/>
              <a:defRPr/>
            </a:pPr>
            <a:r>
              <a:rPr lang="en-US" altLang="en-US" dirty="0">
                <a:latin typeface="Courier New" panose="02070309020205020404" pitchFamily="49" charset="0"/>
              </a:rPr>
              <a:t>WHERE </a:t>
            </a:r>
            <a:r>
              <a:rPr lang="en-US" altLang="en-US" dirty="0" err="1">
                <a:latin typeface="Courier New" panose="02070309020205020404" pitchFamily="49" charset="0"/>
              </a:rPr>
              <a:t>ProjectNumber</a:t>
            </a:r>
            <a:r>
              <a:rPr lang="en-US" altLang="en-US" dirty="0">
                <a:latin typeface="Courier New" panose="02070309020205020404" pitchFamily="49" charset="0"/>
              </a:rPr>
              <a:t> IN (1, 6, 7);</a:t>
            </a:r>
          </a:p>
          <a:p>
            <a:pPr marL="1263650" lvl="3" indent="0" algn="l" eaLnBrk="1" hangingPunct="1">
              <a:lnSpc>
                <a:spcPct val="120000"/>
              </a:lnSpc>
              <a:spcBef>
                <a:spcPts val="600"/>
              </a:spcBef>
              <a:buNone/>
              <a:defRPr/>
            </a:pPr>
            <a:r>
              <a:rPr lang="en-US" altLang="en-US" sz="1800" dirty="0">
                <a:latin typeface="Courier New" panose="02070309020205020404" pitchFamily="49" charset="0"/>
              </a:rPr>
              <a:t>Employee ID    Project   Hours</a:t>
            </a:r>
          </a:p>
          <a:p>
            <a:pPr marL="1263650" lvl="3" indent="0" algn="l" eaLnBrk="1" hangingPunct="1">
              <a:lnSpc>
                <a:spcPct val="120000"/>
              </a:lnSpc>
              <a:spcBef>
                <a:spcPts val="600"/>
              </a:spcBef>
              <a:buNone/>
              <a:defRPr/>
            </a:pPr>
            <a:r>
              <a:rPr lang="en-US" altLang="en-US" sz="1800" dirty="0">
                <a:latin typeface="Courier New" panose="02070309020205020404" pitchFamily="49" charset="0"/>
              </a:rPr>
              <a:t>----------- ---------- -------</a:t>
            </a:r>
          </a:p>
          <a:p>
            <a:pPr marL="1263650" lvl="3" indent="0" algn="l" eaLnBrk="1" hangingPunct="1">
              <a:lnSpc>
                <a:spcPct val="120000"/>
              </a:lnSpc>
              <a:spcBef>
                <a:spcPts val="600"/>
              </a:spcBef>
              <a:buNone/>
              <a:defRPr/>
            </a:pPr>
            <a:r>
              <a:rPr lang="en-US" altLang="en-US" sz="1800" dirty="0">
                <a:latin typeface="Courier New" panose="02070309020205020404" pitchFamily="49" charset="0"/>
              </a:rPr>
              <a:t>23232                1    14.2</a:t>
            </a:r>
          </a:p>
          <a:p>
            <a:pPr marL="1263650" lvl="3" indent="0" algn="l" eaLnBrk="1" hangingPunct="1">
              <a:lnSpc>
                <a:spcPct val="120000"/>
              </a:lnSpc>
              <a:spcBef>
                <a:spcPts val="600"/>
              </a:spcBef>
              <a:buNone/>
              <a:defRPr/>
            </a:pPr>
            <a:r>
              <a:rPr lang="en-US" altLang="en-US" sz="1800" dirty="0">
                <a:latin typeface="Courier New" panose="02070309020205020404" pitchFamily="49" charset="0"/>
              </a:rPr>
              <a:t>66425                6     0.0</a:t>
            </a:r>
          </a:p>
          <a:p>
            <a:pPr marL="1263650" lvl="3" indent="0" algn="l" eaLnBrk="1" hangingPunct="1">
              <a:lnSpc>
                <a:spcPct val="120000"/>
              </a:lnSpc>
              <a:spcBef>
                <a:spcPts val="600"/>
              </a:spcBef>
              <a:buNone/>
              <a:defRPr/>
            </a:pPr>
            <a:r>
              <a:rPr lang="en-US" altLang="en-US" sz="1800" dirty="0">
                <a:latin typeface="Courier New" panose="02070309020205020404" pitchFamily="49" charset="0"/>
              </a:rPr>
              <a:t>23100                7     0.0</a:t>
            </a:r>
          </a:p>
          <a:p>
            <a:pPr marL="1263650" lvl="3" indent="0" algn="l" eaLnBrk="1" hangingPunct="1">
              <a:lnSpc>
                <a:spcPct val="120000"/>
              </a:lnSpc>
              <a:spcBef>
                <a:spcPts val="600"/>
              </a:spcBef>
              <a:buNone/>
              <a:defRPr/>
            </a:pPr>
            <a:r>
              <a:rPr lang="en-US" altLang="en-US" sz="1800" dirty="0">
                <a:latin typeface="Courier New" panose="02070309020205020404" pitchFamily="49" charset="0"/>
              </a:rPr>
              <a:t>66532                7    14.8</a:t>
            </a:r>
          </a:p>
          <a:p>
            <a:pPr marL="1263650" lvl="3" indent="0" algn="l" eaLnBrk="1" hangingPunct="1">
              <a:lnSpc>
                <a:spcPct val="120000"/>
              </a:lnSpc>
              <a:spcBef>
                <a:spcPts val="600"/>
              </a:spcBef>
              <a:buNone/>
              <a:defRPr/>
            </a:pPr>
            <a:r>
              <a:rPr lang="en-US" altLang="en-US" sz="1800" dirty="0">
                <a:latin typeface="Courier New" panose="02070309020205020404" pitchFamily="49" charset="0"/>
              </a:rPr>
              <a:t>67555                7    12.2</a:t>
            </a:r>
            <a:endParaRPr lang="en-US" altLang="en-US" sz="1800" dirty="0">
              <a:latin typeface="Courier New" panose="02070309020205020404" pitchFamily="49" charset="0"/>
              <a:cs typeface="Courier New" panose="02070309020205020404" pitchFamily="49" charset="0"/>
            </a:endParaRPr>
          </a:p>
          <a:p>
            <a:pPr marL="1084263" lvl="2" indent="-403225" algn="l" eaLnBrk="1" hangingPunct="1">
              <a:lnSpc>
                <a:spcPct val="90000"/>
              </a:lnSpc>
              <a:buFontTx/>
              <a:buChar char="•"/>
              <a:defRPr/>
            </a:pPr>
            <a:endParaRPr lang="en-US" altLang="en-US" dirty="0">
              <a:latin typeface="Courier New" panose="02070309020205020404" pitchFamily="49"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a:extLst>
              <a:ext uri="{FF2B5EF4-FFF2-40B4-BE49-F238E27FC236}">
                <a16:creationId xmlns:a16="http://schemas.microsoft.com/office/drawing/2014/main" id="{70A65616-C246-4485-B965-9B77957F858F}"/>
              </a:ext>
            </a:extLst>
          </p:cNvPr>
          <p:cNvSpPr>
            <a:spLocks noGrp="1" noChangeArrowheads="1"/>
          </p:cNvSpPr>
          <p:nvPr>
            <p:ph type="title"/>
          </p:nvPr>
        </p:nvSpPr>
        <p:spPr/>
        <p:txBody>
          <a:bodyPr anchor="ctr"/>
          <a:lstStyle/>
          <a:p>
            <a:pPr eaLnBrk="1" hangingPunct="1">
              <a:defRPr/>
            </a:pPr>
            <a:r>
              <a:rPr lang="en-US" altLang="en-US" sz="4800" dirty="0">
                <a:ea typeface="Arial Unicode MS" pitchFamily="34" charset="-128"/>
              </a:rPr>
              <a:t>ABS Function</a:t>
            </a:r>
          </a:p>
        </p:txBody>
      </p:sp>
      <p:sp>
        <p:nvSpPr>
          <p:cNvPr id="325635" name="Rectangle 3">
            <a:extLst>
              <a:ext uri="{FF2B5EF4-FFF2-40B4-BE49-F238E27FC236}">
                <a16:creationId xmlns:a16="http://schemas.microsoft.com/office/drawing/2014/main" id="{9B50B1AC-CFC9-4C25-A68A-164F6D21F39D}"/>
              </a:ext>
            </a:extLst>
          </p:cNvPr>
          <p:cNvSpPr>
            <a:spLocks noGrp="1" noChangeArrowheads="1"/>
          </p:cNvSpPr>
          <p:nvPr>
            <p:ph idx="1"/>
          </p:nvPr>
        </p:nvSpPr>
        <p:spPr/>
        <p:txBody>
          <a:bodyPr>
            <a:normAutofit fontScale="85000" lnSpcReduction="20000"/>
          </a:bodyPr>
          <a:lstStyle/>
          <a:p>
            <a:pPr marL="796925" lvl="2" indent="-568325" algn="l" eaLnBrk="1" hangingPunct="1">
              <a:lnSpc>
                <a:spcPct val="90000"/>
              </a:lnSpc>
              <a:buFontTx/>
              <a:buChar char="•"/>
              <a:defRPr/>
            </a:pPr>
            <a:r>
              <a:rPr lang="en-US" altLang="en-US" sz="2800">
                <a:ea typeface="Arial Unicode MS" pitchFamily="34" charset="-128"/>
              </a:rPr>
              <a:t>The absolute value is a mathematical measure of magnitude.</a:t>
            </a:r>
          </a:p>
          <a:p>
            <a:pPr marL="796925" lvl="2" indent="-568325" algn="l" eaLnBrk="1" hangingPunct="1">
              <a:lnSpc>
                <a:spcPct val="90000"/>
              </a:lnSpc>
              <a:buFontTx/>
              <a:buChar char="•"/>
              <a:defRPr/>
            </a:pPr>
            <a:r>
              <a:rPr lang="en-US" altLang="en-US" sz="2800">
                <a:ea typeface="Arial Unicode MS" pitchFamily="34" charset="-128"/>
              </a:rPr>
              <a:t>The general format of the ABS function is:</a:t>
            </a:r>
          </a:p>
          <a:p>
            <a:pPr marL="796925" lvl="2" indent="-568325" eaLnBrk="1" hangingPunct="1">
              <a:lnSpc>
                <a:spcPct val="90000"/>
              </a:lnSpc>
              <a:defRPr/>
            </a:pPr>
            <a:r>
              <a:rPr lang="en-US" altLang="en-US" sz="2800">
                <a:latin typeface="Courier New" panose="02070309020205020404" pitchFamily="49" charset="0"/>
                <a:cs typeface="Courier New" panose="02070309020205020404" pitchFamily="49" charset="0"/>
              </a:rPr>
              <a:t>		</a:t>
            </a:r>
            <a:r>
              <a:rPr lang="en-US" altLang="en-US" sz="2400">
                <a:latin typeface="Courier New" panose="02070309020205020404" pitchFamily="49" charset="0"/>
                <a:cs typeface="Courier New" panose="02070309020205020404" pitchFamily="49" charset="0"/>
              </a:rPr>
              <a:t>ABS(value)</a:t>
            </a:r>
          </a:p>
          <a:p>
            <a:pPr marL="796925" lvl="2" indent="-568325" algn="l" eaLnBrk="1" hangingPunct="1">
              <a:lnSpc>
                <a:spcPct val="90000"/>
              </a:lnSpc>
              <a:buFontTx/>
              <a:buChar char="•"/>
              <a:defRPr/>
            </a:pPr>
            <a:r>
              <a:rPr lang="en-US" altLang="en-US" sz="2800">
                <a:cs typeface="Times New Roman" panose="02020603050405020304" pitchFamily="18" charset="0"/>
              </a:rPr>
              <a:t>Oracle provides the ABS function for use in computing the absolute value of a number or numeric expression. </a:t>
            </a:r>
          </a:p>
          <a:p>
            <a:pPr marL="796925" lvl="2" indent="-568325" algn="l" eaLnBrk="1" hangingPunct="1">
              <a:lnSpc>
                <a:spcPct val="90000"/>
              </a:lnSpc>
              <a:buFontTx/>
              <a:buChar char="•"/>
              <a:defRPr/>
            </a:pPr>
            <a:r>
              <a:rPr lang="en-US" altLang="en-US" sz="2800">
                <a:ea typeface="Arial Unicode MS" pitchFamily="34" charset="-128"/>
              </a:rPr>
              <a:t>For example, suppose that the senior project manager has established 20 hours as the desired standard for working on assigned projects.  </a:t>
            </a:r>
          </a:p>
          <a:p>
            <a:pPr marL="796925" lvl="2" indent="-568325" algn="l" eaLnBrk="1" hangingPunct="1">
              <a:lnSpc>
                <a:spcPct val="90000"/>
              </a:lnSpc>
              <a:buFontTx/>
              <a:buChar char="•"/>
              <a:defRPr/>
            </a:pPr>
            <a:r>
              <a:rPr lang="en-US" altLang="en-US" sz="2800">
                <a:ea typeface="Arial Unicode MS" pitchFamily="34" charset="-128"/>
              </a:rPr>
              <a:t>The manager may wish to know which employees have deviated significantly from this standard, either by not working enough (less than 10 hours) or by exceeding expectations (more than 30 hours). </a:t>
            </a:r>
            <a:endParaRPr lang="en-US" altLang="en-US" sz="280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a:extLst>
              <a:ext uri="{FF2B5EF4-FFF2-40B4-BE49-F238E27FC236}">
                <a16:creationId xmlns:a16="http://schemas.microsoft.com/office/drawing/2014/main" id="{13D4980D-4B23-42D1-854F-C581FB967DC8}"/>
              </a:ext>
            </a:extLst>
          </p:cNvPr>
          <p:cNvSpPr>
            <a:spLocks noGrp="1" noChangeArrowheads="1"/>
          </p:cNvSpPr>
          <p:nvPr>
            <p:ph type="title"/>
          </p:nvPr>
        </p:nvSpPr>
        <p:spPr>
          <a:xfrm>
            <a:off x="457201" y="314979"/>
            <a:ext cx="7960660" cy="1143000"/>
          </a:xfrm>
        </p:spPr>
        <p:txBody>
          <a:bodyPr anchor="ctr"/>
          <a:lstStyle/>
          <a:p>
            <a:pPr algn="l" eaLnBrk="1" hangingPunct="1">
              <a:defRPr/>
            </a:pPr>
            <a:r>
              <a:rPr lang="en-US" altLang="en-US" sz="4400" dirty="0">
                <a:ea typeface="Arial Unicode MS" pitchFamily="34" charset="-128"/>
              </a:rPr>
              <a:t>Example 10.14 – ABS Function</a:t>
            </a:r>
          </a:p>
        </p:txBody>
      </p:sp>
      <p:sp>
        <p:nvSpPr>
          <p:cNvPr id="326659" name="Rectangle 3">
            <a:extLst>
              <a:ext uri="{FF2B5EF4-FFF2-40B4-BE49-F238E27FC236}">
                <a16:creationId xmlns:a16="http://schemas.microsoft.com/office/drawing/2014/main" id="{4626335D-9760-4317-BA02-F16BC72C0F23}"/>
              </a:ext>
            </a:extLst>
          </p:cNvPr>
          <p:cNvSpPr>
            <a:spLocks noGrp="1" noChangeArrowheads="1"/>
          </p:cNvSpPr>
          <p:nvPr>
            <p:ph idx="1"/>
          </p:nvPr>
        </p:nvSpPr>
        <p:spPr/>
        <p:txBody>
          <a:bodyPr>
            <a:normAutofit fontScale="62500" lnSpcReduction="20000"/>
          </a:bodyPr>
          <a:lstStyle/>
          <a:p>
            <a:pPr marL="228600" lvl="2" indent="0" algn="l" eaLnBrk="1" hangingPunct="1">
              <a:lnSpc>
                <a:spcPct val="120000"/>
              </a:lnSpc>
              <a:spcBef>
                <a:spcPts val="600"/>
              </a:spcBef>
              <a:buNone/>
              <a:defRPr/>
            </a:pPr>
            <a:r>
              <a:rPr lang="en-US" altLang="en-US" dirty="0">
                <a:latin typeface="Courier New" panose="02070309020205020404" pitchFamily="49" charset="0"/>
              </a:rPr>
              <a:t>/* SQL Example 10.14 */</a:t>
            </a:r>
          </a:p>
          <a:p>
            <a:pPr marL="228600" lvl="2" indent="0" algn="l" eaLnBrk="1" hangingPunct="1">
              <a:lnSpc>
                <a:spcPct val="120000"/>
              </a:lnSpc>
              <a:spcBef>
                <a:spcPts val="600"/>
              </a:spcBef>
              <a:buNone/>
              <a:defRPr/>
            </a:pPr>
            <a:r>
              <a:rPr lang="en-US" altLang="en-US" dirty="0">
                <a:latin typeface="Courier New" panose="02070309020205020404" pitchFamily="49" charset="0"/>
              </a:rPr>
              <a:t>SELECT </a:t>
            </a:r>
            <a:r>
              <a:rPr lang="en-US" altLang="en-US" dirty="0" err="1">
                <a:latin typeface="Courier New" panose="02070309020205020404" pitchFamily="49" charset="0"/>
              </a:rPr>
              <a:t>EmployeeID</a:t>
            </a:r>
            <a:r>
              <a:rPr lang="en-US" altLang="en-US" dirty="0">
                <a:latin typeface="Courier New" panose="02070309020205020404" pitchFamily="49" charset="0"/>
              </a:rPr>
              <a:t> "Employee ID", </a:t>
            </a:r>
            <a:r>
              <a:rPr lang="en-US" altLang="en-US" dirty="0" err="1">
                <a:latin typeface="Courier New" panose="02070309020205020404" pitchFamily="49" charset="0"/>
              </a:rPr>
              <a:t>HoursWorked</a:t>
            </a:r>
            <a:r>
              <a:rPr lang="en-US" altLang="en-US" dirty="0">
                <a:latin typeface="Courier New" panose="02070309020205020404" pitchFamily="49" charset="0"/>
              </a:rPr>
              <a:t> "Hours",</a:t>
            </a:r>
          </a:p>
          <a:p>
            <a:pPr marL="228600" lvl="2" indent="0" algn="l" eaLnBrk="1" hangingPunct="1">
              <a:lnSpc>
                <a:spcPct val="120000"/>
              </a:lnSpc>
              <a:spcBef>
                <a:spcPts val="600"/>
              </a:spcBef>
              <a:buNone/>
              <a:defRPr/>
            </a:pPr>
            <a:r>
              <a:rPr lang="en-US" altLang="en-US" dirty="0">
                <a:latin typeface="Courier New" panose="02070309020205020404" pitchFamily="49" charset="0"/>
              </a:rPr>
              <a:t>    ABS(</a:t>
            </a:r>
            <a:r>
              <a:rPr lang="en-US" altLang="en-US" dirty="0" err="1">
                <a:latin typeface="Courier New" panose="02070309020205020404" pitchFamily="49" charset="0"/>
              </a:rPr>
              <a:t>HoursWorked</a:t>
            </a:r>
            <a:r>
              <a:rPr lang="en-US" altLang="en-US" dirty="0">
                <a:latin typeface="Courier New" panose="02070309020205020404" pitchFamily="49" charset="0"/>
              </a:rPr>
              <a:t> - 20) "Difference"</a:t>
            </a:r>
          </a:p>
          <a:p>
            <a:pPr marL="228600" lvl="2" indent="0" algn="l" eaLnBrk="1" hangingPunct="1">
              <a:lnSpc>
                <a:spcPct val="120000"/>
              </a:lnSpc>
              <a:spcBef>
                <a:spcPts val="600"/>
              </a:spcBef>
              <a:buNone/>
              <a:defRPr/>
            </a:pPr>
            <a:r>
              <a:rPr lang="en-US" altLang="en-US" dirty="0">
                <a:latin typeface="Courier New" panose="02070309020205020404" pitchFamily="49" charset="0"/>
              </a:rPr>
              <a:t>FROM ProjectAssignment</a:t>
            </a:r>
          </a:p>
          <a:p>
            <a:pPr marL="228600" lvl="2" indent="0" algn="l" eaLnBrk="1" hangingPunct="1">
              <a:lnSpc>
                <a:spcPct val="120000"/>
              </a:lnSpc>
              <a:spcBef>
                <a:spcPts val="600"/>
              </a:spcBef>
              <a:buNone/>
              <a:defRPr/>
            </a:pPr>
            <a:r>
              <a:rPr lang="en-US" altLang="en-US" dirty="0">
                <a:latin typeface="Courier New" panose="02070309020205020404" pitchFamily="49" charset="0"/>
              </a:rPr>
              <a:t>WHERE ABS(</a:t>
            </a:r>
            <a:r>
              <a:rPr lang="en-US" altLang="en-US" dirty="0" err="1">
                <a:latin typeface="Courier New" panose="02070309020205020404" pitchFamily="49" charset="0"/>
              </a:rPr>
              <a:t>HoursWorked</a:t>
            </a:r>
            <a:r>
              <a:rPr lang="en-US" altLang="en-US" dirty="0">
                <a:latin typeface="Courier New" panose="02070309020205020404" pitchFamily="49" charset="0"/>
              </a:rPr>
              <a:t> - 20) &gt;= 10</a:t>
            </a:r>
          </a:p>
          <a:p>
            <a:pPr marL="228600" lvl="2" indent="0" algn="l" eaLnBrk="1" hangingPunct="1">
              <a:lnSpc>
                <a:spcPct val="120000"/>
              </a:lnSpc>
              <a:spcBef>
                <a:spcPts val="600"/>
              </a:spcBef>
              <a:buNone/>
              <a:defRPr/>
            </a:pPr>
            <a:r>
              <a:rPr lang="en-US" altLang="en-US" dirty="0">
                <a:latin typeface="Courier New" panose="02070309020205020404" pitchFamily="49" charset="0"/>
              </a:rPr>
              <a:t>ORDER BY ABS(</a:t>
            </a:r>
            <a:r>
              <a:rPr lang="en-US" altLang="en-US" dirty="0" err="1">
                <a:latin typeface="Courier New" panose="02070309020205020404" pitchFamily="49" charset="0"/>
              </a:rPr>
              <a:t>HoursWorked</a:t>
            </a:r>
            <a:r>
              <a:rPr lang="en-US" altLang="en-US" dirty="0">
                <a:latin typeface="Courier New" panose="02070309020205020404" pitchFamily="49" charset="0"/>
              </a:rPr>
              <a:t> - 20);</a:t>
            </a:r>
          </a:p>
          <a:p>
            <a:pPr marL="796925" lvl="2" indent="-568325" algn="l" eaLnBrk="1" hangingPunct="1">
              <a:lnSpc>
                <a:spcPct val="120000"/>
              </a:lnSpc>
              <a:spcBef>
                <a:spcPts val="600"/>
              </a:spcBef>
              <a:defRPr/>
            </a:pPr>
            <a:endParaRPr lang="en-US" altLang="en-US" dirty="0">
              <a:latin typeface="Courier New" panose="02070309020205020404" pitchFamily="49" charset="0"/>
            </a:endParaRPr>
          </a:p>
          <a:p>
            <a:pPr marL="228600" lvl="2" indent="0" algn="l" eaLnBrk="1" hangingPunct="1">
              <a:lnSpc>
                <a:spcPct val="120000"/>
              </a:lnSpc>
              <a:spcBef>
                <a:spcPts val="600"/>
              </a:spcBef>
              <a:buNone/>
              <a:defRPr/>
            </a:pPr>
            <a:r>
              <a:rPr lang="en-US" altLang="en-US" dirty="0">
                <a:latin typeface="Courier New" panose="02070309020205020404" pitchFamily="49" charset="0"/>
              </a:rPr>
              <a:t>Employee ID   Hours Difference</a:t>
            </a:r>
          </a:p>
          <a:p>
            <a:pPr marL="228600" lvl="2" indent="0" algn="l" eaLnBrk="1" hangingPunct="1">
              <a:lnSpc>
                <a:spcPct val="120000"/>
              </a:lnSpc>
              <a:spcBef>
                <a:spcPts val="600"/>
              </a:spcBef>
              <a:buNone/>
              <a:defRPr/>
            </a:pPr>
            <a:r>
              <a:rPr lang="en-US" altLang="en-US" dirty="0">
                <a:latin typeface="Courier New" panose="02070309020205020404" pitchFamily="49" charset="0"/>
              </a:rPr>
              <a:t>----------- ------- ----------</a:t>
            </a:r>
          </a:p>
          <a:p>
            <a:pPr marL="228600" lvl="2" indent="0" algn="l" eaLnBrk="1" hangingPunct="1">
              <a:lnSpc>
                <a:spcPct val="120000"/>
              </a:lnSpc>
              <a:spcBef>
                <a:spcPts val="600"/>
              </a:spcBef>
              <a:buNone/>
              <a:defRPr/>
            </a:pPr>
            <a:r>
              <a:rPr lang="en-US" altLang="en-US" dirty="0">
                <a:latin typeface="Courier New" panose="02070309020205020404" pitchFamily="49" charset="0"/>
              </a:rPr>
              <a:t>33344           9.5      10.50</a:t>
            </a:r>
          </a:p>
          <a:p>
            <a:pPr marL="228600" lvl="2" indent="0" algn="l" eaLnBrk="1" hangingPunct="1">
              <a:lnSpc>
                <a:spcPct val="120000"/>
              </a:lnSpc>
              <a:spcBef>
                <a:spcPts val="600"/>
              </a:spcBef>
              <a:buNone/>
              <a:defRPr/>
            </a:pPr>
            <a:r>
              <a:rPr lang="en-US" altLang="en-US" dirty="0">
                <a:latin typeface="Courier New" panose="02070309020205020404" pitchFamily="49" charset="0"/>
              </a:rPr>
              <a:t>88777          30.8      10.80</a:t>
            </a:r>
          </a:p>
          <a:p>
            <a:pPr marL="228600" lvl="2" indent="0" algn="l" eaLnBrk="1" hangingPunct="1">
              <a:lnSpc>
                <a:spcPct val="120000"/>
              </a:lnSpc>
              <a:spcBef>
                <a:spcPts val="600"/>
              </a:spcBef>
              <a:buNone/>
              <a:defRPr/>
            </a:pPr>
            <a:r>
              <a:rPr lang="en-US" altLang="en-US" dirty="0">
                <a:latin typeface="Courier New" panose="02070309020205020404" pitchFamily="49" charset="0"/>
              </a:rPr>
              <a:t>88505          34.5      14.50</a:t>
            </a:r>
          </a:p>
          <a:p>
            <a:pPr marL="228600" lvl="2" indent="0" algn="l" eaLnBrk="1" hangingPunct="1">
              <a:lnSpc>
                <a:spcPct val="120000"/>
              </a:lnSpc>
              <a:spcBef>
                <a:spcPts val="600"/>
              </a:spcBef>
              <a:buNone/>
              <a:defRPr/>
            </a:pPr>
            <a:r>
              <a:rPr lang="en-US" altLang="en-US" dirty="0">
                <a:latin typeface="Courier New" panose="02070309020205020404" pitchFamily="49" charset="0"/>
              </a:rPr>
              <a:t>33344           5.1      14.90</a:t>
            </a:r>
          </a:p>
          <a:p>
            <a:pPr marL="228600" lvl="2" indent="0" algn="l" eaLnBrk="1" hangingPunct="1">
              <a:lnSpc>
                <a:spcPct val="120000"/>
              </a:lnSpc>
              <a:spcBef>
                <a:spcPts val="600"/>
              </a:spcBef>
              <a:buNone/>
              <a:defRPr/>
            </a:pPr>
            <a:r>
              <a:rPr lang="en-US" altLang="en-US" dirty="0">
                <a:latin typeface="Courier New" panose="02070309020205020404" pitchFamily="49" charset="0"/>
              </a:rPr>
              <a:t>67555          35.4      15.40</a:t>
            </a:r>
          </a:p>
          <a:p>
            <a:pPr marL="228600" lvl="2" indent="0" algn="l" eaLnBrk="1" hangingPunct="1">
              <a:lnSpc>
                <a:spcPct val="120000"/>
              </a:lnSpc>
              <a:spcBef>
                <a:spcPts val="600"/>
              </a:spcBef>
              <a:buNone/>
              <a:defRPr/>
            </a:pPr>
            <a:r>
              <a:rPr lang="en-US" altLang="en-US" dirty="0">
                <a:latin typeface="Courier New" panose="02070309020205020404" pitchFamily="49" charset="0"/>
              </a:rPr>
              <a:t>33358          41.2      21.20</a:t>
            </a:r>
            <a:endParaRPr lang="en-US" altLang="en-US" i="1" dirty="0">
              <a:latin typeface="Courier New" panose="02070309020205020404" pitchFamily="49" charset="0"/>
            </a:endParaRPr>
          </a:p>
          <a:p>
            <a:pPr marL="228600" lvl="2" indent="0" algn="l" eaLnBrk="1" hangingPunct="1">
              <a:lnSpc>
                <a:spcPct val="120000"/>
              </a:lnSpc>
              <a:spcBef>
                <a:spcPts val="600"/>
              </a:spcBef>
              <a:buNone/>
              <a:defRPr/>
            </a:pPr>
            <a:r>
              <a:rPr lang="en-US" altLang="en-US" i="1" dirty="0">
                <a:latin typeface="Courier New" panose="02070309020205020404" pitchFamily="49" charset="0"/>
              </a:rPr>
              <a:t>6 rows selected.</a:t>
            </a:r>
          </a:p>
        </p:txBody>
      </p:sp>
    </p:spTree>
  </p:cSld>
  <p:clrMapOvr>
    <a:masterClrMapping/>
  </p:clrMapOvr>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 Id="rId4" Type="http://schemas.openxmlformats.org/officeDocument/2006/relationships/image" Target="../media/image4.jpeg"/></Relationships>
</file>

<file path=ppt/theme/theme1.xml><?xml version="1.0" encoding="utf-8"?>
<a:theme xmlns:a="http://schemas.openxmlformats.org/drawingml/2006/main" name="Theme1">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Venture">
      <a:majorFont>
        <a:latin typeface="Calisto MT"/>
        <a:ea typeface=""/>
        <a:cs typeface=""/>
        <a:font script="Jpan" typeface="ＭＳ Ｐ明朝"/>
        <a:font script="Hans" typeface="宋体"/>
        <a:font script="Hant" typeface="新細明體"/>
      </a:majorFont>
      <a:minorFont>
        <a:latin typeface="Calisto MT"/>
        <a:ea typeface=""/>
        <a:cs typeface=""/>
        <a:font script="Jpan" typeface="ＭＳ Ｐ明朝"/>
        <a:font script="Hans" typeface="宋体"/>
        <a:font script="Hant" typeface="新細明體"/>
      </a:minorFont>
    </a:fontScheme>
    <a:fmtScheme name="Venture">
      <a:fillStyleLst>
        <a:solidFill>
          <a:schemeClr val="phClr"/>
        </a:solidFill>
        <a:blipFill rotWithShape="1">
          <a:blip xmlns:r="http://schemas.openxmlformats.org/officeDocument/2006/relationships" r:embed="rId1">
            <a:duotone>
              <a:schemeClr val="phClr">
                <a:shade val="30000"/>
                <a:alpha val="50000"/>
                <a:satMod val="150000"/>
              </a:schemeClr>
              <a:schemeClr val="phClr">
                <a:tint val="50000"/>
                <a:alpha val="10000"/>
                <a:satMod val="150000"/>
              </a:schemeClr>
            </a:duotone>
          </a:blip>
          <a:stretch/>
        </a:blipFill>
        <a:blipFill rotWithShape="1">
          <a:blip xmlns:r="http://schemas.openxmlformats.org/officeDocument/2006/relationships" r:embed="rId2">
            <a:duotone>
              <a:schemeClr val="phClr">
                <a:shade val="30000"/>
                <a:alpha val="50000"/>
                <a:satMod val="150000"/>
              </a:schemeClr>
              <a:schemeClr val="phClr">
                <a:tint val="50000"/>
                <a:alpha val="10000"/>
                <a:satMod val="150000"/>
              </a:schemeClr>
            </a:duotone>
          </a:blip>
          <a:stretch/>
        </a:blipFill>
      </a:fillStyleLst>
      <a:lnStyleLst>
        <a:ln w="19050" cap="flat" cmpd="sng" algn="ctr">
          <a:solidFill>
            <a:schemeClr val="phClr">
              <a:shade val="95000"/>
              <a:satMod val="105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innerShdw blurRad="76200" dist="25400" dir="13500000">
              <a:srgbClr val="4B4B4B">
                <a:alpha val="75000"/>
              </a:srgbClr>
            </a:innerShdw>
          </a:effectLst>
        </a:effectStyle>
      </a:effectStyleLst>
      <a:bgFillStyleLst>
        <a:solidFill>
          <a:schemeClr val="phClr"/>
        </a:solidFill>
        <a:blipFill rotWithShape="1">
          <a:blip xmlns:r="http://schemas.openxmlformats.org/officeDocument/2006/relationships" r:embed="rId3">
            <a:duotone>
              <a:schemeClr val="phClr">
                <a:shade val="10000"/>
                <a:alpha val="30000"/>
                <a:satMod val="60000"/>
              </a:schemeClr>
              <a:schemeClr val="phClr">
                <a:tint val="20000"/>
                <a:alpha val="5000"/>
                <a:satMod val="300000"/>
              </a:schemeClr>
            </a:duotone>
          </a:blip>
          <a:stretch/>
        </a:blipFill>
        <a:blipFill rotWithShape="1">
          <a:blip xmlns:r="http://schemas.openxmlformats.org/officeDocument/2006/relationships" r:embed="rId4">
            <a:duotone>
              <a:schemeClr val="phClr">
                <a:shade val="30000"/>
                <a:alpha val="50000"/>
                <a:satMod val="150000"/>
              </a:schemeClr>
              <a:schemeClr val="phClr">
                <a:tint val="50000"/>
                <a:alpha val="10000"/>
                <a:satMod val="15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heme1" id="{335FE310-6110-4C8F-B67C-1FBC1D73C735}" vid="{CBB9E759-50C0-49FB-9737-C98952CA09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544</TotalTime>
  <Words>719</Words>
  <Application>Microsoft Office PowerPoint</Application>
  <PresentationFormat>On-screen Show (4:3)</PresentationFormat>
  <Paragraphs>114</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Arial Unicode MS</vt:lpstr>
      <vt:lpstr>Calibri</vt:lpstr>
      <vt:lpstr>Calisto MT</vt:lpstr>
      <vt:lpstr>Courier New</vt:lpstr>
      <vt:lpstr>Times New Roman</vt:lpstr>
      <vt:lpstr>Wingdings</vt:lpstr>
      <vt:lpstr>Theme1</vt:lpstr>
      <vt:lpstr>Additional Functions CMIS 563</vt:lpstr>
      <vt:lpstr>Agenda</vt:lpstr>
      <vt:lpstr>Learning Objectives</vt:lpstr>
      <vt:lpstr>Mathematical Functions  (Single-Value Functions)</vt:lpstr>
      <vt:lpstr>Transcendental Functions</vt:lpstr>
      <vt:lpstr>NVL Function for NULL Value Substitution</vt:lpstr>
      <vt:lpstr>NVL Function for NULL Value Substitution</vt:lpstr>
      <vt:lpstr>ABS Function</vt:lpstr>
      <vt:lpstr>Example 10.14 – ABS Function</vt:lpstr>
      <vt:lpstr>POWER and SQRT Functions</vt:lpstr>
      <vt:lpstr>ROUND and TRUNC Functions</vt:lpstr>
      <vt:lpstr>Example 10.16 – ROUND and TRUNC</vt:lpstr>
    </vt:vector>
  </TitlesOfParts>
  <Company>SIUE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its</dc:creator>
  <cp:lastModifiedBy>Powell, Anne</cp:lastModifiedBy>
  <cp:revision>44</cp:revision>
  <cp:lastPrinted>2022-05-24T17:39:28Z</cp:lastPrinted>
  <dcterms:created xsi:type="dcterms:W3CDTF">2016-01-03T17:21:47Z</dcterms:created>
  <dcterms:modified xsi:type="dcterms:W3CDTF">2022-05-25T15:54:09Z</dcterms:modified>
</cp:coreProperties>
</file>