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1" r:id="rId3"/>
    <p:sldId id="267" r:id="rId4"/>
    <p:sldId id="306" r:id="rId5"/>
    <p:sldId id="280" r:id="rId6"/>
    <p:sldId id="307" r:id="rId7"/>
    <p:sldId id="308" r:id="rId8"/>
    <p:sldId id="317" r:id="rId9"/>
    <p:sldId id="34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07" autoAdjust="0"/>
  </p:normalViewPr>
  <p:slideViewPr>
    <p:cSldViewPr snapToGrid="0" snapToObjects="1">
      <p:cViewPr varScale="1">
        <p:scale>
          <a:sx n="108" d="100"/>
          <a:sy n="108" d="100"/>
        </p:scale>
        <p:origin x="17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18801-EC6E-4E9A-955D-3C768103969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2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18801-EC6E-4E9A-955D-3C768103969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925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18801-EC6E-4E9A-955D-3C768103969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33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18801-EC6E-4E9A-955D-3C768103969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0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Cardinality Basics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Anne Powell</a:t>
            </a:r>
          </a:p>
          <a:p>
            <a:r>
              <a:rPr lang="en-US" dirty="0"/>
              <a:t>CMIS563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452D8004-04E9-4F58-BDC8-9963529A7F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More about relationships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FC20BC8-373D-4E0D-BEB3-0C4138311B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Degree</a:t>
            </a:r>
          </a:p>
          <a:p>
            <a:pPr lvl="1" eaLnBrk="1" hangingPunct="1"/>
            <a:r>
              <a:rPr lang="en-US" altLang="en-US" dirty="0"/>
              <a:t>Number of entities involved</a:t>
            </a:r>
          </a:p>
          <a:p>
            <a:pPr lvl="1" eaLnBrk="1" hangingPunct="1"/>
            <a:r>
              <a:rPr lang="en-US" altLang="en-US" dirty="0"/>
              <a:t>Typical</a:t>
            </a:r>
          </a:p>
          <a:p>
            <a:pPr lvl="2" eaLnBrk="1" hangingPunct="1"/>
            <a:r>
              <a:rPr lang="en-US" altLang="en-US" dirty="0"/>
              <a:t>Unary (e.g. is married to)</a:t>
            </a:r>
          </a:p>
          <a:p>
            <a:pPr lvl="2" eaLnBrk="1" hangingPunct="1"/>
            <a:r>
              <a:rPr lang="en-US" altLang="en-US" dirty="0"/>
              <a:t>Binary (most common)</a:t>
            </a:r>
          </a:p>
          <a:p>
            <a:pPr lvl="1" eaLnBrk="1" hangingPunct="1"/>
            <a:r>
              <a:rPr lang="en-US" altLang="en-US" dirty="0"/>
              <a:t>The relationship “lives in” is of what degree? (as in Student “lives in” Residence Hall)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050">
            <a:extLst>
              <a:ext uri="{FF2B5EF4-FFF2-40B4-BE49-F238E27FC236}">
                <a16:creationId xmlns:a16="http://schemas.microsoft.com/office/drawing/2014/main" id="{96908028-7CBD-42C7-88E7-0780CD9297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And another thing…</a:t>
            </a:r>
          </a:p>
        </p:txBody>
      </p:sp>
      <p:sp>
        <p:nvSpPr>
          <p:cNvPr id="17411" name="Rectangle 2051">
            <a:extLst>
              <a:ext uri="{FF2B5EF4-FFF2-40B4-BE49-F238E27FC236}">
                <a16:creationId xmlns:a16="http://schemas.microsoft.com/office/drawing/2014/main" id="{4605C306-C009-4159-826E-C51A4B4494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Cardinality</a:t>
            </a:r>
          </a:p>
          <a:p>
            <a:pPr lvl="1" eaLnBrk="1" hangingPunct="1"/>
            <a:r>
              <a:rPr lang="en-US" altLang="en-US"/>
              <a:t>Number of instances of one entity that are associated with another</a:t>
            </a:r>
          </a:p>
          <a:p>
            <a:pPr lvl="1" eaLnBrk="1" hangingPunct="1"/>
            <a:r>
              <a:rPr lang="en-US" altLang="en-US"/>
              <a:t>Minimum and maximum – lower and upper bounds on the number of instances</a:t>
            </a:r>
          </a:p>
          <a:p>
            <a:pPr lvl="1" eaLnBrk="1" hangingPunct="1"/>
            <a:r>
              <a:rPr lang="en-US" altLang="en-US"/>
              <a:t>Typically: 0, 1, many – deviations can be noted</a:t>
            </a:r>
          </a:p>
          <a:p>
            <a:pPr lvl="1" eaLnBrk="1" hangingPunct="1"/>
            <a:r>
              <a:rPr lang="en-US" altLang="en-US"/>
              <a:t>Mandatory and optional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Cardinality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140" y="1381827"/>
            <a:ext cx="7583488" cy="4650673"/>
          </a:xfrm>
        </p:spPr>
        <p:txBody>
          <a:bodyPr/>
          <a:lstStyle/>
          <a:p>
            <a:r>
              <a:rPr lang="en-US" dirty="0"/>
              <a:t>Minimum</a:t>
            </a:r>
          </a:p>
          <a:p>
            <a:pPr lvl="1"/>
            <a:r>
              <a:rPr lang="en-US" dirty="0"/>
              <a:t>Zero = may  (              )</a:t>
            </a:r>
          </a:p>
          <a:p>
            <a:pPr lvl="1"/>
            <a:r>
              <a:rPr lang="en-US" dirty="0"/>
              <a:t>One = must  (              )</a:t>
            </a:r>
          </a:p>
          <a:p>
            <a:r>
              <a:rPr lang="en-US" dirty="0"/>
              <a:t>Maximum</a:t>
            </a:r>
          </a:p>
          <a:p>
            <a:pPr lvl="1"/>
            <a:r>
              <a:rPr lang="en-US" dirty="0"/>
              <a:t>One  (             )</a:t>
            </a:r>
          </a:p>
          <a:p>
            <a:pPr lvl="1"/>
            <a:r>
              <a:rPr lang="en-US" dirty="0"/>
              <a:t>Many  (                  )</a:t>
            </a:r>
          </a:p>
          <a:p>
            <a:r>
              <a:rPr lang="en-US" dirty="0"/>
              <a:t>Possibilities: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78672" y="4180774"/>
            <a:ext cx="85725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2922" y="3707163"/>
            <a:ext cx="571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46198" y="2524827"/>
            <a:ext cx="57150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17623" y="2050832"/>
            <a:ext cx="6286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609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54922" y="4926027"/>
            <a:ext cx="762000" cy="165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83282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3">
            <a:extLst>
              <a:ext uri="{FF2B5EF4-FFF2-40B4-BE49-F238E27FC236}">
                <a16:creationId xmlns:a16="http://schemas.microsoft.com/office/drawing/2014/main" id="{A7A75716-FAC5-43E1-83B7-5227C28CF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52425"/>
            <a:ext cx="632460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ERDs</a:t>
            </a:r>
          </a:p>
        </p:txBody>
      </p:sp>
      <p:pic>
        <p:nvPicPr>
          <p:cNvPr id="9217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8421" y="1907086"/>
            <a:ext cx="4572000" cy="123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1993" y="3526221"/>
            <a:ext cx="449842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595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ERDs </a:t>
            </a:r>
            <a:r>
              <a:rPr lang="en-US" sz="2000" dirty="0"/>
              <a:t>(continued)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81416" y="2265381"/>
            <a:ext cx="4779579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23306" y="4387329"/>
            <a:ext cx="4495801" cy="1459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5806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Example</a:t>
            </a:r>
          </a:p>
        </p:txBody>
      </p:sp>
      <p:sp>
        <p:nvSpPr>
          <p:cNvPr id="9" name="Content Placeholder 6"/>
          <p:cNvSpPr>
            <a:spLocks noGrp="1"/>
          </p:cNvSpPr>
          <p:nvPr>
            <p:ph idx="1"/>
          </p:nvPr>
        </p:nvSpPr>
        <p:spPr>
          <a:xfrm>
            <a:off x="533400" y="4343401"/>
            <a:ext cx="6172200" cy="1216572"/>
          </a:xfrm>
        </p:spPr>
        <p:txBody>
          <a:bodyPr/>
          <a:lstStyle/>
          <a:p>
            <a:r>
              <a:rPr lang="en-US" dirty="0"/>
              <a:t>What does this tell you?</a:t>
            </a:r>
          </a:p>
          <a:p>
            <a:r>
              <a:rPr lang="en-US" dirty="0"/>
              <a:t>Read the relationships both directions.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545" y="2226747"/>
            <a:ext cx="6399324" cy="132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1005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40D9D-CCF4-42FE-9D3D-C05794569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9982"/>
            <a:ext cx="9144000" cy="437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778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</TotalTime>
  <Words>147</Words>
  <Application>Microsoft Office PowerPoint</Application>
  <PresentationFormat>On-screen Show (4:3)</PresentationFormat>
  <Paragraphs>33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Calisto MT</vt:lpstr>
      <vt:lpstr>Wingdings</vt:lpstr>
      <vt:lpstr>Venture</vt:lpstr>
      <vt:lpstr>    Cardinality Basics</vt:lpstr>
      <vt:lpstr>More about relationships</vt:lpstr>
      <vt:lpstr>And another thing…</vt:lpstr>
      <vt:lpstr>Cardinality</vt:lpstr>
      <vt:lpstr>PowerPoint Presentation</vt:lpstr>
      <vt:lpstr>Reading ERDs</vt:lpstr>
      <vt:lpstr>Reading ERDs (continued)</vt:lpstr>
      <vt:lpstr>Binary Example</vt:lpstr>
      <vt:lpstr>PowerPoint Presentation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Powell, Anne</cp:lastModifiedBy>
  <cp:revision>23</cp:revision>
  <dcterms:created xsi:type="dcterms:W3CDTF">2016-01-01T19:13:59Z</dcterms:created>
  <dcterms:modified xsi:type="dcterms:W3CDTF">2021-06-21T19:23:02Z</dcterms:modified>
</cp:coreProperties>
</file>