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63" r:id="rId3"/>
    <p:sldId id="295" r:id="rId4"/>
    <p:sldId id="34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4972" autoAdjust="0"/>
  </p:normalViewPr>
  <p:slideViewPr>
    <p:cSldViewPr snapToGrid="0" snapToObjects="1">
      <p:cViewPr varScale="1">
        <p:scale>
          <a:sx n="91" d="100"/>
          <a:sy n="91" d="100"/>
        </p:scale>
        <p:origin x="56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180A5-EFCA-406E-A0F8-4F62DDF59C8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B7610-8058-4F81-BAAA-6575BE085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4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8C205785-377B-214E-B1DB-2690F5051EE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C205785-377B-214E-B1DB-2690F5051EE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C205785-377B-214E-B1DB-2690F5051EE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670034"/>
            <a:ext cx="5724862" cy="1846961"/>
          </a:xfrm>
        </p:spPr>
        <p:txBody>
          <a:bodyPr/>
          <a:lstStyle/>
          <a:p>
            <a:r>
              <a:rPr lang="en-US" sz="4800" dirty="0"/>
              <a:t>Single Table Queries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2 Chapter 4 Video 6</a:t>
            </a:r>
          </a:p>
          <a:p>
            <a:r>
              <a:rPr lang="en-US" dirty="0"/>
              <a:t>In class examples</a:t>
            </a:r>
          </a:p>
          <a:p>
            <a:r>
              <a:rPr lang="en-US" dirty="0"/>
              <a:t>Dr. Anne Powell</a:t>
            </a:r>
          </a:p>
        </p:txBody>
      </p:sp>
    </p:spTree>
    <p:extLst>
      <p:ext uri="{BB962C8B-B14F-4D97-AF65-F5344CB8AC3E}">
        <p14:creationId xmlns:p14="http://schemas.microsoft.com/office/powerpoint/2010/main" val="341322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Basic SELECT commands</a:t>
            </a:r>
          </a:p>
          <a:p>
            <a:r>
              <a:rPr lang="en-US" dirty="0"/>
              <a:t>2. Column Formatting</a:t>
            </a:r>
          </a:p>
          <a:p>
            <a:r>
              <a:rPr lang="en-US" dirty="0"/>
              <a:t>3. Common Errors</a:t>
            </a:r>
          </a:p>
          <a:p>
            <a:r>
              <a:rPr lang="en-US" dirty="0"/>
              <a:t>4. DISTINCT – WHERE commands</a:t>
            </a:r>
          </a:p>
          <a:p>
            <a:r>
              <a:rPr lang="en-US" dirty="0"/>
              <a:t>5. ORDER BY command</a:t>
            </a:r>
          </a:p>
          <a:p>
            <a:r>
              <a:rPr lang="en-US" sz="3600" b="1" dirty="0"/>
              <a:t>6. In-class practice</a:t>
            </a:r>
          </a:p>
        </p:txBody>
      </p:sp>
    </p:spTree>
    <p:extLst>
      <p:ext uri="{BB962C8B-B14F-4D97-AF65-F5344CB8AC3E}">
        <p14:creationId xmlns:p14="http://schemas.microsoft.com/office/powerpoint/2010/main" val="398620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5061-5529-4067-91CE-D55639BA3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some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32D9B-D38F-4CCC-863C-B4F7BF327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51" y="1457979"/>
            <a:ext cx="8665698" cy="519603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1) Run a query that displays the common name and quantity on hand of the medications used at the hospital.  </a:t>
            </a:r>
          </a:p>
          <a:p>
            <a:r>
              <a:rPr lang="en-US" dirty="0"/>
              <a:t>2) Run a query that displays the first, last, and middle names of employees as well as the date hired. </a:t>
            </a:r>
          </a:p>
          <a:p>
            <a:r>
              <a:rPr lang="en-US" dirty="0"/>
              <a:t>3) We need to know all the dependents in our database.  Run a query that lists the dependent names, </a:t>
            </a:r>
            <a:r>
              <a:rPr lang="en-US" dirty="0" err="1"/>
              <a:t>employeeID</a:t>
            </a:r>
            <a:r>
              <a:rPr lang="en-US" dirty="0"/>
              <a:t> associated with the dependent name, and relationship to employee.  </a:t>
            </a:r>
          </a:p>
          <a:p>
            <a:r>
              <a:rPr lang="en-US" dirty="0"/>
              <a:t> 4) Run a query that displays the common medication name and quantity on hand sorted from largest to smallest. </a:t>
            </a:r>
          </a:p>
          <a:p>
            <a:r>
              <a:rPr lang="en-US" dirty="0"/>
              <a:t> 5) We need to know which employee has been overprescribing certain medicines.  Run a query that displays the </a:t>
            </a:r>
            <a:r>
              <a:rPr lang="en-US" dirty="0" err="1"/>
              <a:t>EmployeeID</a:t>
            </a:r>
            <a:r>
              <a:rPr lang="en-US" dirty="0"/>
              <a:t>, Medicine Code, and Dosage Prescribed sorted by employee ID and then by dosage prescribed.</a:t>
            </a:r>
          </a:p>
          <a:p>
            <a:r>
              <a:rPr lang="en-US" dirty="0"/>
              <a:t> 6) Run a query that displays the first, last, and middle names of employees as well as the date hired. Sort the results by most recent date hired and then by last name.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4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61E8-D9E2-41E4-849A-54692E836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694014"/>
          </a:xfrm>
        </p:spPr>
        <p:txBody>
          <a:bodyPr/>
          <a:lstStyle/>
          <a:p>
            <a:r>
              <a:rPr lang="en-US" sz="2800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97F36-230D-40B4-85F9-D4023F351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141" y="1971022"/>
            <a:ext cx="7691719" cy="457199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FAQs - Frequently Asked Questions. Please find answers to several FAQs">
            <a:extLst>
              <a:ext uri="{FF2B5EF4-FFF2-40B4-BE49-F238E27FC236}">
                <a16:creationId xmlns:a16="http://schemas.microsoft.com/office/drawing/2014/main" id="{B366B256-B730-4524-8BF8-2782939D0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1813019"/>
            <a:ext cx="5724525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73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Ventur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enture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233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Calisto MT</vt:lpstr>
      <vt:lpstr>Wingdings</vt:lpstr>
      <vt:lpstr>Venture</vt:lpstr>
      <vt:lpstr>Single Table Queries</vt:lpstr>
      <vt:lpstr>Agenda</vt:lpstr>
      <vt:lpstr>Let’s try some examples</vt:lpstr>
      <vt:lpstr>Questions?</vt:lpstr>
    </vt:vector>
  </TitlesOfParts>
  <Company>SIUE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CMIS 450</dc:title>
  <dc:creator>its</dc:creator>
  <cp:lastModifiedBy>Powell, Anne</cp:lastModifiedBy>
  <cp:revision>46</cp:revision>
  <dcterms:created xsi:type="dcterms:W3CDTF">2016-01-01T19:13:59Z</dcterms:created>
  <dcterms:modified xsi:type="dcterms:W3CDTF">2021-07-13T23:01:21Z</dcterms:modified>
</cp:coreProperties>
</file>