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3" r:id="rId3"/>
    <p:sldId id="336" r:id="rId4"/>
    <p:sldId id="338" r:id="rId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972" autoAdjust="0"/>
  </p:normalViewPr>
  <p:slideViewPr>
    <p:cSldViewPr snapToGrid="0" snapToObjects="1">
      <p:cViewPr varScale="1">
        <p:scale>
          <a:sx n="97" d="100"/>
          <a:sy n="97" d="100"/>
        </p:scale>
        <p:origin x="200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Adding Power to your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Chapter 5 Video 11</a:t>
            </a:r>
          </a:p>
          <a:p>
            <a:r>
              <a:rPr lang="en-US" dirty="0"/>
              <a:t>In class examples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7. Aliases </a:t>
            </a:r>
          </a:p>
          <a:p>
            <a:r>
              <a:rPr lang="en-US" dirty="0"/>
              <a:t>7. Logical Operators</a:t>
            </a:r>
          </a:p>
          <a:p>
            <a:r>
              <a:rPr lang="en-US" dirty="0"/>
              <a:t>8. Ranges and Lists</a:t>
            </a:r>
          </a:p>
          <a:p>
            <a:r>
              <a:rPr lang="en-US" dirty="0"/>
              <a:t>9. Character Matching</a:t>
            </a:r>
          </a:p>
          <a:p>
            <a:r>
              <a:rPr lang="en-US" dirty="0"/>
              <a:t>9. NULL</a:t>
            </a:r>
          </a:p>
          <a:p>
            <a:r>
              <a:rPr lang="en-US" dirty="0"/>
              <a:t>10. Math and attributes</a:t>
            </a:r>
          </a:p>
          <a:p>
            <a:r>
              <a:rPr lang="en-US" sz="3600" b="1" dirty="0"/>
              <a:t>11. In-class practice</a:t>
            </a:r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97E5-4D85-4210-9921-A5C40DA8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835904"/>
          </a:xfrm>
        </p:spPr>
        <p:txBody>
          <a:bodyPr/>
          <a:lstStyle/>
          <a:p>
            <a:r>
              <a:rPr lang="en-US" sz="4800" dirty="0"/>
              <a:t>Let’s try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1803-528F-4647-BC7B-96EDC1A5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1277007"/>
            <a:ext cx="8623737" cy="5266014"/>
          </a:xfrm>
        </p:spPr>
        <p:txBody>
          <a:bodyPr>
            <a:noAutofit/>
          </a:bodyPr>
          <a:lstStyle/>
          <a:p>
            <a:pPr>
              <a:buAutoNum type="arabicParenR"/>
            </a:pPr>
            <a:r>
              <a:rPr lang="en-US" sz="2000" dirty="0"/>
              <a:t>We need to know what equipment has an original cost between $1,000 and $5,000.</a:t>
            </a:r>
          </a:p>
          <a:p>
            <a:pPr>
              <a:buAutoNum type="arabicParenR"/>
            </a:pPr>
            <a:r>
              <a:rPr lang="en-US" sz="2000" dirty="0"/>
              <a:t>We need to know what equipment has an original cost that is less than $1,000 or more than $5,000.</a:t>
            </a:r>
          </a:p>
          <a:p>
            <a:pPr>
              <a:buAutoNum type="arabicParenR"/>
            </a:pPr>
            <a:r>
              <a:rPr lang="en-US" sz="2000" dirty="0"/>
              <a:t>We need a list of bed numbers, room numbers, </a:t>
            </a:r>
            <a:r>
              <a:rPr lang="en-US" sz="2000" dirty="0" err="1"/>
              <a:t>bedtypes</a:t>
            </a:r>
            <a:r>
              <a:rPr lang="en-US" sz="2000" dirty="0"/>
              <a:t>, and </a:t>
            </a:r>
            <a:r>
              <a:rPr lang="en-US" sz="2000" dirty="0" err="1"/>
              <a:t>availabiliety</a:t>
            </a:r>
            <a:r>
              <a:rPr lang="en-US" sz="2000" dirty="0"/>
              <a:t> – but only for bed types of RA, SU, and E1. Sort the results by type of bed and then room number.  Format room number (10), </a:t>
            </a:r>
            <a:r>
              <a:rPr lang="en-US" sz="2000" dirty="0" err="1"/>
              <a:t>bedtype</a:t>
            </a:r>
            <a:r>
              <a:rPr lang="en-US" sz="2000" dirty="0"/>
              <a:t> (7), and availability (5). </a:t>
            </a:r>
          </a:p>
          <a:p>
            <a:pPr>
              <a:buAutoNum type="arabicParenR"/>
            </a:pPr>
            <a:r>
              <a:rPr lang="en-US" sz="2000" dirty="0"/>
              <a:t>Provide a list of patients whose prescription dosage tells them to take their prescription orally. Provide the </a:t>
            </a:r>
            <a:r>
              <a:rPr lang="en-US" sz="2000" dirty="0" err="1"/>
              <a:t>PatientID</a:t>
            </a:r>
            <a:r>
              <a:rPr lang="en-US" sz="2000" dirty="0"/>
              <a:t>, </a:t>
            </a:r>
            <a:r>
              <a:rPr lang="en-US" sz="2000" dirty="0" err="1"/>
              <a:t>EmployeeID</a:t>
            </a:r>
            <a:r>
              <a:rPr lang="en-US" sz="2000" dirty="0"/>
              <a:t>, and Date Issued.</a:t>
            </a:r>
          </a:p>
          <a:p>
            <a:pPr>
              <a:buAutoNum type="arabicParenR"/>
            </a:pPr>
            <a:r>
              <a:rPr lang="en-US" sz="2000" dirty="0"/>
              <a:t>Provide a list of all employees who earn at least $2,000 per week.  Provide the First Name and Last Name as well as their </a:t>
            </a:r>
            <a:r>
              <a:rPr lang="en-US" sz="2000"/>
              <a:t>weekly salary.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674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BD68-8E75-44B0-BBC8-8F34E8E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2050" name="Picture 2" descr="40 Favorite Interview Questions from Some of the Sharpest Folks We Know |  First Round Review">
            <a:extLst>
              <a:ext uri="{FF2B5EF4-FFF2-40B4-BE49-F238E27FC236}">
                <a16:creationId xmlns:a16="http://schemas.microsoft.com/office/drawing/2014/main" id="{9090F238-922E-4CB4-961D-8CA0DAC885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834" y="1587500"/>
            <a:ext cx="685633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321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203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Calisto MT</vt:lpstr>
      <vt:lpstr>Wingdings</vt:lpstr>
      <vt:lpstr>Venture</vt:lpstr>
      <vt:lpstr>Adding Power to your Queries</vt:lpstr>
      <vt:lpstr>Agenda</vt:lpstr>
      <vt:lpstr>Let’s try some examples</vt:lpstr>
      <vt:lpstr>Questions?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47</cp:revision>
  <cp:lastPrinted>2021-07-14T18:05:37Z</cp:lastPrinted>
  <dcterms:created xsi:type="dcterms:W3CDTF">2016-01-01T19:13:59Z</dcterms:created>
  <dcterms:modified xsi:type="dcterms:W3CDTF">2021-07-17T21:45:28Z</dcterms:modified>
</cp:coreProperties>
</file>