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4"/>
  </p:notesMasterIdLst>
  <p:sldIdLst>
    <p:sldId id="275" r:id="rId5"/>
    <p:sldId id="290" r:id="rId6"/>
    <p:sldId id="314" r:id="rId7"/>
    <p:sldId id="292" r:id="rId8"/>
    <p:sldId id="315" r:id="rId9"/>
    <p:sldId id="316" r:id="rId10"/>
    <p:sldId id="297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33"/>
    <a:srgbClr val="FF9900"/>
    <a:srgbClr val="00CC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F59B5D-BE76-4339-B6DC-099E9EEBE2EE}" v="2" dt="2024-07-22T17:24:26.8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A2F36-96BB-45BE-957C-E93E44FFD95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B70B9-F444-4871-9F48-9A002DDFA80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400" b="1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ea typeface="+mn-ea"/>
              <a:cs typeface="+mn-cs"/>
            </a:rPr>
            <a:t>Ensure continuous availability of critical resources.</a:t>
          </a:r>
        </a:p>
      </dgm:t>
    </dgm:pt>
    <dgm:pt modelId="{95789B44-C311-45E2-93E8-D932C13DB5FB}" type="parTrans" cxnId="{BD53CA9E-FCB5-4E86-93A0-8076CC33B36A}">
      <dgm:prSet/>
      <dgm:spPr/>
      <dgm:t>
        <a:bodyPr/>
        <a:lstStyle/>
        <a:p>
          <a:endParaRPr lang="en-US"/>
        </a:p>
      </dgm:t>
    </dgm:pt>
    <dgm:pt modelId="{1C709B02-5310-405F-B6A4-226992AE70FD}" type="sibTrans" cxnId="{BD53CA9E-FCB5-4E86-93A0-8076CC33B36A}">
      <dgm:prSet/>
      <dgm:spPr/>
      <dgm:t>
        <a:bodyPr/>
        <a:lstStyle/>
        <a:p>
          <a:endParaRPr lang="en-US"/>
        </a:p>
      </dgm:t>
    </dgm:pt>
    <dgm:pt modelId="{E1518C6A-8AF5-48DB-8B21-C8D92AAB7C1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270 days</a:t>
          </a:r>
          <a:endParaRPr lang="en-US" sz="1400" dirty="0"/>
        </a:p>
      </dgm:t>
    </dgm:pt>
    <dgm:pt modelId="{73CDE832-8461-4609-904F-DF50BA3E983C}" type="parTrans" cxnId="{79A1D145-4FF6-4967-9D5F-85242F14CDF4}">
      <dgm:prSet/>
      <dgm:spPr/>
      <dgm:t>
        <a:bodyPr/>
        <a:lstStyle/>
        <a:p>
          <a:endParaRPr lang="en-US"/>
        </a:p>
      </dgm:t>
    </dgm:pt>
    <dgm:pt modelId="{1B8B872C-2B43-47C7-BBE2-8D0B9A9F0CA9}" type="sibTrans" cxnId="{79A1D145-4FF6-4967-9D5F-85242F14CDF4}">
      <dgm:prSet/>
      <dgm:spPr/>
      <dgm:t>
        <a:bodyPr/>
        <a:lstStyle/>
        <a:p>
          <a:endParaRPr lang="en-US"/>
        </a:p>
      </dgm:t>
    </dgm:pt>
    <dgm:pt modelId="{2B4C8A78-5195-4F27-B246-E3BB0F3DB265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 Items – 365 days</a:t>
          </a:r>
          <a:endParaRPr lang="en-US" sz="1400" dirty="0"/>
        </a:p>
      </dgm:t>
    </dgm:pt>
    <dgm:pt modelId="{D63AA8CA-884C-48D1-A86D-76DD1638B094}" type="parTrans" cxnId="{824B939A-7AE6-4694-875D-A03E097174D1}">
      <dgm:prSet/>
      <dgm:spPr/>
      <dgm:t>
        <a:bodyPr/>
        <a:lstStyle/>
        <a:p>
          <a:endParaRPr lang="en-US"/>
        </a:p>
      </dgm:t>
    </dgm:pt>
    <dgm:pt modelId="{50F7D92D-2B55-4FDD-9AF4-DE84F06E50A1}" type="sibTrans" cxnId="{824B939A-7AE6-4694-875D-A03E097174D1}">
      <dgm:prSet/>
      <dgm:spPr/>
      <dgm:t>
        <a:bodyPr/>
        <a:lstStyle/>
        <a:p>
          <a:endParaRPr lang="en-US"/>
        </a:p>
      </dgm:t>
    </dgm:pt>
    <dgm:pt modelId="{E7569164-8F41-4E83-8A27-654A591B08A1}">
      <dgm:prSet custT="1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 Items – 730 days</a:t>
          </a:r>
          <a:endParaRPr lang="en-US" sz="1400" dirty="0"/>
        </a:p>
      </dgm:t>
    </dgm:pt>
    <dgm:pt modelId="{874A4ACF-2AFE-4306-9775-4CD8B89B7DB7}" type="parTrans" cxnId="{4DA1D95E-8793-460F-A9D8-C3FAE99E8E79}">
      <dgm:prSet/>
      <dgm:spPr/>
      <dgm:t>
        <a:bodyPr/>
        <a:lstStyle/>
        <a:p>
          <a:endParaRPr lang="en-US"/>
        </a:p>
      </dgm:t>
    </dgm:pt>
    <dgm:pt modelId="{BE07D94F-7C03-4ECD-9538-50EDBE1F480A}" type="sibTrans" cxnId="{4DA1D95E-8793-460F-A9D8-C3FAE99E8E79}">
      <dgm:prSet/>
      <dgm:spPr/>
      <dgm:t>
        <a:bodyPr/>
        <a:lstStyle/>
        <a:p>
          <a:endParaRPr lang="en-US"/>
        </a:p>
      </dgm:t>
    </dgm:pt>
    <dgm:pt modelId="{167EBDDA-5D07-43B1-B445-F7EF7B679101}" type="pres">
      <dgm:prSet presAssocID="{C71A2F36-96BB-45BE-957C-E93E44FFD950}" presName="Name0" presStyleCnt="0">
        <dgm:presLayoutVars>
          <dgm:dir/>
          <dgm:resizeHandles val="exact"/>
        </dgm:presLayoutVars>
      </dgm:prSet>
      <dgm:spPr/>
    </dgm:pt>
    <dgm:pt modelId="{A3313E42-A133-429F-A1EB-67E6F188BCB1}" type="pres">
      <dgm:prSet presAssocID="{1A3B70B9-F444-4871-9F48-9A002DDFA808}" presName="composite" presStyleCnt="0"/>
      <dgm:spPr/>
    </dgm:pt>
    <dgm:pt modelId="{4AE42E9F-A973-484C-BC32-C876A0134511}" type="pres">
      <dgm:prSet presAssocID="{1A3B70B9-F444-4871-9F48-9A002DDFA808}" presName="rect1" presStyleLbl="trAlignAcc1" presStyleIdx="0" presStyleCnt="4" custScaleX="163245">
        <dgm:presLayoutVars>
          <dgm:bulletEnabled val="1"/>
        </dgm:presLayoutVars>
      </dgm:prSet>
      <dgm:spPr/>
    </dgm:pt>
    <dgm:pt modelId="{08CFC35F-5D16-4984-9EDA-91710CDF1D34}" type="pres">
      <dgm:prSet presAssocID="{1A3B70B9-F444-4871-9F48-9A002DDFA808}" presName="rect2" presStyleLbl="fgImgPlace1" presStyleIdx="0" presStyleCnt="4" custLinFactX="-39396" custLinFactNeighborX="-100000" custLinFactNeighborY="5264"/>
      <dgm:spPr>
        <a:solidFill>
          <a:schemeClr val="accent2"/>
        </a:solidFill>
      </dgm:spPr>
    </dgm:pt>
    <dgm:pt modelId="{9F1C38C1-8975-489E-A689-A2E3B6803451}" type="pres">
      <dgm:prSet presAssocID="{1C709B02-5310-405F-B6A4-226992AE70FD}" presName="sibTrans" presStyleCnt="0"/>
      <dgm:spPr/>
    </dgm:pt>
    <dgm:pt modelId="{C14FC64F-5142-404C-8B75-D2C6A724F135}" type="pres">
      <dgm:prSet presAssocID="{E1518C6A-8AF5-48DB-8B21-C8D92AAB7C1F}" presName="composite" presStyleCnt="0"/>
      <dgm:spPr/>
    </dgm:pt>
    <dgm:pt modelId="{9528C863-7BC1-4E0E-B5B3-C3FB4FF9C7B0}" type="pres">
      <dgm:prSet presAssocID="{E1518C6A-8AF5-48DB-8B21-C8D92AAB7C1F}" presName="rect1" presStyleLbl="trAlignAcc1" presStyleIdx="1" presStyleCnt="4" custScaleX="167541">
        <dgm:presLayoutVars>
          <dgm:bulletEnabled val="1"/>
        </dgm:presLayoutVars>
      </dgm:prSet>
      <dgm:spPr/>
    </dgm:pt>
    <dgm:pt modelId="{5CC47C85-AED2-48F2-AA16-70D72B7C8447}" type="pres">
      <dgm:prSet presAssocID="{E1518C6A-8AF5-48DB-8B21-C8D92AAB7C1F}" presName="rect2" presStyleLbl="fgImgPlace1" presStyleIdx="1" presStyleCnt="4" custLinFactX="-39397" custLinFactNeighborX="-100000" custLinFactNeighborY="7672"/>
      <dgm:spPr>
        <a:solidFill>
          <a:schemeClr val="accent1"/>
        </a:solidFill>
      </dgm:spPr>
    </dgm:pt>
    <dgm:pt modelId="{09F333F0-5D59-4041-9229-650FC2AEF438}" type="pres">
      <dgm:prSet presAssocID="{1B8B872C-2B43-47C7-BBE2-8D0B9A9F0CA9}" presName="sibTrans" presStyleCnt="0"/>
      <dgm:spPr/>
    </dgm:pt>
    <dgm:pt modelId="{E26D2365-AE03-4547-82E7-37A271465B84}" type="pres">
      <dgm:prSet presAssocID="{2B4C8A78-5195-4F27-B246-E3BB0F3DB265}" presName="composite" presStyleCnt="0"/>
      <dgm:spPr/>
    </dgm:pt>
    <dgm:pt modelId="{159BF24F-591A-4F4A-B4A5-73C0953BC19B}" type="pres">
      <dgm:prSet presAssocID="{2B4C8A78-5195-4F27-B246-E3BB0F3DB265}" presName="rect1" presStyleLbl="trAlignAcc1" presStyleIdx="2" presStyleCnt="4" custScaleX="166739">
        <dgm:presLayoutVars>
          <dgm:bulletEnabled val="1"/>
        </dgm:presLayoutVars>
      </dgm:prSet>
      <dgm:spPr/>
    </dgm:pt>
    <dgm:pt modelId="{F34F44AD-30FF-48AD-AD9A-07AA8A6F23A2}" type="pres">
      <dgm:prSet presAssocID="{2B4C8A78-5195-4F27-B246-E3BB0F3DB265}" presName="rect2" presStyleLbl="fgImgPlace1" presStyleIdx="2" presStyleCnt="4" custLinFactX="-39397" custLinFactNeighborX="-100000" custLinFactNeighborY="8847"/>
      <dgm:spPr>
        <a:solidFill>
          <a:schemeClr val="accent2"/>
        </a:solidFill>
      </dgm:spPr>
    </dgm:pt>
    <dgm:pt modelId="{62B8C503-8E2F-4CA5-AB13-D1E97983D09D}" type="pres">
      <dgm:prSet presAssocID="{50F7D92D-2B55-4FDD-9AF4-DE84F06E50A1}" presName="sibTrans" presStyleCnt="0"/>
      <dgm:spPr/>
    </dgm:pt>
    <dgm:pt modelId="{BA2CBEDF-BAF1-435E-A8CE-CD48AC06C150}" type="pres">
      <dgm:prSet presAssocID="{E7569164-8F41-4E83-8A27-654A591B08A1}" presName="composite" presStyleCnt="0"/>
      <dgm:spPr/>
    </dgm:pt>
    <dgm:pt modelId="{7511D517-1303-4544-B5AF-DDFCDB38B3C6}" type="pres">
      <dgm:prSet presAssocID="{E7569164-8F41-4E83-8A27-654A591B08A1}" presName="rect1" presStyleLbl="trAlignAcc1" presStyleIdx="3" presStyleCnt="4" custScaleX="166457">
        <dgm:presLayoutVars>
          <dgm:bulletEnabled val="1"/>
        </dgm:presLayoutVars>
      </dgm:prSet>
      <dgm:spPr/>
    </dgm:pt>
    <dgm:pt modelId="{8B5CDF8B-044C-4013-8EF5-186AE1D564E4}" type="pres">
      <dgm:prSet presAssocID="{E7569164-8F41-4E83-8A27-654A591B08A1}" presName="rect2" presStyleLbl="fgImgPlace1" presStyleIdx="3" presStyleCnt="4" custLinFactX="-44306" custLinFactNeighborX="-100000" custLinFactNeighborY="9161"/>
      <dgm:spPr>
        <a:solidFill>
          <a:schemeClr val="accent1"/>
        </a:solidFill>
      </dgm:spPr>
    </dgm:pt>
  </dgm:ptLst>
  <dgm:cxnLst>
    <dgm:cxn modelId="{7E2A912A-D099-4D58-93AE-1B0CC5AB40A8}" type="presOf" srcId="{2B4C8A78-5195-4F27-B246-E3BB0F3DB265}" destId="{159BF24F-591A-4F4A-B4A5-73C0953BC19B}" srcOrd="0" destOrd="0" presId="urn:microsoft.com/office/officeart/2008/layout/PictureStrips"/>
    <dgm:cxn modelId="{4DA1D95E-8793-460F-A9D8-C3FAE99E8E79}" srcId="{C71A2F36-96BB-45BE-957C-E93E44FFD950}" destId="{E7569164-8F41-4E83-8A27-654A591B08A1}" srcOrd="3" destOrd="0" parTransId="{874A4ACF-2AFE-4306-9775-4CD8B89B7DB7}" sibTransId="{BE07D94F-7C03-4ECD-9538-50EDBE1F480A}"/>
    <dgm:cxn modelId="{79A1D145-4FF6-4967-9D5F-85242F14CDF4}" srcId="{C71A2F36-96BB-45BE-957C-E93E44FFD950}" destId="{E1518C6A-8AF5-48DB-8B21-C8D92AAB7C1F}" srcOrd="1" destOrd="0" parTransId="{73CDE832-8461-4609-904F-DF50BA3E983C}" sibTransId="{1B8B872C-2B43-47C7-BBE2-8D0B9A9F0CA9}"/>
    <dgm:cxn modelId="{20B12653-D5AB-4934-9302-92671A78AB48}" type="presOf" srcId="{C71A2F36-96BB-45BE-957C-E93E44FFD950}" destId="{167EBDDA-5D07-43B1-B445-F7EF7B679101}" srcOrd="0" destOrd="0" presId="urn:microsoft.com/office/officeart/2008/layout/PictureStrips"/>
    <dgm:cxn modelId="{824B939A-7AE6-4694-875D-A03E097174D1}" srcId="{C71A2F36-96BB-45BE-957C-E93E44FFD950}" destId="{2B4C8A78-5195-4F27-B246-E3BB0F3DB265}" srcOrd="2" destOrd="0" parTransId="{D63AA8CA-884C-48D1-A86D-76DD1638B094}" sibTransId="{50F7D92D-2B55-4FDD-9AF4-DE84F06E50A1}"/>
    <dgm:cxn modelId="{BD53CA9E-FCB5-4E86-93A0-8076CC33B36A}" srcId="{C71A2F36-96BB-45BE-957C-E93E44FFD950}" destId="{1A3B70B9-F444-4871-9F48-9A002DDFA808}" srcOrd="0" destOrd="0" parTransId="{95789B44-C311-45E2-93E8-D932C13DB5FB}" sibTransId="{1C709B02-5310-405F-B6A4-226992AE70FD}"/>
    <dgm:cxn modelId="{F3D990DD-597A-4E05-A99B-A3FD8CA1227C}" type="presOf" srcId="{1A3B70B9-F444-4871-9F48-9A002DDFA808}" destId="{4AE42E9F-A973-484C-BC32-C876A0134511}" srcOrd="0" destOrd="0" presId="urn:microsoft.com/office/officeart/2008/layout/PictureStrips"/>
    <dgm:cxn modelId="{5235E7F7-B9DA-48F0-948F-E21879CD410B}" type="presOf" srcId="{E1518C6A-8AF5-48DB-8B21-C8D92AAB7C1F}" destId="{9528C863-7BC1-4E0E-B5B3-C3FB4FF9C7B0}" srcOrd="0" destOrd="0" presId="urn:microsoft.com/office/officeart/2008/layout/PictureStrips"/>
    <dgm:cxn modelId="{0C41F7FA-0CA9-4A23-AA12-E970EF3991D3}" type="presOf" srcId="{E7569164-8F41-4E83-8A27-654A591B08A1}" destId="{7511D517-1303-4544-B5AF-DDFCDB38B3C6}" srcOrd="0" destOrd="0" presId="urn:microsoft.com/office/officeart/2008/layout/PictureStrips"/>
    <dgm:cxn modelId="{81D2578F-94D4-43F5-96BB-4FC60994E7D1}" type="presParOf" srcId="{167EBDDA-5D07-43B1-B445-F7EF7B679101}" destId="{A3313E42-A133-429F-A1EB-67E6F188BCB1}" srcOrd="0" destOrd="0" presId="urn:microsoft.com/office/officeart/2008/layout/PictureStrips"/>
    <dgm:cxn modelId="{427D372C-5A31-440B-919E-0A0BB74A1E5A}" type="presParOf" srcId="{A3313E42-A133-429F-A1EB-67E6F188BCB1}" destId="{4AE42E9F-A973-484C-BC32-C876A0134511}" srcOrd="0" destOrd="0" presId="urn:microsoft.com/office/officeart/2008/layout/PictureStrips"/>
    <dgm:cxn modelId="{2C5E5A95-89F9-4245-977A-145C7AFC80C9}" type="presParOf" srcId="{A3313E42-A133-429F-A1EB-67E6F188BCB1}" destId="{08CFC35F-5D16-4984-9EDA-91710CDF1D34}" srcOrd="1" destOrd="0" presId="urn:microsoft.com/office/officeart/2008/layout/PictureStrips"/>
    <dgm:cxn modelId="{0E48369C-C271-445E-A9A0-A500E5B3784D}" type="presParOf" srcId="{167EBDDA-5D07-43B1-B445-F7EF7B679101}" destId="{9F1C38C1-8975-489E-A689-A2E3B6803451}" srcOrd="1" destOrd="0" presId="urn:microsoft.com/office/officeart/2008/layout/PictureStrips"/>
    <dgm:cxn modelId="{3356C2E8-E963-4CCC-A5C3-1BAC0AE33623}" type="presParOf" srcId="{167EBDDA-5D07-43B1-B445-F7EF7B679101}" destId="{C14FC64F-5142-404C-8B75-D2C6A724F135}" srcOrd="2" destOrd="0" presId="urn:microsoft.com/office/officeart/2008/layout/PictureStrips"/>
    <dgm:cxn modelId="{742ACC72-2B10-4ED0-AE60-B38F1F9FDEC4}" type="presParOf" srcId="{C14FC64F-5142-404C-8B75-D2C6A724F135}" destId="{9528C863-7BC1-4E0E-B5B3-C3FB4FF9C7B0}" srcOrd="0" destOrd="0" presId="urn:microsoft.com/office/officeart/2008/layout/PictureStrips"/>
    <dgm:cxn modelId="{55D394D1-9547-463D-82E1-DFF913E880E0}" type="presParOf" srcId="{C14FC64F-5142-404C-8B75-D2C6A724F135}" destId="{5CC47C85-AED2-48F2-AA16-70D72B7C8447}" srcOrd="1" destOrd="0" presId="urn:microsoft.com/office/officeart/2008/layout/PictureStrips"/>
    <dgm:cxn modelId="{D9622D45-DF3E-4954-9068-B9DEDF9F1150}" type="presParOf" srcId="{167EBDDA-5D07-43B1-B445-F7EF7B679101}" destId="{09F333F0-5D59-4041-9229-650FC2AEF438}" srcOrd="3" destOrd="0" presId="urn:microsoft.com/office/officeart/2008/layout/PictureStrips"/>
    <dgm:cxn modelId="{27ED5082-8506-4A67-8A2A-BD680613EFE2}" type="presParOf" srcId="{167EBDDA-5D07-43B1-B445-F7EF7B679101}" destId="{E26D2365-AE03-4547-82E7-37A271465B84}" srcOrd="4" destOrd="0" presId="urn:microsoft.com/office/officeart/2008/layout/PictureStrips"/>
    <dgm:cxn modelId="{3E693595-D32E-4EC8-B0F3-FF6387A38FEB}" type="presParOf" srcId="{E26D2365-AE03-4547-82E7-37A271465B84}" destId="{159BF24F-591A-4F4A-B4A5-73C0953BC19B}" srcOrd="0" destOrd="0" presId="urn:microsoft.com/office/officeart/2008/layout/PictureStrips"/>
    <dgm:cxn modelId="{49603945-4872-4951-A5CC-133BE977FFB6}" type="presParOf" srcId="{E26D2365-AE03-4547-82E7-37A271465B84}" destId="{F34F44AD-30FF-48AD-AD9A-07AA8A6F23A2}" srcOrd="1" destOrd="0" presId="urn:microsoft.com/office/officeart/2008/layout/PictureStrips"/>
    <dgm:cxn modelId="{34DDBAFC-2904-43B1-872F-2799270D3E72}" type="presParOf" srcId="{167EBDDA-5D07-43B1-B445-F7EF7B679101}" destId="{62B8C503-8E2F-4CA5-AB13-D1E97983D09D}" srcOrd="5" destOrd="0" presId="urn:microsoft.com/office/officeart/2008/layout/PictureStrips"/>
    <dgm:cxn modelId="{3D8CD2D5-069B-44FD-AFE3-63C4AC721C30}" type="presParOf" srcId="{167EBDDA-5D07-43B1-B445-F7EF7B679101}" destId="{BA2CBEDF-BAF1-435E-A8CE-CD48AC06C150}" srcOrd="6" destOrd="0" presId="urn:microsoft.com/office/officeart/2008/layout/PictureStrips"/>
    <dgm:cxn modelId="{79F91FC3-C523-4609-A570-FA3FCC652AFC}" type="presParOf" srcId="{BA2CBEDF-BAF1-435E-A8CE-CD48AC06C150}" destId="{7511D517-1303-4544-B5AF-DDFCDB38B3C6}" srcOrd="0" destOrd="0" presId="urn:microsoft.com/office/officeart/2008/layout/PictureStrips"/>
    <dgm:cxn modelId="{9AE4BF19-4AC2-4672-8E5B-837651476912}" type="presParOf" srcId="{BA2CBEDF-BAF1-435E-A8CE-CD48AC06C150}" destId="{8B5CDF8B-044C-4013-8EF5-186AE1D564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1A2F36-96BB-45BE-957C-E93E44FFD95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B70B9-F444-4871-9F48-9A002DDFA808}">
      <dgm:prSet phldrT="[Text]"/>
      <dgm:spPr/>
      <dgm:t>
        <a:bodyPr/>
        <a:lstStyle/>
        <a:p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90 days</a:t>
          </a:r>
          <a:endParaRPr lang="en-US" dirty="0"/>
        </a:p>
      </dgm:t>
    </dgm:pt>
    <dgm:pt modelId="{95789B44-C311-45E2-93E8-D932C13DB5FB}" type="parTrans" cxnId="{BD53CA9E-FCB5-4E86-93A0-8076CC33B36A}">
      <dgm:prSet/>
      <dgm:spPr/>
      <dgm:t>
        <a:bodyPr/>
        <a:lstStyle/>
        <a:p>
          <a:endParaRPr lang="en-US"/>
        </a:p>
      </dgm:t>
    </dgm:pt>
    <dgm:pt modelId="{1C709B02-5310-405F-B6A4-226992AE70FD}" type="sibTrans" cxnId="{BD53CA9E-FCB5-4E86-93A0-8076CC33B36A}">
      <dgm:prSet/>
      <dgm:spPr/>
      <dgm:t>
        <a:bodyPr/>
        <a:lstStyle/>
        <a:p>
          <a:endParaRPr lang="en-US"/>
        </a:p>
      </dgm:t>
    </dgm:pt>
    <dgm:pt modelId="{E1518C6A-8AF5-48DB-8B21-C8D92AAB7C1F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B Items – 180 days</a:t>
          </a:r>
          <a:endParaRPr lang="en-US" dirty="0"/>
        </a:p>
      </dgm:t>
    </dgm:pt>
    <dgm:pt modelId="{73CDE832-8461-4609-904F-DF50BA3E983C}" type="parTrans" cxnId="{79A1D145-4FF6-4967-9D5F-85242F14CDF4}">
      <dgm:prSet/>
      <dgm:spPr/>
      <dgm:t>
        <a:bodyPr/>
        <a:lstStyle/>
        <a:p>
          <a:endParaRPr lang="en-US"/>
        </a:p>
      </dgm:t>
    </dgm:pt>
    <dgm:pt modelId="{1B8B872C-2B43-47C7-BBE2-8D0B9A9F0CA9}" type="sibTrans" cxnId="{79A1D145-4FF6-4967-9D5F-85242F14CDF4}">
      <dgm:prSet/>
      <dgm:spPr/>
      <dgm:t>
        <a:bodyPr/>
        <a:lstStyle/>
        <a:p>
          <a:endParaRPr lang="en-US"/>
        </a:p>
      </dgm:t>
    </dgm:pt>
    <dgm:pt modelId="{2B4C8A78-5195-4F27-B246-E3BB0F3DB265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kumimoji="0" lang="en-US" altLang="en-US" b="1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C Items – 270 days</a:t>
          </a:r>
          <a:endParaRPr lang="en-US" dirty="0"/>
        </a:p>
      </dgm:t>
    </dgm:pt>
    <dgm:pt modelId="{D63AA8CA-884C-48D1-A86D-76DD1638B094}" type="parTrans" cxnId="{824B939A-7AE6-4694-875D-A03E097174D1}">
      <dgm:prSet/>
      <dgm:spPr/>
      <dgm:t>
        <a:bodyPr/>
        <a:lstStyle/>
        <a:p>
          <a:endParaRPr lang="en-US"/>
        </a:p>
      </dgm:t>
    </dgm:pt>
    <dgm:pt modelId="{50F7D92D-2B55-4FDD-9AF4-DE84F06E50A1}" type="sibTrans" cxnId="{824B939A-7AE6-4694-875D-A03E097174D1}">
      <dgm:prSet/>
      <dgm:spPr/>
      <dgm:t>
        <a:bodyPr/>
        <a:lstStyle/>
        <a:p>
          <a:endParaRPr lang="en-US"/>
        </a:p>
      </dgm:t>
    </dgm:pt>
    <dgm:pt modelId="{E7569164-8F41-4E83-8A27-654A591B08A1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kumimoji="0" lang="en-US" altLang="en-US" b="1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D Items – 365 days</a:t>
          </a:r>
          <a:endParaRPr lang="en-US" dirty="0">
            <a:solidFill>
              <a:srgbClr val="00B050"/>
            </a:solidFill>
          </a:endParaRPr>
        </a:p>
      </dgm:t>
    </dgm:pt>
    <dgm:pt modelId="{874A4ACF-2AFE-4306-9775-4CD8B89B7DB7}" type="parTrans" cxnId="{4DA1D95E-8793-460F-A9D8-C3FAE99E8E79}">
      <dgm:prSet/>
      <dgm:spPr/>
      <dgm:t>
        <a:bodyPr/>
        <a:lstStyle/>
        <a:p>
          <a:endParaRPr lang="en-US"/>
        </a:p>
      </dgm:t>
    </dgm:pt>
    <dgm:pt modelId="{BE07D94F-7C03-4ECD-9538-50EDBE1F480A}" type="sibTrans" cxnId="{4DA1D95E-8793-460F-A9D8-C3FAE99E8E79}">
      <dgm:prSet/>
      <dgm:spPr/>
      <dgm:t>
        <a:bodyPr/>
        <a:lstStyle/>
        <a:p>
          <a:endParaRPr lang="en-US"/>
        </a:p>
      </dgm:t>
    </dgm:pt>
    <dgm:pt modelId="{167EBDDA-5D07-43B1-B445-F7EF7B679101}" type="pres">
      <dgm:prSet presAssocID="{C71A2F36-96BB-45BE-957C-E93E44FFD950}" presName="Name0" presStyleCnt="0">
        <dgm:presLayoutVars>
          <dgm:dir/>
          <dgm:resizeHandles val="exact"/>
        </dgm:presLayoutVars>
      </dgm:prSet>
      <dgm:spPr/>
    </dgm:pt>
    <dgm:pt modelId="{A3313E42-A133-429F-A1EB-67E6F188BCB1}" type="pres">
      <dgm:prSet presAssocID="{1A3B70B9-F444-4871-9F48-9A002DDFA808}" presName="composite" presStyleCnt="0"/>
      <dgm:spPr/>
    </dgm:pt>
    <dgm:pt modelId="{4AE42E9F-A973-484C-BC32-C876A0134511}" type="pres">
      <dgm:prSet presAssocID="{1A3B70B9-F444-4871-9F48-9A002DDFA808}" presName="rect1" presStyleLbl="trAlignAcc1" presStyleIdx="0" presStyleCnt="4" custScaleX="265013" custLinFactNeighborX="-6440" custLinFactNeighborY="-7341">
        <dgm:presLayoutVars>
          <dgm:bulletEnabled val="1"/>
        </dgm:presLayoutVars>
      </dgm:prSet>
      <dgm:spPr/>
    </dgm:pt>
    <dgm:pt modelId="{08CFC35F-5D16-4984-9EDA-91710CDF1D34}" type="pres">
      <dgm:prSet presAssocID="{1A3B70B9-F444-4871-9F48-9A002DDFA808}" presName="rect2" presStyleLbl="fgImgPlace1" presStyleIdx="0" presStyleCnt="4" custLinFactX="-200000" custLinFactNeighborX="-267063" custLinFactNeighborY="-1320"/>
      <dgm:spPr>
        <a:solidFill>
          <a:schemeClr val="accent2"/>
        </a:solidFill>
      </dgm:spPr>
    </dgm:pt>
    <dgm:pt modelId="{9F1C38C1-8975-489E-A689-A2E3B6803451}" type="pres">
      <dgm:prSet presAssocID="{1C709B02-5310-405F-B6A4-226992AE70FD}" presName="sibTrans" presStyleCnt="0"/>
      <dgm:spPr/>
    </dgm:pt>
    <dgm:pt modelId="{C14FC64F-5142-404C-8B75-D2C6A724F135}" type="pres">
      <dgm:prSet presAssocID="{E1518C6A-8AF5-48DB-8B21-C8D92AAB7C1F}" presName="composite" presStyleCnt="0"/>
      <dgm:spPr/>
    </dgm:pt>
    <dgm:pt modelId="{9528C863-7BC1-4E0E-B5B3-C3FB4FF9C7B0}" type="pres">
      <dgm:prSet presAssocID="{E1518C6A-8AF5-48DB-8B21-C8D92AAB7C1F}" presName="rect1" presStyleLbl="trAlignAcc1" presStyleIdx="1" presStyleCnt="4" custScaleX="266304" custLinFactNeighborX="-4608" custLinFactNeighborY="-9429">
        <dgm:presLayoutVars>
          <dgm:bulletEnabled val="1"/>
        </dgm:presLayoutVars>
      </dgm:prSet>
      <dgm:spPr/>
    </dgm:pt>
    <dgm:pt modelId="{5CC47C85-AED2-48F2-AA16-70D72B7C8447}" type="pres">
      <dgm:prSet presAssocID="{E1518C6A-8AF5-48DB-8B21-C8D92AAB7C1F}" presName="rect2" presStyleLbl="fgImgPlace1" presStyleIdx="1" presStyleCnt="4" custLinFactX="-200000" custLinFactNeighborX="-267063" custLinFactNeighborY="-2330"/>
      <dgm:spPr>
        <a:solidFill>
          <a:schemeClr val="accent1"/>
        </a:solidFill>
      </dgm:spPr>
    </dgm:pt>
    <dgm:pt modelId="{09F333F0-5D59-4041-9229-650FC2AEF438}" type="pres">
      <dgm:prSet presAssocID="{1B8B872C-2B43-47C7-BBE2-8D0B9A9F0CA9}" presName="sibTrans" presStyleCnt="0"/>
      <dgm:spPr/>
    </dgm:pt>
    <dgm:pt modelId="{E26D2365-AE03-4547-82E7-37A271465B84}" type="pres">
      <dgm:prSet presAssocID="{2B4C8A78-5195-4F27-B246-E3BB0F3DB265}" presName="composite" presStyleCnt="0"/>
      <dgm:spPr/>
    </dgm:pt>
    <dgm:pt modelId="{159BF24F-591A-4F4A-B4A5-73C0953BC19B}" type="pres">
      <dgm:prSet presAssocID="{2B4C8A78-5195-4F27-B246-E3BB0F3DB265}" presName="rect1" presStyleLbl="trAlignAcc1" presStyleIdx="2" presStyleCnt="4" custScaleX="267972" custLinFactNeighborX="-4953" custLinFactNeighborY="-10288">
        <dgm:presLayoutVars>
          <dgm:bulletEnabled val="1"/>
        </dgm:presLayoutVars>
      </dgm:prSet>
      <dgm:spPr/>
    </dgm:pt>
    <dgm:pt modelId="{F34F44AD-30FF-48AD-AD9A-07AA8A6F23A2}" type="pres">
      <dgm:prSet presAssocID="{2B4C8A78-5195-4F27-B246-E3BB0F3DB265}" presName="rect2" presStyleLbl="fgImgPlace1" presStyleIdx="2" presStyleCnt="4" custLinFactX="-200000" custLinFactNeighborX="-267063" custLinFactNeighborY="-3148"/>
      <dgm:spPr>
        <a:solidFill>
          <a:schemeClr val="accent2"/>
        </a:solidFill>
      </dgm:spPr>
    </dgm:pt>
    <dgm:pt modelId="{62B8C503-8E2F-4CA5-AB13-D1E97983D09D}" type="pres">
      <dgm:prSet presAssocID="{50F7D92D-2B55-4FDD-9AF4-DE84F06E50A1}" presName="sibTrans" presStyleCnt="0"/>
      <dgm:spPr/>
    </dgm:pt>
    <dgm:pt modelId="{BA2CBEDF-BAF1-435E-A8CE-CD48AC06C150}" type="pres">
      <dgm:prSet presAssocID="{E7569164-8F41-4E83-8A27-654A591B08A1}" presName="composite" presStyleCnt="0"/>
      <dgm:spPr/>
    </dgm:pt>
    <dgm:pt modelId="{7511D517-1303-4544-B5AF-DDFCDB38B3C6}" type="pres">
      <dgm:prSet presAssocID="{E7569164-8F41-4E83-8A27-654A591B08A1}" presName="rect1" presStyleLbl="trAlignAcc1" presStyleIdx="3" presStyleCnt="4" custScaleX="267086" custLinFactNeighborX="-4299" custLinFactNeighborY="-9903">
        <dgm:presLayoutVars>
          <dgm:bulletEnabled val="1"/>
        </dgm:presLayoutVars>
      </dgm:prSet>
      <dgm:spPr/>
    </dgm:pt>
    <dgm:pt modelId="{8B5CDF8B-044C-4013-8EF5-186AE1D564E4}" type="pres">
      <dgm:prSet presAssocID="{E7569164-8F41-4E83-8A27-654A591B08A1}" presName="rect2" presStyleLbl="fgImgPlace1" presStyleIdx="3" presStyleCnt="4" custLinFactX="-200000" custLinFactNeighborX="-264881" custLinFactNeighborY="-9501"/>
      <dgm:spPr>
        <a:solidFill>
          <a:schemeClr val="accent1"/>
        </a:solidFill>
      </dgm:spPr>
    </dgm:pt>
  </dgm:ptLst>
  <dgm:cxnLst>
    <dgm:cxn modelId="{7E2A912A-D099-4D58-93AE-1B0CC5AB40A8}" type="presOf" srcId="{2B4C8A78-5195-4F27-B246-E3BB0F3DB265}" destId="{159BF24F-591A-4F4A-B4A5-73C0953BC19B}" srcOrd="0" destOrd="0" presId="urn:microsoft.com/office/officeart/2008/layout/PictureStrips"/>
    <dgm:cxn modelId="{4DA1D95E-8793-460F-A9D8-C3FAE99E8E79}" srcId="{C71A2F36-96BB-45BE-957C-E93E44FFD950}" destId="{E7569164-8F41-4E83-8A27-654A591B08A1}" srcOrd="3" destOrd="0" parTransId="{874A4ACF-2AFE-4306-9775-4CD8B89B7DB7}" sibTransId="{BE07D94F-7C03-4ECD-9538-50EDBE1F480A}"/>
    <dgm:cxn modelId="{79A1D145-4FF6-4967-9D5F-85242F14CDF4}" srcId="{C71A2F36-96BB-45BE-957C-E93E44FFD950}" destId="{E1518C6A-8AF5-48DB-8B21-C8D92AAB7C1F}" srcOrd="1" destOrd="0" parTransId="{73CDE832-8461-4609-904F-DF50BA3E983C}" sibTransId="{1B8B872C-2B43-47C7-BBE2-8D0B9A9F0CA9}"/>
    <dgm:cxn modelId="{20B12653-D5AB-4934-9302-92671A78AB48}" type="presOf" srcId="{C71A2F36-96BB-45BE-957C-E93E44FFD950}" destId="{167EBDDA-5D07-43B1-B445-F7EF7B679101}" srcOrd="0" destOrd="0" presId="urn:microsoft.com/office/officeart/2008/layout/PictureStrips"/>
    <dgm:cxn modelId="{824B939A-7AE6-4694-875D-A03E097174D1}" srcId="{C71A2F36-96BB-45BE-957C-E93E44FFD950}" destId="{2B4C8A78-5195-4F27-B246-E3BB0F3DB265}" srcOrd="2" destOrd="0" parTransId="{D63AA8CA-884C-48D1-A86D-76DD1638B094}" sibTransId="{50F7D92D-2B55-4FDD-9AF4-DE84F06E50A1}"/>
    <dgm:cxn modelId="{BD53CA9E-FCB5-4E86-93A0-8076CC33B36A}" srcId="{C71A2F36-96BB-45BE-957C-E93E44FFD950}" destId="{1A3B70B9-F444-4871-9F48-9A002DDFA808}" srcOrd="0" destOrd="0" parTransId="{95789B44-C311-45E2-93E8-D932C13DB5FB}" sibTransId="{1C709B02-5310-405F-B6A4-226992AE70FD}"/>
    <dgm:cxn modelId="{F3D990DD-597A-4E05-A99B-A3FD8CA1227C}" type="presOf" srcId="{1A3B70B9-F444-4871-9F48-9A002DDFA808}" destId="{4AE42E9F-A973-484C-BC32-C876A0134511}" srcOrd="0" destOrd="0" presId="urn:microsoft.com/office/officeart/2008/layout/PictureStrips"/>
    <dgm:cxn modelId="{5235E7F7-B9DA-48F0-948F-E21879CD410B}" type="presOf" srcId="{E1518C6A-8AF5-48DB-8B21-C8D92AAB7C1F}" destId="{9528C863-7BC1-4E0E-B5B3-C3FB4FF9C7B0}" srcOrd="0" destOrd="0" presId="urn:microsoft.com/office/officeart/2008/layout/PictureStrips"/>
    <dgm:cxn modelId="{0C41F7FA-0CA9-4A23-AA12-E970EF3991D3}" type="presOf" srcId="{E7569164-8F41-4E83-8A27-654A591B08A1}" destId="{7511D517-1303-4544-B5AF-DDFCDB38B3C6}" srcOrd="0" destOrd="0" presId="urn:microsoft.com/office/officeart/2008/layout/PictureStrips"/>
    <dgm:cxn modelId="{81D2578F-94D4-43F5-96BB-4FC60994E7D1}" type="presParOf" srcId="{167EBDDA-5D07-43B1-B445-F7EF7B679101}" destId="{A3313E42-A133-429F-A1EB-67E6F188BCB1}" srcOrd="0" destOrd="0" presId="urn:microsoft.com/office/officeart/2008/layout/PictureStrips"/>
    <dgm:cxn modelId="{427D372C-5A31-440B-919E-0A0BB74A1E5A}" type="presParOf" srcId="{A3313E42-A133-429F-A1EB-67E6F188BCB1}" destId="{4AE42E9F-A973-484C-BC32-C876A0134511}" srcOrd="0" destOrd="0" presId="urn:microsoft.com/office/officeart/2008/layout/PictureStrips"/>
    <dgm:cxn modelId="{2C5E5A95-89F9-4245-977A-145C7AFC80C9}" type="presParOf" srcId="{A3313E42-A133-429F-A1EB-67E6F188BCB1}" destId="{08CFC35F-5D16-4984-9EDA-91710CDF1D34}" srcOrd="1" destOrd="0" presId="urn:microsoft.com/office/officeart/2008/layout/PictureStrips"/>
    <dgm:cxn modelId="{0E48369C-C271-445E-A9A0-A500E5B3784D}" type="presParOf" srcId="{167EBDDA-5D07-43B1-B445-F7EF7B679101}" destId="{9F1C38C1-8975-489E-A689-A2E3B6803451}" srcOrd="1" destOrd="0" presId="urn:microsoft.com/office/officeart/2008/layout/PictureStrips"/>
    <dgm:cxn modelId="{3356C2E8-E963-4CCC-A5C3-1BAC0AE33623}" type="presParOf" srcId="{167EBDDA-5D07-43B1-B445-F7EF7B679101}" destId="{C14FC64F-5142-404C-8B75-D2C6A724F135}" srcOrd="2" destOrd="0" presId="urn:microsoft.com/office/officeart/2008/layout/PictureStrips"/>
    <dgm:cxn modelId="{742ACC72-2B10-4ED0-AE60-B38F1F9FDEC4}" type="presParOf" srcId="{C14FC64F-5142-404C-8B75-D2C6A724F135}" destId="{9528C863-7BC1-4E0E-B5B3-C3FB4FF9C7B0}" srcOrd="0" destOrd="0" presId="urn:microsoft.com/office/officeart/2008/layout/PictureStrips"/>
    <dgm:cxn modelId="{55D394D1-9547-463D-82E1-DFF913E880E0}" type="presParOf" srcId="{C14FC64F-5142-404C-8B75-D2C6A724F135}" destId="{5CC47C85-AED2-48F2-AA16-70D72B7C8447}" srcOrd="1" destOrd="0" presId="urn:microsoft.com/office/officeart/2008/layout/PictureStrips"/>
    <dgm:cxn modelId="{D9622D45-DF3E-4954-9068-B9DEDF9F1150}" type="presParOf" srcId="{167EBDDA-5D07-43B1-B445-F7EF7B679101}" destId="{09F333F0-5D59-4041-9229-650FC2AEF438}" srcOrd="3" destOrd="0" presId="urn:microsoft.com/office/officeart/2008/layout/PictureStrips"/>
    <dgm:cxn modelId="{27ED5082-8506-4A67-8A2A-BD680613EFE2}" type="presParOf" srcId="{167EBDDA-5D07-43B1-B445-F7EF7B679101}" destId="{E26D2365-AE03-4547-82E7-37A271465B84}" srcOrd="4" destOrd="0" presId="urn:microsoft.com/office/officeart/2008/layout/PictureStrips"/>
    <dgm:cxn modelId="{3E693595-D32E-4EC8-B0F3-FF6387A38FEB}" type="presParOf" srcId="{E26D2365-AE03-4547-82E7-37A271465B84}" destId="{159BF24F-591A-4F4A-B4A5-73C0953BC19B}" srcOrd="0" destOrd="0" presId="urn:microsoft.com/office/officeart/2008/layout/PictureStrips"/>
    <dgm:cxn modelId="{49603945-4872-4951-A5CC-133BE977FFB6}" type="presParOf" srcId="{E26D2365-AE03-4547-82E7-37A271465B84}" destId="{F34F44AD-30FF-48AD-AD9A-07AA8A6F23A2}" srcOrd="1" destOrd="0" presId="urn:microsoft.com/office/officeart/2008/layout/PictureStrips"/>
    <dgm:cxn modelId="{34DDBAFC-2904-43B1-872F-2799270D3E72}" type="presParOf" srcId="{167EBDDA-5D07-43B1-B445-F7EF7B679101}" destId="{62B8C503-8E2F-4CA5-AB13-D1E97983D09D}" srcOrd="5" destOrd="0" presId="urn:microsoft.com/office/officeart/2008/layout/PictureStrips"/>
    <dgm:cxn modelId="{3D8CD2D5-069B-44FD-AFE3-63C4AC721C30}" type="presParOf" srcId="{167EBDDA-5D07-43B1-B445-F7EF7B679101}" destId="{BA2CBEDF-BAF1-435E-A8CE-CD48AC06C150}" srcOrd="6" destOrd="0" presId="urn:microsoft.com/office/officeart/2008/layout/PictureStrips"/>
    <dgm:cxn modelId="{79F91FC3-C523-4609-A570-FA3FCC652AFC}" type="presParOf" srcId="{BA2CBEDF-BAF1-435E-A8CE-CD48AC06C150}" destId="{7511D517-1303-4544-B5AF-DDFCDB38B3C6}" srcOrd="0" destOrd="0" presId="urn:microsoft.com/office/officeart/2008/layout/PictureStrips"/>
    <dgm:cxn modelId="{9AE4BF19-4AC2-4672-8E5B-837651476912}" type="presParOf" srcId="{BA2CBEDF-BAF1-435E-A8CE-CD48AC06C150}" destId="{8B5CDF8B-044C-4013-8EF5-186AE1D564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1A2F36-96BB-45BE-957C-E93E44FFD950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3B70B9-F444-4871-9F48-9A002DDFA808}">
      <dgm:prSet phldrT="[Text]"/>
      <dgm:spPr/>
      <dgm:t>
        <a:bodyPr/>
        <a:lstStyle/>
        <a:p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90 days</a:t>
          </a:r>
          <a:endParaRPr lang="en-US" dirty="0"/>
        </a:p>
      </dgm:t>
    </dgm:pt>
    <dgm:pt modelId="{95789B44-C311-45E2-93E8-D932C13DB5FB}" type="parTrans" cxnId="{BD53CA9E-FCB5-4E86-93A0-8076CC33B36A}">
      <dgm:prSet/>
      <dgm:spPr/>
      <dgm:t>
        <a:bodyPr/>
        <a:lstStyle/>
        <a:p>
          <a:endParaRPr lang="en-US"/>
        </a:p>
      </dgm:t>
    </dgm:pt>
    <dgm:pt modelId="{1C709B02-5310-405F-B6A4-226992AE70FD}" type="sibTrans" cxnId="{BD53CA9E-FCB5-4E86-93A0-8076CC33B36A}">
      <dgm:prSet/>
      <dgm:spPr/>
      <dgm:t>
        <a:bodyPr/>
        <a:lstStyle/>
        <a:p>
          <a:endParaRPr lang="en-US"/>
        </a:p>
      </dgm:t>
    </dgm:pt>
    <dgm:pt modelId="{E1518C6A-8AF5-48DB-8B21-C8D92AAB7C1F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B Items – 180 days</a:t>
          </a:r>
          <a:endParaRPr lang="en-US" dirty="0"/>
        </a:p>
      </dgm:t>
    </dgm:pt>
    <dgm:pt modelId="{73CDE832-8461-4609-904F-DF50BA3E983C}" type="parTrans" cxnId="{79A1D145-4FF6-4967-9D5F-85242F14CDF4}">
      <dgm:prSet/>
      <dgm:spPr/>
      <dgm:t>
        <a:bodyPr/>
        <a:lstStyle/>
        <a:p>
          <a:endParaRPr lang="en-US"/>
        </a:p>
      </dgm:t>
    </dgm:pt>
    <dgm:pt modelId="{1B8B872C-2B43-47C7-BBE2-8D0B9A9F0CA9}" type="sibTrans" cxnId="{79A1D145-4FF6-4967-9D5F-85242F14CDF4}">
      <dgm:prSet/>
      <dgm:spPr/>
      <dgm:t>
        <a:bodyPr/>
        <a:lstStyle/>
        <a:p>
          <a:endParaRPr lang="en-US"/>
        </a:p>
      </dgm:t>
    </dgm:pt>
    <dgm:pt modelId="{2B4C8A78-5195-4F27-B246-E3BB0F3DB265}">
      <dgm:prSet phldrT="[Text]"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kumimoji="0" lang="en-US" altLang="en-US" b="1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C Items – 270 days</a:t>
          </a:r>
          <a:endParaRPr lang="en-US" dirty="0"/>
        </a:p>
      </dgm:t>
    </dgm:pt>
    <dgm:pt modelId="{D63AA8CA-884C-48D1-A86D-76DD1638B094}" type="parTrans" cxnId="{824B939A-7AE6-4694-875D-A03E097174D1}">
      <dgm:prSet/>
      <dgm:spPr/>
      <dgm:t>
        <a:bodyPr/>
        <a:lstStyle/>
        <a:p>
          <a:endParaRPr lang="en-US"/>
        </a:p>
      </dgm:t>
    </dgm:pt>
    <dgm:pt modelId="{50F7D92D-2B55-4FDD-9AF4-DE84F06E50A1}" type="sibTrans" cxnId="{824B939A-7AE6-4694-875D-A03E097174D1}">
      <dgm:prSet/>
      <dgm:spPr/>
      <dgm:t>
        <a:bodyPr/>
        <a:lstStyle/>
        <a:p>
          <a:endParaRPr lang="en-US"/>
        </a:p>
      </dgm:t>
    </dgm:pt>
    <dgm:pt modelId="{E7569164-8F41-4E83-8A27-654A591B08A1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kumimoji="0" lang="en-US" altLang="en-US" b="1" i="0" u="none" strike="noStrike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D Items – 365 days</a:t>
          </a:r>
          <a:endParaRPr lang="en-US" dirty="0">
            <a:solidFill>
              <a:srgbClr val="00B050"/>
            </a:solidFill>
          </a:endParaRPr>
        </a:p>
      </dgm:t>
    </dgm:pt>
    <dgm:pt modelId="{874A4ACF-2AFE-4306-9775-4CD8B89B7DB7}" type="parTrans" cxnId="{4DA1D95E-8793-460F-A9D8-C3FAE99E8E79}">
      <dgm:prSet/>
      <dgm:spPr/>
      <dgm:t>
        <a:bodyPr/>
        <a:lstStyle/>
        <a:p>
          <a:endParaRPr lang="en-US"/>
        </a:p>
      </dgm:t>
    </dgm:pt>
    <dgm:pt modelId="{BE07D94F-7C03-4ECD-9538-50EDBE1F480A}" type="sibTrans" cxnId="{4DA1D95E-8793-460F-A9D8-C3FAE99E8E79}">
      <dgm:prSet/>
      <dgm:spPr/>
      <dgm:t>
        <a:bodyPr/>
        <a:lstStyle/>
        <a:p>
          <a:endParaRPr lang="en-US"/>
        </a:p>
      </dgm:t>
    </dgm:pt>
    <dgm:pt modelId="{167EBDDA-5D07-43B1-B445-F7EF7B679101}" type="pres">
      <dgm:prSet presAssocID="{C71A2F36-96BB-45BE-957C-E93E44FFD950}" presName="Name0" presStyleCnt="0">
        <dgm:presLayoutVars>
          <dgm:dir/>
          <dgm:resizeHandles val="exact"/>
        </dgm:presLayoutVars>
      </dgm:prSet>
      <dgm:spPr/>
    </dgm:pt>
    <dgm:pt modelId="{A3313E42-A133-429F-A1EB-67E6F188BCB1}" type="pres">
      <dgm:prSet presAssocID="{1A3B70B9-F444-4871-9F48-9A002DDFA808}" presName="composite" presStyleCnt="0"/>
      <dgm:spPr/>
    </dgm:pt>
    <dgm:pt modelId="{4AE42E9F-A973-484C-BC32-C876A0134511}" type="pres">
      <dgm:prSet presAssocID="{1A3B70B9-F444-4871-9F48-9A002DDFA808}" presName="rect1" presStyleLbl="trAlignAcc1" presStyleIdx="0" presStyleCnt="4" custScaleX="265013" custLinFactNeighborX="-6440" custLinFactNeighborY="-7341">
        <dgm:presLayoutVars>
          <dgm:bulletEnabled val="1"/>
        </dgm:presLayoutVars>
      </dgm:prSet>
      <dgm:spPr/>
    </dgm:pt>
    <dgm:pt modelId="{08CFC35F-5D16-4984-9EDA-91710CDF1D34}" type="pres">
      <dgm:prSet presAssocID="{1A3B70B9-F444-4871-9F48-9A002DDFA808}" presName="rect2" presStyleLbl="fgImgPlace1" presStyleIdx="0" presStyleCnt="4" custLinFactX="-200000" custLinFactNeighborX="-267063" custLinFactNeighborY="-1320"/>
      <dgm:spPr>
        <a:solidFill>
          <a:schemeClr val="accent2"/>
        </a:solidFill>
      </dgm:spPr>
    </dgm:pt>
    <dgm:pt modelId="{9F1C38C1-8975-489E-A689-A2E3B6803451}" type="pres">
      <dgm:prSet presAssocID="{1C709B02-5310-405F-B6A4-226992AE70FD}" presName="sibTrans" presStyleCnt="0"/>
      <dgm:spPr/>
    </dgm:pt>
    <dgm:pt modelId="{C14FC64F-5142-404C-8B75-D2C6A724F135}" type="pres">
      <dgm:prSet presAssocID="{E1518C6A-8AF5-48DB-8B21-C8D92AAB7C1F}" presName="composite" presStyleCnt="0"/>
      <dgm:spPr/>
    </dgm:pt>
    <dgm:pt modelId="{9528C863-7BC1-4E0E-B5B3-C3FB4FF9C7B0}" type="pres">
      <dgm:prSet presAssocID="{E1518C6A-8AF5-48DB-8B21-C8D92AAB7C1F}" presName="rect1" presStyleLbl="trAlignAcc1" presStyleIdx="1" presStyleCnt="4" custScaleX="266304" custLinFactNeighborX="-4608" custLinFactNeighborY="-9429">
        <dgm:presLayoutVars>
          <dgm:bulletEnabled val="1"/>
        </dgm:presLayoutVars>
      </dgm:prSet>
      <dgm:spPr/>
    </dgm:pt>
    <dgm:pt modelId="{5CC47C85-AED2-48F2-AA16-70D72B7C8447}" type="pres">
      <dgm:prSet presAssocID="{E1518C6A-8AF5-48DB-8B21-C8D92AAB7C1F}" presName="rect2" presStyleLbl="fgImgPlace1" presStyleIdx="1" presStyleCnt="4" custLinFactX="-200000" custLinFactNeighborX="-267063" custLinFactNeighborY="-2330"/>
      <dgm:spPr>
        <a:solidFill>
          <a:schemeClr val="accent1"/>
        </a:solidFill>
      </dgm:spPr>
    </dgm:pt>
    <dgm:pt modelId="{09F333F0-5D59-4041-9229-650FC2AEF438}" type="pres">
      <dgm:prSet presAssocID="{1B8B872C-2B43-47C7-BBE2-8D0B9A9F0CA9}" presName="sibTrans" presStyleCnt="0"/>
      <dgm:spPr/>
    </dgm:pt>
    <dgm:pt modelId="{E26D2365-AE03-4547-82E7-37A271465B84}" type="pres">
      <dgm:prSet presAssocID="{2B4C8A78-5195-4F27-B246-E3BB0F3DB265}" presName="composite" presStyleCnt="0"/>
      <dgm:spPr/>
    </dgm:pt>
    <dgm:pt modelId="{159BF24F-591A-4F4A-B4A5-73C0953BC19B}" type="pres">
      <dgm:prSet presAssocID="{2B4C8A78-5195-4F27-B246-E3BB0F3DB265}" presName="rect1" presStyleLbl="trAlignAcc1" presStyleIdx="2" presStyleCnt="4" custScaleX="267972" custLinFactNeighborX="-4953" custLinFactNeighborY="-10288">
        <dgm:presLayoutVars>
          <dgm:bulletEnabled val="1"/>
        </dgm:presLayoutVars>
      </dgm:prSet>
      <dgm:spPr/>
    </dgm:pt>
    <dgm:pt modelId="{F34F44AD-30FF-48AD-AD9A-07AA8A6F23A2}" type="pres">
      <dgm:prSet presAssocID="{2B4C8A78-5195-4F27-B246-E3BB0F3DB265}" presName="rect2" presStyleLbl="fgImgPlace1" presStyleIdx="2" presStyleCnt="4" custLinFactX="-200000" custLinFactNeighborX="-267063" custLinFactNeighborY="-3148"/>
      <dgm:spPr>
        <a:solidFill>
          <a:schemeClr val="accent2"/>
        </a:solidFill>
      </dgm:spPr>
    </dgm:pt>
    <dgm:pt modelId="{62B8C503-8E2F-4CA5-AB13-D1E97983D09D}" type="pres">
      <dgm:prSet presAssocID="{50F7D92D-2B55-4FDD-9AF4-DE84F06E50A1}" presName="sibTrans" presStyleCnt="0"/>
      <dgm:spPr/>
    </dgm:pt>
    <dgm:pt modelId="{BA2CBEDF-BAF1-435E-A8CE-CD48AC06C150}" type="pres">
      <dgm:prSet presAssocID="{E7569164-8F41-4E83-8A27-654A591B08A1}" presName="composite" presStyleCnt="0"/>
      <dgm:spPr/>
    </dgm:pt>
    <dgm:pt modelId="{7511D517-1303-4544-B5AF-DDFCDB38B3C6}" type="pres">
      <dgm:prSet presAssocID="{E7569164-8F41-4E83-8A27-654A591B08A1}" presName="rect1" presStyleLbl="trAlignAcc1" presStyleIdx="3" presStyleCnt="4" custScaleX="267086" custLinFactNeighborX="-4299" custLinFactNeighborY="-9903">
        <dgm:presLayoutVars>
          <dgm:bulletEnabled val="1"/>
        </dgm:presLayoutVars>
      </dgm:prSet>
      <dgm:spPr/>
    </dgm:pt>
    <dgm:pt modelId="{8B5CDF8B-044C-4013-8EF5-186AE1D564E4}" type="pres">
      <dgm:prSet presAssocID="{E7569164-8F41-4E83-8A27-654A591B08A1}" presName="rect2" presStyleLbl="fgImgPlace1" presStyleIdx="3" presStyleCnt="4" custLinFactX="-200000" custLinFactNeighborX="-264881" custLinFactNeighborY="-9501"/>
      <dgm:spPr>
        <a:solidFill>
          <a:schemeClr val="accent1"/>
        </a:solidFill>
      </dgm:spPr>
    </dgm:pt>
  </dgm:ptLst>
  <dgm:cxnLst>
    <dgm:cxn modelId="{7E2A912A-D099-4D58-93AE-1B0CC5AB40A8}" type="presOf" srcId="{2B4C8A78-5195-4F27-B246-E3BB0F3DB265}" destId="{159BF24F-591A-4F4A-B4A5-73C0953BC19B}" srcOrd="0" destOrd="0" presId="urn:microsoft.com/office/officeart/2008/layout/PictureStrips"/>
    <dgm:cxn modelId="{4DA1D95E-8793-460F-A9D8-C3FAE99E8E79}" srcId="{C71A2F36-96BB-45BE-957C-E93E44FFD950}" destId="{E7569164-8F41-4E83-8A27-654A591B08A1}" srcOrd="3" destOrd="0" parTransId="{874A4ACF-2AFE-4306-9775-4CD8B89B7DB7}" sibTransId="{BE07D94F-7C03-4ECD-9538-50EDBE1F480A}"/>
    <dgm:cxn modelId="{79A1D145-4FF6-4967-9D5F-85242F14CDF4}" srcId="{C71A2F36-96BB-45BE-957C-E93E44FFD950}" destId="{E1518C6A-8AF5-48DB-8B21-C8D92AAB7C1F}" srcOrd="1" destOrd="0" parTransId="{73CDE832-8461-4609-904F-DF50BA3E983C}" sibTransId="{1B8B872C-2B43-47C7-BBE2-8D0B9A9F0CA9}"/>
    <dgm:cxn modelId="{20B12653-D5AB-4934-9302-92671A78AB48}" type="presOf" srcId="{C71A2F36-96BB-45BE-957C-E93E44FFD950}" destId="{167EBDDA-5D07-43B1-B445-F7EF7B679101}" srcOrd="0" destOrd="0" presId="urn:microsoft.com/office/officeart/2008/layout/PictureStrips"/>
    <dgm:cxn modelId="{824B939A-7AE6-4694-875D-A03E097174D1}" srcId="{C71A2F36-96BB-45BE-957C-E93E44FFD950}" destId="{2B4C8A78-5195-4F27-B246-E3BB0F3DB265}" srcOrd="2" destOrd="0" parTransId="{D63AA8CA-884C-48D1-A86D-76DD1638B094}" sibTransId="{50F7D92D-2B55-4FDD-9AF4-DE84F06E50A1}"/>
    <dgm:cxn modelId="{BD53CA9E-FCB5-4E86-93A0-8076CC33B36A}" srcId="{C71A2F36-96BB-45BE-957C-E93E44FFD950}" destId="{1A3B70B9-F444-4871-9F48-9A002DDFA808}" srcOrd="0" destOrd="0" parTransId="{95789B44-C311-45E2-93E8-D932C13DB5FB}" sibTransId="{1C709B02-5310-405F-B6A4-226992AE70FD}"/>
    <dgm:cxn modelId="{F3D990DD-597A-4E05-A99B-A3FD8CA1227C}" type="presOf" srcId="{1A3B70B9-F444-4871-9F48-9A002DDFA808}" destId="{4AE42E9F-A973-484C-BC32-C876A0134511}" srcOrd="0" destOrd="0" presId="urn:microsoft.com/office/officeart/2008/layout/PictureStrips"/>
    <dgm:cxn modelId="{5235E7F7-B9DA-48F0-948F-E21879CD410B}" type="presOf" srcId="{E1518C6A-8AF5-48DB-8B21-C8D92AAB7C1F}" destId="{9528C863-7BC1-4E0E-B5B3-C3FB4FF9C7B0}" srcOrd="0" destOrd="0" presId="urn:microsoft.com/office/officeart/2008/layout/PictureStrips"/>
    <dgm:cxn modelId="{0C41F7FA-0CA9-4A23-AA12-E970EF3991D3}" type="presOf" srcId="{E7569164-8F41-4E83-8A27-654A591B08A1}" destId="{7511D517-1303-4544-B5AF-DDFCDB38B3C6}" srcOrd="0" destOrd="0" presId="urn:microsoft.com/office/officeart/2008/layout/PictureStrips"/>
    <dgm:cxn modelId="{81D2578F-94D4-43F5-96BB-4FC60994E7D1}" type="presParOf" srcId="{167EBDDA-5D07-43B1-B445-F7EF7B679101}" destId="{A3313E42-A133-429F-A1EB-67E6F188BCB1}" srcOrd="0" destOrd="0" presId="urn:microsoft.com/office/officeart/2008/layout/PictureStrips"/>
    <dgm:cxn modelId="{427D372C-5A31-440B-919E-0A0BB74A1E5A}" type="presParOf" srcId="{A3313E42-A133-429F-A1EB-67E6F188BCB1}" destId="{4AE42E9F-A973-484C-BC32-C876A0134511}" srcOrd="0" destOrd="0" presId="urn:microsoft.com/office/officeart/2008/layout/PictureStrips"/>
    <dgm:cxn modelId="{2C5E5A95-89F9-4245-977A-145C7AFC80C9}" type="presParOf" srcId="{A3313E42-A133-429F-A1EB-67E6F188BCB1}" destId="{08CFC35F-5D16-4984-9EDA-91710CDF1D34}" srcOrd="1" destOrd="0" presId="urn:microsoft.com/office/officeart/2008/layout/PictureStrips"/>
    <dgm:cxn modelId="{0E48369C-C271-445E-A9A0-A500E5B3784D}" type="presParOf" srcId="{167EBDDA-5D07-43B1-B445-F7EF7B679101}" destId="{9F1C38C1-8975-489E-A689-A2E3B6803451}" srcOrd="1" destOrd="0" presId="urn:microsoft.com/office/officeart/2008/layout/PictureStrips"/>
    <dgm:cxn modelId="{3356C2E8-E963-4CCC-A5C3-1BAC0AE33623}" type="presParOf" srcId="{167EBDDA-5D07-43B1-B445-F7EF7B679101}" destId="{C14FC64F-5142-404C-8B75-D2C6A724F135}" srcOrd="2" destOrd="0" presId="urn:microsoft.com/office/officeart/2008/layout/PictureStrips"/>
    <dgm:cxn modelId="{742ACC72-2B10-4ED0-AE60-B38F1F9FDEC4}" type="presParOf" srcId="{C14FC64F-5142-404C-8B75-D2C6A724F135}" destId="{9528C863-7BC1-4E0E-B5B3-C3FB4FF9C7B0}" srcOrd="0" destOrd="0" presId="urn:microsoft.com/office/officeart/2008/layout/PictureStrips"/>
    <dgm:cxn modelId="{55D394D1-9547-463D-82E1-DFF913E880E0}" type="presParOf" srcId="{C14FC64F-5142-404C-8B75-D2C6A724F135}" destId="{5CC47C85-AED2-48F2-AA16-70D72B7C8447}" srcOrd="1" destOrd="0" presId="urn:microsoft.com/office/officeart/2008/layout/PictureStrips"/>
    <dgm:cxn modelId="{D9622D45-DF3E-4954-9068-B9DEDF9F1150}" type="presParOf" srcId="{167EBDDA-5D07-43B1-B445-F7EF7B679101}" destId="{09F333F0-5D59-4041-9229-650FC2AEF438}" srcOrd="3" destOrd="0" presId="urn:microsoft.com/office/officeart/2008/layout/PictureStrips"/>
    <dgm:cxn modelId="{27ED5082-8506-4A67-8A2A-BD680613EFE2}" type="presParOf" srcId="{167EBDDA-5D07-43B1-B445-F7EF7B679101}" destId="{E26D2365-AE03-4547-82E7-37A271465B84}" srcOrd="4" destOrd="0" presId="urn:microsoft.com/office/officeart/2008/layout/PictureStrips"/>
    <dgm:cxn modelId="{3E693595-D32E-4EC8-B0F3-FF6387A38FEB}" type="presParOf" srcId="{E26D2365-AE03-4547-82E7-37A271465B84}" destId="{159BF24F-591A-4F4A-B4A5-73C0953BC19B}" srcOrd="0" destOrd="0" presId="urn:microsoft.com/office/officeart/2008/layout/PictureStrips"/>
    <dgm:cxn modelId="{49603945-4872-4951-A5CC-133BE977FFB6}" type="presParOf" srcId="{E26D2365-AE03-4547-82E7-37A271465B84}" destId="{F34F44AD-30FF-48AD-AD9A-07AA8A6F23A2}" srcOrd="1" destOrd="0" presId="urn:microsoft.com/office/officeart/2008/layout/PictureStrips"/>
    <dgm:cxn modelId="{34DDBAFC-2904-43B1-872F-2799270D3E72}" type="presParOf" srcId="{167EBDDA-5D07-43B1-B445-F7EF7B679101}" destId="{62B8C503-8E2F-4CA5-AB13-D1E97983D09D}" srcOrd="5" destOrd="0" presId="urn:microsoft.com/office/officeart/2008/layout/PictureStrips"/>
    <dgm:cxn modelId="{3D8CD2D5-069B-44FD-AFE3-63C4AC721C30}" type="presParOf" srcId="{167EBDDA-5D07-43B1-B445-F7EF7B679101}" destId="{BA2CBEDF-BAF1-435E-A8CE-CD48AC06C150}" srcOrd="6" destOrd="0" presId="urn:microsoft.com/office/officeart/2008/layout/PictureStrips"/>
    <dgm:cxn modelId="{79F91FC3-C523-4609-A570-FA3FCC652AFC}" type="presParOf" srcId="{BA2CBEDF-BAF1-435E-A8CE-CD48AC06C150}" destId="{7511D517-1303-4544-B5AF-DDFCDB38B3C6}" srcOrd="0" destOrd="0" presId="urn:microsoft.com/office/officeart/2008/layout/PictureStrips"/>
    <dgm:cxn modelId="{9AE4BF19-4AC2-4672-8E5B-837651476912}" type="presParOf" srcId="{BA2CBEDF-BAF1-435E-A8CE-CD48AC06C150}" destId="{8B5CDF8B-044C-4013-8EF5-186AE1D564E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7DBD43-B41C-473A-BDB1-4482350F3CAF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47DE117-EE8E-4008-A405-9B87E85B5F38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Stakeholder feedback</a:t>
          </a: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Dashboard will make  make work easier, more systematic, and efficient, eliminating manual effort.</a:t>
          </a:r>
          <a:endParaRPr lang="en-US" dirty="0"/>
        </a:p>
      </dgm:t>
    </dgm:pt>
    <dgm:pt modelId="{DBA251E0-B8B9-4432-9240-B6356E9EFEA9}" type="parTrans" cxnId="{76387A02-D3CF-4BFA-8174-8BD6263D4966}">
      <dgm:prSet/>
      <dgm:spPr/>
      <dgm:t>
        <a:bodyPr/>
        <a:lstStyle/>
        <a:p>
          <a:endParaRPr lang="en-US"/>
        </a:p>
      </dgm:t>
    </dgm:pt>
    <dgm:pt modelId="{C2CFFA2A-E74E-4609-BB6A-D6B37D3CF701}" type="sibTrans" cxnId="{76387A02-D3CF-4BFA-8174-8BD6263D4966}">
      <dgm:prSet/>
      <dgm:spPr/>
      <dgm:t>
        <a:bodyPr/>
        <a:lstStyle/>
        <a:p>
          <a:endParaRPr lang="en-US"/>
        </a:p>
      </dgm:t>
    </dgm:pt>
    <dgm:pt modelId="{1FE801E3-10B1-4C7E-9CB3-45F6DC98BAB4}">
      <dgm:prSet phldrT="[Text]"/>
      <dgm:spPr/>
      <dgm:t>
        <a:bodyPr/>
        <a:lstStyle/>
        <a:p>
          <a:pPr algn="l">
            <a:buFont typeface="Arial" panose="020B0604020202020204" pitchFamily="34" charset="0"/>
            <a:buChar char="•"/>
          </a:pPr>
          <a:r>
            <a:rPr lang="en-US" b="1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Direct Interaction with Stakeholder</a:t>
          </a: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Implementing their needs, and learning how they will use the dashboard in their workplace</a:t>
          </a:r>
          <a:endParaRPr lang="en-US" dirty="0"/>
        </a:p>
      </dgm:t>
    </dgm:pt>
    <dgm:pt modelId="{08FD6609-D928-493B-BDF9-1B4B3226C911}" type="parTrans" cxnId="{DD796596-35C2-4FA0-8271-071E64F1B3D6}">
      <dgm:prSet/>
      <dgm:spPr/>
      <dgm:t>
        <a:bodyPr/>
        <a:lstStyle/>
        <a:p>
          <a:endParaRPr lang="en-US"/>
        </a:p>
      </dgm:t>
    </dgm:pt>
    <dgm:pt modelId="{D48B5D27-D5B6-4743-9F15-77ED2F56E106}" type="sibTrans" cxnId="{DD796596-35C2-4FA0-8271-071E64F1B3D6}">
      <dgm:prSet/>
      <dgm:spPr/>
      <dgm:t>
        <a:bodyPr/>
        <a:lstStyle/>
        <a:p>
          <a:endParaRPr lang="en-US"/>
        </a:p>
      </dgm:t>
    </dgm:pt>
    <dgm:pt modelId="{4434ACF4-13A3-4C3A-948E-44A49FDC95A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Experiencing something beyond university culture</a:t>
          </a: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Witnessing who will use the dashboard and how it will help in data driven decision making</a:t>
          </a:r>
          <a:endParaRPr lang="en-US" dirty="0"/>
        </a:p>
      </dgm:t>
    </dgm:pt>
    <dgm:pt modelId="{CDF97781-566F-421E-AA2E-006DF205E40D}" type="parTrans" cxnId="{793BC902-35FB-440C-BCFD-0BCE949B4F69}">
      <dgm:prSet/>
      <dgm:spPr/>
      <dgm:t>
        <a:bodyPr/>
        <a:lstStyle/>
        <a:p>
          <a:endParaRPr lang="en-US"/>
        </a:p>
      </dgm:t>
    </dgm:pt>
    <dgm:pt modelId="{D4455049-5E56-425A-9530-C7ABBB62C28B}" type="sibTrans" cxnId="{793BC902-35FB-440C-BCFD-0BCE949B4F69}">
      <dgm:prSet/>
      <dgm:spPr/>
      <dgm:t>
        <a:bodyPr/>
        <a:lstStyle/>
        <a:p>
          <a:endParaRPr lang="en-US"/>
        </a:p>
      </dgm:t>
    </dgm:pt>
    <dgm:pt modelId="{D31FEA31-B02E-4BBC-B75D-7864911FBAC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Best part of the Internship</a:t>
          </a:r>
          <a:r>
            <a:rPr 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Witnessing how Act part of data analysis works</a:t>
          </a:r>
          <a:endParaRPr lang="en-US" dirty="0"/>
        </a:p>
      </dgm:t>
    </dgm:pt>
    <dgm:pt modelId="{131DD490-B7FE-456D-B4D6-31BEACB56576}" type="parTrans" cxnId="{693F9D23-79AF-4075-85E9-87FB413DD04C}">
      <dgm:prSet/>
      <dgm:spPr/>
      <dgm:t>
        <a:bodyPr/>
        <a:lstStyle/>
        <a:p>
          <a:endParaRPr lang="en-US"/>
        </a:p>
      </dgm:t>
    </dgm:pt>
    <dgm:pt modelId="{3A0E01D4-3DA8-418B-9EBE-895AC198D8BB}" type="sibTrans" cxnId="{693F9D23-79AF-4075-85E9-87FB413DD04C}">
      <dgm:prSet/>
      <dgm:spPr/>
      <dgm:t>
        <a:bodyPr/>
        <a:lstStyle/>
        <a:p>
          <a:endParaRPr lang="en-US"/>
        </a:p>
      </dgm:t>
    </dgm:pt>
    <dgm:pt modelId="{858F217C-7D27-4F72-9697-4DBDE16F853E}" type="pres">
      <dgm:prSet presAssocID="{877DBD43-B41C-473A-BDB1-4482350F3CAF}" presName="Name0" presStyleCnt="0">
        <dgm:presLayoutVars>
          <dgm:dir/>
          <dgm:resizeHandles val="exact"/>
        </dgm:presLayoutVars>
      </dgm:prSet>
      <dgm:spPr/>
    </dgm:pt>
    <dgm:pt modelId="{83BEB0FB-5B34-4E5B-8393-8E3CDF4B203E}" type="pres">
      <dgm:prSet presAssocID="{547DE117-EE8E-4008-A405-9B87E85B5F38}" presName="composite" presStyleCnt="0"/>
      <dgm:spPr/>
    </dgm:pt>
    <dgm:pt modelId="{E2BD29A1-C662-471B-8373-719708AA8E04}" type="pres">
      <dgm:prSet presAssocID="{547DE117-EE8E-4008-A405-9B87E85B5F38}" presName="rect1" presStyleLbl="trAlignAcc1" presStyleIdx="0" presStyleCnt="4" custScaleX="149615" custLinFactNeighborX="5463" custLinFactNeighborY="130">
        <dgm:presLayoutVars>
          <dgm:bulletEnabled val="1"/>
        </dgm:presLayoutVars>
      </dgm:prSet>
      <dgm:spPr/>
    </dgm:pt>
    <dgm:pt modelId="{AA473145-B6F3-4A75-93AB-79A99A67F7BD}" type="pres">
      <dgm:prSet presAssocID="{547DE117-EE8E-4008-A405-9B87E85B5F38}" presName="rect2" presStyleLbl="fgImgPlace1" presStyleIdx="0" presStyleCnt="4" custLinFactNeighborX="-93111" custLinFactNeighborY="81"/>
      <dgm:spPr>
        <a:solidFill>
          <a:schemeClr val="accent2"/>
        </a:solidFill>
      </dgm:spPr>
    </dgm:pt>
    <dgm:pt modelId="{C6C8C792-0B06-4F7D-9ABC-58E0DB5580E9}" type="pres">
      <dgm:prSet presAssocID="{C2CFFA2A-E74E-4609-BB6A-D6B37D3CF701}" presName="sibTrans" presStyleCnt="0"/>
      <dgm:spPr/>
    </dgm:pt>
    <dgm:pt modelId="{8EE5932B-B1B1-44D3-9275-7093707E86D6}" type="pres">
      <dgm:prSet presAssocID="{1FE801E3-10B1-4C7E-9CB3-45F6DC98BAB4}" presName="composite" presStyleCnt="0"/>
      <dgm:spPr/>
    </dgm:pt>
    <dgm:pt modelId="{381D752D-C91E-4F89-B35A-60AA05AF1D95}" type="pres">
      <dgm:prSet presAssocID="{1FE801E3-10B1-4C7E-9CB3-45F6DC98BAB4}" presName="rect1" presStyleLbl="trAlignAcc1" presStyleIdx="1" presStyleCnt="4" custScaleX="149901" custLinFactNeighborX="4450" custLinFactNeighborY="-2136">
        <dgm:presLayoutVars>
          <dgm:bulletEnabled val="1"/>
        </dgm:presLayoutVars>
      </dgm:prSet>
      <dgm:spPr/>
    </dgm:pt>
    <dgm:pt modelId="{F5E9A50D-10D9-4BB5-87D0-E72DE78DD31A}" type="pres">
      <dgm:prSet presAssocID="{1FE801E3-10B1-4C7E-9CB3-45F6DC98BAB4}" presName="rect2" presStyleLbl="fgImgPlace1" presStyleIdx="1" presStyleCnt="4" custLinFactNeighborX="-91545" custLinFactNeighborY="-1356"/>
      <dgm:spPr>
        <a:solidFill>
          <a:schemeClr val="accent1"/>
        </a:solidFill>
      </dgm:spPr>
    </dgm:pt>
    <dgm:pt modelId="{783E653E-5F38-4B01-90B4-E0206E8096C6}" type="pres">
      <dgm:prSet presAssocID="{D48B5D27-D5B6-4743-9F15-77ED2F56E106}" presName="sibTrans" presStyleCnt="0"/>
      <dgm:spPr/>
    </dgm:pt>
    <dgm:pt modelId="{A2259C1F-53B3-4554-9AC8-9614551DB0B7}" type="pres">
      <dgm:prSet presAssocID="{4434ACF4-13A3-4C3A-948E-44A49FDC95AE}" presName="composite" presStyleCnt="0"/>
      <dgm:spPr/>
    </dgm:pt>
    <dgm:pt modelId="{3724D41B-90CC-45F5-A48D-40F82F91D154}" type="pres">
      <dgm:prSet presAssocID="{4434ACF4-13A3-4C3A-948E-44A49FDC95AE}" presName="rect1" presStyleLbl="trAlignAcc1" presStyleIdx="2" presStyleCnt="4" custScaleX="149901" custLinFactNeighborX="4450" custLinFactNeighborY="-2136">
        <dgm:presLayoutVars>
          <dgm:bulletEnabled val="1"/>
        </dgm:presLayoutVars>
      </dgm:prSet>
      <dgm:spPr/>
    </dgm:pt>
    <dgm:pt modelId="{C89D3536-99D0-4648-9019-9457064E0035}" type="pres">
      <dgm:prSet presAssocID="{4434ACF4-13A3-4C3A-948E-44A49FDC95AE}" presName="rect2" presStyleLbl="fgImgPlace1" presStyleIdx="2" presStyleCnt="4" custLinFactNeighborX="-91455"/>
      <dgm:spPr>
        <a:solidFill>
          <a:schemeClr val="accent2"/>
        </a:solidFill>
      </dgm:spPr>
    </dgm:pt>
    <dgm:pt modelId="{8AF86E21-FF69-4E1A-8177-147959CE9ABB}" type="pres">
      <dgm:prSet presAssocID="{D4455049-5E56-425A-9530-C7ABBB62C28B}" presName="sibTrans" presStyleCnt="0"/>
      <dgm:spPr/>
    </dgm:pt>
    <dgm:pt modelId="{A4156916-FD96-4BFF-B85F-7932F9E8E7D2}" type="pres">
      <dgm:prSet presAssocID="{D31FEA31-B02E-4BBC-B75D-7864911FBAC6}" presName="composite" presStyleCnt="0"/>
      <dgm:spPr/>
    </dgm:pt>
    <dgm:pt modelId="{557F4F26-7EB4-41F9-87DB-42FEDDF4BEEC}" type="pres">
      <dgm:prSet presAssocID="{D31FEA31-B02E-4BBC-B75D-7864911FBAC6}" presName="rect1" presStyleLbl="trAlignAcc1" presStyleIdx="3" presStyleCnt="4" custScaleX="149901" custLinFactNeighborX="4450" custLinFactNeighborY="-2136">
        <dgm:presLayoutVars>
          <dgm:bulletEnabled val="1"/>
        </dgm:presLayoutVars>
      </dgm:prSet>
      <dgm:spPr/>
    </dgm:pt>
    <dgm:pt modelId="{9D8BA0AB-A531-4146-B0D6-D1E865B3689F}" type="pres">
      <dgm:prSet presAssocID="{D31FEA31-B02E-4BBC-B75D-7864911FBAC6}" presName="rect2" presStyleLbl="fgImgPlace1" presStyleIdx="3" presStyleCnt="4" custLinFactNeighborX="-91056" custLinFactNeighborY="2168"/>
      <dgm:spPr>
        <a:solidFill>
          <a:schemeClr val="accent1"/>
        </a:solidFill>
      </dgm:spPr>
    </dgm:pt>
  </dgm:ptLst>
  <dgm:cxnLst>
    <dgm:cxn modelId="{76387A02-D3CF-4BFA-8174-8BD6263D4966}" srcId="{877DBD43-B41C-473A-BDB1-4482350F3CAF}" destId="{547DE117-EE8E-4008-A405-9B87E85B5F38}" srcOrd="0" destOrd="0" parTransId="{DBA251E0-B8B9-4432-9240-B6356E9EFEA9}" sibTransId="{C2CFFA2A-E74E-4609-BB6A-D6B37D3CF701}"/>
    <dgm:cxn modelId="{793BC902-35FB-440C-BCFD-0BCE949B4F69}" srcId="{877DBD43-B41C-473A-BDB1-4482350F3CAF}" destId="{4434ACF4-13A3-4C3A-948E-44A49FDC95AE}" srcOrd="2" destOrd="0" parTransId="{CDF97781-566F-421E-AA2E-006DF205E40D}" sibTransId="{D4455049-5E56-425A-9530-C7ABBB62C28B}"/>
    <dgm:cxn modelId="{693F9D23-79AF-4075-85E9-87FB413DD04C}" srcId="{877DBD43-B41C-473A-BDB1-4482350F3CAF}" destId="{D31FEA31-B02E-4BBC-B75D-7864911FBAC6}" srcOrd="3" destOrd="0" parTransId="{131DD490-B7FE-456D-B4D6-31BEACB56576}" sibTransId="{3A0E01D4-3DA8-418B-9EBE-895AC198D8BB}"/>
    <dgm:cxn modelId="{9A144644-AE41-417A-9B77-D8B9B9BBAF41}" type="presOf" srcId="{547DE117-EE8E-4008-A405-9B87E85B5F38}" destId="{E2BD29A1-C662-471B-8373-719708AA8E04}" srcOrd="0" destOrd="0" presId="urn:microsoft.com/office/officeart/2008/layout/PictureStrips"/>
    <dgm:cxn modelId="{DD796596-35C2-4FA0-8271-071E64F1B3D6}" srcId="{877DBD43-B41C-473A-BDB1-4482350F3CAF}" destId="{1FE801E3-10B1-4C7E-9CB3-45F6DC98BAB4}" srcOrd="1" destOrd="0" parTransId="{08FD6609-D928-493B-BDF9-1B4B3226C911}" sibTransId="{D48B5D27-D5B6-4743-9F15-77ED2F56E106}"/>
    <dgm:cxn modelId="{221DD796-8FF8-4332-BE45-147B71D73C76}" type="presOf" srcId="{1FE801E3-10B1-4C7E-9CB3-45F6DC98BAB4}" destId="{381D752D-C91E-4F89-B35A-60AA05AF1D95}" srcOrd="0" destOrd="0" presId="urn:microsoft.com/office/officeart/2008/layout/PictureStrips"/>
    <dgm:cxn modelId="{8BFD4A9D-3725-4F7B-AFE9-2630A588CB36}" type="presOf" srcId="{D31FEA31-B02E-4BBC-B75D-7864911FBAC6}" destId="{557F4F26-7EB4-41F9-87DB-42FEDDF4BEEC}" srcOrd="0" destOrd="0" presId="urn:microsoft.com/office/officeart/2008/layout/PictureStrips"/>
    <dgm:cxn modelId="{953104DE-C49D-4564-9798-A020B16ADC53}" type="presOf" srcId="{877DBD43-B41C-473A-BDB1-4482350F3CAF}" destId="{858F217C-7D27-4F72-9697-4DBDE16F853E}" srcOrd="0" destOrd="0" presId="urn:microsoft.com/office/officeart/2008/layout/PictureStrips"/>
    <dgm:cxn modelId="{6BD983F2-C801-4820-B44E-0167444D744F}" type="presOf" srcId="{4434ACF4-13A3-4C3A-948E-44A49FDC95AE}" destId="{3724D41B-90CC-45F5-A48D-40F82F91D154}" srcOrd="0" destOrd="0" presId="urn:microsoft.com/office/officeart/2008/layout/PictureStrips"/>
    <dgm:cxn modelId="{AFBFE8B7-924F-4096-806E-3B33479B7C09}" type="presParOf" srcId="{858F217C-7D27-4F72-9697-4DBDE16F853E}" destId="{83BEB0FB-5B34-4E5B-8393-8E3CDF4B203E}" srcOrd="0" destOrd="0" presId="urn:microsoft.com/office/officeart/2008/layout/PictureStrips"/>
    <dgm:cxn modelId="{FEEA58D5-7730-414E-8B38-6F82702DD6F7}" type="presParOf" srcId="{83BEB0FB-5B34-4E5B-8393-8E3CDF4B203E}" destId="{E2BD29A1-C662-471B-8373-719708AA8E04}" srcOrd="0" destOrd="0" presId="urn:microsoft.com/office/officeart/2008/layout/PictureStrips"/>
    <dgm:cxn modelId="{C1D463D5-BA93-4458-9016-1985EE3664C6}" type="presParOf" srcId="{83BEB0FB-5B34-4E5B-8393-8E3CDF4B203E}" destId="{AA473145-B6F3-4A75-93AB-79A99A67F7BD}" srcOrd="1" destOrd="0" presId="urn:microsoft.com/office/officeart/2008/layout/PictureStrips"/>
    <dgm:cxn modelId="{B61CF6FB-3611-4883-92AE-130F9E7A3305}" type="presParOf" srcId="{858F217C-7D27-4F72-9697-4DBDE16F853E}" destId="{C6C8C792-0B06-4F7D-9ABC-58E0DB5580E9}" srcOrd="1" destOrd="0" presId="urn:microsoft.com/office/officeart/2008/layout/PictureStrips"/>
    <dgm:cxn modelId="{72964BE3-3713-4ED7-ACF0-79896D72F6DD}" type="presParOf" srcId="{858F217C-7D27-4F72-9697-4DBDE16F853E}" destId="{8EE5932B-B1B1-44D3-9275-7093707E86D6}" srcOrd="2" destOrd="0" presId="urn:microsoft.com/office/officeart/2008/layout/PictureStrips"/>
    <dgm:cxn modelId="{99ED4711-A008-4716-B4D9-69AAD33EF34F}" type="presParOf" srcId="{8EE5932B-B1B1-44D3-9275-7093707E86D6}" destId="{381D752D-C91E-4F89-B35A-60AA05AF1D95}" srcOrd="0" destOrd="0" presId="urn:microsoft.com/office/officeart/2008/layout/PictureStrips"/>
    <dgm:cxn modelId="{AF022252-D58B-429C-9C12-796C10A2E221}" type="presParOf" srcId="{8EE5932B-B1B1-44D3-9275-7093707E86D6}" destId="{F5E9A50D-10D9-4BB5-87D0-E72DE78DD31A}" srcOrd="1" destOrd="0" presId="urn:microsoft.com/office/officeart/2008/layout/PictureStrips"/>
    <dgm:cxn modelId="{67999006-DB74-4A89-BA9C-7A749A6DFBBD}" type="presParOf" srcId="{858F217C-7D27-4F72-9697-4DBDE16F853E}" destId="{783E653E-5F38-4B01-90B4-E0206E8096C6}" srcOrd="3" destOrd="0" presId="urn:microsoft.com/office/officeart/2008/layout/PictureStrips"/>
    <dgm:cxn modelId="{E1BD81FE-3B51-409D-8CE4-BAE42388A2EA}" type="presParOf" srcId="{858F217C-7D27-4F72-9697-4DBDE16F853E}" destId="{A2259C1F-53B3-4554-9AC8-9614551DB0B7}" srcOrd="4" destOrd="0" presId="urn:microsoft.com/office/officeart/2008/layout/PictureStrips"/>
    <dgm:cxn modelId="{926DABF7-C59A-4CE1-A7AA-77307B6211E1}" type="presParOf" srcId="{A2259C1F-53B3-4554-9AC8-9614551DB0B7}" destId="{3724D41B-90CC-45F5-A48D-40F82F91D154}" srcOrd="0" destOrd="0" presId="urn:microsoft.com/office/officeart/2008/layout/PictureStrips"/>
    <dgm:cxn modelId="{A8DCFAB2-4698-482E-B590-E13C628D3C27}" type="presParOf" srcId="{A2259C1F-53B3-4554-9AC8-9614551DB0B7}" destId="{C89D3536-99D0-4648-9019-9457064E0035}" srcOrd="1" destOrd="0" presId="urn:microsoft.com/office/officeart/2008/layout/PictureStrips"/>
    <dgm:cxn modelId="{566D19DD-9B8A-418A-BC96-FBDA8060A802}" type="presParOf" srcId="{858F217C-7D27-4F72-9697-4DBDE16F853E}" destId="{8AF86E21-FF69-4E1A-8177-147959CE9ABB}" srcOrd="5" destOrd="0" presId="urn:microsoft.com/office/officeart/2008/layout/PictureStrips"/>
    <dgm:cxn modelId="{C780D955-AA96-45F9-B124-A6238B18E8FE}" type="presParOf" srcId="{858F217C-7D27-4F72-9697-4DBDE16F853E}" destId="{A4156916-FD96-4BFF-B85F-7932F9E8E7D2}" srcOrd="6" destOrd="0" presId="urn:microsoft.com/office/officeart/2008/layout/PictureStrips"/>
    <dgm:cxn modelId="{30171C16-8A6F-4AC7-A142-717540BD172F}" type="presParOf" srcId="{A4156916-FD96-4BFF-B85F-7932F9E8E7D2}" destId="{557F4F26-7EB4-41F9-87DB-42FEDDF4BEEC}" srcOrd="0" destOrd="0" presId="urn:microsoft.com/office/officeart/2008/layout/PictureStrips"/>
    <dgm:cxn modelId="{C1BD5E7C-B8F1-491E-A514-82E31E94E401}" type="presParOf" srcId="{A4156916-FD96-4BFF-B85F-7932F9E8E7D2}" destId="{9D8BA0AB-A531-4146-B0D6-D1E865B3689F}" srcOrd="1" destOrd="0" presId="urn:microsoft.com/office/officeart/2008/layout/PictureStrips"/>
  </dgm:cxnLst>
  <dgm:bg>
    <a:noFill/>
  </dgm:bg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2E9F-A973-484C-BC32-C876A0134511}">
      <dsp:nvSpPr>
        <dsp:cNvPr id="0" name=""/>
        <dsp:cNvSpPr/>
      </dsp:nvSpPr>
      <dsp:spPr>
        <a:xfrm>
          <a:off x="55397" y="510122"/>
          <a:ext cx="2977526" cy="5699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07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/>
              <a:ea typeface="+mn-ea"/>
              <a:cs typeface="+mn-cs"/>
            </a:rPr>
            <a:t>Ensure continuous availability of critical resources.</a:t>
          </a:r>
        </a:p>
      </dsp:txBody>
      <dsp:txXfrm>
        <a:off x="55397" y="510122"/>
        <a:ext cx="2977526" cy="569988"/>
      </dsp:txXfrm>
    </dsp:sp>
    <dsp:sp modelId="{08CFC35F-5D16-4984-9EDA-91710CDF1D34}">
      <dsp:nvSpPr>
        <dsp:cNvPr id="0" name=""/>
        <dsp:cNvSpPr/>
      </dsp:nvSpPr>
      <dsp:spPr>
        <a:xfrm>
          <a:off x="2" y="459295"/>
          <a:ext cx="398991" cy="5984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8C863-7BC1-4E0E-B5B3-C3FB4FF9C7B0}">
      <dsp:nvSpPr>
        <dsp:cNvPr id="0" name=""/>
        <dsp:cNvSpPr/>
      </dsp:nvSpPr>
      <dsp:spPr>
        <a:xfrm>
          <a:off x="16218" y="1227674"/>
          <a:ext cx="3055883" cy="5699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07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270 days</a:t>
          </a:r>
          <a:endParaRPr lang="en-US" sz="1400" kern="1200" dirty="0"/>
        </a:p>
      </dsp:txBody>
      <dsp:txXfrm>
        <a:off x="16218" y="1227674"/>
        <a:ext cx="3055883" cy="569988"/>
      </dsp:txXfrm>
    </dsp:sp>
    <dsp:sp modelId="{5CC47C85-AED2-48F2-AA16-70D72B7C8447}">
      <dsp:nvSpPr>
        <dsp:cNvPr id="0" name=""/>
        <dsp:cNvSpPr/>
      </dsp:nvSpPr>
      <dsp:spPr>
        <a:xfrm>
          <a:off x="0" y="1191258"/>
          <a:ext cx="398991" cy="5984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BF24F-591A-4F4A-B4A5-73C0953BC19B}">
      <dsp:nvSpPr>
        <dsp:cNvPr id="0" name=""/>
        <dsp:cNvSpPr/>
      </dsp:nvSpPr>
      <dsp:spPr>
        <a:xfrm>
          <a:off x="23532" y="1945225"/>
          <a:ext cx="3041255" cy="5699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07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 Items – 365 days</a:t>
          </a:r>
          <a:endParaRPr lang="en-US" sz="1400" kern="1200" dirty="0"/>
        </a:p>
      </dsp:txBody>
      <dsp:txXfrm>
        <a:off x="23532" y="1945225"/>
        <a:ext cx="3041255" cy="569988"/>
      </dsp:txXfrm>
    </dsp:sp>
    <dsp:sp modelId="{F34F44AD-30FF-48AD-AD9A-07AA8A6F23A2}">
      <dsp:nvSpPr>
        <dsp:cNvPr id="0" name=""/>
        <dsp:cNvSpPr/>
      </dsp:nvSpPr>
      <dsp:spPr>
        <a:xfrm>
          <a:off x="0" y="1915842"/>
          <a:ext cx="398991" cy="598487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1D517-1303-4544-B5AF-DDFCDB38B3C6}">
      <dsp:nvSpPr>
        <dsp:cNvPr id="0" name=""/>
        <dsp:cNvSpPr/>
      </dsp:nvSpPr>
      <dsp:spPr>
        <a:xfrm>
          <a:off x="45693" y="2662777"/>
          <a:ext cx="3036111" cy="569988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6072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4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 Items – 730 days</a:t>
          </a:r>
          <a:endParaRPr lang="en-US" sz="1400" kern="1200" dirty="0"/>
        </a:p>
      </dsp:txBody>
      <dsp:txXfrm>
        <a:off x="45693" y="2662777"/>
        <a:ext cx="3036111" cy="569988"/>
      </dsp:txXfrm>
    </dsp:sp>
    <dsp:sp modelId="{8B5CDF8B-044C-4013-8EF5-186AE1D564E4}">
      <dsp:nvSpPr>
        <dsp:cNvPr id="0" name=""/>
        <dsp:cNvSpPr/>
      </dsp:nvSpPr>
      <dsp:spPr>
        <a:xfrm>
          <a:off x="1" y="2635272"/>
          <a:ext cx="398991" cy="598487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2E9F-A973-484C-BC32-C876A0134511}">
      <dsp:nvSpPr>
        <dsp:cNvPr id="0" name=""/>
        <dsp:cNvSpPr/>
      </dsp:nvSpPr>
      <dsp:spPr>
        <a:xfrm>
          <a:off x="0" y="945682"/>
          <a:ext cx="3608258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90 days</a:t>
          </a:r>
          <a:endParaRPr lang="en-US" sz="2000" kern="1200" dirty="0"/>
        </a:p>
      </dsp:txBody>
      <dsp:txXfrm>
        <a:off x="0" y="945682"/>
        <a:ext cx="3608258" cy="425481"/>
      </dsp:txXfrm>
    </dsp:sp>
    <dsp:sp modelId="{08CFC35F-5D16-4984-9EDA-91710CDF1D34}">
      <dsp:nvSpPr>
        <dsp:cNvPr id="0" name=""/>
        <dsp:cNvSpPr/>
      </dsp:nvSpPr>
      <dsp:spPr>
        <a:xfrm>
          <a:off x="0" y="909561"/>
          <a:ext cx="297836" cy="4467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8C863-7BC1-4E0E-B5B3-C3FB4FF9C7B0}">
      <dsp:nvSpPr>
        <dsp:cNvPr id="0" name=""/>
        <dsp:cNvSpPr/>
      </dsp:nvSpPr>
      <dsp:spPr>
        <a:xfrm>
          <a:off x="0" y="1472432"/>
          <a:ext cx="3625836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B Items – 180 days</a:t>
          </a:r>
          <a:endParaRPr lang="en-US" sz="2000" kern="1200" dirty="0"/>
        </a:p>
      </dsp:txBody>
      <dsp:txXfrm>
        <a:off x="0" y="1472432"/>
        <a:ext cx="3625836" cy="425481"/>
      </dsp:txXfrm>
    </dsp:sp>
    <dsp:sp modelId="{5CC47C85-AED2-48F2-AA16-70D72B7C8447}">
      <dsp:nvSpPr>
        <dsp:cNvPr id="0" name=""/>
        <dsp:cNvSpPr/>
      </dsp:nvSpPr>
      <dsp:spPr>
        <a:xfrm>
          <a:off x="0" y="1440682"/>
          <a:ext cx="297836" cy="4467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BF24F-591A-4F4A-B4A5-73C0953BC19B}">
      <dsp:nvSpPr>
        <dsp:cNvPr id="0" name=""/>
        <dsp:cNvSpPr/>
      </dsp:nvSpPr>
      <dsp:spPr>
        <a:xfrm>
          <a:off x="0" y="2004410"/>
          <a:ext cx="3648546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C Items – 270 days</a:t>
          </a:r>
          <a:endParaRPr lang="en-US" sz="2000" kern="1200" dirty="0"/>
        </a:p>
      </dsp:txBody>
      <dsp:txXfrm>
        <a:off x="0" y="2004410"/>
        <a:ext cx="3648546" cy="425481"/>
      </dsp:txXfrm>
    </dsp:sp>
    <dsp:sp modelId="{F34F44AD-30FF-48AD-AD9A-07AA8A6F23A2}">
      <dsp:nvSpPr>
        <dsp:cNvPr id="0" name=""/>
        <dsp:cNvSpPr/>
      </dsp:nvSpPr>
      <dsp:spPr>
        <a:xfrm>
          <a:off x="0" y="1972662"/>
          <a:ext cx="297836" cy="4467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1D517-1303-4544-B5AF-DDFCDB38B3C6}">
      <dsp:nvSpPr>
        <dsp:cNvPr id="0" name=""/>
        <dsp:cNvSpPr/>
      </dsp:nvSpPr>
      <dsp:spPr>
        <a:xfrm>
          <a:off x="0" y="2541682"/>
          <a:ext cx="3636483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D Items – 365 days</a:t>
          </a:r>
          <a:endParaRPr lang="en-US" sz="2000" kern="1200" dirty="0">
            <a:solidFill>
              <a:srgbClr val="00B050"/>
            </a:solidFill>
          </a:endParaRPr>
        </a:p>
      </dsp:txBody>
      <dsp:txXfrm>
        <a:off x="0" y="2541682"/>
        <a:ext cx="3636483" cy="425481"/>
      </dsp:txXfrm>
    </dsp:sp>
    <dsp:sp modelId="{8B5CDF8B-044C-4013-8EF5-186AE1D564E4}">
      <dsp:nvSpPr>
        <dsp:cNvPr id="0" name=""/>
        <dsp:cNvSpPr/>
      </dsp:nvSpPr>
      <dsp:spPr>
        <a:xfrm>
          <a:off x="0" y="2479913"/>
          <a:ext cx="297836" cy="4467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E42E9F-A973-484C-BC32-C876A0134511}">
      <dsp:nvSpPr>
        <dsp:cNvPr id="0" name=""/>
        <dsp:cNvSpPr/>
      </dsp:nvSpPr>
      <dsp:spPr>
        <a:xfrm>
          <a:off x="0" y="945682"/>
          <a:ext cx="3608258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 Items – 90 days</a:t>
          </a:r>
          <a:endParaRPr lang="en-US" sz="2000" kern="1200" dirty="0"/>
        </a:p>
      </dsp:txBody>
      <dsp:txXfrm>
        <a:off x="0" y="945682"/>
        <a:ext cx="3608258" cy="425481"/>
      </dsp:txXfrm>
    </dsp:sp>
    <dsp:sp modelId="{08CFC35F-5D16-4984-9EDA-91710CDF1D34}">
      <dsp:nvSpPr>
        <dsp:cNvPr id="0" name=""/>
        <dsp:cNvSpPr/>
      </dsp:nvSpPr>
      <dsp:spPr>
        <a:xfrm>
          <a:off x="0" y="909561"/>
          <a:ext cx="297836" cy="4467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8C863-7BC1-4E0E-B5B3-C3FB4FF9C7B0}">
      <dsp:nvSpPr>
        <dsp:cNvPr id="0" name=""/>
        <dsp:cNvSpPr/>
      </dsp:nvSpPr>
      <dsp:spPr>
        <a:xfrm>
          <a:off x="0" y="1472432"/>
          <a:ext cx="3625836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altLang="en-US" sz="2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B Items – 180 days</a:t>
          </a:r>
          <a:endParaRPr lang="en-US" sz="2000" kern="1200" dirty="0"/>
        </a:p>
      </dsp:txBody>
      <dsp:txXfrm>
        <a:off x="0" y="1472432"/>
        <a:ext cx="3625836" cy="425481"/>
      </dsp:txXfrm>
    </dsp:sp>
    <dsp:sp modelId="{5CC47C85-AED2-48F2-AA16-70D72B7C8447}">
      <dsp:nvSpPr>
        <dsp:cNvPr id="0" name=""/>
        <dsp:cNvSpPr/>
      </dsp:nvSpPr>
      <dsp:spPr>
        <a:xfrm>
          <a:off x="0" y="1440682"/>
          <a:ext cx="297836" cy="4467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BF24F-591A-4F4A-B4A5-73C0953BC19B}">
      <dsp:nvSpPr>
        <dsp:cNvPr id="0" name=""/>
        <dsp:cNvSpPr/>
      </dsp:nvSpPr>
      <dsp:spPr>
        <a:xfrm>
          <a:off x="0" y="2004410"/>
          <a:ext cx="3648546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C Items – 270 days</a:t>
          </a:r>
          <a:endParaRPr lang="en-US" sz="2000" kern="1200" dirty="0"/>
        </a:p>
      </dsp:txBody>
      <dsp:txXfrm>
        <a:off x="0" y="2004410"/>
        <a:ext cx="3648546" cy="425481"/>
      </dsp:txXfrm>
    </dsp:sp>
    <dsp:sp modelId="{F34F44AD-30FF-48AD-AD9A-07AA8A6F23A2}">
      <dsp:nvSpPr>
        <dsp:cNvPr id="0" name=""/>
        <dsp:cNvSpPr/>
      </dsp:nvSpPr>
      <dsp:spPr>
        <a:xfrm>
          <a:off x="0" y="1972662"/>
          <a:ext cx="297836" cy="44675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1D517-1303-4544-B5AF-DDFCDB38B3C6}">
      <dsp:nvSpPr>
        <dsp:cNvPr id="0" name=""/>
        <dsp:cNvSpPr/>
      </dsp:nvSpPr>
      <dsp:spPr>
        <a:xfrm>
          <a:off x="0" y="2541682"/>
          <a:ext cx="3636483" cy="425481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8193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kumimoji="0" lang="en-US" altLang="en-US" sz="2000" b="1" i="0" u="none" strike="noStrike" kern="1200" normalizeH="0" baseline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</a:rPr>
            <a:t>D Items – 365 days</a:t>
          </a:r>
          <a:endParaRPr lang="en-US" sz="2000" kern="1200" dirty="0">
            <a:solidFill>
              <a:srgbClr val="00B050"/>
            </a:solidFill>
          </a:endParaRPr>
        </a:p>
      </dsp:txBody>
      <dsp:txXfrm>
        <a:off x="0" y="2541682"/>
        <a:ext cx="3636483" cy="425481"/>
      </dsp:txXfrm>
    </dsp:sp>
    <dsp:sp modelId="{8B5CDF8B-044C-4013-8EF5-186AE1D564E4}">
      <dsp:nvSpPr>
        <dsp:cNvPr id="0" name=""/>
        <dsp:cNvSpPr/>
      </dsp:nvSpPr>
      <dsp:spPr>
        <a:xfrm>
          <a:off x="0" y="2479913"/>
          <a:ext cx="297836" cy="44675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BD29A1-C662-471B-8373-719708AA8E04}">
      <dsp:nvSpPr>
        <dsp:cNvPr id="0" name=""/>
        <dsp:cNvSpPr/>
      </dsp:nvSpPr>
      <dsp:spPr>
        <a:xfrm>
          <a:off x="1426893" y="239917"/>
          <a:ext cx="3804757" cy="794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7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Stakeholder feedback</a:t>
          </a:r>
          <a:r>
            <a:rPr lang="en-US" sz="13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Dashboard will make  make work easier, more systematic, and efficient, eliminating manual effort.</a:t>
          </a:r>
          <a:endParaRPr lang="en-US" sz="1300" kern="1200" dirty="0"/>
        </a:p>
      </dsp:txBody>
      <dsp:txXfrm>
        <a:off x="1426893" y="239917"/>
        <a:ext cx="3804757" cy="794697"/>
      </dsp:txXfrm>
    </dsp:sp>
    <dsp:sp modelId="{AA473145-B6F3-4A75-93AB-79A99A67F7BD}">
      <dsp:nvSpPr>
        <dsp:cNvPr id="0" name=""/>
        <dsp:cNvSpPr/>
      </dsp:nvSpPr>
      <dsp:spPr>
        <a:xfrm>
          <a:off x="1294905" y="124770"/>
          <a:ext cx="556288" cy="83443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1D752D-C91E-4F89-B35A-60AA05AF1D95}">
      <dsp:nvSpPr>
        <dsp:cNvPr id="0" name=""/>
        <dsp:cNvSpPr/>
      </dsp:nvSpPr>
      <dsp:spPr>
        <a:xfrm>
          <a:off x="1397496" y="1222345"/>
          <a:ext cx="3812030" cy="794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7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Direct Interaction with Stakeholder</a:t>
          </a:r>
          <a:r>
            <a:rPr lang="en-US" sz="13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, Implementing their needs, and learning how they will use the dashboard in their workplace</a:t>
          </a:r>
          <a:endParaRPr lang="en-US" sz="1300" kern="1200" dirty="0"/>
        </a:p>
      </dsp:txBody>
      <dsp:txXfrm>
        <a:off x="1397496" y="1222345"/>
        <a:ext cx="3812030" cy="794697"/>
      </dsp:txXfrm>
    </dsp:sp>
    <dsp:sp modelId="{F5E9A50D-10D9-4BB5-87D0-E72DE78DD31A}">
      <dsp:nvSpPr>
        <dsp:cNvPr id="0" name=""/>
        <dsp:cNvSpPr/>
      </dsp:nvSpPr>
      <dsp:spPr>
        <a:xfrm>
          <a:off x="1303617" y="1113215"/>
          <a:ext cx="556288" cy="83443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4D41B-90CC-45F5-A48D-40F82F91D154}">
      <dsp:nvSpPr>
        <dsp:cNvPr id="0" name=""/>
        <dsp:cNvSpPr/>
      </dsp:nvSpPr>
      <dsp:spPr>
        <a:xfrm>
          <a:off x="1397496" y="2222781"/>
          <a:ext cx="3812030" cy="794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7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Experiencing something beyond university culture</a:t>
          </a:r>
          <a:r>
            <a:rPr lang="en-US" sz="13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Witnessing who will use the dashboard and how it will help in data driven decision making</a:t>
          </a:r>
          <a:endParaRPr lang="en-US" sz="1300" kern="1200" dirty="0"/>
        </a:p>
      </dsp:txBody>
      <dsp:txXfrm>
        <a:off x="1397496" y="2222781"/>
        <a:ext cx="3812030" cy="794697"/>
      </dsp:txXfrm>
    </dsp:sp>
    <dsp:sp modelId="{C89D3536-99D0-4648-9019-9457064E0035}">
      <dsp:nvSpPr>
        <dsp:cNvPr id="0" name=""/>
        <dsp:cNvSpPr/>
      </dsp:nvSpPr>
      <dsp:spPr>
        <a:xfrm>
          <a:off x="1304117" y="2124966"/>
          <a:ext cx="556288" cy="834432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7F4F26-7EB4-41F9-87DB-42FEDDF4BEEC}">
      <dsp:nvSpPr>
        <dsp:cNvPr id="0" name=""/>
        <dsp:cNvSpPr/>
      </dsp:nvSpPr>
      <dsp:spPr>
        <a:xfrm>
          <a:off x="1399314" y="3223217"/>
          <a:ext cx="3812030" cy="794697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275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b="1" kern="120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Best part of the Internship</a:t>
          </a:r>
          <a:r>
            <a:rPr lang="en-US" sz="13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: Witnessing how Act part of data analysis works</a:t>
          </a:r>
          <a:endParaRPr lang="en-US" sz="1300" kern="1200" dirty="0"/>
        </a:p>
      </dsp:txBody>
      <dsp:txXfrm>
        <a:off x="1399314" y="3223217"/>
        <a:ext cx="3812030" cy="794697"/>
      </dsp:txXfrm>
    </dsp:sp>
    <dsp:sp modelId="{9D8BA0AB-A531-4146-B0D6-D1E865B3689F}">
      <dsp:nvSpPr>
        <dsp:cNvPr id="0" name=""/>
        <dsp:cNvSpPr/>
      </dsp:nvSpPr>
      <dsp:spPr>
        <a:xfrm>
          <a:off x="1308155" y="3143492"/>
          <a:ext cx="556288" cy="834432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9E5C41-2BB1-4107-80B4-937FDC75B8FB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6C66C-B57C-49EF-8E42-16E01263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Regular inventory counts-essential </a:t>
            </a:r>
            <a:r>
              <a:rPr lang="en-US" b="1" dirty="0"/>
              <a:t>to ensure adequate stock levels and prevent shortages during emergencies.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6C66C-B57C-49EF-8E42-16E0126359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72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Experiencing something beyond university culture: Witnessing firsthand who uses the project/dashboard and how it informs decision-making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F6C66C-B57C-49EF-8E42-16E012635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540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77768"/>
            <a:ext cx="9144000" cy="108003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3891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6890B02-5892-4DF9-8AE7-6DAFD8A9F15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00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991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48937"/>
            <a:ext cx="2628900" cy="542802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48937"/>
            <a:ext cx="7734300" cy="542802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46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00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70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195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60503"/>
            <a:ext cx="10515600" cy="46164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049FA7-9327-4AB8-9106-92C1C0D4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655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87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3F3F3F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200422" y="1565684"/>
            <a:ext cx="737023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4056311" y="2134916"/>
            <a:ext cx="7518400" cy="457200"/>
          </a:xfrm>
        </p:spPr>
        <p:txBody>
          <a:bodyPr>
            <a:norm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60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036" y="1709739"/>
            <a:ext cx="9601200" cy="1871206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0036" y="3580945"/>
            <a:ext cx="9601200" cy="17184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36091" y="6356349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04346" y="635634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09745" y="6356350"/>
            <a:ext cx="73198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3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76EAA708-F2B5-42C5-9482-AA433ABE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6ADE274-BA1E-4AE8-B7D3-A450A47A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1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B14EE14-A0A7-41C1-A1C3-17C05E93D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206"/>
            <a:ext cx="5257800" cy="47487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F85736-826D-4761-A071-1465289A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AC6974D-75EA-4071-8523-DB73908E4CF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09063" y="1428205"/>
            <a:ext cx="5257800" cy="47487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D1A109E-D041-43D5-B583-32131E28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5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11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61223"/>
            <a:ext cx="5157787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11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61223"/>
            <a:ext cx="5183188" cy="39284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F2642BC-8CA8-40BA-84E4-5CC1E561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255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3C5D6F3-9CE6-42F0-AB46-D3AFE6C9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82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0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7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38696"/>
            <a:ext cx="9620794" cy="1195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8205"/>
            <a:ext cx="10515600" cy="4748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8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9E33EB-10DD-435E-BFEF-8CF5577014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8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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jp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10" Type="http://schemas.openxmlformats.org/officeDocument/2006/relationships/image" Target="../media/image12.jpg"/><Relationship Id="rId4" Type="http://schemas.openxmlformats.org/officeDocument/2006/relationships/image" Target="../media/image11.png"/><Relationship Id="rId9" Type="http://schemas.microsoft.com/office/2007/relationships/diagramDrawing" Target="../diagrams/drawin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4A407-5719-4B8A-B490-D369098F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953" y="1940269"/>
            <a:ext cx="9752094" cy="957298"/>
          </a:xfrm>
        </p:spPr>
        <p:txBody>
          <a:bodyPr>
            <a:noAutofit/>
          </a:bodyPr>
          <a:lstStyle/>
          <a:p>
            <a:br>
              <a:rPr lang="en-US" sz="5400" dirty="0"/>
            </a:br>
            <a:br>
              <a:rPr lang="en-US" sz="5400" dirty="0"/>
            </a:b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SAGAR KALAUNI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D0DEA8-E9DA-4A44-B0A5-C97468A2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0847" y="1940269"/>
            <a:ext cx="9601200" cy="171841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2024 Analytics &amp; Insight-Intern</a:t>
            </a:r>
          </a:p>
        </p:txBody>
      </p:sp>
    </p:spTree>
    <p:extLst>
      <p:ext uri="{BB962C8B-B14F-4D97-AF65-F5344CB8AC3E}">
        <p14:creationId xmlns:p14="http://schemas.microsoft.com/office/powerpoint/2010/main" val="425157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41"/>
    </mc:Choice>
    <mc:Fallback xmlns="">
      <p:transition spd="slow" advTm="62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8FC35C2-BFA4-46A0-8BC6-9DA289B2A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07014"/>
              </p:ext>
            </p:extLst>
          </p:nvPr>
        </p:nvGraphicFramePr>
        <p:xfrm>
          <a:off x="4666459" y="2749108"/>
          <a:ext cx="7251373" cy="2425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502">
                  <a:extLst>
                    <a:ext uri="{9D8B030D-6E8A-4147-A177-3AD203B41FA5}">
                      <a16:colId xmlns:a16="http://schemas.microsoft.com/office/drawing/2014/main" val="2047298032"/>
                    </a:ext>
                  </a:extLst>
                </a:gridCol>
                <a:gridCol w="827724">
                  <a:extLst>
                    <a:ext uri="{9D8B030D-6E8A-4147-A177-3AD203B41FA5}">
                      <a16:colId xmlns:a16="http://schemas.microsoft.com/office/drawing/2014/main" val="2682028452"/>
                    </a:ext>
                  </a:extLst>
                </a:gridCol>
                <a:gridCol w="891208">
                  <a:extLst>
                    <a:ext uri="{9D8B030D-6E8A-4147-A177-3AD203B41FA5}">
                      <a16:colId xmlns:a16="http://schemas.microsoft.com/office/drawing/2014/main" val="391310219"/>
                    </a:ext>
                  </a:extLst>
                </a:gridCol>
                <a:gridCol w="1027277">
                  <a:extLst>
                    <a:ext uri="{9D8B030D-6E8A-4147-A177-3AD203B41FA5}">
                      <a16:colId xmlns:a16="http://schemas.microsoft.com/office/drawing/2014/main" val="2001228884"/>
                    </a:ext>
                  </a:extLst>
                </a:gridCol>
                <a:gridCol w="1109162">
                  <a:extLst>
                    <a:ext uri="{9D8B030D-6E8A-4147-A177-3AD203B41FA5}">
                      <a16:colId xmlns:a16="http://schemas.microsoft.com/office/drawing/2014/main" val="2308780168"/>
                    </a:ext>
                  </a:extLst>
                </a:gridCol>
                <a:gridCol w="1416458">
                  <a:extLst>
                    <a:ext uri="{9D8B030D-6E8A-4147-A177-3AD203B41FA5}">
                      <a16:colId xmlns:a16="http://schemas.microsoft.com/office/drawing/2014/main" val="2328736107"/>
                    </a:ext>
                  </a:extLst>
                </a:gridCol>
                <a:gridCol w="1251042">
                  <a:extLst>
                    <a:ext uri="{9D8B030D-6E8A-4147-A177-3AD203B41FA5}">
                      <a16:colId xmlns:a16="http://schemas.microsoft.com/office/drawing/2014/main" val="2537661679"/>
                    </a:ext>
                  </a:extLst>
                </a:gridCol>
              </a:tblGrid>
              <a:tr h="893544">
                <a:tc>
                  <a:txBody>
                    <a:bodyPr/>
                    <a:lstStyle/>
                    <a:p>
                      <a:r>
                        <a:rPr lang="en-US" sz="1200" b="1" dirty="0"/>
                        <a:t>Item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Cur</a:t>
                      </a:r>
                    </a:p>
                    <a:p>
                      <a:r>
                        <a:rPr lang="en-US" sz="1200" b="1" dirty="0"/>
                        <a:t>Maximo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Last physical count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New physical count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Remaining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Item Description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185276"/>
                  </a:ext>
                </a:extLst>
              </a:tr>
              <a:tr h="893544">
                <a:tc>
                  <a:txBody>
                    <a:bodyPr/>
                    <a:lstStyle/>
                    <a:p>
                      <a:r>
                        <a:rPr lang="en-US" sz="1200" b="1" dirty="0"/>
                        <a:t>123421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06/30/22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06/30/24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Chain </a:t>
                      </a:r>
                    </a:p>
                    <a:p>
                      <a:r>
                        <a:rPr lang="en-US" sz="1200" b="1" dirty="0" err="1"/>
                        <a:t>Xxxxx</a:t>
                      </a:r>
                      <a:endParaRPr lang="en-US" sz="1200" b="1" dirty="0"/>
                    </a:p>
                    <a:p>
                      <a:r>
                        <a:rPr lang="en-US" sz="1200" b="1" dirty="0" err="1"/>
                        <a:t>xxxxxx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69119"/>
                  </a:ext>
                </a:extLst>
              </a:tr>
              <a:tr h="638245">
                <a:tc>
                  <a:txBody>
                    <a:bodyPr/>
                    <a:lstStyle/>
                    <a:p>
                      <a:r>
                        <a:rPr lang="en-US" sz="1200" b="1" dirty="0"/>
                        <a:t>. . .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. . . .</a:t>
                      </a:r>
                    </a:p>
                    <a:p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253152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73B01A8E-99B6-48B8-856D-C44D5AAE0483}"/>
              </a:ext>
            </a:extLst>
          </p:cNvPr>
          <p:cNvGrpSpPr/>
          <p:nvPr/>
        </p:nvGrpSpPr>
        <p:grpSpPr>
          <a:xfrm>
            <a:off x="3560398" y="3750852"/>
            <a:ext cx="4120561" cy="2195905"/>
            <a:chOff x="1685878" y="4141397"/>
            <a:chExt cx="4509590" cy="21959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8B9FE-40D4-471D-86A0-DF2231B3FA34}"/>
                </a:ext>
              </a:extLst>
            </p:cNvPr>
            <p:cNvSpPr/>
            <p:nvPr/>
          </p:nvSpPr>
          <p:spPr>
            <a:xfrm>
              <a:off x="2896364" y="5886800"/>
              <a:ext cx="3299104" cy="317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Drill through for details</a:t>
              </a:r>
            </a:p>
          </p:txBody>
        </p:sp>
        <p:sp>
          <p:nvSpPr>
            <p:cNvPr id="11" name="Arrow: Curved Up 10">
              <a:extLst>
                <a:ext uri="{FF2B5EF4-FFF2-40B4-BE49-F238E27FC236}">
                  <a16:creationId xmlns:a16="http://schemas.microsoft.com/office/drawing/2014/main" id="{ACDC2776-9E44-4E57-A0D2-F378CDDE2DDA}"/>
                </a:ext>
              </a:extLst>
            </p:cNvPr>
            <p:cNvSpPr/>
            <p:nvPr/>
          </p:nvSpPr>
          <p:spPr>
            <a:xfrm rot="5400000">
              <a:off x="1150308" y="4676967"/>
              <a:ext cx="2195905" cy="1124765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3F381C01-B97E-05C6-121D-5A8ECEE0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Count Analysis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2D0A59-8983-E3F8-AA81-D8EBBB5D1B40}"/>
              </a:ext>
            </a:extLst>
          </p:cNvPr>
          <p:cNvGrpSpPr/>
          <p:nvPr/>
        </p:nvGrpSpPr>
        <p:grpSpPr>
          <a:xfrm>
            <a:off x="4845824" y="1366552"/>
            <a:ext cx="7117728" cy="1294577"/>
            <a:chOff x="5043870" y="924232"/>
            <a:chExt cx="5994341" cy="16078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A54C66-2082-55B2-843E-2DE647ECF6B5}"/>
                </a:ext>
              </a:extLst>
            </p:cNvPr>
            <p:cNvSpPr/>
            <p:nvPr/>
          </p:nvSpPr>
          <p:spPr>
            <a:xfrm>
              <a:off x="5413820" y="2150740"/>
              <a:ext cx="1078582" cy="381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Slicer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717CA36-60A8-5A9B-6FAA-968FA97E4A7A}"/>
                </a:ext>
              </a:extLst>
            </p:cNvPr>
            <p:cNvSpPr/>
            <p:nvPr/>
          </p:nvSpPr>
          <p:spPr>
            <a:xfrm>
              <a:off x="7541643" y="2104368"/>
              <a:ext cx="1078582" cy="381352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Slicer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0F923B-2AFD-F1B2-37B9-9428EFC24B2F}"/>
                </a:ext>
              </a:extLst>
            </p:cNvPr>
            <p:cNvSpPr/>
            <p:nvPr/>
          </p:nvSpPr>
          <p:spPr>
            <a:xfrm>
              <a:off x="9669466" y="2092060"/>
              <a:ext cx="1078582" cy="42575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Slicer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6506A0-8E1F-1559-B537-EA2F5415FC95}"/>
                </a:ext>
              </a:extLst>
            </p:cNvPr>
            <p:cNvSpPr/>
            <p:nvPr/>
          </p:nvSpPr>
          <p:spPr>
            <a:xfrm>
              <a:off x="5798010" y="1524005"/>
              <a:ext cx="3999183" cy="51746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Main Heading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DBB619-2E51-0F74-8755-4577AB025A09}"/>
                </a:ext>
              </a:extLst>
            </p:cNvPr>
            <p:cNvSpPr/>
            <p:nvPr/>
          </p:nvSpPr>
          <p:spPr>
            <a:xfrm>
              <a:off x="5043870" y="924232"/>
              <a:ext cx="5994341" cy="51746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What my dashboard should look like?</a:t>
              </a: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764F4C8-FA63-B26F-51DE-792F431F5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108738"/>
              </p:ext>
            </p:extLst>
          </p:nvPr>
        </p:nvGraphicFramePr>
        <p:xfrm>
          <a:off x="9350342" y="5279044"/>
          <a:ext cx="2613211" cy="128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80">
                  <a:extLst>
                    <a:ext uri="{9D8B030D-6E8A-4147-A177-3AD203B41FA5}">
                      <a16:colId xmlns:a16="http://schemas.microsoft.com/office/drawing/2014/main" val="2047929532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val="233774803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val="3778492768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val="378688527"/>
                    </a:ext>
                  </a:extLst>
                </a:gridCol>
              </a:tblGrid>
              <a:tr h="453763">
                <a:tc>
                  <a:txBody>
                    <a:bodyPr/>
                    <a:lstStyle/>
                    <a:p>
                      <a:r>
                        <a:rPr lang="en-US" sz="80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Last week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Due date  next week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Due date next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619488"/>
                  </a:ext>
                </a:extLst>
              </a:tr>
              <a:tr h="2755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73227"/>
                  </a:ext>
                </a:extLst>
              </a:tr>
              <a:tr h="275558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07234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2E5A2050-EDBC-A59E-5435-7668FB47099E}"/>
              </a:ext>
            </a:extLst>
          </p:cNvPr>
          <p:cNvSpPr/>
          <p:nvPr/>
        </p:nvSpPr>
        <p:spPr>
          <a:xfrm>
            <a:off x="4666459" y="6123832"/>
            <a:ext cx="3099812" cy="43194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Actual count summary</a:t>
            </a:r>
          </a:p>
        </p:txBody>
      </p:sp>
      <p:sp>
        <p:nvSpPr>
          <p:cNvPr id="31" name="Arrow: Curved Up 30">
            <a:extLst>
              <a:ext uri="{FF2B5EF4-FFF2-40B4-BE49-F238E27FC236}">
                <a16:creationId xmlns:a16="http://schemas.microsoft.com/office/drawing/2014/main" id="{448CB4CB-6B84-6FED-8C20-4C1721DAD7A8}"/>
              </a:ext>
            </a:extLst>
          </p:cNvPr>
          <p:cNvSpPr/>
          <p:nvPr/>
        </p:nvSpPr>
        <p:spPr>
          <a:xfrm rot="10534702" flipH="1">
            <a:off x="7639830" y="5445867"/>
            <a:ext cx="1691175" cy="566924"/>
          </a:xfrm>
          <a:prstGeom prst="curvedUpArrow">
            <a:avLst>
              <a:gd name="adj1" fmla="val 25235"/>
              <a:gd name="adj2" fmla="val 54323"/>
              <a:gd name="adj3" fmla="val 589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5595C64-5FEF-CBC7-915F-0ACCDFEC53C9}"/>
              </a:ext>
            </a:extLst>
          </p:cNvPr>
          <p:cNvSpPr txBox="1">
            <a:spLocks/>
          </p:cNvSpPr>
          <p:nvPr/>
        </p:nvSpPr>
        <p:spPr>
          <a:xfrm>
            <a:off x="677197" y="605866"/>
            <a:ext cx="9620794" cy="333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Goal: Conduct item count analysis to make items physical count updated.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65B58A86-1323-6D29-FF57-33846AE2A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6637946"/>
              </p:ext>
            </p:extLst>
          </p:nvPr>
        </p:nvGraphicFramePr>
        <p:xfrm>
          <a:off x="228448" y="1115577"/>
          <a:ext cx="3098024" cy="3660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592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C6A62D-635D-2929-C75D-9839B29A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count Analysis of Plant Inventory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BBA9C0-88D0-8997-9373-66E06F0A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" y="667548"/>
            <a:ext cx="10643075" cy="603374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C16014-42AE-30EA-F278-AE7916D9D9C5}"/>
              </a:ext>
            </a:extLst>
          </p:cNvPr>
          <p:cNvSpPr/>
          <p:nvPr/>
        </p:nvSpPr>
        <p:spPr>
          <a:xfrm>
            <a:off x="677197" y="4846320"/>
            <a:ext cx="10643075" cy="61502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9BCFE-B722-AC34-B568-CBE8DC1F8C63}"/>
              </a:ext>
            </a:extLst>
          </p:cNvPr>
          <p:cNvGrpSpPr/>
          <p:nvPr/>
        </p:nvGrpSpPr>
        <p:grpSpPr>
          <a:xfrm>
            <a:off x="6446520" y="4839970"/>
            <a:ext cx="1405128" cy="280670"/>
            <a:chOff x="6446520" y="4839970"/>
            <a:chExt cx="1405128" cy="2806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7F5F18F-4352-5835-6EB3-DF9CCBA890D6}"/>
                </a:ext>
              </a:extLst>
            </p:cNvPr>
            <p:cNvSpPr/>
            <p:nvPr/>
          </p:nvSpPr>
          <p:spPr>
            <a:xfrm>
              <a:off x="6446520" y="4846320"/>
              <a:ext cx="329184" cy="27432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065D33-B333-B059-CC82-CD3DE4878FCF}"/>
                </a:ext>
              </a:extLst>
            </p:cNvPr>
            <p:cNvSpPr/>
            <p:nvPr/>
          </p:nvSpPr>
          <p:spPr>
            <a:xfrm>
              <a:off x="7522464" y="4846320"/>
              <a:ext cx="329184" cy="27432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0776352-FD4B-8448-6A00-315632E60B3C}"/>
                </a:ext>
              </a:extLst>
            </p:cNvPr>
            <p:cNvCxnSpPr>
              <a:cxnSpLocks/>
              <a:stCxn id="3" idx="0"/>
              <a:endCxn id="10" idx="0"/>
            </p:cNvCxnSpPr>
            <p:nvPr/>
          </p:nvCxnSpPr>
          <p:spPr>
            <a:xfrm rot="5400000" flipH="1" flipV="1">
              <a:off x="7149084" y="4308348"/>
              <a:ext cx="12700" cy="1075944"/>
            </a:xfrm>
            <a:prstGeom prst="curvedConnector3">
              <a:avLst>
                <a:gd name="adj1" fmla="val 4752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D94A4A-85BB-F2BD-B191-D14C7E7B827E}"/>
              </a:ext>
            </a:extLst>
          </p:cNvPr>
          <p:cNvGrpSpPr/>
          <p:nvPr/>
        </p:nvGrpSpPr>
        <p:grpSpPr>
          <a:xfrm>
            <a:off x="6446520" y="5143500"/>
            <a:ext cx="1405128" cy="283464"/>
            <a:chOff x="6446520" y="5143500"/>
            <a:chExt cx="1405128" cy="2834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EBA215B-4E01-07C8-995A-3F0C7C53E603}"/>
                </a:ext>
              </a:extLst>
            </p:cNvPr>
            <p:cNvSpPr/>
            <p:nvPr/>
          </p:nvSpPr>
          <p:spPr>
            <a:xfrm>
              <a:off x="6446520" y="5152644"/>
              <a:ext cx="329184" cy="27432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EDCA96-BD44-1C3B-7437-364506284661}"/>
                </a:ext>
              </a:extLst>
            </p:cNvPr>
            <p:cNvSpPr/>
            <p:nvPr/>
          </p:nvSpPr>
          <p:spPr>
            <a:xfrm>
              <a:off x="7522464" y="5143500"/>
              <a:ext cx="329184" cy="27432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54740858-4EFE-6A58-386F-80B8791EE414}"/>
                </a:ext>
              </a:extLst>
            </p:cNvPr>
            <p:cNvCxnSpPr>
              <a:cxnSpLocks/>
              <a:stCxn id="5" idx="4"/>
              <a:endCxn id="11" idx="4"/>
            </p:cNvCxnSpPr>
            <p:nvPr/>
          </p:nvCxnSpPr>
          <p:spPr>
            <a:xfrm rot="5400000" flipH="1" flipV="1">
              <a:off x="7144512" y="4884420"/>
              <a:ext cx="9144" cy="1075944"/>
            </a:xfrm>
            <a:prstGeom prst="curvedConnector3">
              <a:avLst>
                <a:gd name="adj1" fmla="val -670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115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61A5E7-326A-6B91-58F7-C6035559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count Analysis of Plant Inventory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DBE734-1EEA-714A-1AFB-C40088DCA95A}"/>
              </a:ext>
            </a:extLst>
          </p:cNvPr>
          <p:cNvSpPr txBox="1">
            <a:spLocks/>
          </p:cNvSpPr>
          <p:nvPr/>
        </p:nvSpPr>
        <p:spPr>
          <a:xfrm>
            <a:off x="677197" y="605866"/>
            <a:ext cx="9620794" cy="333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Summary Tab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CDE3B38-2DFC-E756-8F70-C7338F408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97" y="875632"/>
            <a:ext cx="10487627" cy="589929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157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C9E609-36E3-EED8-5222-101F0F5372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942750"/>
              </p:ext>
            </p:extLst>
          </p:nvPr>
        </p:nvGraphicFramePr>
        <p:xfrm>
          <a:off x="195944" y="848410"/>
          <a:ext cx="3662824" cy="392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A9CE57-45DA-4D0C-90F8-90887236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count Analysis of Mine Inventory</a:t>
            </a:r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52BDA9BA-B198-646B-7768-259E280AF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304" y="848410"/>
            <a:ext cx="5376444" cy="3037106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E19A8CA-7371-8360-C36E-98A9563BA5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241" y="3956650"/>
            <a:ext cx="4878569" cy="2736758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19596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C9E609-36E3-EED8-5222-101F0F53727F}"/>
              </a:ext>
            </a:extLst>
          </p:cNvPr>
          <p:cNvGraphicFramePr/>
          <p:nvPr/>
        </p:nvGraphicFramePr>
        <p:xfrm>
          <a:off x="195944" y="848410"/>
          <a:ext cx="3662824" cy="392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7A9CE57-45DA-4D0C-90F8-90887236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 count Analysis of LGnorth Inventory</a:t>
            </a:r>
          </a:p>
        </p:txBody>
      </p:sp>
      <p:pic>
        <p:nvPicPr>
          <p:cNvPr id="3" name="Picture 2" descr="A screenshot of a chart&#10;&#10;Description automatically generated">
            <a:extLst>
              <a:ext uri="{FF2B5EF4-FFF2-40B4-BE49-F238E27FC236}">
                <a16:creationId xmlns:a16="http://schemas.microsoft.com/office/drawing/2014/main" id="{044BD6F3-DFAD-E0BC-BC03-64F4910DB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347" y="848410"/>
            <a:ext cx="5493836" cy="3089252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708BED-ED80-46F6-F102-51C53AECCF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4020729"/>
            <a:ext cx="4697581" cy="256280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5779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74DAD3-F3EC-41AA-A541-4BB907A8673F}"/>
              </a:ext>
            </a:extLst>
          </p:cNvPr>
          <p:cNvGrpSpPr/>
          <p:nvPr/>
        </p:nvGrpSpPr>
        <p:grpSpPr>
          <a:xfrm>
            <a:off x="6347870" y="524665"/>
            <a:ext cx="3793334" cy="5808669"/>
            <a:chOff x="6934250" y="727587"/>
            <a:chExt cx="3271980" cy="5863713"/>
          </a:xfrm>
        </p:grpSpPr>
        <p:pic>
          <p:nvPicPr>
            <p:cNvPr id="3" name="Picture 2" descr="A computer on a table">
              <a:extLst>
                <a:ext uri="{FF2B5EF4-FFF2-40B4-BE49-F238E27FC236}">
                  <a16:creationId xmlns:a16="http://schemas.microsoft.com/office/drawing/2014/main" id="{864B75D3-C73F-1DC0-888B-BA953DE8E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93" b="15475"/>
            <a:stretch/>
          </p:blipFill>
          <p:spPr>
            <a:xfrm>
              <a:off x="6934250" y="3111500"/>
              <a:ext cx="3271980" cy="3479800"/>
            </a:xfrm>
            <a:prstGeom prst="rect">
              <a:avLst/>
            </a:prstGeom>
          </p:spPr>
        </p:pic>
        <p:pic>
          <p:nvPicPr>
            <p:cNvPr id="7" name="Picture 6" descr="A screen on the wall">
              <a:extLst>
                <a:ext uri="{FF2B5EF4-FFF2-40B4-BE49-F238E27FC236}">
                  <a16:creationId xmlns:a16="http://schemas.microsoft.com/office/drawing/2014/main" id="{F7DA10FB-4C0A-AABA-F2CB-8E2CF19A76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03" b="37387"/>
            <a:stretch/>
          </p:blipFill>
          <p:spPr>
            <a:xfrm>
              <a:off x="6934250" y="727587"/>
              <a:ext cx="3271980" cy="2383913"/>
            </a:xfrm>
            <a:prstGeom prst="rect">
              <a:avLst/>
            </a:prstGeom>
          </p:spPr>
        </p:pic>
      </p:grp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430E1E3-B756-48A0-AC7E-DA79145036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657571"/>
              </p:ext>
            </p:extLst>
          </p:nvPr>
        </p:nvGraphicFramePr>
        <p:xfrm>
          <a:off x="-777240" y="1349508"/>
          <a:ext cx="6382512" cy="4158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E2AB41E9-26FA-1E8D-CDDC-1CDD5F5B7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197" y="0"/>
            <a:ext cx="9620794" cy="667548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1550F1-810E-6EBC-3288-C66F224F6B1A}"/>
              </a:ext>
            </a:extLst>
          </p:cNvPr>
          <p:cNvSpPr txBox="1">
            <a:spLocks/>
          </p:cNvSpPr>
          <p:nvPr/>
        </p:nvSpPr>
        <p:spPr>
          <a:xfrm>
            <a:off x="677197" y="605866"/>
            <a:ext cx="9620794" cy="333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200" b="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Presentation to the stakeholder about their feedback.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F46D2C-B5C8-9FB5-A73F-B4C52654FBA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8" t="3463" r="15436" b="4253"/>
          <a:stretch/>
        </p:blipFill>
        <p:spPr>
          <a:xfrm>
            <a:off x="4837966" y="2688321"/>
            <a:ext cx="1258034" cy="12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CAF3-EB93-4211-8D44-F265CC032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00" y="3238440"/>
            <a:ext cx="12103100" cy="279656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Josh Hagene, Mackenzie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Tabing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Jonathan Sander, Jeff Miller, Tom Foust Jr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Tyler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Tiemann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Claire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Beyes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Alyssa Lohmann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David Sohn, Dustin </a:t>
            </a:r>
            <a:r>
              <a:rPr lang="en-US" b="1" dirty="0" err="1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Wethen</a:t>
            </a: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Justin Gale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ln w="0"/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Randy Short and whole PSGC teams.</a:t>
            </a:r>
          </a:p>
        </p:txBody>
      </p:sp>
      <p:pic>
        <p:nvPicPr>
          <p:cNvPr id="8198" name="Picture 6" descr="9,100+ Thank You Blue Stock Photos, Pictures &amp; Royalty-Free Images - iStock">
            <a:extLst>
              <a:ext uri="{FF2B5EF4-FFF2-40B4-BE49-F238E27FC236}">
                <a16:creationId xmlns:a16="http://schemas.microsoft.com/office/drawing/2014/main" id="{51D537F1-4AF3-4A95-9599-D50421BBA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95815"/>
            <a:ext cx="6165850" cy="304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38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ny questions png 20 free Cliparts | Download images on Clipground 2024">
            <a:extLst>
              <a:ext uri="{FF2B5EF4-FFF2-40B4-BE49-F238E27FC236}">
                <a16:creationId xmlns:a16="http://schemas.microsoft.com/office/drawing/2014/main" id="{C46C3BA1-F088-4989-8D67-BDB15C231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642" y="0"/>
            <a:ext cx="8948737" cy="533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8076123"/>
      </p:ext>
    </p:extLst>
  </p:cSld>
  <p:clrMapOvr>
    <a:masterClrMapping/>
  </p:clrMapOvr>
</p:sld>
</file>

<file path=ppt/theme/theme1.xml><?xml version="1.0" encoding="utf-8"?>
<a:theme xmlns:a="http://schemas.openxmlformats.org/drawingml/2006/main" name="Current Theme">
  <a:themeElements>
    <a:clrScheme name="2021 Op3 Colors">
      <a:dk1>
        <a:sysClr val="windowText" lastClr="000000"/>
      </a:dk1>
      <a:lt1>
        <a:sysClr val="window" lastClr="FFFFFF"/>
      </a:lt1>
      <a:dk2>
        <a:srgbClr val="02394F"/>
      </a:dk2>
      <a:lt2>
        <a:srgbClr val="E7E6E6"/>
      </a:lt2>
      <a:accent1>
        <a:srgbClr val="0B5268"/>
      </a:accent1>
      <a:accent2>
        <a:srgbClr val="B95927"/>
      </a:accent2>
      <a:accent3>
        <a:srgbClr val="00A97A"/>
      </a:accent3>
      <a:accent4>
        <a:srgbClr val="0B5268"/>
      </a:accent4>
      <a:accent5>
        <a:srgbClr val="B95927"/>
      </a:accent5>
      <a:accent6>
        <a:srgbClr val="00A97A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t Theme" id="{5B33DE95-C7ED-4997-8B4D-57578C97F831}" vid="{1A5A79D3-D573-432E-BA90-C328375A2F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d5abc7-2951-461c-b4d0-8e94c3793c3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75A02FAEE18C4CBD9D70DCA1C374B5" ma:contentTypeVersion="13" ma:contentTypeDescription="Create a new document." ma:contentTypeScope="" ma:versionID="c11069076d7b9fc596f0ed74302825a6">
  <xsd:schema xmlns:xsd="http://www.w3.org/2001/XMLSchema" xmlns:xs="http://www.w3.org/2001/XMLSchema" xmlns:p="http://schemas.microsoft.com/office/2006/metadata/properties" xmlns:ns3="4dd5abc7-2951-461c-b4d0-8e94c3793c31" xmlns:ns4="e1906ca1-7f29-4fd6-84bf-a85e92becae7" targetNamespace="http://schemas.microsoft.com/office/2006/metadata/properties" ma:root="true" ma:fieldsID="6ac0f154623a41b34484af648781105c" ns3:_="" ns4:_="">
    <xsd:import namespace="4dd5abc7-2951-461c-b4d0-8e94c3793c31"/>
    <xsd:import namespace="e1906ca1-7f29-4fd6-84bf-a85e92becae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d5abc7-2951-461c-b4d0-8e94c3793c3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06ca1-7f29-4fd6-84bf-a85e92beca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ECF149-9AFD-4D29-9799-B84AAD077A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12A46A-23C1-4458-B496-BDDEFDC57E2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purl.org/dc/dcmitype/"/>
    <ds:schemaRef ds:uri="e1906ca1-7f29-4fd6-84bf-a85e92becae7"/>
    <ds:schemaRef ds:uri="4dd5abc7-2951-461c-b4d0-8e94c3793c3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44EAFCA-F1EB-4FA8-8631-2DDA2B57F5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d5abc7-2951-461c-b4d0-8e94c3793c31"/>
    <ds:schemaRef ds:uri="e1906ca1-7f29-4fd6-84bf-a85e92beca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Current Theme</Template>
  <TotalTime>2996</TotalTime>
  <Words>369</Words>
  <Application>Microsoft Office PowerPoint</Application>
  <PresentationFormat>Widescreen</PresentationFormat>
  <Paragraphs>81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Symbol</vt:lpstr>
      <vt:lpstr>Times New Roman</vt:lpstr>
      <vt:lpstr>Wingdings</vt:lpstr>
      <vt:lpstr>Current Theme</vt:lpstr>
      <vt:lpstr>  SAGAR KALAUNI</vt:lpstr>
      <vt:lpstr>Item Count Analysis</vt:lpstr>
      <vt:lpstr>Item count Analysis of Plant Inventory</vt:lpstr>
      <vt:lpstr>Item count Analysis of Plant Inventory</vt:lpstr>
      <vt:lpstr>Item count Analysis of Mine Inventory</vt:lpstr>
      <vt:lpstr>Item count Analysis of LGnorth Inventory</vt:lpstr>
      <vt:lpstr>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Prairie State Trivia</dc:title>
  <dc:creator>Lohmann, Alyssa</dc:creator>
  <cp:lastModifiedBy>Kalauni, Sagar</cp:lastModifiedBy>
  <cp:revision>115</cp:revision>
  <dcterms:created xsi:type="dcterms:W3CDTF">2021-06-23T16:28:22Z</dcterms:created>
  <dcterms:modified xsi:type="dcterms:W3CDTF">2024-08-01T15:12:01Z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0x0101003375A02FAEE18C4CBD9D70DCA1C374B5</vt:lpwstr>
  </property>
</Properties>
</file>