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10"/>
  </p:notesMasterIdLst>
  <p:sldIdLst>
    <p:sldId id="275" r:id="rId5"/>
    <p:sldId id="293" r:id="rId6"/>
    <p:sldId id="317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33"/>
    <a:srgbClr val="FF9900"/>
    <a:srgbClr val="00CC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59B5D-BE76-4339-B6DC-099E9EEBE2EE}" v="2" dt="2024-07-22T17:24:26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A2F36-96BB-45BE-957C-E93E44FFD950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B70B9-F444-4871-9F48-9A002DDFA808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v"/>
          </a:pPr>
          <a:r>
            <a:rPr lang="en-US" sz="1400" b="1" kern="1200" dirty="0">
              <a:ln w="0"/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/>
              <a:ea typeface="+mn-ea"/>
              <a:cs typeface="+mn-cs"/>
            </a:rPr>
            <a:t>Tracking items based on workorder they issued or returned.</a:t>
          </a:r>
        </a:p>
      </dgm:t>
    </dgm:pt>
    <dgm:pt modelId="{95789B44-C311-45E2-93E8-D932C13DB5FB}" type="parTrans" cxnId="{BD53CA9E-FCB5-4E86-93A0-8076CC33B36A}">
      <dgm:prSet/>
      <dgm:spPr/>
      <dgm:t>
        <a:bodyPr/>
        <a:lstStyle/>
        <a:p>
          <a:endParaRPr lang="en-US"/>
        </a:p>
      </dgm:t>
    </dgm:pt>
    <dgm:pt modelId="{1C709B02-5310-405F-B6A4-226992AE70FD}" type="sibTrans" cxnId="{BD53CA9E-FCB5-4E86-93A0-8076CC33B36A}">
      <dgm:prSet/>
      <dgm:spPr/>
      <dgm:t>
        <a:bodyPr/>
        <a:lstStyle/>
        <a:p>
          <a:endParaRPr lang="en-US"/>
        </a:p>
      </dgm:t>
    </dgm:pt>
    <dgm:pt modelId="{167EBDDA-5D07-43B1-B445-F7EF7B679101}" type="pres">
      <dgm:prSet presAssocID="{C71A2F36-96BB-45BE-957C-E93E44FFD950}" presName="Name0" presStyleCnt="0">
        <dgm:presLayoutVars>
          <dgm:dir/>
          <dgm:resizeHandles val="exact"/>
        </dgm:presLayoutVars>
      </dgm:prSet>
      <dgm:spPr/>
    </dgm:pt>
    <dgm:pt modelId="{A3313E42-A133-429F-A1EB-67E6F188BCB1}" type="pres">
      <dgm:prSet presAssocID="{1A3B70B9-F444-4871-9F48-9A002DDFA808}" presName="composite" presStyleCnt="0"/>
      <dgm:spPr/>
    </dgm:pt>
    <dgm:pt modelId="{4AE42E9F-A973-484C-BC32-C876A0134511}" type="pres">
      <dgm:prSet presAssocID="{1A3B70B9-F444-4871-9F48-9A002DDFA808}" presName="rect1" presStyleLbl="trAlignAcc1" presStyleIdx="0" presStyleCnt="1" custScaleX="163245" custLinFactNeighborX="11166" custLinFactNeighborY="-1963">
        <dgm:presLayoutVars>
          <dgm:bulletEnabled val="1"/>
        </dgm:presLayoutVars>
      </dgm:prSet>
      <dgm:spPr/>
    </dgm:pt>
    <dgm:pt modelId="{08CFC35F-5D16-4984-9EDA-91710CDF1D34}" type="pres">
      <dgm:prSet presAssocID="{1A3B70B9-F444-4871-9F48-9A002DDFA808}" presName="rect2" presStyleLbl="fgImgPlace1" presStyleIdx="0" presStyleCnt="1" custLinFactX="-39396" custLinFactNeighborX="-100000" custLinFactNeighborY="5264"/>
      <dgm:spPr>
        <a:solidFill>
          <a:schemeClr val="accent1"/>
        </a:solidFill>
      </dgm:spPr>
    </dgm:pt>
  </dgm:ptLst>
  <dgm:cxnLst>
    <dgm:cxn modelId="{20B12653-D5AB-4934-9302-92671A78AB48}" type="presOf" srcId="{C71A2F36-96BB-45BE-957C-E93E44FFD950}" destId="{167EBDDA-5D07-43B1-B445-F7EF7B679101}" srcOrd="0" destOrd="0" presId="urn:microsoft.com/office/officeart/2008/layout/PictureStrips"/>
    <dgm:cxn modelId="{BD53CA9E-FCB5-4E86-93A0-8076CC33B36A}" srcId="{C71A2F36-96BB-45BE-957C-E93E44FFD950}" destId="{1A3B70B9-F444-4871-9F48-9A002DDFA808}" srcOrd="0" destOrd="0" parTransId="{95789B44-C311-45E2-93E8-D932C13DB5FB}" sibTransId="{1C709B02-5310-405F-B6A4-226992AE70FD}"/>
    <dgm:cxn modelId="{F3D990DD-597A-4E05-A99B-A3FD8CA1227C}" type="presOf" srcId="{1A3B70B9-F444-4871-9F48-9A002DDFA808}" destId="{4AE42E9F-A973-484C-BC32-C876A0134511}" srcOrd="0" destOrd="0" presId="urn:microsoft.com/office/officeart/2008/layout/PictureStrips"/>
    <dgm:cxn modelId="{81D2578F-94D4-43F5-96BB-4FC60994E7D1}" type="presParOf" srcId="{167EBDDA-5D07-43B1-B445-F7EF7B679101}" destId="{A3313E42-A133-429F-A1EB-67E6F188BCB1}" srcOrd="0" destOrd="0" presId="urn:microsoft.com/office/officeart/2008/layout/PictureStrips"/>
    <dgm:cxn modelId="{427D372C-5A31-440B-919E-0A0BB74A1E5A}" type="presParOf" srcId="{A3313E42-A133-429F-A1EB-67E6F188BCB1}" destId="{4AE42E9F-A973-484C-BC32-C876A0134511}" srcOrd="0" destOrd="0" presId="urn:microsoft.com/office/officeart/2008/layout/PictureStrips"/>
    <dgm:cxn modelId="{2C5E5A95-89F9-4245-977A-145C7AFC80C9}" type="presParOf" srcId="{A3313E42-A133-429F-A1EB-67E6F188BCB1}" destId="{08CFC35F-5D16-4984-9EDA-91710CDF1D3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42E9F-A973-484C-BC32-C876A0134511}">
      <dsp:nvSpPr>
        <dsp:cNvPr id="0" name=""/>
        <dsp:cNvSpPr/>
      </dsp:nvSpPr>
      <dsp:spPr>
        <a:xfrm>
          <a:off x="2259" y="851966"/>
          <a:ext cx="3558138" cy="68113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355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ln w="0"/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/>
              <a:ea typeface="+mn-ea"/>
              <a:cs typeface="+mn-cs"/>
            </a:rPr>
            <a:t>Tracking items based on workorder they issued or returned.</a:t>
          </a:r>
        </a:p>
      </dsp:txBody>
      <dsp:txXfrm>
        <a:off x="2259" y="851966"/>
        <a:ext cx="3558138" cy="681134"/>
      </dsp:txXfrm>
    </dsp:sp>
    <dsp:sp modelId="{08CFC35F-5D16-4984-9EDA-91710CDF1D34}">
      <dsp:nvSpPr>
        <dsp:cNvPr id="0" name=""/>
        <dsp:cNvSpPr/>
      </dsp:nvSpPr>
      <dsp:spPr>
        <a:xfrm>
          <a:off x="0" y="804598"/>
          <a:ext cx="476794" cy="71519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E5C41-2BB1-4107-80B4-937FDC75B8F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6C66C-B57C-49EF-8E42-16E01263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9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554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7768"/>
            <a:ext cx="9144000" cy="10800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89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890B02-5892-4DF9-8AE7-6DAFD8A9F1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0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60503"/>
            <a:ext cx="10515600" cy="461646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049FA7-9327-4AB8-9106-92C1C0D4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65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9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48937"/>
            <a:ext cx="2628900" cy="542802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48937"/>
            <a:ext cx="7734300" cy="54280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6EAA708-F2B5-42C5-9482-AA433ABE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6ADE274-BA1E-4AE8-B7D3-A450A47A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5"/>
            <a:ext cx="10515600" cy="474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4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14EE14-A0A7-41C1-A1C3-17C05E93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6"/>
            <a:ext cx="5257800" cy="47487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4F85736-826D-4761-A071-1465289A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6974D-75EA-4071-8523-DB73908E4C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09063" y="1428205"/>
            <a:ext cx="5257800" cy="47487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1A109E-D041-43D5-B583-32131E28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0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1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1223"/>
            <a:ext cx="5157787" cy="39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1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1223"/>
            <a:ext cx="5183188" cy="39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F2642BC-8CA8-40BA-84E4-5CC1E561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70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3C5D6F3-9CE6-42F0-AB46-D3AFE6C9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9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60503"/>
            <a:ext cx="10515600" cy="461646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049FA7-9327-4AB8-9106-92C1C0D4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65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8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3F3F3F"/>
                </a:solidFill>
              </a:defRPr>
            </a:lvl1pPr>
          </a:lstStyle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200422" y="1565684"/>
            <a:ext cx="737023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056311" y="2134916"/>
            <a:ext cx="7518400" cy="457200"/>
          </a:xfrm>
        </p:spPr>
        <p:txBody>
          <a:bodyPr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036" y="1709739"/>
            <a:ext cx="9601200" cy="187120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036" y="3580945"/>
            <a:ext cx="9601200" cy="17184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6091" y="635634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04346" y="635634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9745" y="6356350"/>
            <a:ext cx="73198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3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6EAA708-F2B5-42C5-9482-AA433ABE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6ADE274-BA1E-4AE8-B7D3-A450A47A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5"/>
            <a:ext cx="10515600" cy="474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1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14EE14-A0A7-41C1-A1C3-17C05E93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6"/>
            <a:ext cx="5257800" cy="47487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4F85736-826D-4761-A071-1465289A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6974D-75EA-4071-8523-DB73908E4C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09063" y="1428205"/>
            <a:ext cx="5257800" cy="47487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1A109E-D041-43D5-B583-32131E28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1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1223"/>
            <a:ext cx="5157787" cy="39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1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1223"/>
            <a:ext cx="5183188" cy="39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F2642BC-8CA8-40BA-84E4-5CC1E561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5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3C5D6F3-9CE6-42F0-AB46-D3AFE6C9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1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8205"/>
            <a:ext cx="10515600" cy="474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8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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A407-5719-4B8A-B490-D369098F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53" y="1940269"/>
            <a:ext cx="9752094" cy="957298"/>
          </a:xfrm>
        </p:spPr>
        <p:txBody>
          <a:bodyPr>
            <a:noAutofit/>
          </a:bodyPr>
          <a:lstStyle/>
          <a:p>
            <a:br>
              <a:rPr lang="en-US" sz="5400" dirty="0"/>
            </a:br>
            <a:br>
              <a:rPr lang="en-US" sz="5400" dirty="0"/>
            </a:b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SAGAR KALAUNI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0DEA8-E9DA-4A44-B0A5-C97468A2D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847" y="1940269"/>
            <a:ext cx="9601200" cy="171841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2024 Analytics &amp; Insight-Intern</a:t>
            </a:r>
          </a:p>
        </p:txBody>
      </p:sp>
    </p:spTree>
    <p:extLst>
      <p:ext uri="{BB962C8B-B14F-4D97-AF65-F5344CB8AC3E}">
        <p14:creationId xmlns:p14="http://schemas.microsoft.com/office/powerpoint/2010/main" val="425157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1"/>
    </mc:Choice>
    <mc:Fallback xmlns="">
      <p:transition spd="slow" advTm="62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7F5DF99-F501-86FD-8D54-7430671D498E}"/>
              </a:ext>
            </a:extLst>
          </p:cNvPr>
          <p:cNvSpPr txBox="1">
            <a:spLocks/>
          </p:cNvSpPr>
          <p:nvPr/>
        </p:nvSpPr>
        <p:spPr>
          <a:xfrm>
            <a:off x="677197" y="0"/>
            <a:ext cx="9620794" cy="6675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Repairable Item Analysis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4DEA0B-F6E3-9536-4E48-8D9D505DAF0C}"/>
              </a:ext>
            </a:extLst>
          </p:cNvPr>
          <p:cNvSpPr txBox="1">
            <a:spLocks/>
          </p:cNvSpPr>
          <p:nvPr/>
        </p:nvSpPr>
        <p:spPr>
          <a:xfrm>
            <a:off x="677197" y="605866"/>
            <a:ext cx="9620794" cy="3337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200" b="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To track the items that are marked repairable in Maximo to know their present condition.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AFC4333-54CA-B2DF-544A-A50EE21FF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01875"/>
              </p:ext>
            </p:extLst>
          </p:nvPr>
        </p:nvGraphicFramePr>
        <p:xfrm>
          <a:off x="4712178" y="2749108"/>
          <a:ext cx="7251374" cy="242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58">
                  <a:extLst>
                    <a:ext uri="{9D8B030D-6E8A-4147-A177-3AD203B41FA5}">
                      <a16:colId xmlns:a16="http://schemas.microsoft.com/office/drawing/2014/main" val="2047298032"/>
                    </a:ext>
                  </a:extLst>
                </a:gridCol>
                <a:gridCol w="886968">
                  <a:extLst>
                    <a:ext uri="{9D8B030D-6E8A-4147-A177-3AD203B41FA5}">
                      <a16:colId xmlns:a16="http://schemas.microsoft.com/office/drawing/2014/main" val="2682028452"/>
                    </a:ext>
                  </a:extLst>
                </a:gridCol>
                <a:gridCol w="841109">
                  <a:extLst>
                    <a:ext uri="{9D8B030D-6E8A-4147-A177-3AD203B41FA5}">
                      <a16:colId xmlns:a16="http://schemas.microsoft.com/office/drawing/2014/main" val="391310219"/>
                    </a:ext>
                  </a:extLst>
                </a:gridCol>
                <a:gridCol w="1027277">
                  <a:extLst>
                    <a:ext uri="{9D8B030D-6E8A-4147-A177-3AD203B41FA5}">
                      <a16:colId xmlns:a16="http://schemas.microsoft.com/office/drawing/2014/main" val="2001228884"/>
                    </a:ext>
                  </a:extLst>
                </a:gridCol>
                <a:gridCol w="1109162">
                  <a:extLst>
                    <a:ext uri="{9D8B030D-6E8A-4147-A177-3AD203B41FA5}">
                      <a16:colId xmlns:a16="http://schemas.microsoft.com/office/drawing/2014/main" val="2308780168"/>
                    </a:ext>
                  </a:extLst>
                </a:gridCol>
                <a:gridCol w="1416458">
                  <a:extLst>
                    <a:ext uri="{9D8B030D-6E8A-4147-A177-3AD203B41FA5}">
                      <a16:colId xmlns:a16="http://schemas.microsoft.com/office/drawing/2014/main" val="2328736107"/>
                    </a:ext>
                  </a:extLst>
                </a:gridCol>
                <a:gridCol w="1251042">
                  <a:extLst>
                    <a:ext uri="{9D8B030D-6E8A-4147-A177-3AD203B41FA5}">
                      <a16:colId xmlns:a16="http://schemas.microsoft.com/office/drawing/2014/main" val="2537661679"/>
                    </a:ext>
                  </a:extLst>
                </a:gridCol>
              </a:tblGrid>
              <a:tr h="893544">
                <a:tc>
                  <a:txBody>
                    <a:bodyPr/>
                    <a:lstStyle/>
                    <a:p>
                      <a:r>
                        <a:rPr lang="en-US" sz="1200" b="1" dirty="0"/>
                        <a:t>Item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Total Issue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Total Return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Present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Item Description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85276"/>
                  </a:ext>
                </a:extLst>
              </a:tr>
              <a:tr h="893544">
                <a:tc>
                  <a:txBody>
                    <a:bodyPr/>
                    <a:lstStyle/>
                    <a:p>
                      <a:r>
                        <a:rPr lang="en-US" sz="1200" b="1" dirty="0"/>
                        <a:t>123421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Chain </a:t>
                      </a:r>
                    </a:p>
                    <a:p>
                      <a:r>
                        <a:rPr lang="en-US" sz="1200" b="1" dirty="0" err="1"/>
                        <a:t>Xxxxx</a:t>
                      </a:r>
                      <a:endParaRPr lang="en-US" sz="1200" b="1" dirty="0"/>
                    </a:p>
                    <a:p>
                      <a:r>
                        <a:rPr lang="en-US" sz="1200" b="1" dirty="0" err="1"/>
                        <a:t>xxxxxx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9119"/>
                  </a:ext>
                </a:extLst>
              </a:tr>
              <a:tr h="638245">
                <a:tc>
                  <a:txBody>
                    <a:bodyPr/>
                    <a:lstStyle/>
                    <a:p>
                      <a:r>
                        <a:rPr lang="en-US" sz="1200" b="1" dirty="0"/>
                        <a:t>. 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. . . .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. . . .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. . . .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. . . .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. . . .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. . . .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5315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512534D-1B0A-D1EE-373D-A454605DF75E}"/>
              </a:ext>
            </a:extLst>
          </p:cNvPr>
          <p:cNvGrpSpPr/>
          <p:nvPr/>
        </p:nvGrpSpPr>
        <p:grpSpPr>
          <a:xfrm>
            <a:off x="3560398" y="3750852"/>
            <a:ext cx="4596050" cy="2195905"/>
            <a:chOff x="1685878" y="4141397"/>
            <a:chExt cx="5029969" cy="21959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0BD0CA-0F65-909E-44B4-CEDE4CE9AF57}"/>
                </a:ext>
              </a:extLst>
            </p:cNvPr>
            <p:cNvSpPr/>
            <p:nvPr/>
          </p:nvSpPr>
          <p:spPr>
            <a:xfrm>
              <a:off x="2946400" y="5886800"/>
              <a:ext cx="3769447" cy="317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Drill through for workorder</a:t>
              </a:r>
            </a:p>
          </p:txBody>
        </p:sp>
        <p:sp>
          <p:nvSpPr>
            <p:cNvPr id="11" name="Arrow: Curved Up 10">
              <a:extLst>
                <a:ext uri="{FF2B5EF4-FFF2-40B4-BE49-F238E27FC236}">
                  <a16:creationId xmlns:a16="http://schemas.microsoft.com/office/drawing/2014/main" id="{256BACB0-90A4-FF8C-6BF2-B3D92B024BDE}"/>
                </a:ext>
              </a:extLst>
            </p:cNvPr>
            <p:cNvSpPr/>
            <p:nvPr/>
          </p:nvSpPr>
          <p:spPr>
            <a:xfrm rot="5400000">
              <a:off x="1150308" y="4676967"/>
              <a:ext cx="2195905" cy="112476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0E1B0A-1D65-B349-528E-283D8629BC02}"/>
              </a:ext>
            </a:extLst>
          </p:cNvPr>
          <p:cNvGrpSpPr/>
          <p:nvPr/>
        </p:nvGrpSpPr>
        <p:grpSpPr>
          <a:xfrm>
            <a:off x="4681080" y="1746019"/>
            <a:ext cx="7117729" cy="899550"/>
            <a:chOff x="5043870" y="924232"/>
            <a:chExt cx="5994342" cy="11172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0D7171-35C0-5D9F-DD83-5923C6FB5A9F}"/>
                </a:ext>
              </a:extLst>
            </p:cNvPr>
            <p:cNvSpPr/>
            <p:nvPr/>
          </p:nvSpPr>
          <p:spPr>
            <a:xfrm>
              <a:off x="9595594" y="1558259"/>
              <a:ext cx="1442618" cy="4257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Item slicer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7BC45-B865-3C4D-27CC-FF50B4D50E35}"/>
                </a:ext>
              </a:extLst>
            </p:cNvPr>
            <p:cNvSpPr/>
            <p:nvPr/>
          </p:nvSpPr>
          <p:spPr>
            <a:xfrm>
              <a:off x="5420671" y="1524005"/>
              <a:ext cx="3999183" cy="5174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Main Heading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D483DE-E741-D01A-5EE0-692B424C1BA0}"/>
                </a:ext>
              </a:extLst>
            </p:cNvPr>
            <p:cNvSpPr/>
            <p:nvPr/>
          </p:nvSpPr>
          <p:spPr>
            <a:xfrm>
              <a:off x="5043870" y="924232"/>
              <a:ext cx="5994341" cy="5174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my dashboard should look like?</a:t>
              </a:r>
            </a:p>
          </p:txBody>
        </p:sp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F90669A-8200-930F-4A11-706A7EB38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7920"/>
              </p:ext>
            </p:extLst>
          </p:nvPr>
        </p:nvGraphicFramePr>
        <p:xfrm>
          <a:off x="9350342" y="5279044"/>
          <a:ext cx="2613211" cy="128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02">
                  <a:extLst>
                    <a:ext uri="{9D8B030D-6E8A-4147-A177-3AD203B41FA5}">
                      <a16:colId xmlns:a16="http://schemas.microsoft.com/office/drawing/2014/main" val="2047929532"/>
                    </a:ext>
                  </a:extLst>
                </a:gridCol>
                <a:gridCol w="589055">
                  <a:extLst>
                    <a:ext uri="{9D8B030D-6E8A-4147-A177-3AD203B41FA5}">
                      <a16:colId xmlns:a16="http://schemas.microsoft.com/office/drawing/2014/main" val="233774803"/>
                    </a:ext>
                  </a:extLst>
                </a:gridCol>
                <a:gridCol w="653477">
                  <a:extLst>
                    <a:ext uri="{9D8B030D-6E8A-4147-A177-3AD203B41FA5}">
                      <a16:colId xmlns:a16="http://schemas.microsoft.com/office/drawing/2014/main" val="3778492768"/>
                    </a:ext>
                  </a:extLst>
                </a:gridCol>
                <a:gridCol w="653477">
                  <a:extLst>
                    <a:ext uri="{9D8B030D-6E8A-4147-A177-3AD203B41FA5}">
                      <a16:colId xmlns:a16="http://schemas.microsoft.com/office/drawing/2014/main" val="378688527"/>
                    </a:ext>
                  </a:extLst>
                </a:gridCol>
              </a:tblGrid>
              <a:tr h="453763">
                <a:tc>
                  <a:txBody>
                    <a:bodyPr/>
                    <a:lstStyle/>
                    <a:p>
                      <a:r>
                        <a:rPr lang="en-US" sz="800" dirty="0"/>
                        <a:t>Workorder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Total issue 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Total return qty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19488"/>
                  </a:ext>
                </a:extLst>
              </a:tr>
              <a:tr h="2755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9876543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73227"/>
                  </a:ext>
                </a:extLst>
              </a:tr>
              <a:tr h="2755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07234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7C1E0992-AE2A-6A81-017E-5FD7A77A1F4D}"/>
              </a:ext>
            </a:extLst>
          </p:cNvPr>
          <p:cNvSpPr/>
          <p:nvPr/>
        </p:nvSpPr>
        <p:spPr>
          <a:xfrm>
            <a:off x="4712178" y="6108328"/>
            <a:ext cx="3099812" cy="431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 on workorder</a:t>
            </a:r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45781F4A-503D-4428-D302-C3FEE1BC8DA6}"/>
              </a:ext>
            </a:extLst>
          </p:cNvPr>
          <p:cNvSpPr/>
          <p:nvPr/>
        </p:nvSpPr>
        <p:spPr>
          <a:xfrm rot="9270081" flipH="1">
            <a:off x="7973377" y="5705241"/>
            <a:ext cx="1368115" cy="483031"/>
          </a:xfrm>
          <a:prstGeom prst="curvedUpArrow">
            <a:avLst>
              <a:gd name="adj1" fmla="val 32992"/>
              <a:gd name="adj2" fmla="val 72176"/>
              <a:gd name="adj3" fmla="val 53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8F6F170-C62C-0512-3747-FD7EC490D2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656091"/>
              </p:ext>
            </p:extLst>
          </p:nvPr>
        </p:nvGraphicFramePr>
        <p:xfrm>
          <a:off x="393192" y="624154"/>
          <a:ext cx="3560398" cy="2313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0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C6A62D-635D-2929-C75D-9839B29A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97" y="0"/>
            <a:ext cx="9620794" cy="667548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Repairable Item Analysis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4AC9222-296C-3831-3507-1138524F0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7" y="686598"/>
            <a:ext cx="9938987" cy="561670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D471D8-C266-2394-35F5-1C7149FECB80}"/>
              </a:ext>
            </a:extLst>
          </p:cNvPr>
          <p:cNvSpPr/>
          <p:nvPr/>
        </p:nvSpPr>
        <p:spPr>
          <a:xfrm>
            <a:off x="677197" y="3465576"/>
            <a:ext cx="9820115" cy="1737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34FF87C5-3995-245B-EFC2-30923FCC1F39}"/>
              </a:ext>
            </a:extLst>
          </p:cNvPr>
          <p:cNvSpPr/>
          <p:nvPr/>
        </p:nvSpPr>
        <p:spPr>
          <a:xfrm rot="10556210" flipH="1">
            <a:off x="10127428" y="3007718"/>
            <a:ext cx="1368115" cy="483031"/>
          </a:xfrm>
          <a:prstGeom prst="curvedUpArrow">
            <a:avLst>
              <a:gd name="adj1" fmla="val 32992"/>
              <a:gd name="adj2" fmla="val 72176"/>
              <a:gd name="adj3" fmla="val 53898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27B7F5-3D62-3596-11EB-B38B05002A21}"/>
              </a:ext>
            </a:extLst>
          </p:cNvPr>
          <p:cNvSpPr/>
          <p:nvPr/>
        </p:nvSpPr>
        <p:spPr>
          <a:xfrm>
            <a:off x="10729088" y="3475898"/>
            <a:ext cx="1286128" cy="7316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Drill</a:t>
            </a:r>
            <a:b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Through</a:t>
            </a:r>
          </a:p>
        </p:txBody>
      </p:sp>
    </p:spTree>
    <p:extLst>
      <p:ext uri="{BB962C8B-B14F-4D97-AF65-F5344CB8AC3E}">
        <p14:creationId xmlns:p14="http://schemas.microsoft.com/office/powerpoint/2010/main" val="390267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CAF3-EB93-4211-8D44-F265CC03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3238440"/>
            <a:ext cx="12103100" cy="27965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Josh Hagene, Mackenzie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Tabing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Jonathan Sander, Jeff Miller, Tom Foust Jr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Tyler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Tiemann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Claire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Beyes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Alyssa Lohmann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David Sohn, Dustin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Wethen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Justin Gale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Randy Short and whole PSGC teams.</a:t>
            </a:r>
          </a:p>
        </p:txBody>
      </p:sp>
      <p:pic>
        <p:nvPicPr>
          <p:cNvPr id="8198" name="Picture 6" descr="9,100+ Thank You Blue Stock Photos, Pictures &amp; Royalty-Free Images - iStock">
            <a:extLst>
              <a:ext uri="{FF2B5EF4-FFF2-40B4-BE49-F238E27FC236}">
                <a16:creationId xmlns:a16="http://schemas.microsoft.com/office/drawing/2014/main" id="{51D537F1-4AF3-4A95-9599-D50421BBA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95815"/>
            <a:ext cx="6165850" cy="304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38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ny questions png 20 free Cliparts | Download images on Clipground 2024">
            <a:extLst>
              <a:ext uri="{FF2B5EF4-FFF2-40B4-BE49-F238E27FC236}">
                <a16:creationId xmlns:a16="http://schemas.microsoft.com/office/drawing/2014/main" id="{C46C3BA1-F088-4989-8D67-BDB15C231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42" y="0"/>
            <a:ext cx="8948737" cy="533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76123"/>
      </p:ext>
    </p:extLst>
  </p:cSld>
  <p:clrMapOvr>
    <a:masterClrMapping/>
  </p:clrMapOvr>
</p:sld>
</file>

<file path=ppt/theme/theme1.xml><?xml version="1.0" encoding="utf-8"?>
<a:theme xmlns:a="http://schemas.openxmlformats.org/drawingml/2006/main" name="Current Theme">
  <a:themeElements>
    <a:clrScheme name="2021 Op3 Colors">
      <a:dk1>
        <a:sysClr val="windowText" lastClr="000000"/>
      </a:dk1>
      <a:lt1>
        <a:sysClr val="window" lastClr="FFFFFF"/>
      </a:lt1>
      <a:dk2>
        <a:srgbClr val="02394F"/>
      </a:dk2>
      <a:lt2>
        <a:srgbClr val="E7E6E6"/>
      </a:lt2>
      <a:accent1>
        <a:srgbClr val="0B5268"/>
      </a:accent1>
      <a:accent2>
        <a:srgbClr val="B95927"/>
      </a:accent2>
      <a:accent3>
        <a:srgbClr val="00A97A"/>
      </a:accent3>
      <a:accent4>
        <a:srgbClr val="0B5268"/>
      </a:accent4>
      <a:accent5>
        <a:srgbClr val="B95927"/>
      </a:accent5>
      <a:accent6>
        <a:srgbClr val="00A97A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t Theme" id="{5B33DE95-C7ED-4997-8B4D-57578C97F831}" vid="{1A5A79D3-D573-432E-BA90-C328375A2F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dd5abc7-2951-461c-b4d0-8e94c3793c3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75A02FAEE18C4CBD9D70DCA1C374B5" ma:contentTypeVersion="13" ma:contentTypeDescription="Create a new document." ma:contentTypeScope="" ma:versionID="c11069076d7b9fc596f0ed74302825a6">
  <xsd:schema xmlns:xsd="http://www.w3.org/2001/XMLSchema" xmlns:xs="http://www.w3.org/2001/XMLSchema" xmlns:p="http://schemas.microsoft.com/office/2006/metadata/properties" xmlns:ns3="4dd5abc7-2951-461c-b4d0-8e94c3793c31" xmlns:ns4="e1906ca1-7f29-4fd6-84bf-a85e92becae7" targetNamespace="http://schemas.microsoft.com/office/2006/metadata/properties" ma:root="true" ma:fieldsID="6ac0f154623a41b34484af648781105c" ns3:_="" ns4:_="">
    <xsd:import namespace="4dd5abc7-2951-461c-b4d0-8e94c3793c31"/>
    <xsd:import namespace="e1906ca1-7f29-4fd6-84bf-a85e92becae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d5abc7-2951-461c-b4d0-8e94c3793c3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06ca1-7f29-4fd6-84bf-a85e92beca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ECF149-9AFD-4D29-9799-B84AAD077A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2A46A-23C1-4458-B496-BDDEFDC57E2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e1906ca1-7f29-4fd6-84bf-a85e92becae7"/>
    <ds:schemaRef ds:uri="4dd5abc7-2951-461c-b4d0-8e94c3793c3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44EAFCA-F1EB-4FA8-8631-2DDA2B57F5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d5abc7-2951-461c-b4d0-8e94c3793c31"/>
    <ds:schemaRef ds:uri="e1906ca1-7f29-4fd6-84bf-a85e92bec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Current Theme</Template>
  <TotalTime>2996</TotalTime>
  <Words>176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Wingdings</vt:lpstr>
      <vt:lpstr>Current Theme</vt:lpstr>
      <vt:lpstr>  SAGAR KALAUNI</vt:lpstr>
      <vt:lpstr>PowerPoint Presentation</vt:lpstr>
      <vt:lpstr>Repairable Item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Prairie State Trivia</dc:title>
  <dc:creator>Lohmann, Alyssa</dc:creator>
  <cp:lastModifiedBy>Kalauni, Sagar</cp:lastModifiedBy>
  <cp:revision>115</cp:revision>
  <dcterms:created xsi:type="dcterms:W3CDTF">2021-06-23T16:28:22Z</dcterms:created>
  <dcterms:modified xsi:type="dcterms:W3CDTF">2024-08-01T15:13:30Z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0x0101003375A02FAEE18C4CBD9D70DCA1C374B5</vt:lpwstr>
  </property>
</Properties>
</file>