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828EB7-7A7A-4F6A-A266-093DF8793D13}" v="1" dt="2025-05-21T17:31:44.4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gar kumar singh" userId="976696f7a3c284de" providerId="LiveId" clId="{EE828EB7-7A7A-4F6A-A266-093DF8793D13}"/>
    <pc:docChg chg="custSel modSld">
      <pc:chgData name="sagar kumar singh" userId="976696f7a3c284de" providerId="LiveId" clId="{EE828EB7-7A7A-4F6A-A266-093DF8793D13}" dt="2025-05-21T17:31:44.591" v="45" actId="27636"/>
      <pc:docMkLst>
        <pc:docMk/>
      </pc:docMkLst>
      <pc:sldChg chg="modSp mod">
        <pc:chgData name="sagar kumar singh" userId="976696f7a3c284de" providerId="LiveId" clId="{EE828EB7-7A7A-4F6A-A266-093DF8793D13}" dt="2025-05-21T17:31:44.499" v="44"/>
        <pc:sldMkLst>
          <pc:docMk/>
          <pc:sldMk cId="0" sldId="256"/>
        </pc:sldMkLst>
        <pc:spChg chg="mod">
          <ac:chgData name="sagar kumar singh" userId="976696f7a3c284de" providerId="LiveId" clId="{EE828EB7-7A7A-4F6A-A266-093DF8793D13}" dt="2025-05-21T17:31:44.499" v="44"/>
          <ac:spMkLst>
            <pc:docMk/>
            <pc:sldMk cId="0" sldId="256"/>
            <ac:spMk id="2" creationId="{00000000-0000-0000-0000-000000000000}"/>
          </ac:spMkLst>
        </pc:spChg>
        <pc:spChg chg="mod">
          <ac:chgData name="sagar kumar singh" userId="976696f7a3c284de" providerId="LiveId" clId="{EE828EB7-7A7A-4F6A-A266-093DF8793D13}" dt="2025-05-21T17:31:44.499" v="44"/>
          <ac:spMkLst>
            <pc:docMk/>
            <pc:sldMk cId="0" sldId="256"/>
            <ac:spMk id="3" creationId="{00000000-0000-0000-0000-000000000000}"/>
          </ac:spMkLst>
        </pc:spChg>
      </pc:sldChg>
      <pc:sldChg chg="modSp">
        <pc:chgData name="sagar kumar singh" userId="976696f7a3c284de" providerId="LiveId" clId="{EE828EB7-7A7A-4F6A-A266-093DF8793D13}" dt="2025-05-21T17:31:44.499" v="44"/>
        <pc:sldMkLst>
          <pc:docMk/>
          <pc:sldMk cId="0" sldId="257"/>
        </pc:sldMkLst>
        <pc:spChg chg="mod">
          <ac:chgData name="sagar kumar singh" userId="976696f7a3c284de" providerId="LiveId" clId="{EE828EB7-7A7A-4F6A-A266-093DF8793D13}" dt="2025-05-21T17:31:44.499" v="44"/>
          <ac:spMkLst>
            <pc:docMk/>
            <pc:sldMk cId="0" sldId="257"/>
            <ac:spMk id="2" creationId="{00000000-0000-0000-0000-000000000000}"/>
          </ac:spMkLst>
        </pc:spChg>
        <pc:spChg chg="mod">
          <ac:chgData name="sagar kumar singh" userId="976696f7a3c284de" providerId="LiveId" clId="{EE828EB7-7A7A-4F6A-A266-093DF8793D13}" dt="2025-05-21T17:31:44.499" v="44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sagar kumar singh" userId="976696f7a3c284de" providerId="LiveId" clId="{EE828EB7-7A7A-4F6A-A266-093DF8793D13}" dt="2025-05-21T17:31:44.591" v="45" actId="27636"/>
        <pc:sldMkLst>
          <pc:docMk/>
          <pc:sldMk cId="0" sldId="258"/>
        </pc:sldMkLst>
        <pc:spChg chg="mod">
          <ac:chgData name="sagar kumar singh" userId="976696f7a3c284de" providerId="LiveId" clId="{EE828EB7-7A7A-4F6A-A266-093DF8793D13}" dt="2025-05-21T17:31:44.499" v="44"/>
          <ac:spMkLst>
            <pc:docMk/>
            <pc:sldMk cId="0" sldId="258"/>
            <ac:spMk id="2" creationId="{00000000-0000-0000-0000-000000000000}"/>
          </ac:spMkLst>
        </pc:spChg>
        <pc:spChg chg="mod">
          <ac:chgData name="sagar kumar singh" userId="976696f7a3c284de" providerId="LiveId" clId="{EE828EB7-7A7A-4F6A-A266-093DF8793D13}" dt="2025-05-21T17:31:44.591" v="45" actId="27636"/>
          <ac:spMkLst>
            <pc:docMk/>
            <pc:sldMk cId="0" sldId="258"/>
            <ac:spMk id="3" creationId="{00000000-0000-0000-0000-000000000000}"/>
          </ac:spMkLst>
        </pc:spChg>
      </pc:sldChg>
      <pc:sldChg chg="modSp">
        <pc:chgData name="sagar kumar singh" userId="976696f7a3c284de" providerId="LiveId" clId="{EE828EB7-7A7A-4F6A-A266-093DF8793D13}" dt="2025-05-21T17:31:44.499" v="44"/>
        <pc:sldMkLst>
          <pc:docMk/>
          <pc:sldMk cId="0" sldId="259"/>
        </pc:sldMkLst>
        <pc:spChg chg="mod">
          <ac:chgData name="sagar kumar singh" userId="976696f7a3c284de" providerId="LiveId" clId="{EE828EB7-7A7A-4F6A-A266-093DF8793D13}" dt="2025-05-21T17:31:44.499" v="44"/>
          <ac:spMkLst>
            <pc:docMk/>
            <pc:sldMk cId="0" sldId="259"/>
            <ac:spMk id="2" creationId="{00000000-0000-0000-0000-000000000000}"/>
          </ac:spMkLst>
        </pc:spChg>
        <pc:spChg chg="mod">
          <ac:chgData name="sagar kumar singh" userId="976696f7a3c284de" providerId="LiveId" clId="{EE828EB7-7A7A-4F6A-A266-093DF8793D13}" dt="2025-05-21T17:31:44.499" v="44"/>
          <ac:spMkLst>
            <pc:docMk/>
            <pc:sldMk cId="0" sldId="259"/>
            <ac:spMk id="3" creationId="{00000000-0000-0000-0000-000000000000}"/>
          </ac:spMkLst>
        </pc:spChg>
      </pc:sldChg>
      <pc:sldChg chg="modSp">
        <pc:chgData name="sagar kumar singh" userId="976696f7a3c284de" providerId="LiveId" clId="{EE828EB7-7A7A-4F6A-A266-093DF8793D13}" dt="2025-05-21T17:31:44.499" v="44"/>
        <pc:sldMkLst>
          <pc:docMk/>
          <pc:sldMk cId="0" sldId="260"/>
        </pc:sldMkLst>
        <pc:spChg chg="mod">
          <ac:chgData name="sagar kumar singh" userId="976696f7a3c284de" providerId="LiveId" clId="{EE828EB7-7A7A-4F6A-A266-093DF8793D13}" dt="2025-05-21T17:31:44.499" v="44"/>
          <ac:spMkLst>
            <pc:docMk/>
            <pc:sldMk cId="0" sldId="260"/>
            <ac:spMk id="2" creationId="{00000000-0000-0000-0000-000000000000}"/>
          </ac:spMkLst>
        </pc:spChg>
        <pc:spChg chg="mod">
          <ac:chgData name="sagar kumar singh" userId="976696f7a3c284de" providerId="LiveId" clId="{EE828EB7-7A7A-4F6A-A266-093DF8793D13}" dt="2025-05-21T17:31:44.499" v="44"/>
          <ac:spMkLst>
            <pc:docMk/>
            <pc:sldMk cId="0" sldId="260"/>
            <ac:spMk id="3" creationId="{00000000-0000-0000-0000-000000000000}"/>
          </ac:spMkLst>
        </pc:spChg>
      </pc:sldChg>
      <pc:sldChg chg="modSp">
        <pc:chgData name="sagar kumar singh" userId="976696f7a3c284de" providerId="LiveId" clId="{EE828EB7-7A7A-4F6A-A266-093DF8793D13}" dt="2025-05-21T17:31:44.499" v="44"/>
        <pc:sldMkLst>
          <pc:docMk/>
          <pc:sldMk cId="0" sldId="261"/>
        </pc:sldMkLst>
        <pc:spChg chg="mod">
          <ac:chgData name="sagar kumar singh" userId="976696f7a3c284de" providerId="LiveId" clId="{EE828EB7-7A7A-4F6A-A266-093DF8793D13}" dt="2025-05-21T17:31:44.499" v="44"/>
          <ac:spMkLst>
            <pc:docMk/>
            <pc:sldMk cId="0" sldId="261"/>
            <ac:spMk id="2" creationId="{00000000-0000-0000-0000-000000000000}"/>
          </ac:spMkLst>
        </pc:spChg>
        <pc:spChg chg="mod">
          <ac:chgData name="sagar kumar singh" userId="976696f7a3c284de" providerId="LiveId" clId="{EE828EB7-7A7A-4F6A-A266-093DF8793D13}" dt="2025-05-21T17:31:44.499" v="44"/>
          <ac:spMkLst>
            <pc:docMk/>
            <pc:sldMk cId="0" sldId="261"/>
            <ac:spMk id="3" creationId="{00000000-0000-0000-0000-000000000000}"/>
          </ac:spMkLst>
        </pc:spChg>
      </pc:sldChg>
      <pc:sldChg chg="modSp">
        <pc:chgData name="sagar kumar singh" userId="976696f7a3c284de" providerId="LiveId" clId="{EE828EB7-7A7A-4F6A-A266-093DF8793D13}" dt="2025-05-21T17:31:44.499" v="44"/>
        <pc:sldMkLst>
          <pc:docMk/>
          <pc:sldMk cId="0" sldId="262"/>
        </pc:sldMkLst>
        <pc:spChg chg="mod">
          <ac:chgData name="sagar kumar singh" userId="976696f7a3c284de" providerId="LiveId" clId="{EE828EB7-7A7A-4F6A-A266-093DF8793D13}" dt="2025-05-21T17:31:44.499" v="44"/>
          <ac:spMkLst>
            <pc:docMk/>
            <pc:sldMk cId="0" sldId="262"/>
            <ac:spMk id="2" creationId="{00000000-0000-0000-0000-000000000000}"/>
          </ac:spMkLst>
        </pc:spChg>
        <pc:spChg chg="mod">
          <ac:chgData name="sagar kumar singh" userId="976696f7a3c284de" providerId="LiveId" clId="{EE828EB7-7A7A-4F6A-A266-093DF8793D13}" dt="2025-05-21T17:31:44.499" v="44"/>
          <ac:spMkLst>
            <pc:docMk/>
            <pc:sldMk cId="0" sldId="262"/>
            <ac:spMk id="3" creationId="{00000000-0000-0000-0000-000000000000}"/>
          </ac:spMkLst>
        </pc:spChg>
      </pc:sldChg>
      <pc:sldChg chg="modSp">
        <pc:chgData name="sagar kumar singh" userId="976696f7a3c284de" providerId="LiveId" clId="{EE828EB7-7A7A-4F6A-A266-093DF8793D13}" dt="2025-05-21T17:31:44.499" v="44"/>
        <pc:sldMkLst>
          <pc:docMk/>
          <pc:sldMk cId="0" sldId="263"/>
        </pc:sldMkLst>
        <pc:spChg chg="mod">
          <ac:chgData name="sagar kumar singh" userId="976696f7a3c284de" providerId="LiveId" clId="{EE828EB7-7A7A-4F6A-A266-093DF8793D13}" dt="2025-05-21T17:31:44.499" v="44"/>
          <ac:spMkLst>
            <pc:docMk/>
            <pc:sldMk cId="0" sldId="263"/>
            <ac:spMk id="2" creationId="{00000000-0000-0000-0000-000000000000}"/>
          </ac:spMkLst>
        </pc:spChg>
        <pc:spChg chg="mod">
          <ac:chgData name="sagar kumar singh" userId="976696f7a3c284de" providerId="LiveId" clId="{EE828EB7-7A7A-4F6A-A266-093DF8793D13}" dt="2025-05-21T17:31:44.499" v="44"/>
          <ac:spMkLst>
            <pc:docMk/>
            <pc:sldMk cId="0" sldId="263"/>
            <ac:spMk id="3" creationId="{00000000-0000-0000-0000-000000000000}"/>
          </ac:spMkLst>
        </pc:spChg>
      </pc:sldChg>
      <pc:sldChg chg="modSp">
        <pc:chgData name="sagar kumar singh" userId="976696f7a3c284de" providerId="LiveId" clId="{EE828EB7-7A7A-4F6A-A266-093DF8793D13}" dt="2025-05-21T17:31:44.499" v="44"/>
        <pc:sldMkLst>
          <pc:docMk/>
          <pc:sldMk cId="0" sldId="264"/>
        </pc:sldMkLst>
        <pc:spChg chg="mod">
          <ac:chgData name="sagar kumar singh" userId="976696f7a3c284de" providerId="LiveId" clId="{EE828EB7-7A7A-4F6A-A266-093DF8793D13}" dt="2025-05-21T17:31:44.499" v="44"/>
          <ac:spMkLst>
            <pc:docMk/>
            <pc:sldMk cId="0" sldId="264"/>
            <ac:spMk id="2" creationId="{00000000-0000-0000-0000-000000000000}"/>
          </ac:spMkLst>
        </pc:spChg>
        <pc:spChg chg="mod">
          <ac:chgData name="sagar kumar singh" userId="976696f7a3c284de" providerId="LiveId" clId="{EE828EB7-7A7A-4F6A-A266-093DF8793D13}" dt="2025-05-21T17:31:44.499" v="44"/>
          <ac:spMkLst>
            <pc:docMk/>
            <pc:sldMk cId="0" sldId="264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3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653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4994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1249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06792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925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150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838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49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303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966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263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57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333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836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390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37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Email Spam Detection Using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Presented by: </a:t>
            </a:r>
            <a:r>
              <a:rPr lang="en-IN" dirty="0"/>
              <a:t>Krishna kumar</a:t>
            </a:r>
            <a:endParaRPr dirty="0"/>
          </a:p>
          <a:p>
            <a:r>
              <a:rPr dirty="0"/>
              <a:t>Date: </a:t>
            </a:r>
            <a:r>
              <a:rPr lang="en-IN"/>
              <a:t>22/05/25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📝 What is Spam?</a:t>
            </a:r>
          </a:p>
          <a:p>
            <a:r>
              <a:t>- Unwanted or unsolicited messages.</a:t>
            </a:r>
          </a:p>
          <a:p>
            <a:r>
              <a:t>- May contain phishing links, ads, or scams.</a:t>
            </a:r>
          </a:p>
          <a:p>
            <a:endParaRPr/>
          </a:p>
          <a:p>
            <a:r>
              <a:t>🎯 Project Goal:</a:t>
            </a:r>
          </a:p>
          <a:p>
            <a:r>
              <a:t>- Automatically classify messages as 'Spam' or 'Ham' (Not Spam).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📁 Dataset: SMS Spam Collection Dataset (UCI / Kaggle)</a:t>
            </a:r>
          </a:p>
          <a:p>
            <a:endParaRPr/>
          </a:p>
          <a:p>
            <a:r>
              <a:t>🧾 Format:</a:t>
            </a:r>
          </a:p>
          <a:p>
            <a:r>
              <a:t>- Total Messages: 5,572</a:t>
            </a:r>
          </a:p>
          <a:p>
            <a:r>
              <a:t>- Labels: 'spam' and 'ham'</a:t>
            </a:r>
          </a:p>
          <a:p>
            <a:endParaRPr/>
          </a:p>
          <a:p>
            <a:r>
              <a:t>📌 Sample:</a:t>
            </a:r>
          </a:p>
          <a:p>
            <a:r>
              <a:t>  Label | Message</a:t>
            </a:r>
          </a:p>
          <a:p>
            <a:r>
              <a:t>  ------|---------------------------</a:t>
            </a:r>
          </a:p>
          <a:p>
            <a:r>
              <a:t>  ham   | 'Hey, are you free?'</a:t>
            </a:r>
          </a:p>
          <a:p>
            <a:r>
              <a:t>  spam  | 'You won $1000, click here!'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ML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🔄 Step-by-Step:</a:t>
            </a:r>
          </a:p>
          <a:p>
            <a:r>
              <a:t>1. Data Cleaning</a:t>
            </a:r>
          </a:p>
          <a:p>
            <a:r>
              <a:t>2. Text Preprocessing (NLP)</a:t>
            </a:r>
          </a:p>
          <a:p>
            <a:r>
              <a:t>3. TF-IDF Vectorization</a:t>
            </a:r>
          </a:p>
          <a:p>
            <a:r>
              <a:t>4. Train/Test Split</a:t>
            </a:r>
          </a:p>
          <a:p>
            <a:r>
              <a:t>5. Model Training (Naive Bayes)</a:t>
            </a:r>
          </a:p>
          <a:p>
            <a:r>
              <a:t>6. Evaluation &amp; Prediction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Text Preprocessing (NLP)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🔍 Steps:</a:t>
            </a:r>
          </a:p>
          <a:p>
            <a:r>
              <a:t>- Lowercasing</a:t>
            </a:r>
          </a:p>
          <a:p>
            <a:r>
              <a:t>- Removing punctuation</a:t>
            </a:r>
          </a:p>
          <a:p>
            <a:r>
              <a:t>- Stopword removal</a:t>
            </a:r>
          </a:p>
          <a:p>
            <a:r>
              <a:t>- Stemming (run, running → run)</a:t>
            </a:r>
          </a:p>
          <a:p>
            <a:endParaRPr/>
          </a:p>
          <a:p>
            <a:r>
              <a:t>✅ Result: Cleaned and simplified messages ready for vectorization.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Vectorization &amp;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📐 Vectorization:</a:t>
            </a:r>
          </a:p>
          <a:p>
            <a:r>
              <a:t>- TF-IDF (Term Frequency - Inverse Document Frequency)</a:t>
            </a:r>
          </a:p>
          <a:p>
            <a:r>
              <a:t>- Converts text into numerical features</a:t>
            </a:r>
          </a:p>
          <a:p>
            <a:endParaRPr/>
          </a:p>
          <a:p>
            <a:r>
              <a:t>🤖 Model:</a:t>
            </a:r>
          </a:p>
          <a:p>
            <a:r>
              <a:t>- Multinomial Naive Bayes</a:t>
            </a:r>
          </a:p>
          <a:p>
            <a:r>
              <a:t>- Ideal for text classification tasks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&amp; Accuracy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📊 Evaluation Metrics:</a:t>
            </a:r>
          </a:p>
          <a:p>
            <a:r>
              <a:t>- Accuracy: ~97%</a:t>
            </a:r>
          </a:p>
          <a:p>
            <a:r>
              <a:t>- Confusion Matrix:</a:t>
            </a:r>
          </a:p>
          <a:p>
            <a:r>
              <a:t>  [[961  4]</a:t>
            </a:r>
          </a:p>
          <a:p>
            <a:r>
              <a:t>   [12 138]]</a:t>
            </a:r>
          </a:p>
          <a:p>
            <a:r>
              <a:t>- Precision, Recall, F1-score: Excellent</a:t>
            </a:r>
          </a:p>
          <a:p>
            <a:endParaRPr/>
          </a:p>
          <a:p>
            <a:r>
              <a:t>✅ Effective spam detection with lightweight model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🚀 Improvements:</a:t>
            </a:r>
          </a:p>
          <a:p>
            <a:r>
              <a:t>- Deep learning (LSTM, BERT)</a:t>
            </a:r>
          </a:p>
          <a:p>
            <a:r>
              <a:t>- Use Word Embeddings</a:t>
            </a:r>
          </a:p>
          <a:p>
            <a:r>
              <a:t>- Handle more languages</a:t>
            </a:r>
          </a:p>
          <a:p>
            <a:endParaRPr/>
          </a:p>
          <a:p>
            <a:r>
              <a:t>🌐 Deployment:</a:t>
            </a:r>
          </a:p>
          <a:p>
            <a:r>
              <a:t>- Streamlit app or Flask API</a:t>
            </a:r>
          </a:p>
          <a:p>
            <a:r>
              <a:t>- Deploy on Render, Heroku, or Streamlit Cloud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🙌 Questions?</a:t>
            </a:r>
          </a:p>
          <a:p>
            <a:r>
              <a:t>📬 Contact: your.email@example.com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</TotalTime>
  <Words>322</Words>
  <Application>Microsoft Office PowerPoint</Application>
  <PresentationFormat>On-screen Show (4:3)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Email Spam Detection Using Machine Learning</vt:lpstr>
      <vt:lpstr>Introduction</vt:lpstr>
      <vt:lpstr>Dataset Overview</vt:lpstr>
      <vt:lpstr>ML Pipeline</vt:lpstr>
      <vt:lpstr>Text Preprocessing (NLP)</vt:lpstr>
      <vt:lpstr>Vectorization &amp; Model</vt:lpstr>
      <vt:lpstr>Results &amp; Accuracy</vt:lpstr>
      <vt:lpstr>Future Scope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sagar kumar singh</cp:lastModifiedBy>
  <cp:revision>1</cp:revision>
  <dcterms:created xsi:type="dcterms:W3CDTF">2013-01-27T09:14:16Z</dcterms:created>
  <dcterms:modified xsi:type="dcterms:W3CDTF">2025-05-21T17:31:46Z</dcterms:modified>
  <cp:category/>
</cp:coreProperties>
</file>