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0190-6A17-2A40-09FC-EE4841C7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991F5-AA1D-8F3A-1319-4F9DEF89C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14C1-7B85-E289-D4DE-9F9E7EAC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D543-F62E-4C1D-35E9-71D59102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2935-3C12-5BF0-A6AD-9C2F8773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8980-AFCD-8799-EB46-5AD1B125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6B8A6-AF61-338E-8A4C-9603AABF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5D0E-5DB4-E956-5DCB-FD3CAEC3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ABB6-C3EC-44B9-DE4C-4538EED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F9E6-3935-8DD5-DD6D-96E7C83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6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41A67-7D9A-EE14-2DCB-F752C47E1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E975-728C-2F33-7967-D1E165E7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29C6-4FEA-4A64-166B-8E31356A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22FA-8F4C-00F5-2016-9773F7CC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5D28-D221-0748-12F7-ABECE8D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A78-4EE4-D66B-13A9-BEB7F54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6E18-C22E-59BE-B63A-453C8C20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1B2D-B430-59FC-B90E-26E8FC44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4E19-20FF-6499-51FE-42889F3F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487F-73B9-F253-8974-67096C9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A302-0D98-8087-895E-1153C3D2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28B0-F13D-BC01-F7A5-B5C92648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20AE-B075-E677-BFA6-98472367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BF43-E76D-DADE-1450-28C1268E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4B9C-6D48-CC37-629E-7CCE14C7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79CB-2761-DC08-62E6-CE23FADF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F746-3D49-C474-9C15-B67FB818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8426-B8B4-7813-7DA5-C8C21F29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BC697-519F-1A89-F798-FE57026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D9D5-F96C-1F46-3F2C-C46EFE81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C759-B626-4DA5-E537-819865B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9B53-17E7-750D-DD3A-9373E167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3AD7E-7D66-441C-96F9-8303AD6D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C033-E348-351F-8DD5-A09AF21C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B294-E6A1-5669-D304-344811DC3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8E8B-CE14-4139-368C-9A1F6AAA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CE990-F51B-FBA4-50BE-38616EF4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1F85F-5FE4-C184-2297-B30D443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0368E-C89C-8EF5-22E7-BF96C9C9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EFF-52C6-1A68-6801-7B8A1DB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83983-C978-B7D4-7BC6-ABEFDCEE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3DB03-5D1C-A23C-F9E1-F1D33165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83432-D3BF-54D2-86D3-FDA83642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EDC72-AAB3-C357-17D5-DD4CA8AA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64107-46DB-696A-298D-A8E4DF51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CCB8-666C-3DA1-5712-655162C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1BE8-5CB0-0C84-A3B1-0021DDED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3C2-F346-77C9-3B55-ACA43C23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88BE-6717-0C67-2D00-41624EBC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6ED50-1B9B-6FF9-DC6E-23A0DF3D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5AE8-EAE5-7018-992E-CEA4BB79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60943-B8CB-83E0-0389-239018DD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B81-7329-D2DE-71CC-D7CBE8C0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D9C09-A24B-66B7-A846-37D828A8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5AEF5-3268-49AB-906C-114B78D0C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26453-A0B7-BFFE-C8BE-9F68B38A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B17D-89F8-5F4A-C406-F38DF5AE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0DFA-E666-BF2F-03DF-9042E937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CD5B8-2478-97CA-2FC4-2A1B552B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C5DD-E9D4-70A0-9A0D-47F7AF45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62FE-6D64-5B03-7592-BED3B083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03FD-CD6F-44FB-81ED-5690CBC5422E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44E7-4C48-3BF5-0D04-687987BBF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CFE9-8CE2-F7F4-CEB8-8E2D4426C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DB0B-AC95-4A87-954B-5F62BA72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1E48BA77-DEC4-18AD-9AA2-E4F2BC8FB015}"/>
              </a:ext>
            </a:extLst>
          </p:cNvPr>
          <p:cNvSpPr/>
          <p:nvPr/>
        </p:nvSpPr>
        <p:spPr>
          <a:xfrm>
            <a:off x="2653397" y="1717601"/>
            <a:ext cx="979067" cy="3003507"/>
          </a:xfrm>
          <a:prstGeom prst="rect">
            <a:avLst/>
          </a:prstGeom>
          <a:solidFill>
            <a:schemeClr val="accent2">
              <a:lumMod val="60000"/>
              <a:lumOff val="40000"/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A6A15C4-1B91-3E3B-43B1-E87E2B178378}"/>
              </a:ext>
            </a:extLst>
          </p:cNvPr>
          <p:cNvSpPr/>
          <p:nvPr/>
        </p:nvSpPr>
        <p:spPr>
          <a:xfrm>
            <a:off x="7650463" y="2685404"/>
            <a:ext cx="979067" cy="1071653"/>
          </a:xfrm>
          <a:prstGeom prst="rect">
            <a:avLst/>
          </a:prstGeom>
          <a:solidFill>
            <a:schemeClr val="accent6">
              <a:lumMod val="60000"/>
              <a:lumOff val="40000"/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B3163D5-9F9D-1BCB-C2D9-2ABA93134819}"/>
              </a:ext>
            </a:extLst>
          </p:cNvPr>
          <p:cNvSpPr/>
          <p:nvPr/>
        </p:nvSpPr>
        <p:spPr>
          <a:xfrm>
            <a:off x="6175833" y="1228199"/>
            <a:ext cx="979067" cy="4009350"/>
          </a:xfrm>
          <a:prstGeom prst="rect">
            <a:avLst/>
          </a:prstGeom>
          <a:solidFill>
            <a:schemeClr val="tx2">
              <a:lumMod val="40000"/>
              <a:lumOff val="60000"/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AE771A-245A-7DF8-384B-C4C98F1C372C}"/>
              </a:ext>
            </a:extLst>
          </p:cNvPr>
          <p:cNvSpPr/>
          <p:nvPr/>
        </p:nvSpPr>
        <p:spPr>
          <a:xfrm>
            <a:off x="4466111" y="1239247"/>
            <a:ext cx="979067" cy="4009350"/>
          </a:xfrm>
          <a:prstGeom prst="rect">
            <a:avLst/>
          </a:prstGeom>
          <a:solidFill>
            <a:schemeClr val="tx2">
              <a:lumMod val="40000"/>
              <a:lumOff val="60000"/>
              <a:alpha val="7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4DF6FB-2D92-9338-7DE8-2455FD00DA1C}"/>
              </a:ext>
            </a:extLst>
          </p:cNvPr>
          <p:cNvSpPr/>
          <p:nvPr/>
        </p:nvSpPr>
        <p:spPr>
          <a:xfrm>
            <a:off x="2749081" y="1887736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1D91C6-C7F0-FC92-5143-7AD7794210F6}"/>
              </a:ext>
            </a:extLst>
          </p:cNvPr>
          <p:cNvSpPr/>
          <p:nvPr/>
        </p:nvSpPr>
        <p:spPr>
          <a:xfrm>
            <a:off x="2759713" y="2815905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163A7F-B891-6E82-3666-4B5CDA008A85}"/>
              </a:ext>
            </a:extLst>
          </p:cNvPr>
          <p:cNvSpPr/>
          <p:nvPr/>
        </p:nvSpPr>
        <p:spPr>
          <a:xfrm>
            <a:off x="2749080" y="3744074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7FD3BB-1400-289A-C55F-61854EB1A469}"/>
              </a:ext>
            </a:extLst>
          </p:cNvPr>
          <p:cNvSpPr/>
          <p:nvPr/>
        </p:nvSpPr>
        <p:spPr>
          <a:xfrm>
            <a:off x="4561675" y="1345418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EF63DB-F4FA-11EF-BE98-830A22B1738F}"/>
              </a:ext>
            </a:extLst>
          </p:cNvPr>
          <p:cNvSpPr/>
          <p:nvPr/>
        </p:nvSpPr>
        <p:spPr>
          <a:xfrm>
            <a:off x="4573925" y="2305609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EB78F5-D79F-02B0-4FFF-4F8BF63603F0}"/>
              </a:ext>
            </a:extLst>
          </p:cNvPr>
          <p:cNvSpPr/>
          <p:nvPr/>
        </p:nvSpPr>
        <p:spPr>
          <a:xfrm>
            <a:off x="4575544" y="3358223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A0F01D-E3E2-64D6-389F-3A962F78A1AE}"/>
              </a:ext>
            </a:extLst>
          </p:cNvPr>
          <p:cNvSpPr/>
          <p:nvPr/>
        </p:nvSpPr>
        <p:spPr>
          <a:xfrm>
            <a:off x="4561674" y="4322274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63BBEE-E9B4-941F-0AFB-D37D7946767B}"/>
              </a:ext>
            </a:extLst>
          </p:cNvPr>
          <p:cNvSpPr/>
          <p:nvPr/>
        </p:nvSpPr>
        <p:spPr>
          <a:xfrm>
            <a:off x="6286627" y="1334868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C3F0FD-ECD3-6039-050B-FCCAD7DAEB42}"/>
              </a:ext>
            </a:extLst>
          </p:cNvPr>
          <p:cNvSpPr/>
          <p:nvPr/>
        </p:nvSpPr>
        <p:spPr>
          <a:xfrm>
            <a:off x="6271397" y="2331953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D45F0B-B879-71DC-1DA2-71C12E246D37}"/>
              </a:ext>
            </a:extLst>
          </p:cNvPr>
          <p:cNvSpPr/>
          <p:nvPr/>
        </p:nvSpPr>
        <p:spPr>
          <a:xfrm>
            <a:off x="6286627" y="3345240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D9A22F-470D-A248-3B16-D6F852586079}"/>
              </a:ext>
            </a:extLst>
          </p:cNvPr>
          <p:cNvSpPr/>
          <p:nvPr/>
        </p:nvSpPr>
        <p:spPr>
          <a:xfrm>
            <a:off x="6271828" y="4322662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20AC07-B835-86C4-6DB3-2DE22A670967}"/>
              </a:ext>
            </a:extLst>
          </p:cNvPr>
          <p:cNvSpPr/>
          <p:nvPr/>
        </p:nvSpPr>
        <p:spPr>
          <a:xfrm>
            <a:off x="7748079" y="2834040"/>
            <a:ext cx="787941" cy="797668"/>
          </a:xfrm>
          <a:prstGeom prst="ellipse">
            <a:avLst/>
          </a:prstGeom>
          <a:solidFill>
            <a:schemeClr val="lt1">
              <a:alpha val="96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FB0CC0-F8BE-87DE-616B-15E8CB3C262F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537022" y="1744252"/>
            <a:ext cx="1024653" cy="54231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5B54B-1654-C0CF-73FE-D71F692FCBF2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37022" y="2286570"/>
            <a:ext cx="1036903" cy="4178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E9D2F-AEB9-72AE-023C-F98B62C30C2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537022" y="2286570"/>
            <a:ext cx="1038522" cy="14704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495348-BF03-92AB-2C66-1223FB144425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537022" y="2286570"/>
            <a:ext cx="1024652" cy="243453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8231D-1533-C1CC-7EEF-83D61E09679B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47654" y="1744252"/>
            <a:ext cx="1014021" cy="14704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983A66-D461-1C38-0F38-F9D07FB0D31B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547654" y="2704443"/>
            <a:ext cx="1026271" cy="51029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D9F003-E88E-83EF-AC22-B2681BB67F70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547654" y="3214739"/>
            <a:ext cx="1027890" cy="54231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8AB213-79FE-0DF8-8974-4EDADDA59C70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547654" y="3214739"/>
            <a:ext cx="1014020" cy="1506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F4929-B956-D719-D91D-5613530949C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37021" y="1744252"/>
            <a:ext cx="1024654" cy="23986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2722C7-DD57-42E8-369F-271215997F5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37021" y="2704443"/>
            <a:ext cx="1036904" cy="14384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EAA478-1880-AF35-4F53-50AEA8DE47DB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537021" y="3757057"/>
            <a:ext cx="1038523" cy="3858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14C99C-361C-14F2-A963-5D5CBCEBB12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537021" y="4142908"/>
            <a:ext cx="1024653" cy="5782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5AF45-FDB1-B1C8-1711-036A48B4AF9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5349616" y="1733702"/>
            <a:ext cx="937011" cy="1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DB20FA-12BC-8F4A-1BAD-478139B72860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349616" y="1744252"/>
            <a:ext cx="921781" cy="9865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08472F-7800-5A31-B507-F98A964992F8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349616" y="1744252"/>
            <a:ext cx="937011" cy="19998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3933A0-395C-8F7B-5F81-EEA16AAEED1B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5349616" y="1744252"/>
            <a:ext cx="922212" cy="297724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A69EE3-7A70-A059-6866-9C604B29B73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5361866" y="1733702"/>
            <a:ext cx="924761" cy="97074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AB91C0-A046-06E4-2FDA-2320FF4489C2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361866" y="2704443"/>
            <a:ext cx="909531" cy="2634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C77A5F-32CA-C7C2-1937-5724C4D768A6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5361866" y="2704443"/>
            <a:ext cx="924761" cy="103963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F03022-8AD4-605C-B388-2910365B872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5363485" y="3757057"/>
            <a:ext cx="908343" cy="9644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826C3-89F0-9BA1-8833-E6F28C67E7C5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5361866" y="2704443"/>
            <a:ext cx="909962" cy="20170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8D055F-0AF4-D9FD-300C-FAA08A6796BF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363485" y="1733702"/>
            <a:ext cx="923142" cy="202335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8E88E2-307F-5C0B-069D-BB0FAFE365CC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5363485" y="2730787"/>
            <a:ext cx="907912" cy="102627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556851-2121-ECAB-315E-36D2CACD62E5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5363485" y="3744074"/>
            <a:ext cx="923142" cy="129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5DED79-6CDA-E785-4E8B-6A4F9AFFD2F5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5349615" y="1733702"/>
            <a:ext cx="937012" cy="29874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377FFA-488B-0F77-1C7E-C6241A168C5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349615" y="2730787"/>
            <a:ext cx="921782" cy="199032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174C62-25B1-D6E4-BCED-22B0BB694829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5349615" y="3744074"/>
            <a:ext cx="937012" cy="9770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78396B-5FD5-32F9-4C5B-5258A213B257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5349615" y="4721108"/>
            <a:ext cx="922213" cy="3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901B57-E56F-FFC9-A501-6488A03958D6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7074568" y="1733702"/>
            <a:ext cx="673511" cy="14991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3F6D79-5C20-929A-E5FC-F4A5CB33A569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7059338" y="2730787"/>
            <a:ext cx="688741" cy="5020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0A7909-7C07-0757-6829-091989CCE4EA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7074568" y="3232874"/>
            <a:ext cx="673511" cy="5112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AB467C-C9B8-1D8A-AC40-2358CECE27F9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7059769" y="3232874"/>
            <a:ext cx="688310" cy="14886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DB6D3FA-3636-DD09-B3D6-D329CD30B5EB}"/>
              </a:ext>
            </a:extLst>
          </p:cNvPr>
          <p:cNvSpPr txBox="1"/>
          <p:nvPr/>
        </p:nvSpPr>
        <p:spPr>
          <a:xfrm>
            <a:off x="2511657" y="4894094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4FCE39-39D4-6173-656C-8EAB23D47146}"/>
              </a:ext>
            </a:extLst>
          </p:cNvPr>
          <p:cNvSpPr txBox="1"/>
          <p:nvPr/>
        </p:nvSpPr>
        <p:spPr>
          <a:xfrm>
            <a:off x="7464207" y="3857280"/>
            <a:ext cx="144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186531-4086-B1D6-B8FB-176AE58FFFBF}"/>
              </a:ext>
            </a:extLst>
          </p:cNvPr>
          <p:cNvSpPr txBox="1"/>
          <p:nvPr/>
        </p:nvSpPr>
        <p:spPr>
          <a:xfrm>
            <a:off x="4138520" y="5396176"/>
            <a:ext cx="16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B56FC6-261A-C0B0-5B14-D54038079C91}"/>
              </a:ext>
            </a:extLst>
          </p:cNvPr>
          <p:cNvSpPr txBox="1"/>
          <p:nvPr/>
        </p:nvSpPr>
        <p:spPr>
          <a:xfrm>
            <a:off x="5824246" y="5415347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</a:p>
        </p:txBody>
      </p:sp>
    </p:spTree>
    <p:extLst>
      <p:ext uri="{BB962C8B-B14F-4D97-AF65-F5344CB8AC3E}">
        <p14:creationId xmlns:p14="http://schemas.microsoft.com/office/powerpoint/2010/main" val="13225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B30C0-2FE0-1D87-B94A-D739D03B2CDA}"/>
              </a:ext>
            </a:extLst>
          </p:cNvPr>
          <p:cNvSpPr/>
          <p:nvPr/>
        </p:nvSpPr>
        <p:spPr>
          <a:xfrm>
            <a:off x="1009650" y="9408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FFC143-328F-F75D-AE5A-3AA35D13564D}"/>
              </a:ext>
            </a:extLst>
          </p:cNvPr>
          <p:cNvSpPr/>
          <p:nvPr/>
        </p:nvSpPr>
        <p:spPr>
          <a:xfrm>
            <a:off x="4619625" y="9408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3DA45E-A5F3-3DBE-3889-57D522E7338E}"/>
              </a:ext>
            </a:extLst>
          </p:cNvPr>
          <p:cNvSpPr/>
          <p:nvPr/>
        </p:nvSpPr>
        <p:spPr>
          <a:xfrm>
            <a:off x="8229600" y="9408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1555DB-9F56-6C25-C949-7FCAACF6C3EB}"/>
              </a:ext>
            </a:extLst>
          </p:cNvPr>
          <p:cNvSpPr/>
          <p:nvPr/>
        </p:nvSpPr>
        <p:spPr>
          <a:xfrm>
            <a:off x="8229600" y="28839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282161-AC59-3AD7-160C-1E6A206A4A3C}"/>
              </a:ext>
            </a:extLst>
          </p:cNvPr>
          <p:cNvSpPr/>
          <p:nvPr/>
        </p:nvSpPr>
        <p:spPr>
          <a:xfrm>
            <a:off x="4619625" y="28839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764096-4515-431F-4EE0-0478877DA6BA}"/>
              </a:ext>
            </a:extLst>
          </p:cNvPr>
          <p:cNvSpPr/>
          <p:nvPr/>
        </p:nvSpPr>
        <p:spPr>
          <a:xfrm>
            <a:off x="8229600" y="4827043"/>
            <a:ext cx="2952750" cy="14097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DA96A2-DAE2-6846-D77D-E18B5CA7595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62400" y="1645693"/>
            <a:ext cx="6572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DF8E8A-6770-3C0E-54BD-8EC69BDE07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72375" y="1645693"/>
            <a:ext cx="6572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641A22-325C-128B-160B-C70E6C0B2A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05975" y="2350543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F7C621-2EBD-A605-D1E2-3E4212C045D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572375" y="3588793"/>
            <a:ext cx="6572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B4F390-BEFF-9F7E-D065-77982E70471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705975" y="4293643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3CC39F-AC78-586F-14B0-D1CE4E826E6B}"/>
              </a:ext>
            </a:extLst>
          </p:cNvPr>
          <p:cNvSpPr txBox="1"/>
          <p:nvPr/>
        </p:nvSpPr>
        <p:spPr>
          <a:xfrm>
            <a:off x="1419225" y="120959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Collection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73FEB-4A40-2F93-7754-A5959B9E938E}"/>
              </a:ext>
            </a:extLst>
          </p:cNvPr>
          <p:cNvSpPr txBox="1"/>
          <p:nvPr/>
        </p:nvSpPr>
        <p:spPr>
          <a:xfrm>
            <a:off x="4943985" y="1230304"/>
            <a:ext cx="232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Preprocessing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89E46-C6EC-4BFD-A54A-61C2810B42C8}"/>
              </a:ext>
            </a:extLst>
          </p:cNvPr>
          <p:cNvSpPr txBox="1"/>
          <p:nvPr/>
        </p:nvSpPr>
        <p:spPr>
          <a:xfrm>
            <a:off x="8639175" y="120959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Feature Engineering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853831-D83C-9C4E-BE0D-0EC2E3FA698C}"/>
              </a:ext>
            </a:extLst>
          </p:cNvPr>
          <p:cNvSpPr txBox="1"/>
          <p:nvPr/>
        </p:nvSpPr>
        <p:spPr>
          <a:xfrm>
            <a:off x="4943985" y="3200638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Performance Analysis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29D02-64BF-65F3-5301-55BC0A740250}"/>
              </a:ext>
            </a:extLst>
          </p:cNvPr>
          <p:cNvSpPr txBox="1"/>
          <p:nvPr/>
        </p:nvSpPr>
        <p:spPr>
          <a:xfrm>
            <a:off x="8229603" y="3108306"/>
            <a:ext cx="2952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Machine Learning Algorithms and Neural Network Logic</a:t>
            </a:r>
            <a:endParaRPr lang="en-IN" sz="20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B7A9EA-8335-37A1-D314-1838423E5BD3}"/>
              </a:ext>
            </a:extLst>
          </p:cNvPr>
          <p:cNvSpPr txBox="1"/>
          <p:nvPr/>
        </p:nvSpPr>
        <p:spPr>
          <a:xfrm>
            <a:off x="8379796" y="5034726"/>
            <a:ext cx="265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Crop Recommendation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Kashyap</dc:creator>
  <cp:lastModifiedBy>Aryan Kashyap</cp:lastModifiedBy>
  <cp:revision>2</cp:revision>
  <dcterms:created xsi:type="dcterms:W3CDTF">2023-12-21T04:18:53Z</dcterms:created>
  <dcterms:modified xsi:type="dcterms:W3CDTF">2023-12-21T05:45:52Z</dcterms:modified>
</cp:coreProperties>
</file>