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4e2c35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d4e2c35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4e2c356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d4e2c356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d4e2c356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d4e2c356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4e2c356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4e2c356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4e2c356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d4e2c356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d4e2c356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d4e2c356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d4e2c356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d4e2c356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d4e2c35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d4e2c35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4e2c35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d4e2c35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d4e2c356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d4e2c356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d4e2c356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d4e2c356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4e2c35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4e2c35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4e2c356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d4e2c356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d4e2c356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d4e2c356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d4e2c35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d4e2c35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ryan426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aryan-singh-rajput-a45539214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yan4261/NSL-KDD_prediction_CN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ryan4261/Traffic_ey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ortfolio-aryan4261.vercel.ap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PORTFOLIO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SINGH RAJPUT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20BAI10177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Gwalior Glory High School, Gwalior ( Class X, 2017-18)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Pragati Vidya Peeth</a:t>
            </a:r>
            <a:r>
              <a:rPr lang="en"/>
              <a:t>, Gwalior ( Class XII, 2019-20)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Vellore Institute of Technology, Bhopal (2020-Ongoing) – B.Tech CSE with specialization in Artificial Intelligence and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SKILLS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C++, Python, OpenCV, TensorFlow, Numpy, Pandas.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NodeJS, </a:t>
            </a:r>
            <a:r>
              <a:rPr lang="en"/>
              <a:t>jQuery</a:t>
            </a:r>
            <a:r>
              <a:rPr lang="en"/>
              <a:t>, </a:t>
            </a:r>
            <a:r>
              <a:rPr lang="en"/>
              <a:t>ExpressJS, HTML,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Excel, </a:t>
            </a:r>
            <a:r>
              <a:rPr lang="en"/>
              <a:t>SQL, </a:t>
            </a:r>
            <a:r>
              <a:rPr lang="en"/>
              <a:t>Power BI, Tableau.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 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https://github.com/Aryan4261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7650" y="56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EXPERIENCE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1421975"/>
            <a:ext cx="76887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S.P. TOUR &amp; TRAVELS AGENCY (Web Application Developer Intern Mar 2022 – </a:t>
            </a:r>
            <a:r>
              <a:rPr b="1" lang="en"/>
              <a:t>July</a:t>
            </a:r>
            <a:r>
              <a:rPr b="1" lang="en"/>
              <a:t> 2022)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task was to produce a UI design for the company as well as a fully responsive Front-End component.   After a month of working on it and gathering suggestions to make it more appealing, I have finally created a proper responsive website.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Highlights of my work on this project include: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HTML/CSS and JavaScript were used to design and construct a completely working web app.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Push notification feature was used to guarantee timely policy review.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SQL and with use of MailChimp we collect the record of our users.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7650" y="55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1608250"/>
            <a:ext cx="76887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SMART-BRIDGE EDUCATION SERVICE PVT LTD (EXTERNSHIP)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Salesforce Developer May 2023 – </a:t>
            </a:r>
            <a:r>
              <a:rPr lang="en"/>
              <a:t>July</a:t>
            </a:r>
            <a:r>
              <a:rPr lang="en"/>
              <a:t> 2023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a customer relationship management application for colleges and universities that includes scheduling, reporting, grade management, attendance monitoring, and student information management.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system can be used by schools to streamline their administrative processes, improve communication between staff and students, and enhance the overall learning experience for students.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7650" y="57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SKILLS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7650" y="1997400"/>
            <a:ext cx="76887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Interpersonal Skills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and Project Management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56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CERTIFICATIONS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000" y="1577200"/>
            <a:ext cx="4134801" cy="31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INFORMATION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 -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https://www.linkedin.com/in/aryan-singh-rajput-a45539214/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Mail ID  - aryan.singh2020@vitbhopal.ac.in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0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KNOWLEDGE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84050"/>
            <a:ext cx="76887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Introduction to Problem Solving and Programming (CSE1021)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Fundamentals in AI &amp; ML (CSA2001)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Object Oriented Programming with C++ (CSE2001)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Applied Machine Learning in Python (CSA4008)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Computer Architecture &amp; Organization (CSE2003)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Computer Networks (CSE3006)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Reinforcement Learning (CSA3003)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Convex Optimization (CSA3002)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Artificial Neural Network (CSA4002)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Deep Learning (CSA4004)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Natural Language Processing (CSA4006)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Data Structures &amp; Algorithms (CSE2002)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Theory of Computation &amp; Compiler Design (CSE2004)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Database Management Systems (CSE3001)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21975"/>
            <a:ext cx="76887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Operating System (CSE3003)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Design &amp; Analysis of Algorithms (CSE3004)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Engineering Design (DSN2096)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Electric Circuits And Systems (EEE1001)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Digital Logic Design (ECE2002)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Applied Linear Algebra (MAT3002)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Discrete Mathematics And Graph Theory (MAT2002)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Calculus And Laplace Transforms (MAT1001)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Logic And Language Structure (HUM1012)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Ethics And Values (HUM1001)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Technical Writing And Composition (ENG2001)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Communication for Technical Professionals (ENG1001)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1370225"/>
            <a:ext cx="76887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Introduction to Computation Chemistry (CHY1005)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Environmental Science (CHY1002)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Statistical Inference and Series of Functions (MAT3017)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Stochastic Process (MAT3016)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Engineering Physics (PHY1001)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Programming For Computing Engineers (PLA1001)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Programming For Engineers (PLA1002)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Logic And Problem Solving For Engineers (PLA1003)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Soft Skills for Engineers – I (SST1002)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•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Soft Skills for Engineers – II (SST2002)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A1A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56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KNOWLEDGE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1494400"/>
            <a:ext cx="76887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NSL-KDD prediction CNN ( April 2023 )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intrusion detection project centers around addressing the persistent issue of system intrusions, a challenge that has existed for quite some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Inspired by research such as the paper titled "Intrusion Detection System for NSL-KDD Dataset Using Convolutional Neural Networks" authored by Yalei Ding and Yuqing Zhai, I devised a CNN model tailored to the task.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 -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https://github.com/Aryan4261/NSL-KDD_prediction_CNN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7650" y="1494400"/>
            <a:ext cx="76887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 LIGHT EYE</a:t>
            </a:r>
            <a:r>
              <a:rPr lang="en"/>
              <a:t> ( MAY 2022 )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Developed an ML-based system for automatic detection of number plates on vehicles violating red lights, enabling efficient and reliable traffic management.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Technology: TensorFlow OCR, Keras and CV2.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 -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https://github.com/Aryan4261/Traffic_eye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Programming languages learnt in B.Tech :-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Python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C++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SQL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LINK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PORTFOLIO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MYSELF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 am a final year Computer Science and Engineering student at VIT Bhopal who is passionate about learning new technology.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wanderluster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, footballer, fueled by a passion for cutting-edge technology and a deep appreciation for all things automotive.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