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66d96a6ac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a66d96a6ac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66d96a6ac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a66d96a6ac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6d96a6ac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a66d96a6ac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6d96a6ac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a66d96a6ac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6d96a6ac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a66d96a6ac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66d96a6ac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a66d96a6ac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66d96a6ac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a66d96a6ac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6d96a6ac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a66d96a6ac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66d96a6ac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a66d96a6ac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6d96a6ac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a66d96a6ac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66d96a6ac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a66d96a6ac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66d96a6ac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a66d96a6ac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6d96a6ac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a66d96a6ac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66d96a6ac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a66d96a6ac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6d96a6ac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a66d96a6ac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66d96a6ac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a66d96a6ac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942975" y="1714500"/>
            <a:ext cx="36006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985847" y="1714500"/>
            <a:ext cx="36006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938758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gar-maheshwari-3330b6166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sagar.maheshwari2020@vitbhopal.ac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Khanduja/FACE-MASK-RECOGNITION-USING-CN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Khanduja/Duplicate-Semantic-Questions-Identifi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aggle.com/c/quora-question-pair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</a:pPr>
            <a:r>
              <a:rPr lang="en"/>
              <a:t>DIGITAL PORTFOLIO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</a:pPr>
            <a:r>
              <a:rPr lang="en"/>
              <a:t>SHREY KHANDUJA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62500"/>
              <a:buNone/>
            </a:pPr>
            <a:r>
              <a:rPr lang="en"/>
              <a:t>20BAI10194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ABOUT MYSELF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938750" y="1110502"/>
            <a:ext cx="76338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643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I am a final year Computer Science and Engineering student at VIT Bhopal who Likes to describe himself as a Passionate, Driven and Collaborative tech enthusiast.</a:t>
            </a:r>
            <a:endParaRPr/>
          </a:p>
          <a:p>
            <a:pPr marL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7800" lvl="0" indent="-15843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I have made projects in various domains like, Computer Vision, Neural Networks, Geographic Information System, Recommender Systems, etc. I’m certified by Microsoft in security compliance and identity fundamentals (sc-900).</a:t>
            </a:r>
            <a:endParaRPr/>
          </a:p>
          <a:p>
            <a:pPr marL="1778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7800" lvl="0" indent="-15843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Also I have volunteered as the Lead Machine Learning Engineer at Omdena where i have worked with 50 collaborators from around the world to build CanopyWatch – Enhancing Deforestation Monitoring and Conservation in the Congo Basin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ct val="83333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938758" y="1123077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Gwalior Glory High School, Class X, Grade: 8.4/10,  </a:t>
            </a:r>
            <a:r>
              <a:rPr lang="en" sz="1500"/>
              <a:t>(2016-2017)</a:t>
            </a:r>
            <a:endParaRPr sz="1500"/>
          </a:p>
          <a:p>
            <a:pPr marL="17780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Silver Bells School, Class XII, Grade: 84.2%, </a:t>
            </a:r>
            <a:r>
              <a:rPr lang="en" sz="1500"/>
              <a:t>(2018-2019)</a:t>
            </a:r>
            <a:endParaRPr sz="1500"/>
          </a:p>
          <a:p>
            <a:pPr marL="17780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500"/>
              <a:buChar char="●"/>
            </a:pPr>
            <a:r>
              <a:rPr lang="en"/>
              <a:t>Vellore Institute of Technology - Bhopal, B.Tech CSE with specialization in Artificial Intelligence and Machine Learning, Grade: 8.61/10 </a:t>
            </a:r>
            <a:r>
              <a:rPr lang="en" sz="1500"/>
              <a:t>(2020-Ongoing)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938758" y="293080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TECHNICAL SKILLS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938758" y="1036128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177800" lvl="0" indent="-15716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Artificial Intelligence</a:t>
            </a:r>
            <a:endParaRPr/>
          </a:p>
          <a:p>
            <a:pPr marL="177800" lvl="0" indent="-15716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Machine Learning</a:t>
            </a:r>
            <a:endParaRPr/>
          </a:p>
          <a:p>
            <a:pPr marL="177800" lvl="0" indent="-15716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Coding (C++ &amp; Python)</a:t>
            </a:r>
            <a:endParaRPr/>
          </a:p>
          <a:p>
            <a:pPr marL="177800" lvl="0" indent="-15176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DBMS, OS, OPPs</a:t>
            </a:r>
            <a:endParaRPr/>
          </a:p>
          <a:p>
            <a:pPr marL="177800" lvl="0" indent="-15716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Python, C, C++, SQL (MySQL), MongoDB, JavaScript, HTML/CSS, Flask, Node.js, jQuery, WordPress, Git</a:t>
            </a:r>
            <a:endParaRPr/>
          </a:p>
          <a:p>
            <a:pPr marL="177800" lvl="0" indent="-15716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Char char="●"/>
            </a:pPr>
            <a:r>
              <a:rPr lang="en"/>
              <a:t>GitHub: https://github.com/ShreyKhanduja</a:t>
            </a:r>
            <a:endParaRPr u="sng">
              <a:solidFill>
                <a:schemeClr val="accent3"/>
              </a:solidFill>
            </a:endParaRPr>
          </a:p>
          <a:p>
            <a:pPr marL="177800" lvl="0" indent="-76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None/>
            </a:pPr>
            <a:endParaRPr/>
          </a:p>
          <a:p>
            <a:pPr marL="177800" lvl="0" indent="-76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83333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ct val="83333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938758" y="293081"/>
            <a:ext cx="7633742" cy="77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WORK EXPERIENCE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938758" y="1075888"/>
            <a:ext cx="7633742" cy="354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841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Omdena (Lead ML Engineer, September 23 – November 23)</a:t>
            </a:r>
            <a:endParaRPr/>
          </a:p>
          <a:p>
            <a:pPr marL="520700" lvl="1" indent="-184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 </a:t>
            </a:r>
            <a:r>
              <a:rPr lang="en"/>
              <a:t>Volunteered in the development of the next iteration of “www.projectcanopy.org”, an application that combines satellite imagery and CNN to detect deforestation in the Congo Basin rainforest.</a:t>
            </a:r>
            <a:endParaRPr sz="1700"/>
          </a:p>
          <a:p>
            <a:pPr marL="520700" lvl="1" indent="-184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Co-lead Data Preprocessing task, our team rasterized labels into masks, and tiled the masks with their corresponding satellite images into small patches to be fed into the machine learning pipeline. </a:t>
            </a:r>
            <a:r>
              <a:rPr lang="en" sz="1100"/>
              <a:t> </a:t>
            </a:r>
            <a:endParaRPr sz="1000"/>
          </a:p>
          <a:p>
            <a:pPr marL="5207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000"/>
          </a:p>
          <a:p>
            <a:pPr marL="1778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1778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177800" lvl="0" indent="-76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500"/>
              <a:buNone/>
            </a:pP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00" y="2874644"/>
            <a:ext cx="4273600" cy="226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526" y="2571750"/>
            <a:ext cx="1809247" cy="24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SOFT SKILLS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989093" y="1224153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Communication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Interpersonal Skills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Time and Project Management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177800" lvl="0" indent="-7620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CERTIFICATIONS</a:t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245133" y="1243341"/>
            <a:ext cx="6882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Security Compliance and Identity Fundamentals (sc-900)</a:t>
            </a:r>
            <a:endParaRPr sz="1100"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2075"/>
            <a:ext cx="4054174" cy="270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300" y="1648150"/>
            <a:ext cx="3834725" cy="27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5274233" y="1289041"/>
            <a:ext cx="6882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HTML, CSS, and Javascript for Web Developers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PERSONAL INFORMATION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942975" y="1714500"/>
            <a:ext cx="3600450" cy="180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 u="sng" dirty="0">
                <a:solidFill>
                  <a:schemeClr val="hlink"/>
                </a:solidFill>
                <a:hlinkClick r:id="rId3"/>
              </a:rPr>
              <a:t>LinkedIn Profile</a:t>
            </a:r>
            <a:endParaRPr sz="2400" b="1" u="sng" dirty="0">
              <a:solidFill>
                <a:srgbClr val="22595A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2400"/>
              <a:buNone/>
            </a:pPr>
            <a:r>
              <a:rPr lang="en" sz="2000" u="sng" dirty="0">
                <a:solidFill>
                  <a:schemeClr val="tx1"/>
                </a:solidFill>
                <a:latin typeface="+mj-lt"/>
              </a:rPr>
              <a:t>https://www.linkedin.com/in/shrey-khanduja/</a:t>
            </a:r>
            <a:endParaRPr sz="20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2"/>
          </p:nvPr>
        </p:nvSpPr>
        <p:spPr>
          <a:xfrm>
            <a:off x="4985847" y="1714500"/>
            <a:ext cx="3600450" cy="180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 u="sng" dirty="0">
                <a:solidFill>
                  <a:schemeClr val="hlink"/>
                </a:solidFill>
                <a:hlinkClick r:id="rId4"/>
              </a:rPr>
              <a:t>Mail ID</a:t>
            </a:r>
            <a:endParaRPr sz="2400" b="1" u="sng" dirty="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2400"/>
              <a:buNone/>
            </a:pPr>
            <a:r>
              <a:rPr lang="en" sz="2000" u="sng" dirty="0">
                <a:solidFill>
                  <a:schemeClr val="tx1"/>
                </a:solidFill>
                <a:latin typeface="+mj-lt"/>
              </a:rPr>
              <a:t>shrey.khanduja2020@vitbhopal.ac.in</a:t>
            </a:r>
            <a:endParaRPr sz="20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71DE2-BE34-519A-B1E8-128E3B29D825}"/>
              </a:ext>
            </a:extLst>
          </p:cNvPr>
          <p:cNvSpPr txBox="1"/>
          <p:nvPr/>
        </p:nvSpPr>
        <p:spPr>
          <a:xfrm>
            <a:off x="878680" y="3426694"/>
            <a:ext cx="4672013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000" b="1" u="sng" dirty="0">
                <a:solidFill>
                  <a:schemeClr val="hlink"/>
                </a:solidFill>
              </a:rPr>
              <a:t>Personal Website</a:t>
            </a:r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IN" sz="2000" u="sng" dirty="0">
                <a:solidFill>
                  <a:schemeClr val="tx1"/>
                </a:solidFill>
              </a:rPr>
              <a:t>https://shreykhanduja.wordpress.com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68095" y="433000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SUBJECT KNOWLEDGE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834311" y="1214437"/>
            <a:ext cx="7475377" cy="349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77958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Introduction to Problem Solving and Programming (CSE1021) [Python, Problem Solving, Fundamental Algorithms, Factoring Methods,  Array Techniques]</a:t>
            </a:r>
            <a:endParaRPr/>
          </a:p>
          <a:p>
            <a:pPr marL="177800" lvl="0" indent="-177958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Fundamentals in AI &amp; ML (CSA2001) [Problem Solving Approach to Typical AI problems, Knowledge Representation, Software  Agents and Prolog, Introduction to ML]</a:t>
            </a:r>
            <a:endParaRPr/>
          </a:p>
          <a:p>
            <a:pPr marL="177800" lvl="0" indent="-177958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Object Oriented Programming with C++ (CSE2001) [Object Oriented Approach, Classes and Objects,  Polymorphism and Inheritance, Exception handling]</a:t>
            </a:r>
            <a:endParaRPr/>
          </a:p>
          <a:p>
            <a:pPr marL="177800" lvl="0" indent="-177958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Applied Machine Learning in Python (CSA4008) [Supervised/Unsupervised Learning, Ensemble Learning, Reinforcement Learning]</a:t>
            </a:r>
            <a:endParaRPr/>
          </a:p>
          <a:p>
            <a:pPr marL="177800" lvl="0" indent="-177958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Computer Architecture &amp; Organization (CSE2003) [Computer Architecture, Data Representation,  Memory System, External Storage Systems]</a:t>
            </a:r>
            <a:endParaRPr/>
          </a:p>
          <a:p>
            <a:pPr marL="177800" lvl="0" indent="-177958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Computer Networks (CSE3006) [Networking and its layers,  Principles of Networking Applications, Network Security]</a:t>
            </a:r>
            <a:endParaRPr/>
          </a:p>
          <a:p>
            <a:pPr marL="177800" lvl="0" indent="-177958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Reinforcement Learning (CSA3003) [Introduction to RL, Probability Primer,  Prediction &amp; Control by DP]</a:t>
            </a:r>
            <a:endParaRPr/>
          </a:p>
          <a:p>
            <a:pPr marL="177800" lvl="0" indent="-177958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Convex Optimization (CSA3002) [</a:t>
            </a:r>
            <a:r>
              <a:rPr lang="en" sz="1200"/>
              <a:t>Introduction to optimization, Convex Optimization: Algorithms and Applications</a:t>
            </a:r>
            <a:r>
              <a:rPr lang="en" sz="1300"/>
              <a:t>]</a:t>
            </a:r>
            <a:endParaRPr/>
          </a:p>
          <a:p>
            <a:pPr marL="177800" lvl="0" indent="-101600" algn="just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ct val="100000"/>
              <a:buNone/>
            </a:pP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830510" y="446936"/>
            <a:ext cx="7669635" cy="447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177800" lvl="0" indent="-1841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Artificial Neural Network (CSA4002) [Introduction to Neural Networks, Learning Process, Single/Multi Layer Perceptron's]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Deep Learning (CSA4004) [Intro to DL,  Machine Learning,  Advanced Neural Networks, Optimization on Deep Models]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Natural Language Processing (CSA4006) [Knowledge in Speech and Language Processing, Morphology And Finite-State Transducers, Syntax Parsing]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Structures &amp; Algorithms (CSE2002) [Introduction to Algorithm and Data Structures, Sorting and Searching, List, Stack and Queue, Trees and Hashing]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Theory of Computation &amp; Compiler Design (CSE2004) [NFA, DFA, Context Free Grammar, Parsing, Turing Machines]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Database Management Systems (CSE3001) [Introduction to Database system, Relational Models, PL/SQL, Transaction Management]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Operating System (CSE3003) [Basic of Operating System and Its Structures, Process and Threads, Processor Scheduling and Deadlocks, Memory and Storage Management]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Design &amp; Analysis of Algorithms (CSE3004) [Advanced algorithmic analysis, Problem solving strategies, Geometric algorithms]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Engineering Design (DSN2096) [Design Thinking for Innovation, Engineering Design Approaches, Prototyping and Visualization]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30510" y="446936"/>
            <a:ext cx="7669635" cy="447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177800" lvl="0" indent="-1841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Electric Circuits And Systems (EEE1001) [Electric Circuits, AC Circuits Analysis &amp; Magnetic Circuits. Digital and Logical Systems]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Digital Logic Design (ECE2002) [Digital Logic Design Fundamentals, Combinational Logic DesignRegisters, Counters &amp; FSMs]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Applied Linear Algebra (MAT3002) [Linear Equations and Matrices, Vector Spaces and Subspaces, Linear Transformations]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Discrete Mathematics And Graph Theory (MAT2002) [Set Theory and Boolean Algebra, Predicate Calculus, Fundamentals of graphs, Matrix representation of graphs]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Calculus And Laplace Transforms (MAT1001) [Partial derivatives, Multiple Integrals, Vector Calculus, Differential equations]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Logic And Language Structure (HUM1012) [Introduction to Natural Language Processing, Syntax and Semantics Interface in Natural Language, Logic in Natural Language and understanding Natural Language semantics]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Ethics And Values (HUM1001) [Theories of Ethics, Role of employees and Ethics in work place, Corporate Governance and Ethics]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Technical Writing And Composition (ENG2001) [Fundamentals of Writing, Writing Practices, Professional &amp; Business Correspondence]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Communication for Technical Professionals (ENG1001) [Dynamics of Communication, Rules and Usage of Language, Strategic Reading]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830510" y="446936"/>
            <a:ext cx="7669635" cy="447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177800" lvl="0" indent="-1841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Introduction to Computation Chemistry (CHY1005) [Quantum Chemistry, Potential Energy Surfaces, Molecular Dynamics]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Environmental Science (CHY1002) [Ecosystem, Biodiversity, Environmental pollution and climate change, Natural Resources 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Statistical Inference and Series of Functions (MAT3017) [Estimation, Methods of Estimation, Testing of Hypothesis, Sequences]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Stochastic Process (MAT3016) [Introduction to Stochastic Processes, Classification of States and Chains, Markov Processes with Discrete State Space]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Engineering Physics (PHY1001) [Quantum Physics, Nanophysics, Laser]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Programming For Computing Engineers (PLA1001) [Object and Class, Data types, Basic I / O, Decision Making, Loop Control, String, Date, Array, Inheritance]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Programming For Engineers (PLA1002) [Object and Class, Control statements,  Association and Modifier]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Logic And Problem Solving For Engineers (PLA1003) [Logic Basics, Data interpretation, Verbal basics, Logic - Time]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Soft Skills for Engineers – I (SST1002) [Introspection / Self-Management, Resume Writing, Social Interaction, Building Verbal Ability]</a:t>
            </a:r>
            <a:endParaRPr/>
          </a:p>
          <a:p>
            <a:pPr marL="177800" lvl="0" indent="-184150" algn="just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Soft Skills for Engineers – II (SST2002) [Communication, Interview Skills,  Art of Questioning, Team Dynamics]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PROJECT KNOWLEDGE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982801" y="1077461"/>
            <a:ext cx="7633742" cy="384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Face Mask Recognition Using CNN</a:t>
            </a:r>
            <a:endParaRPr/>
          </a:p>
          <a:p>
            <a:pPr marL="520700" lvl="1" indent="-177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 Mask Recognition Using CNN is a project that uses Convolutional Neural Networks to detect whether a person is wearing a mask or not. The model is trained on a dataset of 1500+ images of people wearing masks and 1500+ images of people not wearing masks. (Accuracy: 97%) </a:t>
            </a:r>
            <a:endParaRPr/>
          </a:p>
          <a:p>
            <a:pPr marL="520700" lvl="1" indent="-177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Used: : Python, CNN (Convolution Neural Networks), OpenCV.</a:t>
            </a:r>
            <a:endParaRPr/>
          </a:p>
          <a:p>
            <a:pPr marL="520700" lvl="1" indent="-177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- ShreyKhanduja/FACE-MASK-RECOGNITION-USING-CNN</a:t>
            </a:r>
            <a:br>
              <a:rPr lang="en"/>
            </a:br>
            <a:endParaRPr/>
          </a:p>
          <a:p>
            <a:pPr marL="342900" lvl="1" indent="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400"/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375" y="3024200"/>
            <a:ext cx="4265150" cy="21193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628650" y="592162"/>
            <a:ext cx="7886700" cy="420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Duplicate Semantic Questions Identifier</a:t>
            </a:r>
            <a:endParaRPr/>
          </a:p>
          <a:p>
            <a:pPr marL="5207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5207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project to find weather the given questions are same are not semantically speaking, using Natural Language Processing techniques. </a:t>
            </a:r>
            <a:endParaRPr/>
          </a:p>
          <a:p>
            <a:pPr marL="5207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Technology: NLP, Pickle, Scikit Learn, Natural Language Toolkit (NLTK)</a:t>
            </a:r>
            <a:endParaRPr/>
          </a:p>
          <a:p>
            <a:pPr marL="5207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https://github.com/ShreyKhanduja/Duplicate-Semantic-Questions-Identifier</a:t>
            </a:r>
            <a:endParaRPr/>
          </a:p>
          <a:p>
            <a:pPr marL="520700" lvl="1" indent="-1778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Dataset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https://www.kaggle.com/c/quora-question-pairs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</a:pPr>
            <a:r>
              <a:rPr lang="en"/>
              <a:t>PROGRAMMING KNOWLEDGE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968120" y="1110493"/>
            <a:ext cx="7633742" cy="165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dirty="0"/>
              <a:t>These are the programming languages learnt in B.Tech :-</a:t>
            </a:r>
            <a:endParaRPr dirty="0"/>
          </a:p>
          <a:p>
            <a:pPr marL="520700" lvl="1" indent="-177800">
              <a:spcBef>
                <a:spcPts val="500"/>
              </a:spcBef>
            </a:pPr>
            <a:r>
              <a:rPr lang="en-IN" dirty="0"/>
              <a:t>Python</a:t>
            </a:r>
            <a:endParaRPr lang="en" dirty="0"/>
          </a:p>
          <a:p>
            <a:pPr marL="520700" lvl="1" indent="-177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Java</a:t>
            </a:r>
            <a:endParaRPr dirty="0"/>
          </a:p>
          <a:p>
            <a:pPr marL="520700" lvl="1" indent="-177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C++</a:t>
            </a:r>
            <a:endParaRPr dirty="0"/>
          </a:p>
          <a:p>
            <a:pPr marL="520700" lvl="1" indent="-177800" algn="l" rtl="0">
              <a:lnSpc>
                <a:spcPct val="110000"/>
              </a:lnSpc>
              <a:spcBef>
                <a:spcPts val="500"/>
              </a:spcBef>
              <a:spcAft>
                <a:spcPts val="1200"/>
              </a:spcAft>
              <a:buSzPts val="1400"/>
              <a:buChar char="○"/>
            </a:pPr>
            <a:r>
              <a:rPr lang="en" dirty="0"/>
              <a:t>SQL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</a:pPr>
            <a:r>
              <a:rPr lang="en"/>
              <a:t>CV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1340</Words>
  <Application>Microsoft Office PowerPoint</Application>
  <PresentationFormat>On-screen Show (16:9)</PresentationFormat>
  <Paragraphs>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Impact</vt:lpstr>
      <vt:lpstr>Arial</vt:lpstr>
      <vt:lpstr>Proxima Nova</vt:lpstr>
      <vt:lpstr>Spearmint</vt:lpstr>
      <vt:lpstr>DIGITAL PORTFOLIO</vt:lpstr>
      <vt:lpstr>SUBJECT KNOWLEDGE</vt:lpstr>
      <vt:lpstr>PowerPoint Presentation</vt:lpstr>
      <vt:lpstr>PowerPoint Presentation</vt:lpstr>
      <vt:lpstr>PowerPoint Presentation</vt:lpstr>
      <vt:lpstr>PROJECT KNOWLEDGE</vt:lpstr>
      <vt:lpstr>PowerPoint Presentation</vt:lpstr>
      <vt:lpstr>PROGRAMMING KNOWLEDGE</vt:lpstr>
      <vt:lpstr>CV</vt:lpstr>
      <vt:lpstr>ABOUT MYSELF</vt:lpstr>
      <vt:lpstr>EDUCATION</vt:lpstr>
      <vt:lpstr>TECHNICAL SKILLS</vt:lpstr>
      <vt:lpstr>WORK EXPERIENCE</vt:lpstr>
      <vt:lpstr>SOFT SKILLS</vt:lpstr>
      <vt:lpstr>CERTIFICATIONS</vt:lpstr>
      <vt:lpstr>PERSONAL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20BAI10194</cp:lastModifiedBy>
  <cp:revision>2</cp:revision>
  <dcterms:modified xsi:type="dcterms:W3CDTF">2023-12-14T06:09:16Z</dcterms:modified>
</cp:coreProperties>
</file>