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0" r:id="rId6"/>
    <p:sldId id="261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993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AD281-A767-4301-9127-F4F8EA1EFE3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C94AF-B741-465A-A674-E00412430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8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Yelp</a:t>
            </a:r>
            <a:r>
              <a:rPr lang="en-US" dirty="0"/>
              <a:t> is a social networking site that lets users post reviews and rate businesses. The site has pages devoted to individual locations, such as restaurants or schools, where Yelp users can submit a review of their products or services using a one to five-star rating system. Businesses can also update contact information, hours, and other basic listing information or add special deals.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you go to a new restaurant and have a good experience, it's likely that you won't keep the place a secret.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C94AF-B741-465A-A674-E004124305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15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preparation was really at the heart of our project, before we could do any data exploration we had to get the data into a usable format. To do this we had to follow 4 steps: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C94AF-B741-465A-A674-E004124305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4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7AB3-91FF-4597-A8F8-22AF4CB114C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75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7AB3-91FF-4597-A8F8-22AF4CB11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6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7AB3-91FF-4597-A8F8-22AF4CB11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9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7AB3-91FF-4597-A8F8-22AF4CB11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7AB3-91FF-4597-A8F8-22AF4CB114C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75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7AB3-91FF-4597-A8F8-22AF4CB11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5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7AB3-91FF-4597-A8F8-22AF4CB11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5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7AB3-91FF-4597-A8F8-22AF4CB11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5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7AB3-91FF-4597-A8F8-22AF4CB11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1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737AB3-91FF-4597-A8F8-22AF4CB11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8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7AB3-91FF-4597-A8F8-22AF4CB11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3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737AB3-91FF-4597-A8F8-22AF4CB114C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24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elp.com/datas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54FFE4-15BF-450E-B45A-1EE9EFD35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21" y="126805"/>
            <a:ext cx="10058400" cy="211924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700" dirty="0">
                <a:solidFill>
                  <a:srgbClr val="002060"/>
                </a:solidFill>
              </a:rPr>
              <a:t>Arizona Yelp Data Visualization</a:t>
            </a:r>
            <a:br>
              <a:rPr lang="en-US" sz="80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CSE 578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C3137D-A4EF-4053-BF90-CE67F25C8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647" y="2246051"/>
            <a:ext cx="4998720" cy="402336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Spring 2020</a:t>
            </a:r>
          </a:p>
          <a:p>
            <a:r>
              <a:rPr lang="en-US" dirty="0">
                <a:solidFill>
                  <a:schemeClr val="tx1"/>
                </a:solidFill>
              </a:rPr>
              <a:t>Advisor: Dr Sharon Hsiao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6B675EB-67FA-4F9A-B2C7-DE286B1E95FC}"/>
              </a:ext>
            </a:extLst>
          </p:cNvPr>
          <p:cNvSpPr txBox="1">
            <a:spLocks/>
          </p:cNvSpPr>
          <p:nvPr/>
        </p:nvSpPr>
        <p:spPr>
          <a:xfrm>
            <a:off x="6040367" y="2246051"/>
            <a:ext cx="49987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tx1"/>
                </a:solidFill>
              </a:rPr>
              <a:t>Group 8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Sagar Parekh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Chetan Surana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Divya Kshatriya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Magesh Sridhar</a:t>
            </a:r>
          </a:p>
        </p:txBody>
      </p:sp>
    </p:spTree>
    <p:extLst>
      <p:ext uri="{BB962C8B-B14F-4D97-AF65-F5344CB8AC3E}">
        <p14:creationId xmlns:p14="http://schemas.microsoft.com/office/powerpoint/2010/main" val="46350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F1ED0-075A-42BF-89A9-7529F49A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516835"/>
            <a:ext cx="3494430" cy="210387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6ABD3-9D1D-40B4-94C6-25DC62E11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258" y="2620710"/>
            <a:ext cx="3084844" cy="3335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What is Yelp? 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7E64D9-A7B0-4050-AF9C-665AD34171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53"/>
          <a:stretch/>
        </p:blipFill>
        <p:spPr>
          <a:xfrm>
            <a:off x="4742017" y="1602015"/>
            <a:ext cx="6798082" cy="365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4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6E88-AEC8-4BDA-8C40-B301A558E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71729-2AB5-46C1-A151-0C853B9C8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87718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Did you know?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There are more than 1 million restaurants in the US right now [1]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90% of guests check out a restaurant online before going [2]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33% of people read other guests’ reviews before selecting a place to eat [2]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B4721A-34A9-4021-A491-62F597D331A5}"/>
              </a:ext>
            </a:extLst>
          </p:cNvPr>
          <p:cNvSpPr txBox="1"/>
          <p:nvPr/>
        </p:nvSpPr>
        <p:spPr>
          <a:xfrm>
            <a:off x="1097280" y="5120641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References:</a:t>
            </a:r>
          </a:p>
          <a:p>
            <a:r>
              <a:rPr lang="en-US" dirty="0"/>
              <a:t>[1] https://</a:t>
            </a:r>
            <a:r>
              <a:rPr lang="en-US" dirty="0" err="1"/>
              <a:t>www.ibisworld.com</a:t>
            </a:r>
            <a:r>
              <a:rPr lang="en-US" dirty="0"/>
              <a:t>/industry-statistics/number-of-businesses/chain-restaurants-united-states/</a:t>
            </a:r>
          </a:p>
          <a:p>
            <a:r>
              <a:rPr lang="en-US" dirty="0"/>
              <a:t>[2] https://</a:t>
            </a:r>
            <a:r>
              <a:rPr lang="en-US" dirty="0" err="1"/>
              <a:t>www.smallbizgenius.net</a:t>
            </a:r>
            <a:r>
              <a:rPr lang="en-US" dirty="0"/>
              <a:t>/by-the-numbers/restaurant-industry-statistics/</a:t>
            </a:r>
            <a:r>
              <a:rPr lang="en-US" dirty="0" err="1"/>
              <a:t>gref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7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F09C8-21FD-413F-B737-1E281A6C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14D92-F143-499B-9CA5-FB073FBB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Create a Visual Recommender System</a:t>
            </a:r>
          </a:p>
        </p:txBody>
      </p:sp>
    </p:spTree>
    <p:extLst>
      <p:ext uri="{BB962C8B-B14F-4D97-AF65-F5344CB8AC3E}">
        <p14:creationId xmlns:p14="http://schemas.microsoft.com/office/powerpoint/2010/main" val="76590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00517-661A-499C-8561-6A2F36F91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04A0C-DBA7-4788-BE47-B4EC8C57A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 marL="544068" lvl="1" indent="-342900" fontAlgn="base">
              <a:buClr>
                <a:schemeClr val="bg1"/>
              </a:buClr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Data Access: Easily available on yelp </a:t>
            </a:r>
            <a:r>
              <a:rPr lang="en-US" sz="15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500" dirty="0" err="1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www.yelp.com</a:t>
            </a:r>
            <a:r>
              <a:rPr lang="en-US" sz="15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/dataset</a:t>
            </a:r>
            <a:r>
              <a:rPr lang="en-US" sz="1500" dirty="0">
                <a:solidFill>
                  <a:srgbClr val="FFFFFF"/>
                </a:solidFill>
              </a:rPr>
              <a:t> </a:t>
            </a:r>
          </a:p>
          <a:p>
            <a:pPr marL="544068" lvl="1" indent="-342900" fontAlgn="base">
              <a:buClr>
                <a:schemeClr val="bg1"/>
              </a:buClr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Data Cleaning</a:t>
            </a:r>
          </a:p>
          <a:p>
            <a:pPr marL="544068" lvl="1" indent="-342900" fontAlgn="base">
              <a:buClr>
                <a:schemeClr val="bg1"/>
              </a:buClr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Data Consolidation</a:t>
            </a:r>
          </a:p>
          <a:p>
            <a:pPr marL="544068" lvl="1" indent="-342900" fontAlgn="base">
              <a:buClr>
                <a:schemeClr val="bg1"/>
              </a:buClr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Data Reduction</a:t>
            </a:r>
            <a:endParaRPr lang="en-US" sz="1700" dirty="0">
              <a:solidFill>
                <a:srgbClr val="FFFFFF"/>
              </a:solidFill>
            </a:endParaRPr>
          </a:p>
          <a:p>
            <a:pPr marL="201168" lvl="1" indent="0" fontAlgn="base">
              <a:buNone/>
            </a:pPr>
            <a:endParaRPr lang="en-US" sz="1500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65D2F2C-DE7C-40C3-99E5-DD3EAAC8FB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786246"/>
            <a:ext cx="6798082" cy="528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8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64B89C6-35E8-4627-80E2-858D8E11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</a:p>
        </p:txBody>
      </p:sp>
      <p:pic>
        <p:nvPicPr>
          <p:cNvPr id="6" name="Graphic 5" descr="Teacher">
            <a:extLst>
              <a:ext uri="{FF2B5EF4-FFF2-40B4-BE49-F238E27FC236}">
                <a16:creationId xmlns:a16="http://schemas.microsoft.com/office/drawing/2014/main" id="{D8DF0AE9-14E1-4D91-BE38-BE80B477C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345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DB7941-092A-4058-8C9F-F20D501EF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SCHEME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1E73E-D5A3-4C97-B195-13C08EC6C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Unified color scheme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titles are red, to excite and attract attention.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Visualization lines are green for most part, as green is a happy, soothing, healthy hue.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Bright colors on a white backdrop blend well.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01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AAB5-61C5-467A-A00E-FFC0AA10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B7065-2A71-417B-B048-175BF8438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More robust recommendation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Business owner’s perspective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Fake review detection</a:t>
            </a:r>
          </a:p>
        </p:txBody>
      </p:sp>
    </p:spTree>
    <p:extLst>
      <p:ext uri="{BB962C8B-B14F-4D97-AF65-F5344CB8AC3E}">
        <p14:creationId xmlns:p14="http://schemas.microsoft.com/office/powerpoint/2010/main" val="42006732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349</Words>
  <Application>Microsoft Office PowerPoint</Application>
  <PresentationFormat>Widescreen</PresentationFormat>
  <Paragraphs>42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Arizona Yelp Data Visualization CSE 578</vt:lpstr>
      <vt:lpstr>INTRODUCTION</vt:lpstr>
      <vt:lpstr>MOTIVATION</vt:lpstr>
      <vt:lpstr>GOAL</vt:lpstr>
      <vt:lpstr>DATASET DESCRIPTION</vt:lpstr>
      <vt:lpstr>Demo</vt:lpstr>
      <vt:lpstr>COLOR SCHEME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Dataset Analysis CSE 578</dc:title>
  <dc:creator>Sagar Parekh</dc:creator>
  <cp:lastModifiedBy>Sagar Parekh</cp:lastModifiedBy>
  <cp:revision>8</cp:revision>
  <dcterms:created xsi:type="dcterms:W3CDTF">2020-04-30T01:48:36Z</dcterms:created>
  <dcterms:modified xsi:type="dcterms:W3CDTF">2020-08-11T23:03:26Z</dcterms:modified>
</cp:coreProperties>
</file>