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30"/>
  </p:notesMasterIdLst>
  <p:handoutMasterIdLst>
    <p:handoutMasterId r:id="rId31"/>
  </p:handoutMasterIdLst>
  <p:sldIdLst>
    <p:sldId id="400" r:id="rId5"/>
    <p:sldId id="391" r:id="rId6"/>
    <p:sldId id="403" r:id="rId7"/>
    <p:sldId id="270" r:id="rId8"/>
    <p:sldId id="261" r:id="rId9"/>
    <p:sldId id="404" r:id="rId10"/>
    <p:sldId id="260" r:id="rId11"/>
    <p:sldId id="405" r:id="rId12"/>
    <p:sldId id="406" r:id="rId13"/>
    <p:sldId id="407" r:id="rId14"/>
    <p:sldId id="408" r:id="rId15"/>
    <p:sldId id="409" r:id="rId16"/>
    <p:sldId id="410" r:id="rId17"/>
    <p:sldId id="411" r:id="rId18"/>
    <p:sldId id="412" r:id="rId19"/>
    <p:sldId id="413" r:id="rId20"/>
    <p:sldId id="415" r:id="rId21"/>
    <p:sldId id="414" r:id="rId22"/>
    <p:sldId id="416" r:id="rId23"/>
    <p:sldId id="417" r:id="rId24"/>
    <p:sldId id="418" r:id="rId25"/>
    <p:sldId id="419" r:id="rId26"/>
    <p:sldId id="398" r:id="rId27"/>
    <p:sldId id="420" r:id="rId28"/>
    <p:sldId id="28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114" d="100"/>
          <a:sy n="114" d="100"/>
        </p:scale>
        <p:origin x="474"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90" d="100"/>
        <a:sy n="90" d="100"/>
      </p:scale>
      <p:origin x="0" y="-1426"/>
    </p:cViewPr>
  </p:sorterViewPr>
  <p:notesViewPr>
    <p:cSldViewPr snapToGrid="0">
      <p:cViewPr varScale="1">
        <p:scale>
          <a:sx n="62" d="100"/>
          <a:sy n="62"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698C0E1-628D-4A29-932B-81EFC1D54B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E4E1657-5A73-426A-A66E-C4F85559BE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80B55D-A28C-4981-AA30-62D8B2215F35}" type="datetimeFigureOut">
              <a:rPr lang="en-US" smtClean="0"/>
              <a:t>4/17/2023</a:t>
            </a:fld>
            <a:endParaRPr lang="en-US" dirty="0"/>
          </a:p>
        </p:txBody>
      </p:sp>
      <p:sp>
        <p:nvSpPr>
          <p:cNvPr id="4" name="Footer Placeholder 3">
            <a:extLst>
              <a:ext uri="{FF2B5EF4-FFF2-40B4-BE49-F238E27FC236}">
                <a16:creationId xmlns:a16="http://schemas.microsoft.com/office/drawing/2014/main" id="{DBBF12EE-0BCA-4112-A66D-A1C7DDACEE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059303C-1C5B-4166-91D0-954E1FF8A2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21B084-08CE-4CE2-A230-03FB2D2096EE}" type="slidenum">
              <a:rPr lang="en-US" smtClean="0"/>
              <a:t>‹#›</a:t>
            </a:fld>
            <a:endParaRPr lang="en-US" dirty="0"/>
          </a:p>
        </p:txBody>
      </p:sp>
    </p:spTree>
    <p:extLst>
      <p:ext uri="{BB962C8B-B14F-4D97-AF65-F5344CB8AC3E}">
        <p14:creationId xmlns:p14="http://schemas.microsoft.com/office/powerpoint/2010/main" val="539625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3E07F7-7765-40B0-95C6-6F0178FC4D78}" type="datetimeFigureOut">
              <a:rPr lang="en-US" smtClean="0"/>
              <a:t>4/17/2023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4B07EB-3CEE-4B2A-A06F-03C965D4E9F1}" type="slidenum">
              <a:rPr lang="en-US" smtClean="0"/>
              <a:t>‹#›</a:t>
            </a:fld>
            <a:endParaRPr lang="en-US" dirty="0"/>
          </a:p>
        </p:txBody>
      </p:sp>
    </p:spTree>
    <p:extLst>
      <p:ext uri="{BB962C8B-B14F-4D97-AF65-F5344CB8AC3E}">
        <p14:creationId xmlns:p14="http://schemas.microsoft.com/office/powerpoint/2010/main" val="207629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BFE780-4B97-4708-B97F-94D8ADC6D799}" type="slidenum">
              <a:rPr lang="en-US" smtClean="0"/>
              <a:t>1</a:t>
            </a:fld>
            <a:endParaRPr lang="en-US" dirty="0"/>
          </a:p>
        </p:txBody>
      </p:sp>
    </p:spTree>
    <p:extLst>
      <p:ext uri="{BB962C8B-B14F-4D97-AF65-F5344CB8AC3E}">
        <p14:creationId xmlns:p14="http://schemas.microsoft.com/office/powerpoint/2010/main" val="446673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8C22AF-75C7-433B-B852-69970FBFF62D}" type="slidenum">
              <a:rPr lang="en-US" smtClean="0"/>
              <a:t>2</a:t>
            </a:fld>
            <a:endParaRPr lang="en-US" dirty="0"/>
          </a:p>
        </p:txBody>
      </p:sp>
    </p:spTree>
    <p:extLst>
      <p:ext uri="{BB962C8B-B14F-4D97-AF65-F5344CB8AC3E}">
        <p14:creationId xmlns:p14="http://schemas.microsoft.com/office/powerpoint/2010/main" val="425427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3</a:t>
            </a:fld>
            <a:endParaRPr lang="en-US" dirty="0"/>
          </a:p>
        </p:txBody>
      </p:sp>
    </p:spTree>
    <p:extLst>
      <p:ext uri="{BB962C8B-B14F-4D97-AF65-F5344CB8AC3E}">
        <p14:creationId xmlns:p14="http://schemas.microsoft.com/office/powerpoint/2010/main" val="1359915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4</a:t>
            </a:fld>
            <a:endParaRPr lang="en-US" dirty="0"/>
          </a:p>
        </p:txBody>
      </p:sp>
    </p:spTree>
    <p:extLst>
      <p:ext uri="{BB962C8B-B14F-4D97-AF65-F5344CB8AC3E}">
        <p14:creationId xmlns:p14="http://schemas.microsoft.com/office/powerpoint/2010/main" val="239743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6</a:t>
            </a:fld>
            <a:endParaRPr lang="en-US" dirty="0"/>
          </a:p>
        </p:txBody>
      </p:sp>
    </p:spTree>
    <p:extLst>
      <p:ext uri="{BB962C8B-B14F-4D97-AF65-F5344CB8AC3E}">
        <p14:creationId xmlns:p14="http://schemas.microsoft.com/office/powerpoint/2010/main" val="237301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15</a:t>
            </a:fld>
            <a:endParaRPr lang="en-US" dirty="0"/>
          </a:p>
        </p:txBody>
      </p:sp>
    </p:spTree>
    <p:extLst>
      <p:ext uri="{BB962C8B-B14F-4D97-AF65-F5344CB8AC3E}">
        <p14:creationId xmlns:p14="http://schemas.microsoft.com/office/powerpoint/2010/main" val="3381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21</a:t>
            </a:fld>
            <a:endParaRPr lang="en-US" dirty="0"/>
          </a:p>
        </p:txBody>
      </p:sp>
    </p:spTree>
    <p:extLst>
      <p:ext uri="{BB962C8B-B14F-4D97-AF65-F5344CB8AC3E}">
        <p14:creationId xmlns:p14="http://schemas.microsoft.com/office/powerpoint/2010/main" val="2681424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23</a:t>
            </a:fld>
            <a:endParaRPr lang="en-US" dirty="0"/>
          </a:p>
        </p:txBody>
      </p:sp>
    </p:spTree>
    <p:extLst>
      <p:ext uri="{BB962C8B-B14F-4D97-AF65-F5344CB8AC3E}">
        <p14:creationId xmlns:p14="http://schemas.microsoft.com/office/powerpoint/2010/main" val="3378875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25</a:t>
            </a:fld>
            <a:endParaRPr lang="en-US" dirty="0"/>
          </a:p>
        </p:txBody>
      </p:sp>
    </p:spTree>
    <p:extLst>
      <p:ext uri="{BB962C8B-B14F-4D97-AF65-F5344CB8AC3E}">
        <p14:creationId xmlns:p14="http://schemas.microsoft.com/office/powerpoint/2010/main" val="1517567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958888C-33C4-45BB-9053-0F238EBC2503}"/>
              </a:ext>
            </a:extLst>
          </p:cNvPr>
          <p:cNvSpPr>
            <a:spLocks noGrp="1"/>
          </p:cNvSpPr>
          <p:nvPr>
            <p:ph type="pic" sz="quarter" idx="13"/>
          </p:nvPr>
        </p:nvSpPr>
        <p:spPr>
          <a:xfrm>
            <a:off x="0" y="0"/>
            <a:ext cx="12192000" cy="6858000"/>
          </a:xfrm>
        </p:spPr>
        <p:txBody>
          <a:bodyPr/>
          <a:lstStyle/>
          <a:p>
            <a:r>
              <a:rPr lang="en-US"/>
              <a:t>Click icon to add picture</a:t>
            </a:r>
            <a:endParaRPr lang="en-US" dirty="0"/>
          </a:p>
        </p:txBody>
      </p:sp>
      <p:sp useBgFill="1">
        <p:nvSpPr>
          <p:cNvPr id="10" name="Title 1">
            <a:extLst>
              <a:ext uri="{FF2B5EF4-FFF2-40B4-BE49-F238E27FC236}">
                <a16:creationId xmlns:a16="http://schemas.microsoft.com/office/drawing/2014/main" id="{E234E1C5-BD1C-4142-BA62-2A1D902B606D}"/>
              </a:ext>
            </a:extLst>
          </p:cNvPr>
          <p:cNvSpPr>
            <a:spLocks noGrp="1"/>
          </p:cNvSpPr>
          <p:nvPr>
            <p:ph type="ctrTitle"/>
          </p:nvPr>
        </p:nvSpPr>
        <p:spPr>
          <a:xfrm>
            <a:off x="2263430" y="1762887"/>
            <a:ext cx="7665140" cy="2140251"/>
          </a:xfrm>
        </p:spPr>
        <p:txBody>
          <a:bodyPr tIns="365760" anchor="ctr">
            <a:normAutofit/>
          </a:bodyPr>
          <a:lstStyle>
            <a:lvl1pPr algn="ctr">
              <a:defRPr sz="5400"/>
            </a:lvl1pPr>
          </a:lstStyle>
          <a:p>
            <a:r>
              <a:rPr lang="en-US" sz="4800"/>
              <a:t>Click to edit Master title style</a:t>
            </a:r>
            <a:endParaRPr lang="en-US" sz="4800" dirty="0"/>
          </a:p>
        </p:txBody>
      </p:sp>
      <p:sp useBgFill="1">
        <p:nvSpPr>
          <p:cNvPr id="12" name="Subtitle 2" descr="Tag=AccentColor&#10;Flavor=Light&#10;Target=Text">
            <a:extLst>
              <a:ext uri="{FF2B5EF4-FFF2-40B4-BE49-F238E27FC236}">
                <a16:creationId xmlns:a16="http://schemas.microsoft.com/office/drawing/2014/main" id="{DED57426-1707-4704-8E09-2F76090515F3}"/>
              </a:ext>
            </a:extLst>
          </p:cNvPr>
          <p:cNvSpPr>
            <a:spLocks noGrp="1"/>
          </p:cNvSpPr>
          <p:nvPr>
            <p:ph type="subTitle" idx="1"/>
          </p:nvPr>
        </p:nvSpPr>
        <p:spPr>
          <a:xfrm>
            <a:off x="2263430" y="3903138"/>
            <a:ext cx="7665139" cy="1191977"/>
          </a:xfrm>
        </p:spPr>
        <p:txBody>
          <a:bodyPr/>
          <a:lstStyle>
            <a:lvl1pPr marL="0" indent="0" algn="ctr">
              <a:buNone/>
              <a:defRPr/>
            </a:lvl1pPr>
          </a:lstStyle>
          <a:p>
            <a:r>
              <a:rPr lang="en-US"/>
              <a:t>Click to edit Master subtitle style</a:t>
            </a:r>
            <a:endParaRPr lang="en-US" dirty="0"/>
          </a:p>
        </p:txBody>
      </p:sp>
    </p:spTree>
    <p:extLst>
      <p:ext uri="{BB962C8B-B14F-4D97-AF65-F5344CB8AC3E}">
        <p14:creationId xmlns:p14="http://schemas.microsoft.com/office/powerpoint/2010/main" val="3600301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FDB9BCB-0C27-46E1-90C0-AADF00541844}"/>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0649" y="1"/>
            <a:ext cx="4690532" cy="6858000"/>
          </a:xfrm>
          <a:prstGeom prst="rect">
            <a:avLst/>
          </a:prstGeom>
        </p:spPr>
      </p:pic>
      <p:sp>
        <p:nvSpPr>
          <p:cNvPr id="2" name="Title 1"/>
          <p:cNvSpPr>
            <a:spLocks noGrp="1"/>
          </p:cNvSpPr>
          <p:nvPr>
            <p:ph type="title"/>
          </p:nvPr>
        </p:nvSpPr>
        <p:spPr>
          <a:xfrm>
            <a:off x="5369441" y="1233378"/>
            <a:ext cx="5898114" cy="1357422"/>
          </a:xfrm>
        </p:spPr>
        <p:txBody>
          <a:bodyPr anchor="b">
            <a:noAutofit/>
          </a:bodyPr>
          <a:lstStyle>
            <a:lvl1pPr algn="ctr">
              <a:defRPr lang="en-US" sz="4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stStyle>
          <a:p>
            <a:r>
              <a:rPr lang="en-US"/>
              <a:t>Click to edit Master title style</a:t>
            </a:r>
            <a:endParaRPr lang="en-US" dirty="0"/>
          </a:p>
        </p:txBody>
      </p:sp>
      <p:sp>
        <p:nvSpPr>
          <p:cNvPr id="10" name="Subtitle 2" descr="Tag=AccentColor&#10;Flavor=Light&#10;Target=Text">
            <a:extLst>
              <a:ext uri="{FF2B5EF4-FFF2-40B4-BE49-F238E27FC236}">
                <a16:creationId xmlns:a16="http://schemas.microsoft.com/office/drawing/2014/main" id="{61821B46-FA47-4BEB-A735-3A8E1161FD7A}"/>
              </a:ext>
            </a:extLst>
          </p:cNvPr>
          <p:cNvSpPr>
            <a:spLocks noGrp="1"/>
          </p:cNvSpPr>
          <p:nvPr>
            <p:ph type="subTitle" idx="13"/>
          </p:nvPr>
        </p:nvSpPr>
        <p:spPr>
          <a:xfrm>
            <a:off x="5369440" y="2895601"/>
            <a:ext cx="5898115" cy="2378074"/>
          </a:xfrm>
        </p:spPr>
        <p:txBody>
          <a:bodyPr>
            <a:normAutofit/>
          </a:bodyPr>
          <a:lstStyle>
            <a:lvl1pPr marL="36900" indent="0">
              <a:buNone/>
              <a:defRPr/>
            </a:lvl1pPr>
          </a:lstStyle>
          <a:p>
            <a:r>
              <a:rPr lang="en-US"/>
              <a:t>Click to edit Master subtitle style</a:t>
            </a:r>
            <a:endParaRPr lang="en-US" dirty="0"/>
          </a:p>
        </p:txBody>
      </p:sp>
      <p:sp>
        <p:nvSpPr>
          <p:cNvPr id="13" name="Picture Placeholder 12">
            <a:extLst>
              <a:ext uri="{FF2B5EF4-FFF2-40B4-BE49-F238E27FC236}">
                <a16:creationId xmlns:a16="http://schemas.microsoft.com/office/drawing/2014/main" id="{CF220894-C699-4E12-9EB4-2318F23E4AAF}"/>
              </a:ext>
            </a:extLst>
          </p:cNvPr>
          <p:cNvSpPr>
            <a:spLocks noGrp="1"/>
          </p:cNvSpPr>
          <p:nvPr>
            <p:ph type="pic" sz="quarter" idx="14"/>
          </p:nvPr>
        </p:nvSpPr>
        <p:spPr>
          <a:xfrm>
            <a:off x="-11113" y="0"/>
            <a:ext cx="4583113" cy="6858000"/>
          </a:xfrm>
        </p:spPr>
        <p:txBody>
          <a:bodyPr/>
          <a:lstStyle/>
          <a:p>
            <a:r>
              <a:rPr lang="en-US"/>
              <a:t>Click icon to add picture</a:t>
            </a:r>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5" name="Date Placeholder 4"/>
          <p:cNvSpPr>
            <a:spLocks noGrp="1"/>
          </p:cNvSpPr>
          <p:nvPr>
            <p:ph type="dt" sz="half" idx="10"/>
          </p:nvPr>
        </p:nvSpPr>
        <p:spPr/>
        <p:txBody>
          <a:bodyPr/>
          <a:lstStyle>
            <a:lvl1pPr>
              <a:defRPr/>
            </a:lvl1pPr>
          </a:lstStyle>
          <a:p>
            <a:r>
              <a:rPr lang="en-US" dirty="0"/>
              <a:t>20XX</a:t>
            </a:r>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67903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958888C-33C4-45BB-9053-0F238EBC2503}"/>
              </a:ext>
            </a:extLst>
          </p:cNvPr>
          <p:cNvSpPr>
            <a:spLocks noGrp="1"/>
          </p:cNvSpPr>
          <p:nvPr>
            <p:ph type="pic" sz="quarter" idx="13"/>
          </p:nvPr>
        </p:nvSpPr>
        <p:spPr>
          <a:xfrm>
            <a:off x="0" y="0"/>
            <a:ext cx="12192000" cy="6858000"/>
          </a:xfrm>
        </p:spPr>
        <p:txBody>
          <a:bodyPr/>
          <a:lstStyle/>
          <a:p>
            <a:r>
              <a:rPr lang="en-US"/>
              <a:t>Click icon to add picture</a:t>
            </a:r>
            <a:endParaRPr lang="en-US" dirty="0"/>
          </a:p>
        </p:txBody>
      </p:sp>
      <p:sp useBgFill="1">
        <p:nvSpPr>
          <p:cNvPr id="2" name="Title 1"/>
          <p:cNvSpPr>
            <a:spLocks noGrp="1"/>
          </p:cNvSpPr>
          <p:nvPr>
            <p:ph type="ctrTitle"/>
          </p:nvPr>
        </p:nvSpPr>
        <p:spPr>
          <a:xfrm>
            <a:off x="1146676" y="1572884"/>
            <a:ext cx="4100417" cy="2585050"/>
          </a:xfrm>
        </p:spPr>
        <p:txBody>
          <a:bodyPr lIns="274320" anchor="ctr">
            <a:normAutofit/>
          </a:bodyPr>
          <a:lstStyle>
            <a:lvl1pPr algn="l">
              <a:defRPr lang="en-US" sz="4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stStyle>
          <a:p>
            <a:r>
              <a:rPr lang="en-US"/>
              <a:t>Click to edit Master title style</a:t>
            </a:r>
            <a:endParaRPr lang="en-US" dirty="0"/>
          </a:p>
        </p:txBody>
      </p:sp>
      <p:sp useBgFill="1">
        <p:nvSpPr>
          <p:cNvPr id="3" name="Subtitle 2"/>
          <p:cNvSpPr>
            <a:spLocks noGrp="1"/>
          </p:cNvSpPr>
          <p:nvPr>
            <p:ph type="subTitle" idx="1"/>
          </p:nvPr>
        </p:nvSpPr>
        <p:spPr>
          <a:xfrm>
            <a:off x="1146675" y="4157934"/>
            <a:ext cx="4100418" cy="1446364"/>
          </a:xfrm>
        </p:spPr>
        <p:txBody>
          <a:bodyPr lIns="274320" anchor="t">
            <a:normAutofit/>
          </a:bodyPr>
          <a:lstStyle>
            <a:lvl1pPr marL="342900" indent="-306000" algn="l" defTabSz="457200" rtl="0" eaLnBrk="1" latinLnBrk="0" hangingPunct="1">
              <a:lnSpc>
                <a:spcPct val="80000"/>
              </a:lnSpc>
              <a:spcBef>
                <a:spcPct val="20000"/>
              </a:spcBef>
              <a:spcAft>
                <a:spcPts val="600"/>
              </a:spcAft>
              <a:buClr>
                <a:schemeClr val="tx2"/>
              </a:buClr>
              <a:buSzPct val="70000"/>
              <a:buFont typeface="Wingdings 2" charset="2"/>
              <a:buChar char=""/>
              <a:defRPr lang="en-US" sz="16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6425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B2FCC-99C4-4C2B-99B4-9C5E13D5344B}"/>
              </a:ext>
            </a:extLst>
          </p:cNvPr>
          <p:cNvSpPr>
            <a:spLocks noGrp="1"/>
          </p:cNvSpPr>
          <p:nvPr>
            <p:ph type="title"/>
          </p:nvPr>
        </p:nvSpPr>
        <p:spPr>
          <a:xfrm>
            <a:off x="8050975" y="782122"/>
            <a:ext cx="3619500" cy="2492828"/>
          </a:xfrm>
        </p:spPr>
        <p:txBody>
          <a:bodyPr anchor="b"/>
          <a:lstStyle>
            <a:lvl1pPr algn="l">
              <a:spcBef>
                <a:spcPts val="960"/>
              </a:spcBef>
              <a:spcAft>
                <a:spcPts val="600"/>
              </a:spcAft>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8958888C-33C4-45BB-9053-0F238EBC2503}"/>
              </a:ext>
            </a:extLst>
          </p:cNvPr>
          <p:cNvSpPr>
            <a:spLocks noGrp="1"/>
          </p:cNvSpPr>
          <p:nvPr>
            <p:ph type="pic" sz="quarter" idx="13"/>
          </p:nvPr>
        </p:nvSpPr>
        <p:spPr>
          <a:xfrm>
            <a:off x="-4740" y="0"/>
            <a:ext cx="3754712" cy="2675444"/>
          </a:xfrm>
          <a:ln>
            <a:noFill/>
          </a:ln>
        </p:spPr>
        <p:txBody>
          <a:bodyPr/>
          <a:lstStyle/>
          <a:p>
            <a:r>
              <a:rPr lang="en-US"/>
              <a:t>Click icon to add picture</a:t>
            </a:r>
            <a:endParaRPr lang="en-US" dirty="0"/>
          </a:p>
        </p:txBody>
      </p:sp>
      <p:sp>
        <p:nvSpPr>
          <p:cNvPr id="19" name="Picture Placeholder 10">
            <a:extLst>
              <a:ext uri="{FF2B5EF4-FFF2-40B4-BE49-F238E27FC236}">
                <a16:creationId xmlns:a16="http://schemas.microsoft.com/office/drawing/2014/main" id="{B5F49914-A317-424F-9214-203370D7674B}"/>
              </a:ext>
            </a:extLst>
          </p:cNvPr>
          <p:cNvSpPr>
            <a:spLocks noGrp="1"/>
          </p:cNvSpPr>
          <p:nvPr>
            <p:ph type="pic" sz="quarter" idx="14"/>
          </p:nvPr>
        </p:nvSpPr>
        <p:spPr>
          <a:xfrm>
            <a:off x="3749972" y="0"/>
            <a:ext cx="3793815" cy="2675444"/>
          </a:xfrm>
          <a:ln>
            <a:noFill/>
          </a:ln>
        </p:spPr>
        <p:txBody>
          <a:bodyPr/>
          <a:lstStyle/>
          <a:p>
            <a:r>
              <a:rPr lang="en-US"/>
              <a:t>Click icon to add picture</a:t>
            </a:r>
            <a:endParaRPr lang="en-US" dirty="0"/>
          </a:p>
        </p:txBody>
      </p:sp>
      <p:sp>
        <p:nvSpPr>
          <p:cNvPr id="20" name="Picture Placeholder 10">
            <a:extLst>
              <a:ext uri="{FF2B5EF4-FFF2-40B4-BE49-F238E27FC236}">
                <a16:creationId xmlns:a16="http://schemas.microsoft.com/office/drawing/2014/main" id="{B68EE34D-80C0-4CEE-99D1-3C91F6626DFF}"/>
              </a:ext>
            </a:extLst>
          </p:cNvPr>
          <p:cNvSpPr>
            <a:spLocks noGrp="1"/>
          </p:cNvSpPr>
          <p:nvPr>
            <p:ph type="pic" sz="quarter" idx="15"/>
          </p:nvPr>
        </p:nvSpPr>
        <p:spPr>
          <a:xfrm>
            <a:off x="-4740" y="2675444"/>
            <a:ext cx="7543904" cy="4182556"/>
          </a:xfrm>
          <a:ln>
            <a:noFill/>
          </a:ln>
        </p:spPr>
        <p:txBody>
          <a:bodyPr/>
          <a:lstStyle/>
          <a:p>
            <a:r>
              <a:rPr lang="en-US"/>
              <a:t>Click icon to add picture</a:t>
            </a:r>
            <a:endParaRPr lang="en-US" dirty="0"/>
          </a:p>
        </p:txBody>
      </p:sp>
      <p:sp>
        <p:nvSpPr>
          <p:cNvPr id="12" name="Footer Placeholder 4">
            <a:extLst>
              <a:ext uri="{FF2B5EF4-FFF2-40B4-BE49-F238E27FC236}">
                <a16:creationId xmlns:a16="http://schemas.microsoft.com/office/drawing/2014/main" id="{25E34894-A499-4CC3-9F3E-BB0B1268CC35}"/>
              </a:ext>
            </a:extLst>
          </p:cNvPr>
          <p:cNvSpPr>
            <a:spLocks noGrp="1"/>
          </p:cNvSpPr>
          <p:nvPr>
            <p:ph type="ftr" sz="quarter" idx="11"/>
          </p:nvPr>
        </p:nvSpPr>
        <p:spPr>
          <a:xfrm>
            <a:off x="913795" y="6000749"/>
            <a:ext cx="6672865" cy="365125"/>
          </a:xfrm>
        </p:spPr>
        <p:txBody>
          <a:bodyPr/>
          <a:lstStyle/>
          <a:p>
            <a:r>
              <a:rPr lang="en-US" dirty="0"/>
              <a:t>Sample footer text</a:t>
            </a:r>
          </a:p>
        </p:txBody>
      </p:sp>
      <p:sp>
        <p:nvSpPr>
          <p:cNvPr id="23" name="Text Placeholder 22">
            <a:extLst>
              <a:ext uri="{FF2B5EF4-FFF2-40B4-BE49-F238E27FC236}">
                <a16:creationId xmlns:a16="http://schemas.microsoft.com/office/drawing/2014/main" id="{6F37D4A7-7BA4-4331-82C1-818D1B5B05B2}"/>
              </a:ext>
            </a:extLst>
          </p:cNvPr>
          <p:cNvSpPr>
            <a:spLocks noGrp="1"/>
          </p:cNvSpPr>
          <p:nvPr>
            <p:ph type="body" sz="quarter" idx="17"/>
          </p:nvPr>
        </p:nvSpPr>
        <p:spPr>
          <a:xfrm>
            <a:off x="8042275" y="3592286"/>
            <a:ext cx="3619500" cy="1992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41879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p:cNvSpPr>
            <a:spLocks noGrp="1"/>
          </p:cNvSpPr>
          <p:nvPr>
            <p:ph type="ctrTitle"/>
          </p:nvPr>
        </p:nvSpPr>
        <p:spPr>
          <a:xfrm>
            <a:off x="913335" y="1233378"/>
            <a:ext cx="5697102" cy="1405366"/>
          </a:xfrm>
        </p:spPr>
        <p:txBody>
          <a:bodyPr anchor="b">
            <a:no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913795" y="3002281"/>
            <a:ext cx="5686437" cy="2271393"/>
          </a:xfrm>
        </p:spPr>
        <p:txBody>
          <a:bodyPr anchor="t">
            <a:normAutofit/>
          </a:bodyPr>
          <a:lstStyle>
            <a:lvl1pPr marL="0" indent="0" algn="ctr">
              <a:buNone/>
              <a:defRPr lang="en-US" sz="2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13" name="Picture Placeholder 12">
            <a:extLst>
              <a:ext uri="{FF2B5EF4-FFF2-40B4-BE49-F238E27FC236}">
                <a16:creationId xmlns:a16="http://schemas.microsoft.com/office/drawing/2014/main" id="{F93FCD85-64A9-4257-8703-568A1629E13D}"/>
              </a:ext>
            </a:extLst>
          </p:cNvPr>
          <p:cNvSpPr>
            <a:spLocks noGrp="1"/>
          </p:cNvSpPr>
          <p:nvPr>
            <p:ph type="pic" sz="quarter" idx="13"/>
          </p:nvPr>
        </p:nvSpPr>
        <p:spPr>
          <a:xfrm>
            <a:off x="7596864" y="0"/>
            <a:ext cx="4572000" cy="6858000"/>
          </a:xfrm>
        </p:spPr>
        <p:txBody>
          <a:bodyPr/>
          <a:lstStyle/>
          <a:p>
            <a:r>
              <a:rPr lang="en-US"/>
              <a:t>Click icon to add picture</a:t>
            </a:r>
            <a:endParaRPr lang="en-US" dirty="0"/>
          </a:p>
        </p:txBody>
      </p:sp>
      <p:pic>
        <p:nvPicPr>
          <p:cNvPr id="9" name="Picture 8">
            <a:extLst>
              <a:ext uri="{FF2B5EF4-FFF2-40B4-BE49-F238E27FC236}">
                <a16:creationId xmlns:a16="http://schemas.microsoft.com/office/drawing/2014/main" id="{1A47AB1B-8039-41F6-A255-B03F33FB635C}"/>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501468" y="1"/>
            <a:ext cx="4690532" cy="6858000"/>
          </a:xfrm>
          <a:prstGeom prst="rect">
            <a:avLst/>
          </a:prstGeom>
        </p:spPr>
      </p:pic>
      <p:sp>
        <p:nvSpPr>
          <p:cNvPr id="10" name="Date Placeholder 3">
            <a:extLst>
              <a:ext uri="{FF2B5EF4-FFF2-40B4-BE49-F238E27FC236}">
                <a16:creationId xmlns:a16="http://schemas.microsoft.com/office/drawing/2014/main" id="{FBC8FC98-420D-47E9-A6BF-65337349F5D7}"/>
              </a:ext>
            </a:extLst>
          </p:cNvPr>
          <p:cNvSpPr>
            <a:spLocks noGrp="1"/>
          </p:cNvSpPr>
          <p:nvPr>
            <p:ph type="dt" sz="half" idx="10"/>
          </p:nvPr>
        </p:nvSpPr>
        <p:spPr>
          <a:xfrm>
            <a:off x="7678736" y="6000749"/>
            <a:ext cx="2743200" cy="365125"/>
          </a:xfrm>
        </p:spPr>
        <p:txBody>
          <a:bodyPr/>
          <a:lstStyle>
            <a:lvl1pPr>
              <a:defRPr/>
            </a:lvl1pPr>
          </a:lstStyle>
          <a:p>
            <a:r>
              <a:rPr lang="en-US" dirty="0"/>
              <a:t>20XX</a:t>
            </a:r>
          </a:p>
        </p:txBody>
      </p:sp>
      <p:sp>
        <p:nvSpPr>
          <p:cNvPr id="11" name="Slide Number Placeholder 5">
            <a:extLst>
              <a:ext uri="{FF2B5EF4-FFF2-40B4-BE49-F238E27FC236}">
                <a16:creationId xmlns:a16="http://schemas.microsoft.com/office/drawing/2014/main" id="{016EE41C-5E1E-448A-AC09-A8C32B4A87FA}"/>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7973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 name="Title 1"/>
          <p:cNvSpPr>
            <a:spLocks noGrp="1"/>
          </p:cNvSpPr>
          <p:nvPr>
            <p:ph type="title"/>
          </p:nvPr>
        </p:nvSpPr>
        <p:spPr>
          <a:xfrm>
            <a:off x="1370693" y="4913529"/>
            <a:ext cx="9440034" cy="680691"/>
          </a:xfrm>
        </p:spPr>
        <p:txBody>
          <a:bodyPr/>
          <a:lstStyle/>
          <a:p>
            <a:r>
              <a:rPr lang="en-US"/>
              <a:t>Click to edit Master title style</a:t>
            </a:r>
            <a:endParaRPr lang="en-US" dirty="0"/>
          </a:p>
        </p:txBody>
      </p:sp>
      <p:sp>
        <p:nvSpPr>
          <p:cNvPr id="8" name="Subtitle 2">
            <a:extLst>
              <a:ext uri="{FF2B5EF4-FFF2-40B4-BE49-F238E27FC236}">
                <a16:creationId xmlns:a16="http://schemas.microsoft.com/office/drawing/2014/main" id="{29CC1453-4E18-4960-B6D5-529F625B9A3C}"/>
              </a:ext>
            </a:extLst>
          </p:cNvPr>
          <p:cNvSpPr>
            <a:spLocks noGrp="1"/>
          </p:cNvSpPr>
          <p:nvPr>
            <p:ph type="subTitle" idx="1"/>
          </p:nvPr>
        </p:nvSpPr>
        <p:spPr>
          <a:xfrm>
            <a:off x="1370693" y="5713343"/>
            <a:ext cx="9440034" cy="436942"/>
          </a:xfrm>
        </p:spPr>
        <p:txBody>
          <a:bodyPr/>
          <a:lstStyle>
            <a:lvl1pPr marL="36900" indent="0" algn="ctr">
              <a:buNone/>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ADDA07CD-6F66-4875-B1ED-5D11B9642B31}"/>
              </a:ext>
            </a:extLst>
          </p:cNvPr>
          <p:cNvSpPr>
            <a:spLocks noGrp="1"/>
          </p:cNvSpPr>
          <p:nvPr>
            <p:ph type="pic" sz="quarter" idx="13"/>
          </p:nvPr>
        </p:nvSpPr>
        <p:spPr>
          <a:xfrm>
            <a:off x="642938" y="642938"/>
            <a:ext cx="5130800" cy="3303587"/>
          </a:xfrm>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E1CB1643-335F-4FF9-8A42-C5652761302E}"/>
              </a:ext>
            </a:extLst>
          </p:cNvPr>
          <p:cNvSpPr>
            <a:spLocks noGrp="1"/>
          </p:cNvSpPr>
          <p:nvPr>
            <p:ph type="pic" sz="quarter" idx="14"/>
          </p:nvPr>
        </p:nvSpPr>
        <p:spPr>
          <a:xfrm>
            <a:off x="6417733" y="642937"/>
            <a:ext cx="5130800" cy="3303587"/>
          </a:xfrm>
        </p:spPr>
        <p:txBody>
          <a:bodyPr/>
          <a:lstStyle/>
          <a:p>
            <a:r>
              <a:rPr lang="en-US"/>
              <a:t>Click icon to add picture</a:t>
            </a:r>
            <a:endParaRPr lang="en-US" dirty="0"/>
          </a:p>
        </p:txBody>
      </p:sp>
      <p:pic>
        <p:nvPicPr>
          <p:cNvPr id="9" name="Picture 8">
            <a:extLst>
              <a:ext uri="{FF2B5EF4-FFF2-40B4-BE49-F238E27FC236}">
                <a16:creationId xmlns:a16="http://schemas.microsoft.com/office/drawing/2014/main" id="{44843549-5E1B-48B7-A510-624588410748}"/>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 y="0"/>
            <a:ext cx="12192001" cy="4322278"/>
          </a:xfrm>
          <a:prstGeom prst="rect">
            <a:avLst/>
          </a:prstGeom>
        </p:spPr>
      </p:pic>
      <p:cxnSp>
        <p:nvCxnSpPr>
          <p:cNvPr id="11" name="Straight Connector 10">
            <a:extLst>
              <a:ext uri="{FF2B5EF4-FFF2-40B4-BE49-F238E27FC236}">
                <a16:creationId xmlns:a16="http://schemas.microsoft.com/office/drawing/2014/main" id="{43B5FF67-7EEC-4AB0-8445-132F99922894}"/>
              </a:ext>
              <a:ext uri="{C183D7F6-B498-43B3-948B-1728B52AA6E4}">
                <adec:decorative xmlns:adec="http://schemas.microsoft.com/office/drawing/2017/decorative" val="1"/>
              </a:ext>
            </a:extLst>
          </p:cNvPr>
          <p:cNvCxnSpPr/>
          <p:nvPr userDrawn="1"/>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172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table, time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2902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6754A53-50F5-4BFC-9D4B-69FF19B5766A}"/>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501468" y="1"/>
            <a:ext cx="4690532" cy="6858000"/>
          </a:xfrm>
          <a:prstGeom prst="rect">
            <a:avLst/>
          </a:prstGeom>
        </p:spPr>
      </p:pic>
      <p:sp>
        <p:nvSpPr>
          <p:cNvPr id="2" name="Title 1">
            <a:extLst>
              <a:ext uri="{FF2B5EF4-FFF2-40B4-BE49-F238E27FC236}">
                <a16:creationId xmlns:a16="http://schemas.microsoft.com/office/drawing/2014/main" id="{5EE3AA4C-F452-4742-B62F-D92ACEB05867}"/>
              </a:ext>
            </a:extLst>
          </p:cNvPr>
          <p:cNvSpPr>
            <a:spLocks noGrp="1"/>
          </p:cNvSpPr>
          <p:nvPr>
            <p:ph type="title"/>
          </p:nvPr>
        </p:nvSpPr>
        <p:spPr>
          <a:xfrm>
            <a:off x="1158948" y="1233378"/>
            <a:ext cx="5441285" cy="2911902"/>
          </a:xfrm>
        </p:spPr>
        <p:txBody>
          <a:bodyPr>
            <a:normAutofit/>
          </a:bodyPr>
          <a:lstStyle>
            <a:lvl1pPr>
              <a:defRPr sz="4400"/>
            </a:lvl1pPr>
          </a:lstStyle>
          <a:p>
            <a:r>
              <a:rPr lang="en-US"/>
              <a:t>Click to edit Master title style</a:t>
            </a:r>
            <a:endParaRPr lang="en-US" dirty="0"/>
          </a:p>
        </p:txBody>
      </p:sp>
      <p:sp>
        <p:nvSpPr>
          <p:cNvPr id="7" name="Subtitle 2">
            <a:extLst>
              <a:ext uri="{FF2B5EF4-FFF2-40B4-BE49-F238E27FC236}">
                <a16:creationId xmlns:a16="http://schemas.microsoft.com/office/drawing/2014/main" id="{C4A6F582-B177-429F-8965-8FC2335DBCC9}"/>
              </a:ext>
            </a:extLst>
          </p:cNvPr>
          <p:cNvSpPr>
            <a:spLocks noGrp="1"/>
          </p:cNvSpPr>
          <p:nvPr>
            <p:ph type="subTitle" idx="1"/>
          </p:nvPr>
        </p:nvSpPr>
        <p:spPr>
          <a:xfrm>
            <a:off x="1158948" y="4495800"/>
            <a:ext cx="5441286" cy="777874"/>
          </a:xfrm>
        </p:spPr>
        <p:txBody>
          <a:bodyPr/>
          <a:lstStyle>
            <a:lvl1pPr marL="36900" indent="0" algn="ctr">
              <a:buNone/>
              <a:defRPr/>
            </a:lvl1pPr>
          </a:lstStyle>
          <a:p>
            <a:r>
              <a:rPr lang="en-US"/>
              <a:t>Click to edit Master subtitle style</a:t>
            </a:r>
            <a:endParaRPr lang="en-US" dirty="0"/>
          </a:p>
        </p:txBody>
      </p:sp>
      <p:sp>
        <p:nvSpPr>
          <p:cNvPr id="4" name="Footer Placeholder 3">
            <a:extLst>
              <a:ext uri="{FF2B5EF4-FFF2-40B4-BE49-F238E27FC236}">
                <a16:creationId xmlns:a16="http://schemas.microsoft.com/office/drawing/2014/main" id="{D5708956-7306-4C30-B1DF-68E2666A233C}"/>
              </a:ext>
            </a:extLst>
          </p:cNvPr>
          <p:cNvSpPr>
            <a:spLocks noGrp="1"/>
          </p:cNvSpPr>
          <p:nvPr>
            <p:ph type="ftr" sz="quarter" idx="11"/>
          </p:nvPr>
        </p:nvSpPr>
        <p:spPr>
          <a:xfrm>
            <a:off x="913796" y="6000749"/>
            <a:ext cx="5686438" cy="365125"/>
          </a:xfrm>
        </p:spPr>
        <p:txBody>
          <a:bodyPr/>
          <a:lstStyle/>
          <a:p>
            <a:r>
              <a:rPr lang="en-US" dirty="0"/>
              <a:t>Sample footer text</a:t>
            </a:r>
          </a:p>
        </p:txBody>
      </p:sp>
      <p:sp>
        <p:nvSpPr>
          <p:cNvPr id="17" name="Picture Placeholder 16">
            <a:extLst>
              <a:ext uri="{FF2B5EF4-FFF2-40B4-BE49-F238E27FC236}">
                <a16:creationId xmlns:a16="http://schemas.microsoft.com/office/drawing/2014/main" id="{F5FA9922-F4B7-458A-B446-58C5673A30DC}"/>
              </a:ext>
            </a:extLst>
          </p:cNvPr>
          <p:cNvSpPr>
            <a:spLocks noGrp="1"/>
          </p:cNvSpPr>
          <p:nvPr>
            <p:ph type="pic" sz="quarter" idx="12"/>
          </p:nvPr>
        </p:nvSpPr>
        <p:spPr>
          <a:xfrm>
            <a:off x="7848600" y="642938"/>
            <a:ext cx="3700463" cy="2625725"/>
          </a:xfrm>
        </p:spPr>
        <p:txBody>
          <a:bodyPr/>
          <a:lstStyle/>
          <a:p>
            <a:r>
              <a:rPr lang="en-US"/>
              <a:t>Click icon to add picture</a:t>
            </a:r>
            <a:endParaRPr lang="en-US" dirty="0"/>
          </a:p>
        </p:txBody>
      </p:sp>
      <p:sp>
        <p:nvSpPr>
          <p:cNvPr id="18" name="Picture Placeholder 16">
            <a:extLst>
              <a:ext uri="{FF2B5EF4-FFF2-40B4-BE49-F238E27FC236}">
                <a16:creationId xmlns:a16="http://schemas.microsoft.com/office/drawing/2014/main" id="{A931B751-CD27-4E96-B65A-1D983D265034}"/>
              </a:ext>
            </a:extLst>
          </p:cNvPr>
          <p:cNvSpPr>
            <a:spLocks noGrp="1"/>
          </p:cNvSpPr>
          <p:nvPr>
            <p:ph type="pic" sz="quarter" idx="13"/>
          </p:nvPr>
        </p:nvSpPr>
        <p:spPr>
          <a:xfrm>
            <a:off x="7848600" y="3600901"/>
            <a:ext cx="3700463" cy="2625725"/>
          </a:xfrm>
        </p:spPr>
        <p:txBody>
          <a:bodyPr/>
          <a:lstStyle/>
          <a:p>
            <a:r>
              <a:rPr lang="en-US"/>
              <a:t>Click icon to add picture</a:t>
            </a:r>
            <a:endParaRPr lang="en-US" dirty="0"/>
          </a:p>
        </p:txBody>
      </p:sp>
    </p:spTree>
    <p:extLst>
      <p:ext uri="{BB962C8B-B14F-4D97-AF65-F5344CB8AC3E}">
        <p14:creationId xmlns:p14="http://schemas.microsoft.com/office/powerpoint/2010/main" val="126780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9B87676-021D-46A4-8D5E-AAB45A5F2EB7}"/>
              </a:ext>
              <a:ext uri="{C183D7F6-B498-43B3-948B-1728B52AA6E4}">
                <adec:decorative xmlns:adec="http://schemas.microsoft.com/office/drawing/2017/decorative" val="1"/>
              </a:ext>
            </a:extLst>
          </p:cNvPr>
          <p:cNvSpPr/>
          <p:nvPr userDrawn="1"/>
        </p:nvSpPr>
        <p:spPr>
          <a:xfrm>
            <a:off x="660053" y="2057400"/>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32" name="Picture Placeholder 31">
            <a:extLst>
              <a:ext uri="{FF2B5EF4-FFF2-40B4-BE49-F238E27FC236}">
                <a16:creationId xmlns:a16="http://schemas.microsoft.com/office/drawing/2014/main" id="{3E2461C8-280B-42BE-8793-5F1B2C4C0A30}"/>
              </a:ext>
            </a:extLst>
          </p:cNvPr>
          <p:cNvSpPr>
            <a:spLocks noGrp="1"/>
          </p:cNvSpPr>
          <p:nvPr>
            <p:ph type="pic" sz="quarter" idx="13"/>
          </p:nvPr>
        </p:nvSpPr>
        <p:spPr>
          <a:xfrm>
            <a:off x="913796" y="2327275"/>
            <a:ext cx="1827818" cy="2181225"/>
          </a:xfrm>
        </p:spPr>
        <p:txBody>
          <a:bodyPr/>
          <a:lstStyle/>
          <a:p>
            <a:r>
              <a:rPr lang="en-US"/>
              <a:t>Click icon to add picture</a:t>
            </a:r>
            <a:endParaRPr lang="en-US" dirty="0"/>
          </a:p>
        </p:txBody>
      </p:sp>
      <p:sp>
        <p:nvSpPr>
          <p:cNvPr id="10" name="Rectangle 9">
            <a:extLst>
              <a:ext uri="{FF2B5EF4-FFF2-40B4-BE49-F238E27FC236}">
                <a16:creationId xmlns:a16="http://schemas.microsoft.com/office/drawing/2014/main" id="{B256D654-5693-4897-AD58-F42CEECEC0EF}"/>
              </a:ext>
              <a:ext uri="{C183D7F6-B498-43B3-948B-1728B52AA6E4}">
                <adec:decorative xmlns:adec="http://schemas.microsoft.com/office/drawing/2017/decorative" val="1"/>
              </a:ext>
            </a:extLst>
          </p:cNvPr>
          <p:cNvSpPr/>
          <p:nvPr userDrawn="1"/>
        </p:nvSpPr>
        <p:spPr>
          <a:xfrm>
            <a:off x="3452764" y="2057400"/>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E7D5C18-F020-4168-9A98-D4162006A81B}"/>
              </a:ext>
              <a:ext uri="{C183D7F6-B498-43B3-948B-1728B52AA6E4}">
                <adec:decorative xmlns:adec="http://schemas.microsoft.com/office/drawing/2017/decorative" val="1"/>
              </a:ext>
            </a:extLst>
          </p:cNvPr>
          <p:cNvSpPr/>
          <p:nvPr userDrawn="1"/>
        </p:nvSpPr>
        <p:spPr>
          <a:xfrm>
            <a:off x="6245475" y="2057400"/>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319BC3A-55C2-47AD-93E5-368070939BF6}"/>
              </a:ext>
              <a:ext uri="{C183D7F6-B498-43B3-948B-1728B52AA6E4}">
                <adec:decorative xmlns:adec="http://schemas.microsoft.com/office/drawing/2017/decorative" val="1"/>
              </a:ext>
            </a:extLst>
          </p:cNvPr>
          <p:cNvSpPr/>
          <p:nvPr userDrawn="1"/>
        </p:nvSpPr>
        <p:spPr>
          <a:xfrm>
            <a:off x="9038186" y="2043502"/>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Picture Placeholder 31">
            <a:extLst>
              <a:ext uri="{FF2B5EF4-FFF2-40B4-BE49-F238E27FC236}">
                <a16:creationId xmlns:a16="http://schemas.microsoft.com/office/drawing/2014/main" id="{E249A1C0-506E-4C49-A763-DA0BF00B5AFC}"/>
              </a:ext>
            </a:extLst>
          </p:cNvPr>
          <p:cNvSpPr>
            <a:spLocks noGrp="1"/>
          </p:cNvSpPr>
          <p:nvPr>
            <p:ph type="pic" sz="quarter" idx="14"/>
          </p:nvPr>
        </p:nvSpPr>
        <p:spPr>
          <a:xfrm>
            <a:off x="3718593" y="2327275"/>
            <a:ext cx="1827818" cy="2181225"/>
          </a:xfrm>
        </p:spPr>
        <p:txBody>
          <a:bodyPr/>
          <a:lstStyle/>
          <a:p>
            <a:r>
              <a:rPr lang="en-US"/>
              <a:t>Click icon to add picture</a:t>
            </a:r>
            <a:endParaRPr lang="en-US" dirty="0"/>
          </a:p>
        </p:txBody>
      </p:sp>
      <p:sp>
        <p:nvSpPr>
          <p:cNvPr id="34" name="Picture Placeholder 31">
            <a:extLst>
              <a:ext uri="{FF2B5EF4-FFF2-40B4-BE49-F238E27FC236}">
                <a16:creationId xmlns:a16="http://schemas.microsoft.com/office/drawing/2014/main" id="{C9B12B3E-6E6A-4B9F-BCDC-ABAB3007AE6C}"/>
              </a:ext>
            </a:extLst>
          </p:cNvPr>
          <p:cNvSpPr>
            <a:spLocks noGrp="1"/>
          </p:cNvSpPr>
          <p:nvPr>
            <p:ph type="pic" sz="quarter" idx="15"/>
          </p:nvPr>
        </p:nvSpPr>
        <p:spPr>
          <a:xfrm>
            <a:off x="6511305" y="2327275"/>
            <a:ext cx="1827818" cy="2181225"/>
          </a:xfrm>
        </p:spPr>
        <p:txBody>
          <a:bodyPr/>
          <a:lstStyle/>
          <a:p>
            <a:r>
              <a:rPr lang="en-US"/>
              <a:t>Click icon to add picture</a:t>
            </a:r>
            <a:endParaRPr lang="en-US" dirty="0"/>
          </a:p>
        </p:txBody>
      </p:sp>
      <p:sp>
        <p:nvSpPr>
          <p:cNvPr id="35" name="Picture Placeholder 31">
            <a:extLst>
              <a:ext uri="{FF2B5EF4-FFF2-40B4-BE49-F238E27FC236}">
                <a16:creationId xmlns:a16="http://schemas.microsoft.com/office/drawing/2014/main" id="{961CEF8D-8303-439E-BDF8-3983FAE33E12}"/>
              </a:ext>
            </a:extLst>
          </p:cNvPr>
          <p:cNvSpPr>
            <a:spLocks noGrp="1"/>
          </p:cNvSpPr>
          <p:nvPr>
            <p:ph type="pic" sz="quarter" idx="16"/>
          </p:nvPr>
        </p:nvSpPr>
        <p:spPr>
          <a:xfrm>
            <a:off x="9304015" y="2327275"/>
            <a:ext cx="1827818" cy="2181225"/>
          </a:xfrm>
        </p:spPr>
        <p:txBody>
          <a:bodyPr/>
          <a:lstStyle/>
          <a:p>
            <a:r>
              <a:rPr lang="en-US"/>
              <a:t>Click icon to add picture</a:t>
            </a:r>
            <a:endParaRPr lang="en-US" dirty="0"/>
          </a:p>
        </p:txBody>
      </p:sp>
      <p:sp>
        <p:nvSpPr>
          <p:cNvPr id="36" name="Text Placeholder 27">
            <a:extLst>
              <a:ext uri="{FF2B5EF4-FFF2-40B4-BE49-F238E27FC236}">
                <a16:creationId xmlns:a16="http://schemas.microsoft.com/office/drawing/2014/main" id="{4BDD0E13-DDEB-44F9-8676-F70405015877}"/>
              </a:ext>
            </a:extLst>
          </p:cNvPr>
          <p:cNvSpPr>
            <a:spLocks noGrp="1"/>
          </p:cNvSpPr>
          <p:nvPr>
            <p:ph type="body" sz="quarter" idx="17"/>
          </p:nvPr>
        </p:nvSpPr>
        <p:spPr>
          <a:xfrm>
            <a:off x="66005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7" name="Text Placeholder 27">
            <a:extLst>
              <a:ext uri="{FF2B5EF4-FFF2-40B4-BE49-F238E27FC236}">
                <a16:creationId xmlns:a16="http://schemas.microsoft.com/office/drawing/2014/main" id="{51948158-9C97-4517-B0D3-4085249937AC}"/>
              </a:ext>
            </a:extLst>
          </p:cNvPr>
          <p:cNvSpPr>
            <a:spLocks noGrp="1"/>
          </p:cNvSpPr>
          <p:nvPr>
            <p:ph type="body" sz="quarter" idx="18"/>
          </p:nvPr>
        </p:nvSpPr>
        <p:spPr>
          <a:xfrm>
            <a:off x="66005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8" name="Text Placeholder 27">
            <a:extLst>
              <a:ext uri="{FF2B5EF4-FFF2-40B4-BE49-F238E27FC236}">
                <a16:creationId xmlns:a16="http://schemas.microsoft.com/office/drawing/2014/main" id="{CA53CE84-6890-4263-ABB8-F39819C6A432}"/>
              </a:ext>
            </a:extLst>
          </p:cNvPr>
          <p:cNvSpPr>
            <a:spLocks noGrp="1"/>
          </p:cNvSpPr>
          <p:nvPr>
            <p:ph type="body" sz="quarter" idx="19"/>
          </p:nvPr>
        </p:nvSpPr>
        <p:spPr>
          <a:xfrm>
            <a:off x="345276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9" name="Text Placeholder 27">
            <a:extLst>
              <a:ext uri="{FF2B5EF4-FFF2-40B4-BE49-F238E27FC236}">
                <a16:creationId xmlns:a16="http://schemas.microsoft.com/office/drawing/2014/main" id="{2C891989-38F5-4F8A-AD02-DBBD0666D172}"/>
              </a:ext>
            </a:extLst>
          </p:cNvPr>
          <p:cNvSpPr>
            <a:spLocks noGrp="1"/>
          </p:cNvSpPr>
          <p:nvPr>
            <p:ph type="body" sz="quarter" idx="20"/>
          </p:nvPr>
        </p:nvSpPr>
        <p:spPr>
          <a:xfrm>
            <a:off x="345276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40" name="Text Placeholder 27">
            <a:extLst>
              <a:ext uri="{FF2B5EF4-FFF2-40B4-BE49-F238E27FC236}">
                <a16:creationId xmlns:a16="http://schemas.microsoft.com/office/drawing/2014/main" id="{470811B1-7881-44B2-88EA-0D7D0EE5CB0B}"/>
              </a:ext>
            </a:extLst>
          </p:cNvPr>
          <p:cNvSpPr>
            <a:spLocks noGrp="1"/>
          </p:cNvSpPr>
          <p:nvPr>
            <p:ph type="body" sz="quarter" idx="21"/>
          </p:nvPr>
        </p:nvSpPr>
        <p:spPr>
          <a:xfrm>
            <a:off x="624547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41" name="Text Placeholder 27">
            <a:extLst>
              <a:ext uri="{FF2B5EF4-FFF2-40B4-BE49-F238E27FC236}">
                <a16:creationId xmlns:a16="http://schemas.microsoft.com/office/drawing/2014/main" id="{42DCE357-186A-457C-951C-49B33EE59FBF}"/>
              </a:ext>
            </a:extLst>
          </p:cNvPr>
          <p:cNvSpPr>
            <a:spLocks noGrp="1"/>
          </p:cNvSpPr>
          <p:nvPr>
            <p:ph type="body" sz="quarter" idx="22"/>
          </p:nvPr>
        </p:nvSpPr>
        <p:spPr>
          <a:xfrm>
            <a:off x="624547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42" name="Text Placeholder 27">
            <a:extLst>
              <a:ext uri="{FF2B5EF4-FFF2-40B4-BE49-F238E27FC236}">
                <a16:creationId xmlns:a16="http://schemas.microsoft.com/office/drawing/2014/main" id="{125640C8-2610-4EE2-B7DB-43B69762CA69}"/>
              </a:ext>
            </a:extLst>
          </p:cNvPr>
          <p:cNvSpPr>
            <a:spLocks noGrp="1"/>
          </p:cNvSpPr>
          <p:nvPr>
            <p:ph type="body" sz="quarter" idx="23"/>
          </p:nvPr>
        </p:nvSpPr>
        <p:spPr>
          <a:xfrm>
            <a:off x="903818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43" name="Text Placeholder 27">
            <a:extLst>
              <a:ext uri="{FF2B5EF4-FFF2-40B4-BE49-F238E27FC236}">
                <a16:creationId xmlns:a16="http://schemas.microsoft.com/office/drawing/2014/main" id="{A681FDE6-437A-4435-B435-9E095137BA70}"/>
              </a:ext>
            </a:extLst>
          </p:cNvPr>
          <p:cNvSpPr>
            <a:spLocks noGrp="1"/>
          </p:cNvSpPr>
          <p:nvPr>
            <p:ph type="body" sz="quarter" idx="24"/>
          </p:nvPr>
        </p:nvSpPr>
        <p:spPr>
          <a:xfrm>
            <a:off x="903818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Sample footer text</a:t>
            </a:r>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88009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37B721FF-D609-4D98-9D19-CF75AA8A54FC}"/>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a:extLst>
              <a:ext uri="{FF2B5EF4-FFF2-40B4-BE49-F238E27FC236}">
                <a16:creationId xmlns:a16="http://schemas.microsoft.com/office/drawing/2014/main" id="{073936BD-C868-433F-8E84-D6DD8E640E3E}"/>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lvl1pPr>
              <a:defRPr/>
            </a:lvl1pPr>
          </a:lstStyle>
          <a:p>
            <a:r>
              <a:rPr lang="en-US" dirty="0"/>
              <a:t>20XX</a:t>
            </a:r>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
        <p:nvSpPr>
          <p:cNvPr id="10" name="Title 9">
            <a:extLst>
              <a:ext uri="{FF2B5EF4-FFF2-40B4-BE49-F238E27FC236}">
                <a16:creationId xmlns:a16="http://schemas.microsoft.com/office/drawing/2014/main" id="{928224A9-CB7A-4D21-8CA0-38125E29837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4268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37B721FF-D609-4D98-9D19-CF75AA8A54FC}"/>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040" y="1734506"/>
            <a:ext cx="3359592" cy="4099959"/>
          </a:xfrm>
          <a:prstGeom prst="rect">
            <a:avLst/>
          </a:prstGeom>
        </p:spPr>
      </p:pic>
      <p:pic>
        <p:nvPicPr>
          <p:cNvPr id="21" name="Picture 20">
            <a:extLst>
              <a:ext uri="{FF2B5EF4-FFF2-40B4-BE49-F238E27FC236}">
                <a16:creationId xmlns:a16="http://schemas.microsoft.com/office/drawing/2014/main" id="{073936BD-C868-433F-8E84-D6DD8E640E3E}"/>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6204" y="1734506"/>
            <a:ext cx="3359592" cy="4099959"/>
          </a:xfrm>
          <a:prstGeom prst="rect">
            <a:avLst/>
          </a:prstGeom>
        </p:spPr>
      </p:pic>
      <p:sp>
        <p:nvSpPr>
          <p:cNvPr id="3" name="Text Placeholder 2"/>
          <p:cNvSpPr>
            <a:spLocks noGrp="1"/>
          </p:cNvSpPr>
          <p:nvPr>
            <p:ph type="body" idx="1"/>
          </p:nvPr>
        </p:nvSpPr>
        <p:spPr>
          <a:xfrm>
            <a:off x="1001623" y="1855153"/>
            <a:ext cx="318294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1623" y="2702103"/>
            <a:ext cx="318294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9579" y="1855152"/>
            <a:ext cx="3192843"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9579" y="2702103"/>
            <a:ext cx="3192842"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2" name="Picture 11">
            <a:extLst>
              <a:ext uri="{FF2B5EF4-FFF2-40B4-BE49-F238E27FC236}">
                <a16:creationId xmlns:a16="http://schemas.microsoft.com/office/drawing/2014/main" id="{2CB356B5-0EDC-4245-8878-C19DA25A30F4}"/>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51904" y="1734506"/>
            <a:ext cx="3359592" cy="4099959"/>
          </a:xfrm>
          <a:prstGeom prst="rect">
            <a:avLst/>
          </a:prstGeom>
        </p:spPr>
      </p:pic>
      <p:sp>
        <p:nvSpPr>
          <p:cNvPr id="13" name="Text Placeholder 4">
            <a:extLst>
              <a:ext uri="{FF2B5EF4-FFF2-40B4-BE49-F238E27FC236}">
                <a16:creationId xmlns:a16="http://schemas.microsoft.com/office/drawing/2014/main" id="{556C3DD2-AE94-4BA5-920E-A7EEE19296E8}"/>
              </a:ext>
            </a:extLst>
          </p:cNvPr>
          <p:cNvSpPr>
            <a:spLocks noGrp="1"/>
          </p:cNvSpPr>
          <p:nvPr>
            <p:ph type="body" sz="quarter" idx="13"/>
          </p:nvPr>
        </p:nvSpPr>
        <p:spPr>
          <a:xfrm>
            <a:off x="8035279" y="1855152"/>
            <a:ext cx="3192843"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5">
            <a:extLst>
              <a:ext uri="{FF2B5EF4-FFF2-40B4-BE49-F238E27FC236}">
                <a16:creationId xmlns:a16="http://schemas.microsoft.com/office/drawing/2014/main" id="{04BCB055-753B-4006-BF3C-73FC5A3C25D9}"/>
              </a:ext>
            </a:extLst>
          </p:cNvPr>
          <p:cNvSpPr>
            <a:spLocks noGrp="1"/>
          </p:cNvSpPr>
          <p:nvPr>
            <p:ph sz="quarter" idx="14"/>
          </p:nvPr>
        </p:nvSpPr>
        <p:spPr>
          <a:xfrm>
            <a:off x="8035279" y="2702103"/>
            <a:ext cx="3192842"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lvl1pPr>
              <a:defRPr/>
            </a:lvl1pPr>
          </a:lstStyle>
          <a:p>
            <a:r>
              <a:rPr lang="en-US" dirty="0"/>
              <a:t>20XX</a:t>
            </a:r>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
        <p:nvSpPr>
          <p:cNvPr id="10" name="Title 9">
            <a:extLst>
              <a:ext uri="{FF2B5EF4-FFF2-40B4-BE49-F238E27FC236}">
                <a16:creationId xmlns:a16="http://schemas.microsoft.com/office/drawing/2014/main" id="{CE1D954F-2A50-4751-9E47-BB4B7BD615A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162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r>
              <a:rPr lang="en-US" dirty="0"/>
              <a:t>20XX</a:t>
            </a:r>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r>
              <a:rPr lang="en-US" dirty="0"/>
              <a:t>Sample footer text</a:t>
            </a:r>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4170521828"/>
      </p:ext>
    </p:extLst>
  </p:cSld>
  <p:clrMap bg1="dk1" tx1="lt1" bg2="dk2" tx2="lt2" accent1="accent1" accent2="accent2" accent3="accent3" accent4="accent4" accent5="accent5" accent6="accent6" hlink="hlink" folHlink="folHlink"/>
  <p:sldLayoutIdLst>
    <p:sldLayoutId id="2147483682" r:id="rId1"/>
    <p:sldLayoutId id="2147483681" r:id="rId2"/>
    <p:sldLayoutId id="2147483679" r:id="rId3"/>
    <p:sldLayoutId id="2147483664" r:id="rId4"/>
    <p:sldLayoutId id="2147483660" r:id="rId5"/>
    <p:sldLayoutId id="2147483677" r:id="rId6"/>
    <p:sldLayoutId id="2147483678" r:id="rId7"/>
    <p:sldLayoutId id="2147483663" r:id="rId8"/>
    <p:sldLayoutId id="2147483676" r:id="rId9"/>
    <p:sldLayoutId id="2147483680" r:id="rId10"/>
    <p:sldLayoutId id="2147483659" r:id="rId11"/>
  </p:sldLayoutIdLst>
  <p:hf hdr="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5.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descr="A picture containing wall, wooden, indoor, table">
            <a:extLst>
              <a:ext uri="{FF2B5EF4-FFF2-40B4-BE49-F238E27FC236}">
                <a16:creationId xmlns:a16="http://schemas.microsoft.com/office/drawing/2014/main" id="{E2888B94-BE50-4E48-8F75-1E8AAD5AFA95}"/>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6858000"/>
          </a:xfrm>
        </p:spPr>
      </p:pic>
      <p:sp useBgFill="1">
        <p:nvSpPr>
          <p:cNvPr id="18" name="Title 17">
            <a:extLst>
              <a:ext uri="{FF2B5EF4-FFF2-40B4-BE49-F238E27FC236}">
                <a16:creationId xmlns:a16="http://schemas.microsoft.com/office/drawing/2014/main" id="{7F1C1DC8-8566-416D-A699-06A29F45B578}"/>
              </a:ext>
            </a:extLst>
          </p:cNvPr>
          <p:cNvSpPr>
            <a:spLocks noGrp="1"/>
          </p:cNvSpPr>
          <p:nvPr>
            <p:ph type="ctrTitle"/>
          </p:nvPr>
        </p:nvSpPr>
        <p:spPr>
          <a:xfrm>
            <a:off x="2263430" y="1762887"/>
            <a:ext cx="7665140" cy="2140251"/>
          </a:xfrm>
        </p:spPr>
        <p:txBody>
          <a:bodyPr>
            <a:normAutofit/>
          </a:bodyPr>
          <a:lstStyle/>
          <a:p>
            <a:r>
              <a:rPr lang="en-US" sz="4000" i="0" dirty="0">
                <a:effectLst/>
              </a:rPr>
              <a:t>Analysis of Starbucks Drink Prices, Profits, and Stocks</a:t>
            </a:r>
            <a:endParaRPr lang="en-US" sz="9600" dirty="0"/>
          </a:p>
        </p:txBody>
      </p:sp>
      <p:sp useBgFill="1">
        <p:nvSpPr>
          <p:cNvPr id="19" name="Subtitle 18">
            <a:extLst>
              <a:ext uri="{FF2B5EF4-FFF2-40B4-BE49-F238E27FC236}">
                <a16:creationId xmlns:a16="http://schemas.microsoft.com/office/drawing/2014/main" id="{B032DA7C-C3AD-4A99-8801-152FB4EE9B9E}"/>
              </a:ext>
            </a:extLst>
          </p:cNvPr>
          <p:cNvSpPr>
            <a:spLocks noGrp="1"/>
          </p:cNvSpPr>
          <p:nvPr>
            <p:ph type="subTitle" idx="1"/>
          </p:nvPr>
        </p:nvSpPr>
        <p:spPr>
          <a:xfrm>
            <a:off x="2263431" y="3903138"/>
            <a:ext cx="3832570" cy="1191977"/>
          </a:xfrm>
        </p:spPr>
        <p:txBody>
          <a:bodyPr/>
          <a:lstStyle/>
          <a:p>
            <a:r>
              <a:rPr lang="en-US" dirty="0"/>
              <a:t>Alexander Nguyen</a:t>
            </a:r>
          </a:p>
          <a:p>
            <a:r>
              <a:rPr lang="en-US" dirty="0"/>
              <a:t>CSC 4780</a:t>
            </a:r>
          </a:p>
        </p:txBody>
      </p:sp>
      <p:sp useBgFill="1">
        <p:nvSpPr>
          <p:cNvPr id="4" name="Subtitle 18">
            <a:extLst>
              <a:ext uri="{FF2B5EF4-FFF2-40B4-BE49-F238E27FC236}">
                <a16:creationId xmlns:a16="http://schemas.microsoft.com/office/drawing/2014/main" id="{78E30288-9F56-6613-DFF4-65CD70703B49}"/>
              </a:ext>
            </a:extLst>
          </p:cNvPr>
          <p:cNvSpPr txBox="1">
            <a:spLocks/>
          </p:cNvSpPr>
          <p:nvPr/>
        </p:nvSpPr>
        <p:spPr>
          <a:xfrm>
            <a:off x="6095999" y="3903138"/>
            <a:ext cx="3832570" cy="1191977"/>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Sagar Patel</a:t>
            </a:r>
          </a:p>
          <a:p>
            <a:r>
              <a:rPr lang="en-US" dirty="0"/>
              <a:t>CSC 4780</a:t>
            </a:r>
          </a:p>
        </p:txBody>
      </p:sp>
    </p:spTree>
    <p:extLst>
      <p:ext uri="{BB962C8B-B14F-4D97-AF65-F5344CB8AC3E}">
        <p14:creationId xmlns:p14="http://schemas.microsoft.com/office/powerpoint/2010/main" val="3196402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370693" y="5432697"/>
            <a:ext cx="9440034" cy="1088336"/>
          </a:xfrm>
        </p:spPr>
        <p:txBody>
          <a:bodyPr vert="horz" lIns="91440" tIns="45720" rIns="91440" bIns="45720" rtlCol="0" anchor="b">
            <a:normAutofit/>
          </a:bodyPr>
          <a:lstStyle/>
          <a:p>
            <a:r>
              <a:rPr lang="en-US" sz="4800" dirty="0"/>
              <a:t>Coffee Bean Prices</a:t>
            </a:r>
          </a:p>
        </p:txBody>
      </p:sp>
      <p:pic>
        <p:nvPicPr>
          <p:cNvPr id="26" name="Picture 25">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cxnSp>
        <p:nvCxnSpPr>
          <p:cNvPr id="28" name="Straight Connector 27">
            <a:extLst>
              <a:ext uri="{FF2B5EF4-FFF2-40B4-BE49-F238E27FC236}">
                <a16:creationId xmlns:a16="http://schemas.microsoft.com/office/drawing/2014/main" id="{9F50CB42-2459-4324-95ED-6936C45646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67098CCA-61C7-4825-B23A-6A8E4290625C}"/>
              </a:ext>
            </a:extLst>
          </p:cNvPr>
          <p:cNvSpPr>
            <a:spLocks noGrp="1"/>
          </p:cNvSpPr>
          <p:nvPr>
            <p:ph type="sldNum" sz="quarter" idx="12"/>
          </p:nvPr>
        </p:nvSpPr>
        <p:spPr>
          <a:xfrm>
            <a:off x="10514011" y="6218082"/>
            <a:ext cx="753545" cy="365125"/>
          </a:xfrm>
        </p:spPr>
        <p:txBody>
          <a:bodyPr vert="horz" lIns="91440" tIns="45720" rIns="91440" bIns="45720" rtlCol="0" anchor="ctr">
            <a:normAutofit/>
          </a:bodyPr>
          <a:lstStyle/>
          <a:p>
            <a:pPr>
              <a:spcAft>
                <a:spcPts val="600"/>
              </a:spcAft>
            </a:pPr>
            <a:fld id="{3A98EE3D-8CD1-4C3F-BD1C-C98C9596463C}" type="slidenum">
              <a:rPr lang="en-US"/>
              <a:pPr>
                <a:spcAft>
                  <a:spcPts val="600"/>
                </a:spcAft>
              </a:pPr>
              <a:t>10</a:t>
            </a:fld>
            <a:endParaRPr lang="en-US"/>
          </a:p>
        </p:txBody>
      </p:sp>
      <p:pic>
        <p:nvPicPr>
          <p:cNvPr id="5" name="Picture 4">
            <a:extLst>
              <a:ext uri="{FF2B5EF4-FFF2-40B4-BE49-F238E27FC236}">
                <a16:creationId xmlns:a16="http://schemas.microsoft.com/office/drawing/2014/main" id="{70F13534-4320-F2CD-9DE0-5046D7F507D3}"/>
              </a:ext>
            </a:extLst>
          </p:cNvPr>
          <p:cNvPicPr>
            <a:picLocks noChangeAspect="1"/>
          </p:cNvPicPr>
          <p:nvPr/>
        </p:nvPicPr>
        <p:blipFill>
          <a:blip r:embed="rId4"/>
          <a:stretch>
            <a:fillRect/>
          </a:stretch>
        </p:blipFill>
        <p:spPr>
          <a:xfrm>
            <a:off x="830508" y="324538"/>
            <a:ext cx="3181350" cy="4552950"/>
          </a:xfrm>
          <a:prstGeom prst="rect">
            <a:avLst/>
          </a:prstGeom>
        </p:spPr>
      </p:pic>
      <p:pic>
        <p:nvPicPr>
          <p:cNvPr id="8" name="Picture 7">
            <a:extLst>
              <a:ext uri="{FF2B5EF4-FFF2-40B4-BE49-F238E27FC236}">
                <a16:creationId xmlns:a16="http://schemas.microsoft.com/office/drawing/2014/main" id="{CF551BCB-C346-87D5-D9A3-922FB11BBA3B}"/>
              </a:ext>
            </a:extLst>
          </p:cNvPr>
          <p:cNvPicPr>
            <a:picLocks noChangeAspect="1"/>
          </p:cNvPicPr>
          <p:nvPr/>
        </p:nvPicPr>
        <p:blipFill>
          <a:blip r:embed="rId5"/>
          <a:stretch>
            <a:fillRect/>
          </a:stretch>
        </p:blipFill>
        <p:spPr>
          <a:xfrm>
            <a:off x="4474710" y="324538"/>
            <a:ext cx="6808272" cy="5303203"/>
          </a:xfrm>
          <a:prstGeom prst="rect">
            <a:avLst/>
          </a:prstGeom>
        </p:spPr>
      </p:pic>
    </p:spTree>
    <p:extLst>
      <p:ext uri="{BB962C8B-B14F-4D97-AF65-F5344CB8AC3E}">
        <p14:creationId xmlns:p14="http://schemas.microsoft.com/office/powerpoint/2010/main" val="3805254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370693" y="5432697"/>
            <a:ext cx="9440034" cy="1088336"/>
          </a:xfrm>
        </p:spPr>
        <p:txBody>
          <a:bodyPr vert="horz" lIns="91440" tIns="45720" rIns="91440" bIns="45720" rtlCol="0" anchor="b">
            <a:normAutofit/>
          </a:bodyPr>
          <a:lstStyle/>
          <a:p>
            <a:r>
              <a:rPr lang="en-US" sz="4800" dirty="0"/>
              <a:t>Soybean Prices</a:t>
            </a:r>
          </a:p>
        </p:txBody>
      </p:sp>
      <p:pic>
        <p:nvPicPr>
          <p:cNvPr id="26" name="Picture 25">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cxnSp>
        <p:nvCxnSpPr>
          <p:cNvPr id="28" name="Straight Connector 27">
            <a:extLst>
              <a:ext uri="{FF2B5EF4-FFF2-40B4-BE49-F238E27FC236}">
                <a16:creationId xmlns:a16="http://schemas.microsoft.com/office/drawing/2014/main" id="{9F50CB42-2459-4324-95ED-6936C45646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67098CCA-61C7-4825-B23A-6A8E4290625C}"/>
              </a:ext>
            </a:extLst>
          </p:cNvPr>
          <p:cNvSpPr>
            <a:spLocks noGrp="1"/>
          </p:cNvSpPr>
          <p:nvPr>
            <p:ph type="sldNum" sz="quarter" idx="12"/>
          </p:nvPr>
        </p:nvSpPr>
        <p:spPr>
          <a:xfrm>
            <a:off x="10514011" y="6218082"/>
            <a:ext cx="753545" cy="365125"/>
          </a:xfrm>
        </p:spPr>
        <p:txBody>
          <a:bodyPr vert="horz" lIns="91440" tIns="45720" rIns="91440" bIns="45720" rtlCol="0" anchor="ctr">
            <a:normAutofit/>
          </a:bodyPr>
          <a:lstStyle/>
          <a:p>
            <a:pPr>
              <a:spcAft>
                <a:spcPts val="600"/>
              </a:spcAft>
            </a:pPr>
            <a:fld id="{3A98EE3D-8CD1-4C3F-BD1C-C98C9596463C}" type="slidenum">
              <a:rPr lang="en-US"/>
              <a:pPr>
                <a:spcAft>
                  <a:spcPts val="600"/>
                </a:spcAft>
              </a:pPr>
              <a:t>11</a:t>
            </a:fld>
            <a:endParaRPr lang="en-US"/>
          </a:p>
        </p:txBody>
      </p:sp>
      <p:pic>
        <p:nvPicPr>
          <p:cNvPr id="4" name="Picture 3">
            <a:extLst>
              <a:ext uri="{FF2B5EF4-FFF2-40B4-BE49-F238E27FC236}">
                <a16:creationId xmlns:a16="http://schemas.microsoft.com/office/drawing/2014/main" id="{38F00EB6-DC9C-82EA-D5C7-CA931D5543BF}"/>
              </a:ext>
            </a:extLst>
          </p:cNvPr>
          <p:cNvPicPr>
            <a:picLocks noChangeAspect="1"/>
          </p:cNvPicPr>
          <p:nvPr/>
        </p:nvPicPr>
        <p:blipFill>
          <a:blip r:embed="rId4"/>
          <a:stretch>
            <a:fillRect/>
          </a:stretch>
        </p:blipFill>
        <p:spPr>
          <a:xfrm>
            <a:off x="296991" y="272571"/>
            <a:ext cx="3880728" cy="3777136"/>
          </a:xfrm>
          <a:prstGeom prst="rect">
            <a:avLst/>
          </a:prstGeom>
        </p:spPr>
      </p:pic>
      <p:pic>
        <p:nvPicPr>
          <p:cNvPr id="7" name="Picture 6">
            <a:extLst>
              <a:ext uri="{FF2B5EF4-FFF2-40B4-BE49-F238E27FC236}">
                <a16:creationId xmlns:a16="http://schemas.microsoft.com/office/drawing/2014/main" id="{3F1D9AEC-12DA-A457-C003-E7D8CBF97E36}"/>
              </a:ext>
            </a:extLst>
          </p:cNvPr>
          <p:cNvPicPr>
            <a:picLocks noChangeAspect="1"/>
          </p:cNvPicPr>
          <p:nvPr/>
        </p:nvPicPr>
        <p:blipFill>
          <a:blip r:embed="rId5"/>
          <a:stretch>
            <a:fillRect/>
          </a:stretch>
        </p:blipFill>
        <p:spPr>
          <a:xfrm>
            <a:off x="4474709" y="272571"/>
            <a:ext cx="7158491" cy="5396709"/>
          </a:xfrm>
          <a:prstGeom prst="rect">
            <a:avLst/>
          </a:prstGeom>
        </p:spPr>
      </p:pic>
    </p:spTree>
    <p:extLst>
      <p:ext uri="{BB962C8B-B14F-4D97-AF65-F5344CB8AC3E}">
        <p14:creationId xmlns:p14="http://schemas.microsoft.com/office/powerpoint/2010/main" val="2626494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370693" y="5432697"/>
            <a:ext cx="9440034" cy="1088336"/>
          </a:xfrm>
        </p:spPr>
        <p:txBody>
          <a:bodyPr vert="horz" lIns="91440" tIns="45720" rIns="91440" bIns="45720" rtlCol="0" anchor="b">
            <a:normAutofit/>
          </a:bodyPr>
          <a:lstStyle/>
          <a:p>
            <a:r>
              <a:rPr lang="en-US" sz="4800" dirty="0"/>
              <a:t>Sugar Prices</a:t>
            </a:r>
          </a:p>
        </p:txBody>
      </p:sp>
      <p:pic>
        <p:nvPicPr>
          <p:cNvPr id="26" name="Picture 25">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cxnSp>
        <p:nvCxnSpPr>
          <p:cNvPr id="28" name="Straight Connector 27">
            <a:extLst>
              <a:ext uri="{FF2B5EF4-FFF2-40B4-BE49-F238E27FC236}">
                <a16:creationId xmlns:a16="http://schemas.microsoft.com/office/drawing/2014/main" id="{9F50CB42-2459-4324-95ED-6936C45646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67098CCA-61C7-4825-B23A-6A8E4290625C}"/>
              </a:ext>
            </a:extLst>
          </p:cNvPr>
          <p:cNvSpPr>
            <a:spLocks noGrp="1"/>
          </p:cNvSpPr>
          <p:nvPr>
            <p:ph type="sldNum" sz="quarter" idx="12"/>
          </p:nvPr>
        </p:nvSpPr>
        <p:spPr>
          <a:xfrm>
            <a:off x="10514011" y="6218082"/>
            <a:ext cx="753545" cy="365125"/>
          </a:xfrm>
        </p:spPr>
        <p:txBody>
          <a:bodyPr vert="horz" lIns="91440" tIns="45720" rIns="91440" bIns="45720" rtlCol="0" anchor="ctr">
            <a:normAutofit/>
          </a:bodyPr>
          <a:lstStyle/>
          <a:p>
            <a:pPr>
              <a:spcAft>
                <a:spcPts val="600"/>
              </a:spcAft>
            </a:pPr>
            <a:fld id="{3A98EE3D-8CD1-4C3F-BD1C-C98C9596463C}" type="slidenum">
              <a:rPr lang="en-US"/>
              <a:pPr>
                <a:spcAft>
                  <a:spcPts val="600"/>
                </a:spcAft>
              </a:pPr>
              <a:t>12</a:t>
            </a:fld>
            <a:endParaRPr lang="en-US"/>
          </a:p>
        </p:txBody>
      </p:sp>
      <p:pic>
        <p:nvPicPr>
          <p:cNvPr id="5" name="Picture 4">
            <a:extLst>
              <a:ext uri="{FF2B5EF4-FFF2-40B4-BE49-F238E27FC236}">
                <a16:creationId xmlns:a16="http://schemas.microsoft.com/office/drawing/2014/main" id="{B6912174-21BB-10AE-AF85-EF771FDCBF8D}"/>
              </a:ext>
            </a:extLst>
          </p:cNvPr>
          <p:cNvPicPr>
            <a:picLocks noChangeAspect="1"/>
          </p:cNvPicPr>
          <p:nvPr/>
        </p:nvPicPr>
        <p:blipFill>
          <a:blip r:embed="rId4"/>
          <a:stretch>
            <a:fillRect/>
          </a:stretch>
        </p:blipFill>
        <p:spPr>
          <a:xfrm>
            <a:off x="804862" y="272571"/>
            <a:ext cx="2657475" cy="4486275"/>
          </a:xfrm>
          <a:prstGeom prst="rect">
            <a:avLst/>
          </a:prstGeom>
        </p:spPr>
      </p:pic>
      <p:pic>
        <p:nvPicPr>
          <p:cNvPr id="8" name="Picture 7">
            <a:extLst>
              <a:ext uri="{FF2B5EF4-FFF2-40B4-BE49-F238E27FC236}">
                <a16:creationId xmlns:a16="http://schemas.microsoft.com/office/drawing/2014/main" id="{BB3F25DA-440E-B3C1-513F-6775FB4BE789}"/>
              </a:ext>
            </a:extLst>
          </p:cNvPr>
          <p:cNvPicPr>
            <a:picLocks noChangeAspect="1"/>
          </p:cNvPicPr>
          <p:nvPr/>
        </p:nvPicPr>
        <p:blipFill>
          <a:blip r:embed="rId5"/>
          <a:stretch>
            <a:fillRect/>
          </a:stretch>
        </p:blipFill>
        <p:spPr>
          <a:xfrm>
            <a:off x="4211598" y="272571"/>
            <a:ext cx="7441922" cy="5396709"/>
          </a:xfrm>
          <a:prstGeom prst="rect">
            <a:avLst/>
          </a:prstGeom>
        </p:spPr>
      </p:pic>
    </p:spTree>
    <p:extLst>
      <p:ext uri="{BB962C8B-B14F-4D97-AF65-F5344CB8AC3E}">
        <p14:creationId xmlns:p14="http://schemas.microsoft.com/office/powerpoint/2010/main" val="3017441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370693" y="5432697"/>
            <a:ext cx="9440034" cy="1088336"/>
          </a:xfrm>
        </p:spPr>
        <p:txBody>
          <a:bodyPr vert="horz" lIns="91440" tIns="45720" rIns="91440" bIns="45720" rtlCol="0" anchor="b">
            <a:normAutofit/>
          </a:bodyPr>
          <a:lstStyle/>
          <a:p>
            <a:r>
              <a:rPr lang="en-US" sz="4800" dirty="0"/>
              <a:t>Inflation Rate</a:t>
            </a:r>
          </a:p>
        </p:txBody>
      </p:sp>
      <p:pic>
        <p:nvPicPr>
          <p:cNvPr id="26" name="Picture 25">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cxnSp>
        <p:nvCxnSpPr>
          <p:cNvPr id="28" name="Straight Connector 27">
            <a:extLst>
              <a:ext uri="{FF2B5EF4-FFF2-40B4-BE49-F238E27FC236}">
                <a16:creationId xmlns:a16="http://schemas.microsoft.com/office/drawing/2014/main" id="{9F50CB42-2459-4324-95ED-6936C45646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67098CCA-61C7-4825-B23A-6A8E4290625C}"/>
              </a:ext>
            </a:extLst>
          </p:cNvPr>
          <p:cNvSpPr>
            <a:spLocks noGrp="1"/>
          </p:cNvSpPr>
          <p:nvPr>
            <p:ph type="sldNum" sz="quarter" idx="12"/>
          </p:nvPr>
        </p:nvSpPr>
        <p:spPr>
          <a:xfrm>
            <a:off x="10514011" y="6218082"/>
            <a:ext cx="753545" cy="365125"/>
          </a:xfrm>
        </p:spPr>
        <p:txBody>
          <a:bodyPr vert="horz" lIns="91440" tIns="45720" rIns="91440" bIns="45720" rtlCol="0" anchor="ctr">
            <a:normAutofit/>
          </a:bodyPr>
          <a:lstStyle/>
          <a:p>
            <a:pPr>
              <a:spcAft>
                <a:spcPts val="600"/>
              </a:spcAft>
            </a:pPr>
            <a:fld id="{3A98EE3D-8CD1-4C3F-BD1C-C98C9596463C}" type="slidenum">
              <a:rPr lang="en-US"/>
              <a:pPr>
                <a:spcAft>
                  <a:spcPts val="600"/>
                </a:spcAft>
              </a:pPr>
              <a:t>13</a:t>
            </a:fld>
            <a:endParaRPr lang="en-US"/>
          </a:p>
        </p:txBody>
      </p:sp>
      <p:pic>
        <p:nvPicPr>
          <p:cNvPr id="4" name="Picture 3">
            <a:extLst>
              <a:ext uri="{FF2B5EF4-FFF2-40B4-BE49-F238E27FC236}">
                <a16:creationId xmlns:a16="http://schemas.microsoft.com/office/drawing/2014/main" id="{F3369623-4542-36F4-C566-285BEC4E18BC}"/>
              </a:ext>
            </a:extLst>
          </p:cNvPr>
          <p:cNvPicPr>
            <a:picLocks noChangeAspect="1"/>
          </p:cNvPicPr>
          <p:nvPr/>
        </p:nvPicPr>
        <p:blipFill>
          <a:blip r:embed="rId4"/>
          <a:stretch>
            <a:fillRect/>
          </a:stretch>
        </p:blipFill>
        <p:spPr>
          <a:xfrm>
            <a:off x="615315" y="272571"/>
            <a:ext cx="2914650" cy="4524375"/>
          </a:xfrm>
          <a:prstGeom prst="rect">
            <a:avLst/>
          </a:prstGeom>
        </p:spPr>
      </p:pic>
      <p:pic>
        <p:nvPicPr>
          <p:cNvPr id="7" name="Picture 6">
            <a:extLst>
              <a:ext uri="{FF2B5EF4-FFF2-40B4-BE49-F238E27FC236}">
                <a16:creationId xmlns:a16="http://schemas.microsoft.com/office/drawing/2014/main" id="{EB57C1FC-C5E0-4935-E3BA-35E672F88B10}"/>
              </a:ext>
            </a:extLst>
          </p:cNvPr>
          <p:cNvPicPr>
            <a:picLocks noChangeAspect="1"/>
          </p:cNvPicPr>
          <p:nvPr/>
        </p:nvPicPr>
        <p:blipFill>
          <a:blip r:embed="rId5"/>
          <a:stretch>
            <a:fillRect/>
          </a:stretch>
        </p:blipFill>
        <p:spPr>
          <a:xfrm>
            <a:off x="4243588" y="272571"/>
            <a:ext cx="7186411" cy="5315429"/>
          </a:xfrm>
          <a:prstGeom prst="rect">
            <a:avLst/>
          </a:prstGeom>
        </p:spPr>
      </p:pic>
    </p:spTree>
    <p:extLst>
      <p:ext uri="{BB962C8B-B14F-4D97-AF65-F5344CB8AC3E}">
        <p14:creationId xmlns:p14="http://schemas.microsoft.com/office/powerpoint/2010/main" val="3612820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370693" y="5432697"/>
            <a:ext cx="9440034" cy="1088336"/>
          </a:xfrm>
        </p:spPr>
        <p:txBody>
          <a:bodyPr vert="horz" lIns="91440" tIns="45720" rIns="91440" bIns="45720" rtlCol="0" anchor="b">
            <a:normAutofit/>
          </a:bodyPr>
          <a:lstStyle/>
          <a:p>
            <a:r>
              <a:rPr lang="en-US" sz="4800" dirty="0"/>
              <a:t>Stock Prices</a:t>
            </a:r>
          </a:p>
        </p:txBody>
      </p:sp>
      <p:pic>
        <p:nvPicPr>
          <p:cNvPr id="26" name="Picture 25">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cxnSp>
        <p:nvCxnSpPr>
          <p:cNvPr id="28" name="Straight Connector 27">
            <a:extLst>
              <a:ext uri="{FF2B5EF4-FFF2-40B4-BE49-F238E27FC236}">
                <a16:creationId xmlns:a16="http://schemas.microsoft.com/office/drawing/2014/main" id="{9F50CB42-2459-4324-95ED-6936C45646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67098CCA-61C7-4825-B23A-6A8E4290625C}"/>
              </a:ext>
            </a:extLst>
          </p:cNvPr>
          <p:cNvSpPr>
            <a:spLocks noGrp="1"/>
          </p:cNvSpPr>
          <p:nvPr>
            <p:ph type="sldNum" sz="quarter" idx="12"/>
          </p:nvPr>
        </p:nvSpPr>
        <p:spPr>
          <a:xfrm>
            <a:off x="10514011" y="6218082"/>
            <a:ext cx="753545" cy="365125"/>
          </a:xfrm>
        </p:spPr>
        <p:txBody>
          <a:bodyPr vert="horz" lIns="91440" tIns="45720" rIns="91440" bIns="45720" rtlCol="0" anchor="ctr">
            <a:normAutofit/>
          </a:bodyPr>
          <a:lstStyle/>
          <a:p>
            <a:pPr>
              <a:spcAft>
                <a:spcPts val="600"/>
              </a:spcAft>
            </a:pPr>
            <a:fld id="{3A98EE3D-8CD1-4C3F-BD1C-C98C9596463C}" type="slidenum">
              <a:rPr lang="en-US"/>
              <a:pPr>
                <a:spcAft>
                  <a:spcPts val="600"/>
                </a:spcAft>
              </a:pPr>
              <a:t>14</a:t>
            </a:fld>
            <a:endParaRPr lang="en-US"/>
          </a:p>
        </p:txBody>
      </p:sp>
      <p:pic>
        <p:nvPicPr>
          <p:cNvPr id="5" name="Picture 4">
            <a:extLst>
              <a:ext uri="{FF2B5EF4-FFF2-40B4-BE49-F238E27FC236}">
                <a16:creationId xmlns:a16="http://schemas.microsoft.com/office/drawing/2014/main" id="{248CFE37-A5DB-5BC5-84AA-94717CFD2C5E}"/>
              </a:ext>
            </a:extLst>
          </p:cNvPr>
          <p:cNvPicPr>
            <a:picLocks noChangeAspect="1"/>
          </p:cNvPicPr>
          <p:nvPr/>
        </p:nvPicPr>
        <p:blipFill>
          <a:blip r:embed="rId4"/>
          <a:stretch>
            <a:fillRect/>
          </a:stretch>
        </p:blipFill>
        <p:spPr>
          <a:xfrm>
            <a:off x="782955" y="272571"/>
            <a:ext cx="2457450" cy="4457700"/>
          </a:xfrm>
          <a:prstGeom prst="rect">
            <a:avLst/>
          </a:prstGeom>
        </p:spPr>
      </p:pic>
      <p:pic>
        <p:nvPicPr>
          <p:cNvPr id="8" name="Picture 7">
            <a:extLst>
              <a:ext uri="{FF2B5EF4-FFF2-40B4-BE49-F238E27FC236}">
                <a16:creationId xmlns:a16="http://schemas.microsoft.com/office/drawing/2014/main" id="{0E10941D-E31A-B59A-0DB1-2D65382376FE}"/>
              </a:ext>
            </a:extLst>
          </p:cNvPr>
          <p:cNvPicPr>
            <a:picLocks noChangeAspect="1"/>
          </p:cNvPicPr>
          <p:nvPr/>
        </p:nvPicPr>
        <p:blipFill>
          <a:blip r:embed="rId5"/>
          <a:stretch>
            <a:fillRect/>
          </a:stretch>
        </p:blipFill>
        <p:spPr>
          <a:xfrm>
            <a:off x="3821941" y="286022"/>
            <a:ext cx="7496299" cy="5146675"/>
          </a:xfrm>
          <a:prstGeom prst="rect">
            <a:avLst/>
          </a:prstGeom>
        </p:spPr>
      </p:pic>
    </p:spTree>
    <p:extLst>
      <p:ext uri="{BB962C8B-B14F-4D97-AF65-F5344CB8AC3E}">
        <p14:creationId xmlns:p14="http://schemas.microsoft.com/office/powerpoint/2010/main" val="3933362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693" y="4913529"/>
            <a:ext cx="9440034" cy="680691"/>
          </a:xfrm>
        </p:spPr>
        <p:txBody>
          <a:bodyPr>
            <a:normAutofit fontScale="90000"/>
          </a:bodyPr>
          <a:lstStyle/>
          <a:p>
            <a:r>
              <a:rPr lang="en-US" dirty="0"/>
              <a:t>Data Training</a:t>
            </a:r>
          </a:p>
        </p:txBody>
      </p:sp>
      <p:pic>
        <p:nvPicPr>
          <p:cNvPr id="19" name="Picture Placeholder 18" descr="A person pouring a drink into a glass">
            <a:extLst>
              <a:ext uri="{FF2B5EF4-FFF2-40B4-BE49-F238E27FC236}">
                <a16:creationId xmlns:a16="http://schemas.microsoft.com/office/drawing/2014/main" id="{D338679F-6846-44CF-9649-6E526940900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42938" y="642938"/>
            <a:ext cx="5130800" cy="3303587"/>
          </a:xfrm>
        </p:spPr>
      </p:pic>
      <p:pic>
        <p:nvPicPr>
          <p:cNvPr id="21" name="Picture Placeholder 20" descr="A person holding an open sign in a window">
            <a:extLst>
              <a:ext uri="{FF2B5EF4-FFF2-40B4-BE49-F238E27FC236}">
                <a16:creationId xmlns:a16="http://schemas.microsoft.com/office/drawing/2014/main" id="{FF9E2F27-0A96-4978-B761-6D73AA56EC01}"/>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6417733" y="642937"/>
            <a:ext cx="5130800" cy="3303587"/>
          </a:xfrm>
        </p:spPr>
      </p:pic>
    </p:spTree>
    <p:extLst>
      <p:ext uri="{BB962C8B-B14F-4D97-AF65-F5344CB8AC3E}">
        <p14:creationId xmlns:p14="http://schemas.microsoft.com/office/powerpoint/2010/main" val="4288163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E433D-2AB8-5E83-A18C-0F85BA06AB7D}"/>
              </a:ext>
            </a:extLst>
          </p:cNvPr>
          <p:cNvSpPr>
            <a:spLocks noGrp="1"/>
          </p:cNvSpPr>
          <p:nvPr>
            <p:ph type="title"/>
          </p:nvPr>
        </p:nvSpPr>
        <p:spPr>
          <a:xfrm>
            <a:off x="913795" y="609600"/>
            <a:ext cx="10353762" cy="741028"/>
          </a:xfrm>
        </p:spPr>
        <p:txBody>
          <a:bodyPr/>
          <a:lstStyle/>
          <a:p>
            <a:pPr algn="l"/>
            <a:r>
              <a:rPr lang="en-US" dirty="0"/>
              <a:t>Data Training</a:t>
            </a:r>
          </a:p>
        </p:txBody>
      </p:sp>
      <p:sp>
        <p:nvSpPr>
          <p:cNvPr id="3" name="Content Placeholder 2">
            <a:extLst>
              <a:ext uri="{FF2B5EF4-FFF2-40B4-BE49-F238E27FC236}">
                <a16:creationId xmlns:a16="http://schemas.microsoft.com/office/drawing/2014/main" id="{555F7494-3A77-26D8-14AB-35DD7B0E00E2}"/>
              </a:ext>
            </a:extLst>
          </p:cNvPr>
          <p:cNvSpPr>
            <a:spLocks noGrp="1"/>
          </p:cNvSpPr>
          <p:nvPr>
            <p:ph idx="1"/>
          </p:nvPr>
        </p:nvSpPr>
        <p:spPr>
          <a:xfrm>
            <a:off x="913795" y="1812022"/>
            <a:ext cx="10353762" cy="3979177"/>
          </a:xfrm>
        </p:spPr>
        <p:txBody>
          <a:bodyPr/>
          <a:lstStyle/>
          <a:p>
            <a:r>
              <a:rPr lang="en-US" dirty="0"/>
              <a:t>Since all our separate data tables shared a common primary key, ‘Year’, we merged the data into one large data table</a:t>
            </a:r>
          </a:p>
          <a:p>
            <a:pPr lvl="1"/>
            <a:r>
              <a:rPr lang="en-US" dirty="0"/>
              <a:t>Still maintaining a single primary key, ‘Year’</a:t>
            </a:r>
          </a:p>
          <a:p>
            <a:pPr lvl="1"/>
            <a:r>
              <a:rPr lang="en-US" dirty="0"/>
              <a:t>The dataset remains normalized in BCNF</a:t>
            </a:r>
          </a:p>
        </p:txBody>
      </p:sp>
      <p:sp>
        <p:nvSpPr>
          <p:cNvPr id="6" name="Slide Number Placeholder 5">
            <a:extLst>
              <a:ext uri="{FF2B5EF4-FFF2-40B4-BE49-F238E27FC236}">
                <a16:creationId xmlns:a16="http://schemas.microsoft.com/office/drawing/2014/main" id="{A98916E5-29CF-D8B7-0279-C5800AD5D653}"/>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7" name="TextBox 6">
            <a:extLst>
              <a:ext uri="{FF2B5EF4-FFF2-40B4-BE49-F238E27FC236}">
                <a16:creationId xmlns:a16="http://schemas.microsoft.com/office/drawing/2014/main" id="{A02DC54F-6466-9192-3FB3-3DAB4176FEA8}"/>
              </a:ext>
            </a:extLst>
          </p:cNvPr>
          <p:cNvSpPr txBox="1"/>
          <p:nvPr/>
        </p:nvSpPr>
        <p:spPr>
          <a:xfrm>
            <a:off x="913795" y="1295904"/>
            <a:ext cx="3733706" cy="369332"/>
          </a:xfrm>
          <a:prstGeom prst="rect">
            <a:avLst/>
          </a:prstGeom>
          <a:noFill/>
        </p:spPr>
        <p:txBody>
          <a:bodyPr wrap="square" rtlCol="0">
            <a:spAutoFit/>
          </a:bodyPr>
          <a:lstStyle/>
          <a:p>
            <a:r>
              <a:rPr lang="en-US" dirty="0">
                <a:latin typeface="+mj-lt"/>
              </a:rPr>
              <a:t>Normalization</a:t>
            </a:r>
          </a:p>
        </p:txBody>
      </p:sp>
      <p:pic>
        <p:nvPicPr>
          <p:cNvPr id="11" name="Picture 10">
            <a:extLst>
              <a:ext uri="{FF2B5EF4-FFF2-40B4-BE49-F238E27FC236}">
                <a16:creationId xmlns:a16="http://schemas.microsoft.com/office/drawing/2014/main" id="{F9395D45-E6E1-46D4-F73F-21F5A69CFE06}"/>
              </a:ext>
            </a:extLst>
          </p:cNvPr>
          <p:cNvPicPr>
            <a:picLocks noChangeAspect="1"/>
          </p:cNvPicPr>
          <p:nvPr/>
        </p:nvPicPr>
        <p:blipFill>
          <a:blip r:embed="rId2"/>
          <a:stretch>
            <a:fillRect/>
          </a:stretch>
        </p:blipFill>
        <p:spPr>
          <a:xfrm>
            <a:off x="1931222" y="3429000"/>
            <a:ext cx="8318908" cy="3214877"/>
          </a:xfrm>
          <a:prstGeom prst="rect">
            <a:avLst/>
          </a:prstGeom>
        </p:spPr>
      </p:pic>
    </p:spTree>
    <p:extLst>
      <p:ext uri="{BB962C8B-B14F-4D97-AF65-F5344CB8AC3E}">
        <p14:creationId xmlns:p14="http://schemas.microsoft.com/office/powerpoint/2010/main" val="177326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E433D-2AB8-5E83-A18C-0F85BA06AB7D}"/>
              </a:ext>
            </a:extLst>
          </p:cNvPr>
          <p:cNvSpPr>
            <a:spLocks noGrp="1"/>
          </p:cNvSpPr>
          <p:nvPr>
            <p:ph type="title"/>
          </p:nvPr>
        </p:nvSpPr>
        <p:spPr>
          <a:xfrm>
            <a:off x="913795" y="609600"/>
            <a:ext cx="10353762" cy="741028"/>
          </a:xfrm>
        </p:spPr>
        <p:txBody>
          <a:bodyPr/>
          <a:lstStyle/>
          <a:p>
            <a:pPr algn="l"/>
            <a:r>
              <a:rPr lang="en-US" dirty="0"/>
              <a:t>Data Training</a:t>
            </a:r>
          </a:p>
        </p:txBody>
      </p:sp>
      <p:sp>
        <p:nvSpPr>
          <p:cNvPr id="3" name="Content Placeholder 2">
            <a:extLst>
              <a:ext uri="{FF2B5EF4-FFF2-40B4-BE49-F238E27FC236}">
                <a16:creationId xmlns:a16="http://schemas.microsoft.com/office/drawing/2014/main" id="{555F7494-3A77-26D8-14AB-35DD7B0E00E2}"/>
              </a:ext>
            </a:extLst>
          </p:cNvPr>
          <p:cNvSpPr>
            <a:spLocks noGrp="1"/>
          </p:cNvSpPr>
          <p:nvPr>
            <p:ph idx="1"/>
          </p:nvPr>
        </p:nvSpPr>
        <p:spPr>
          <a:xfrm>
            <a:off x="913795" y="1812022"/>
            <a:ext cx="10353762" cy="3979177"/>
          </a:xfrm>
        </p:spPr>
        <p:txBody>
          <a:bodyPr/>
          <a:lstStyle/>
          <a:p>
            <a:r>
              <a:rPr lang="en-US" dirty="0"/>
              <a:t>In order to train our dataset, we need an expected outcome, ‘</a:t>
            </a:r>
            <a:r>
              <a:rPr lang="en-US" dirty="0" err="1"/>
              <a:t>Stock_Direction</a:t>
            </a:r>
            <a:r>
              <a:rPr lang="en-US" dirty="0"/>
              <a:t>’, to determine the accuracy of our training model. </a:t>
            </a:r>
          </a:p>
          <a:p>
            <a:pPr lvl="1"/>
            <a:r>
              <a:rPr lang="en-US" dirty="0"/>
              <a:t>1 = Stock Price increased from previous year</a:t>
            </a:r>
          </a:p>
          <a:p>
            <a:pPr lvl="1"/>
            <a:r>
              <a:rPr lang="en-US" dirty="0"/>
              <a:t>-1 = Stock Price decreased from previous year</a:t>
            </a:r>
          </a:p>
        </p:txBody>
      </p:sp>
      <p:sp>
        <p:nvSpPr>
          <p:cNvPr id="6" name="Slide Number Placeholder 5">
            <a:extLst>
              <a:ext uri="{FF2B5EF4-FFF2-40B4-BE49-F238E27FC236}">
                <a16:creationId xmlns:a16="http://schemas.microsoft.com/office/drawing/2014/main" id="{A98916E5-29CF-D8B7-0279-C5800AD5D653}"/>
              </a:ext>
            </a:extLst>
          </p:cNvPr>
          <p:cNvSpPr>
            <a:spLocks noGrp="1"/>
          </p:cNvSpPr>
          <p:nvPr>
            <p:ph type="sldNum" sz="quarter" idx="12"/>
          </p:nvPr>
        </p:nvSpPr>
        <p:spPr/>
        <p:txBody>
          <a:bodyPr/>
          <a:lstStyle/>
          <a:p>
            <a:fld id="{3A98EE3D-8CD1-4C3F-BD1C-C98C9596463C}" type="slidenum">
              <a:rPr lang="en-US" smtClean="0"/>
              <a:t>17</a:t>
            </a:fld>
            <a:endParaRPr lang="en-US" dirty="0"/>
          </a:p>
        </p:txBody>
      </p:sp>
      <p:sp>
        <p:nvSpPr>
          <p:cNvPr id="7" name="TextBox 6">
            <a:extLst>
              <a:ext uri="{FF2B5EF4-FFF2-40B4-BE49-F238E27FC236}">
                <a16:creationId xmlns:a16="http://schemas.microsoft.com/office/drawing/2014/main" id="{A02DC54F-6466-9192-3FB3-3DAB4176FEA8}"/>
              </a:ext>
            </a:extLst>
          </p:cNvPr>
          <p:cNvSpPr txBox="1"/>
          <p:nvPr/>
        </p:nvSpPr>
        <p:spPr>
          <a:xfrm>
            <a:off x="913795" y="1295904"/>
            <a:ext cx="3733706" cy="369332"/>
          </a:xfrm>
          <a:prstGeom prst="rect">
            <a:avLst/>
          </a:prstGeom>
          <a:noFill/>
        </p:spPr>
        <p:txBody>
          <a:bodyPr wrap="square" rtlCol="0">
            <a:spAutoFit/>
          </a:bodyPr>
          <a:lstStyle/>
          <a:p>
            <a:r>
              <a:rPr lang="en-US" dirty="0">
                <a:latin typeface="+mj-lt"/>
              </a:rPr>
              <a:t>Expected Outcome/Target Value</a:t>
            </a:r>
          </a:p>
        </p:txBody>
      </p:sp>
      <p:grpSp>
        <p:nvGrpSpPr>
          <p:cNvPr id="10" name="Group 9">
            <a:extLst>
              <a:ext uri="{FF2B5EF4-FFF2-40B4-BE49-F238E27FC236}">
                <a16:creationId xmlns:a16="http://schemas.microsoft.com/office/drawing/2014/main" id="{15A4DAF5-CD48-8FFF-9C89-8320EBFD259F}"/>
              </a:ext>
            </a:extLst>
          </p:cNvPr>
          <p:cNvGrpSpPr/>
          <p:nvPr/>
        </p:nvGrpSpPr>
        <p:grpSpPr>
          <a:xfrm>
            <a:off x="1931222" y="3387055"/>
            <a:ext cx="8471127" cy="3315749"/>
            <a:chOff x="1931222" y="3387055"/>
            <a:chExt cx="8471127" cy="3315749"/>
          </a:xfrm>
        </p:grpSpPr>
        <p:pic>
          <p:nvPicPr>
            <p:cNvPr id="4" name="Picture 3">
              <a:extLst>
                <a:ext uri="{FF2B5EF4-FFF2-40B4-BE49-F238E27FC236}">
                  <a16:creationId xmlns:a16="http://schemas.microsoft.com/office/drawing/2014/main" id="{C4E146DE-E547-9D63-7505-4F3E8E9B5894}"/>
                </a:ext>
              </a:extLst>
            </p:cNvPr>
            <p:cNvPicPr>
              <a:picLocks noChangeAspect="1"/>
            </p:cNvPicPr>
            <p:nvPr/>
          </p:nvPicPr>
          <p:blipFill>
            <a:blip r:embed="rId2"/>
            <a:stretch>
              <a:fillRect/>
            </a:stretch>
          </p:blipFill>
          <p:spPr>
            <a:xfrm>
              <a:off x="1931222" y="3387055"/>
              <a:ext cx="8318908" cy="3214877"/>
            </a:xfrm>
            <a:prstGeom prst="rect">
              <a:avLst/>
            </a:prstGeom>
          </p:spPr>
        </p:pic>
        <p:sp>
          <p:nvSpPr>
            <p:cNvPr id="8" name="Oval 7">
              <a:extLst>
                <a:ext uri="{FF2B5EF4-FFF2-40B4-BE49-F238E27FC236}">
                  <a16:creationId xmlns:a16="http://schemas.microsoft.com/office/drawing/2014/main" id="{2AAC162F-1F65-155A-DEA6-86A73DB14B3D}"/>
                </a:ext>
              </a:extLst>
            </p:cNvPr>
            <p:cNvSpPr/>
            <p:nvPr/>
          </p:nvSpPr>
          <p:spPr>
            <a:xfrm>
              <a:off x="9648804" y="3850547"/>
              <a:ext cx="753545" cy="285225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8482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E433D-2AB8-5E83-A18C-0F85BA06AB7D}"/>
              </a:ext>
            </a:extLst>
          </p:cNvPr>
          <p:cNvSpPr>
            <a:spLocks noGrp="1"/>
          </p:cNvSpPr>
          <p:nvPr>
            <p:ph type="title"/>
          </p:nvPr>
        </p:nvSpPr>
        <p:spPr>
          <a:xfrm>
            <a:off x="913795" y="609600"/>
            <a:ext cx="10353762" cy="741028"/>
          </a:xfrm>
        </p:spPr>
        <p:txBody>
          <a:bodyPr/>
          <a:lstStyle/>
          <a:p>
            <a:pPr algn="l"/>
            <a:r>
              <a:rPr lang="en-US" dirty="0"/>
              <a:t>Data Training</a:t>
            </a:r>
          </a:p>
        </p:txBody>
      </p:sp>
      <p:sp>
        <p:nvSpPr>
          <p:cNvPr id="3" name="Content Placeholder 2">
            <a:extLst>
              <a:ext uri="{FF2B5EF4-FFF2-40B4-BE49-F238E27FC236}">
                <a16:creationId xmlns:a16="http://schemas.microsoft.com/office/drawing/2014/main" id="{555F7494-3A77-26D8-14AB-35DD7B0E00E2}"/>
              </a:ext>
            </a:extLst>
          </p:cNvPr>
          <p:cNvSpPr>
            <a:spLocks noGrp="1"/>
          </p:cNvSpPr>
          <p:nvPr>
            <p:ph idx="1"/>
          </p:nvPr>
        </p:nvSpPr>
        <p:spPr>
          <a:xfrm>
            <a:off x="913795" y="1812022"/>
            <a:ext cx="10353762" cy="3979177"/>
          </a:xfrm>
        </p:spPr>
        <p:txBody>
          <a:bodyPr/>
          <a:lstStyle/>
          <a:p>
            <a:r>
              <a:rPr lang="en-US" b="1" i="1" dirty="0"/>
              <a:t>NOTE:</a:t>
            </a:r>
            <a:r>
              <a:rPr lang="en-US" dirty="0"/>
              <a:t> Some data for ‘Year’ = 2008 was extrapolated due to lack of existing data</a:t>
            </a:r>
          </a:p>
          <a:p>
            <a:pPr lvl="1"/>
            <a:r>
              <a:rPr lang="en-US" dirty="0"/>
              <a:t>A trendline was produced on both the ‘Average Drink Prices’ plot and ‘Gross Profit’ plot</a:t>
            </a:r>
          </a:p>
          <a:p>
            <a:pPr lvl="1"/>
            <a:r>
              <a:rPr lang="en-US" dirty="0"/>
              <a:t>2008 was the last year stock price decreased from the previous year</a:t>
            </a:r>
          </a:p>
          <a:p>
            <a:pPr lvl="2"/>
            <a:r>
              <a:rPr lang="en-US" dirty="0"/>
              <a:t>2008 was selected for this reason in order to meet the conditions of the chosen training model</a:t>
            </a:r>
          </a:p>
        </p:txBody>
      </p:sp>
      <p:sp>
        <p:nvSpPr>
          <p:cNvPr id="6" name="Slide Number Placeholder 5">
            <a:extLst>
              <a:ext uri="{FF2B5EF4-FFF2-40B4-BE49-F238E27FC236}">
                <a16:creationId xmlns:a16="http://schemas.microsoft.com/office/drawing/2014/main" id="{A98916E5-29CF-D8B7-0279-C5800AD5D653}"/>
              </a:ext>
            </a:extLst>
          </p:cNvPr>
          <p:cNvSpPr>
            <a:spLocks noGrp="1"/>
          </p:cNvSpPr>
          <p:nvPr>
            <p:ph type="sldNum" sz="quarter" idx="12"/>
          </p:nvPr>
        </p:nvSpPr>
        <p:spPr/>
        <p:txBody>
          <a:bodyPr/>
          <a:lstStyle/>
          <a:p>
            <a:fld id="{3A98EE3D-8CD1-4C3F-BD1C-C98C9596463C}" type="slidenum">
              <a:rPr lang="en-US" smtClean="0"/>
              <a:t>18</a:t>
            </a:fld>
            <a:endParaRPr lang="en-US" dirty="0"/>
          </a:p>
        </p:txBody>
      </p:sp>
      <p:sp>
        <p:nvSpPr>
          <p:cNvPr id="7" name="TextBox 6">
            <a:extLst>
              <a:ext uri="{FF2B5EF4-FFF2-40B4-BE49-F238E27FC236}">
                <a16:creationId xmlns:a16="http://schemas.microsoft.com/office/drawing/2014/main" id="{A02DC54F-6466-9192-3FB3-3DAB4176FEA8}"/>
              </a:ext>
            </a:extLst>
          </p:cNvPr>
          <p:cNvSpPr txBox="1"/>
          <p:nvPr/>
        </p:nvSpPr>
        <p:spPr>
          <a:xfrm>
            <a:off x="913795" y="1295904"/>
            <a:ext cx="3733706" cy="369332"/>
          </a:xfrm>
          <a:prstGeom prst="rect">
            <a:avLst/>
          </a:prstGeom>
          <a:noFill/>
        </p:spPr>
        <p:txBody>
          <a:bodyPr wrap="square" rtlCol="0">
            <a:spAutoFit/>
          </a:bodyPr>
          <a:lstStyle/>
          <a:p>
            <a:r>
              <a:rPr lang="en-US" dirty="0">
                <a:latin typeface="+mj-lt"/>
              </a:rPr>
              <a:t>Expected Outcome/Target Value</a:t>
            </a:r>
          </a:p>
        </p:txBody>
      </p:sp>
      <p:grpSp>
        <p:nvGrpSpPr>
          <p:cNvPr id="16" name="Group 15">
            <a:extLst>
              <a:ext uri="{FF2B5EF4-FFF2-40B4-BE49-F238E27FC236}">
                <a16:creationId xmlns:a16="http://schemas.microsoft.com/office/drawing/2014/main" id="{FD7271D5-1613-7CB0-44B3-5CBE91B259A0}"/>
              </a:ext>
            </a:extLst>
          </p:cNvPr>
          <p:cNvGrpSpPr/>
          <p:nvPr/>
        </p:nvGrpSpPr>
        <p:grpSpPr>
          <a:xfrm>
            <a:off x="1366276" y="3615656"/>
            <a:ext cx="9448800" cy="1343636"/>
            <a:chOff x="1366276" y="2852257"/>
            <a:chExt cx="9448800" cy="1343636"/>
          </a:xfrm>
        </p:grpSpPr>
        <p:pic>
          <p:nvPicPr>
            <p:cNvPr id="5" name="Picture 4">
              <a:extLst>
                <a:ext uri="{FF2B5EF4-FFF2-40B4-BE49-F238E27FC236}">
                  <a16:creationId xmlns:a16="http://schemas.microsoft.com/office/drawing/2014/main" id="{B1C7BFFF-CE79-B881-91B5-C1A3F3C4F19D}"/>
                </a:ext>
              </a:extLst>
            </p:cNvPr>
            <p:cNvPicPr>
              <a:picLocks noChangeAspect="1"/>
            </p:cNvPicPr>
            <p:nvPr/>
          </p:nvPicPr>
          <p:blipFill>
            <a:blip r:embed="rId2"/>
            <a:stretch>
              <a:fillRect/>
            </a:stretch>
          </p:blipFill>
          <p:spPr>
            <a:xfrm>
              <a:off x="1366276" y="2992773"/>
              <a:ext cx="9448800" cy="1047750"/>
            </a:xfrm>
            <a:prstGeom prst="rect">
              <a:avLst/>
            </a:prstGeom>
          </p:spPr>
        </p:pic>
        <p:sp>
          <p:nvSpPr>
            <p:cNvPr id="9" name="Oval 8">
              <a:extLst>
                <a:ext uri="{FF2B5EF4-FFF2-40B4-BE49-F238E27FC236}">
                  <a16:creationId xmlns:a16="http://schemas.microsoft.com/office/drawing/2014/main" id="{9C17A703-311C-2935-CD39-8B7C0E729251}"/>
                </a:ext>
              </a:extLst>
            </p:cNvPr>
            <p:cNvSpPr/>
            <p:nvPr/>
          </p:nvSpPr>
          <p:spPr>
            <a:xfrm>
              <a:off x="3624045" y="2852257"/>
              <a:ext cx="545283" cy="13422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4EE1B5E-F84D-006E-3B71-0083B2244A77}"/>
                </a:ext>
              </a:extLst>
            </p:cNvPr>
            <p:cNvSpPr/>
            <p:nvPr/>
          </p:nvSpPr>
          <p:spPr>
            <a:xfrm>
              <a:off x="3078762" y="2853655"/>
              <a:ext cx="545283" cy="13422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2BC88A6-2AFF-6ADC-2B9C-3C27AE5FCCBA}"/>
                </a:ext>
              </a:extLst>
            </p:cNvPr>
            <p:cNvSpPr/>
            <p:nvPr/>
          </p:nvSpPr>
          <p:spPr>
            <a:xfrm>
              <a:off x="1996279" y="2852257"/>
              <a:ext cx="545283" cy="13422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1BC74FE-CEC9-5C8F-B6C6-AFDF60385DD9}"/>
                </a:ext>
              </a:extLst>
            </p:cNvPr>
            <p:cNvSpPr/>
            <p:nvPr/>
          </p:nvSpPr>
          <p:spPr>
            <a:xfrm>
              <a:off x="2541562" y="2852257"/>
              <a:ext cx="545283" cy="13422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86315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E433D-2AB8-5E83-A18C-0F85BA06AB7D}"/>
              </a:ext>
            </a:extLst>
          </p:cNvPr>
          <p:cNvSpPr>
            <a:spLocks noGrp="1"/>
          </p:cNvSpPr>
          <p:nvPr>
            <p:ph type="title"/>
          </p:nvPr>
        </p:nvSpPr>
        <p:spPr>
          <a:xfrm>
            <a:off x="913795" y="609600"/>
            <a:ext cx="10353762" cy="741028"/>
          </a:xfrm>
        </p:spPr>
        <p:txBody>
          <a:bodyPr/>
          <a:lstStyle/>
          <a:p>
            <a:pPr algn="l"/>
            <a:r>
              <a:rPr lang="en-US" dirty="0"/>
              <a:t>Data Training</a:t>
            </a:r>
          </a:p>
        </p:txBody>
      </p:sp>
      <p:sp>
        <p:nvSpPr>
          <p:cNvPr id="3" name="Content Placeholder 2">
            <a:extLst>
              <a:ext uri="{FF2B5EF4-FFF2-40B4-BE49-F238E27FC236}">
                <a16:creationId xmlns:a16="http://schemas.microsoft.com/office/drawing/2014/main" id="{555F7494-3A77-26D8-14AB-35DD7B0E00E2}"/>
              </a:ext>
            </a:extLst>
          </p:cNvPr>
          <p:cNvSpPr>
            <a:spLocks noGrp="1"/>
          </p:cNvSpPr>
          <p:nvPr>
            <p:ph idx="1"/>
          </p:nvPr>
        </p:nvSpPr>
        <p:spPr>
          <a:xfrm>
            <a:off x="913795" y="1812022"/>
            <a:ext cx="10353762" cy="3979177"/>
          </a:xfrm>
        </p:spPr>
        <p:txBody>
          <a:bodyPr/>
          <a:lstStyle/>
          <a:p>
            <a:r>
              <a:rPr lang="en-US" dirty="0">
                <a:effectLst>
                  <a:outerShdw blurRad="38100" dist="38100" dir="2700000" algn="tl">
                    <a:srgbClr val="000000">
                      <a:alpha val="43137"/>
                    </a:srgbClr>
                  </a:outerShdw>
                </a:effectLst>
              </a:rPr>
              <a:t>80% Training, 20% Testing</a:t>
            </a:r>
          </a:p>
          <a:p>
            <a:r>
              <a:rPr lang="en-US" dirty="0">
                <a:effectLst>
                  <a:outerShdw blurRad="38100" dist="38100" dir="2700000" algn="tl">
                    <a:srgbClr val="000000">
                      <a:alpha val="43137"/>
                    </a:srgbClr>
                  </a:outerShdw>
                </a:effectLst>
              </a:rPr>
              <a:t>Data is a time series dataset, so we did not want to randomly split our data</a:t>
            </a:r>
          </a:p>
          <a:p>
            <a:pPr lvl="1"/>
            <a:r>
              <a:rPr lang="en-US" dirty="0">
                <a:effectLst>
                  <a:outerShdw blurRad="38100" dist="38100" dir="2700000" algn="tl">
                    <a:srgbClr val="000000">
                      <a:alpha val="43137"/>
                    </a:srgbClr>
                  </a:outerShdw>
                </a:effectLst>
              </a:rPr>
              <a:t>Hence, the condition ‘shuffle=False’</a:t>
            </a:r>
          </a:p>
          <a:p>
            <a:r>
              <a:rPr lang="en-US" dirty="0">
                <a:effectLst>
                  <a:outerShdw blurRad="38100" dist="38100" dir="2700000" algn="tl">
                    <a:srgbClr val="000000">
                      <a:alpha val="43137"/>
                    </a:srgbClr>
                  </a:outerShdw>
                </a:effectLst>
              </a:rPr>
              <a:t>Last 2 years of dataset selected for testing</a:t>
            </a:r>
          </a:p>
        </p:txBody>
      </p:sp>
      <p:sp>
        <p:nvSpPr>
          <p:cNvPr id="6" name="Slide Number Placeholder 5">
            <a:extLst>
              <a:ext uri="{FF2B5EF4-FFF2-40B4-BE49-F238E27FC236}">
                <a16:creationId xmlns:a16="http://schemas.microsoft.com/office/drawing/2014/main" id="{A98916E5-29CF-D8B7-0279-C5800AD5D653}"/>
              </a:ext>
            </a:extLst>
          </p:cNvPr>
          <p:cNvSpPr>
            <a:spLocks noGrp="1"/>
          </p:cNvSpPr>
          <p:nvPr>
            <p:ph type="sldNum" sz="quarter" idx="12"/>
          </p:nvPr>
        </p:nvSpPr>
        <p:spPr/>
        <p:txBody>
          <a:bodyPr/>
          <a:lstStyle/>
          <a:p>
            <a:fld id="{3A98EE3D-8CD1-4C3F-BD1C-C98C9596463C}" type="slidenum">
              <a:rPr lang="en-US" smtClean="0"/>
              <a:t>19</a:t>
            </a:fld>
            <a:endParaRPr lang="en-US" dirty="0"/>
          </a:p>
        </p:txBody>
      </p:sp>
      <p:sp>
        <p:nvSpPr>
          <p:cNvPr id="7" name="TextBox 6">
            <a:extLst>
              <a:ext uri="{FF2B5EF4-FFF2-40B4-BE49-F238E27FC236}">
                <a16:creationId xmlns:a16="http://schemas.microsoft.com/office/drawing/2014/main" id="{A02DC54F-6466-9192-3FB3-3DAB4176FEA8}"/>
              </a:ext>
            </a:extLst>
          </p:cNvPr>
          <p:cNvSpPr txBox="1"/>
          <p:nvPr/>
        </p:nvSpPr>
        <p:spPr>
          <a:xfrm>
            <a:off x="913795" y="1295904"/>
            <a:ext cx="3733706" cy="369332"/>
          </a:xfrm>
          <a:prstGeom prst="rect">
            <a:avLst/>
          </a:prstGeom>
          <a:noFill/>
        </p:spPr>
        <p:txBody>
          <a:bodyPr wrap="square" rtlCol="0">
            <a:spAutoFit/>
          </a:bodyPr>
          <a:lstStyle/>
          <a:p>
            <a:r>
              <a:rPr lang="en-US" dirty="0">
                <a:latin typeface="+mj-lt"/>
              </a:rPr>
              <a:t>Training Set and Testing Set</a:t>
            </a:r>
          </a:p>
        </p:txBody>
      </p:sp>
      <p:pic>
        <p:nvPicPr>
          <p:cNvPr id="17" name="Picture 16">
            <a:extLst>
              <a:ext uri="{FF2B5EF4-FFF2-40B4-BE49-F238E27FC236}">
                <a16:creationId xmlns:a16="http://schemas.microsoft.com/office/drawing/2014/main" id="{70FA2668-7A48-9EA9-1240-941E507D2D26}"/>
              </a:ext>
            </a:extLst>
          </p:cNvPr>
          <p:cNvPicPr>
            <a:picLocks noChangeAspect="1"/>
          </p:cNvPicPr>
          <p:nvPr/>
        </p:nvPicPr>
        <p:blipFill>
          <a:blip r:embed="rId2"/>
          <a:stretch>
            <a:fillRect/>
          </a:stretch>
        </p:blipFill>
        <p:spPr>
          <a:xfrm>
            <a:off x="7272386" y="2917368"/>
            <a:ext cx="3995170" cy="3083381"/>
          </a:xfrm>
          <a:prstGeom prst="rect">
            <a:avLst/>
          </a:prstGeom>
        </p:spPr>
      </p:pic>
      <p:grpSp>
        <p:nvGrpSpPr>
          <p:cNvPr id="19" name="Group 18">
            <a:extLst>
              <a:ext uri="{FF2B5EF4-FFF2-40B4-BE49-F238E27FC236}">
                <a16:creationId xmlns:a16="http://schemas.microsoft.com/office/drawing/2014/main" id="{ED3D08A8-464B-FD85-3170-2C7AC1ECD005}"/>
              </a:ext>
            </a:extLst>
          </p:cNvPr>
          <p:cNvGrpSpPr/>
          <p:nvPr/>
        </p:nvGrpSpPr>
        <p:grpSpPr>
          <a:xfrm>
            <a:off x="661801" y="3758268"/>
            <a:ext cx="6199684" cy="553673"/>
            <a:chOff x="661801" y="3758268"/>
            <a:chExt cx="6199684" cy="553673"/>
          </a:xfrm>
        </p:grpSpPr>
        <p:pic>
          <p:nvPicPr>
            <p:cNvPr id="11" name="Picture 10">
              <a:extLst>
                <a:ext uri="{FF2B5EF4-FFF2-40B4-BE49-F238E27FC236}">
                  <a16:creationId xmlns:a16="http://schemas.microsoft.com/office/drawing/2014/main" id="{57808A97-3146-4D34-D2BB-DAAB4B008D8D}"/>
                </a:ext>
              </a:extLst>
            </p:cNvPr>
            <p:cNvPicPr>
              <a:picLocks noChangeAspect="1"/>
            </p:cNvPicPr>
            <p:nvPr/>
          </p:nvPicPr>
          <p:blipFill>
            <a:blip r:embed="rId3"/>
            <a:stretch>
              <a:fillRect/>
            </a:stretch>
          </p:blipFill>
          <p:spPr>
            <a:xfrm>
              <a:off x="661801" y="3844157"/>
              <a:ext cx="6199684" cy="400267"/>
            </a:xfrm>
            <a:prstGeom prst="rect">
              <a:avLst/>
            </a:prstGeom>
          </p:spPr>
        </p:pic>
        <p:sp>
          <p:nvSpPr>
            <p:cNvPr id="18" name="Oval 17">
              <a:extLst>
                <a:ext uri="{FF2B5EF4-FFF2-40B4-BE49-F238E27FC236}">
                  <a16:creationId xmlns:a16="http://schemas.microsoft.com/office/drawing/2014/main" id="{CDFBBF9D-55B8-F3FA-F1FB-AF56C9E4C5CD}"/>
                </a:ext>
              </a:extLst>
            </p:cNvPr>
            <p:cNvSpPr/>
            <p:nvPr/>
          </p:nvSpPr>
          <p:spPr>
            <a:xfrm>
              <a:off x="5654180" y="3758268"/>
              <a:ext cx="1124125" cy="5536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55621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69">
            <a:extLst>
              <a:ext uri="{FF2B5EF4-FFF2-40B4-BE49-F238E27FC236}">
                <a16:creationId xmlns:a16="http://schemas.microsoft.com/office/drawing/2014/main" id="{AD0FAE4B-37EE-4B93-881F-3DB9A2B03F5C}"/>
              </a:ext>
            </a:extLst>
          </p:cNvPr>
          <p:cNvSpPr>
            <a:spLocks noGrp="1"/>
          </p:cNvSpPr>
          <p:nvPr>
            <p:ph type="title"/>
          </p:nvPr>
        </p:nvSpPr>
        <p:spPr>
          <a:xfrm>
            <a:off x="8050975" y="782122"/>
            <a:ext cx="3619500" cy="2492828"/>
          </a:xfrm>
        </p:spPr>
        <p:txBody>
          <a:bodyPr/>
          <a:lstStyle/>
          <a:p>
            <a:r>
              <a:rPr lang="en-US" dirty="0"/>
              <a:t>Agenda</a:t>
            </a:r>
          </a:p>
        </p:txBody>
      </p:sp>
      <p:pic>
        <p:nvPicPr>
          <p:cNvPr id="41" name="Picture Placeholder 40" descr="A picture containing open sign in a window">
            <a:extLst>
              <a:ext uri="{FF2B5EF4-FFF2-40B4-BE49-F238E27FC236}">
                <a16:creationId xmlns:a16="http://schemas.microsoft.com/office/drawing/2014/main" id="{AA02CD6D-6B8C-4E5D-ADA1-EDE5CF5541B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740" y="0"/>
            <a:ext cx="3754712" cy="2675444"/>
          </a:xfrm>
        </p:spPr>
      </p:pic>
      <p:pic>
        <p:nvPicPr>
          <p:cNvPr id="45" name="Picture Placeholder 44" descr="A picture containing tableware">
            <a:extLst>
              <a:ext uri="{FF2B5EF4-FFF2-40B4-BE49-F238E27FC236}">
                <a16:creationId xmlns:a16="http://schemas.microsoft.com/office/drawing/2014/main" id="{1A565340-6612-43BB-8B80-C72700DD933C}"/>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749972" y="0"/>
            <a:ext cx="3793815" cy="2675444"/>
          </a:xfrm>
        </p:spPr>
      </p:pic>
      <p:pic>
        <p:nvPicPr>
          <p:cNvPr id="49" name="Picture Placeholder 48" descr="A picture containing person, table, wooden, meal">
            <a:extLst>
              <a:ext uri="{FF2B5EF4-FFF2-40B4-BE49-F238E27FC236}">
                <a16:creationId xmlns:a16="http://schemas.microsoft.com/office/drawing/2014/main" id="{0D8BC8F5-4101-493D-9289-8D175DE9D79C}"/>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4740" y="2675444"/>
            <a:ext cx="7543904" cy="4182556"/>
          </a:xfrm>
        </p:spPr>
      </p:pic>
      <p:sp>
        <p:nvSpPr>
          <p:cNvPr id="27" name="Text Placeholder 26">
            <a:extLst>
              <a:ext uri="{FF2B5EF4-FFF2-40B4-BE49-F238E27FC236}">
                <a16:creationId xmlns:a16="http://schemas.microsoft.com/office/drawing/2014/main" id="{8777AD14-B633-4803-B2EF-CF2A208D1E2A}"/>
              </a:ext>
            </a:extLst>
          </p:cNvPr>
          <p:cNvSpPr>
            <a:spLocks noGrp="1"/>
          </p:cNvSpPr>
          <p:nvPr>
            <p:ph type="body" sz="quarter" idx="17"/>
          </p:nvPr>
        </p:nvSpPr>
        <p:spPr>
          <a:xfrm>
            <a:off x="8042275" y="3592286"/>
            <a:ext cx="3619500" cy="2408463"/>
          </a:xfrm>
        </p:spPr>
        <p:txBody>
          <a:bodyPr>
            <a:normAutofit fontScale="92500" lnSpcReduction="10000"/>
          </a:bodyPr>
          <a:lstStyle/>
          <a:p>
            <a:r>
              <a:rPr lang="en-US" dirty="0"/>
              <a:t>Introduction</a:t>
            </a:r>
          </a:p>
          <a:p>
            <a:r>
              <a:rPr lang="en-US" dirty="0"/>
              <a:t>Data</a:t>
            </a:r>
          </a:p>
          <a:p>
            <a:r>
              <a:rPr lang="en-US" dirty="0"/>
              <a:t>Data Visualization</a:t>
            </a:r>
          </a:p>
          <a:p>
            <a:r>
              <a:rPr lang="en-US" dirty="0"/>
              <a:t>Data Training</a:t>
            </a:r>
          </a:p>
          <a:p>
            <a:r>
              <a:rPr lang="en-US" dirty="0"/>
              <a:t>Data Testing</a:t>
            </a:r>
          </a:p>
          <a:p>
            <a:r>
              <a:rPr lang="en-US" dirty="0"/>
              <a:t>Conclusion</a:t>
            </a:r>
          </a:p>
          <a:p>
            <a:endParaRPr lang="en-US" dirty="0"/>
          </a:p>
        </p:txBody>
      </p:sp>
      <p:sp>
        <p:nvSpPr>
          <p:cNvPr id="9" name="Slide Number Placeholder 5">
            <a:extLst>
              <a:ext uri="{FF2B5EF4-FFF2-40B4-BE49-F238E27FC236}">
                <a16:creationId xmlns:a16="http://schemas.microsoft.com/office/drawing/2014/main" id="{3B346791-1682-49BA-8758-84E6A10FB23F}"/>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2</a:t>
            </a:fld>
            <a:endParaRPr lang="en-US" dirty="0"/>
          </a:p>
        </p:txBody>
      </p:sp>
    </p:spTree>
    <p:extLst>
      <p:ext uri="{BB962C8B-B14F-4D97-AF65-F5344CB8AC3E}">
        <p14:creationId xmlns:p14="http://schemas.microsoft.com/office/powerpoint/2010/main" val="2558899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E433D-2AB8-5E83-A18C-0F85BA06AB7D}"/>
              </a:ext>
            </a:extLst>
          </p:cNvPr>
          <p:cNvSpPr>
            <a:spLocks noGrp="1"/>
          </p:cNvSpPr>
          <p:nvPr>
            <p:ph type="title"/>
          </p:nvPr>
        </p:nvSpPr>
        <p:spPr>
          <a:xfrm>
            <a:off x="913795" y="609600"/>
            <a:ext cx="10353762" cy="741028"/>
          </a:xfrm>
        </p:spPr>
        <p:txBody>
          <a:bodyPr/>
          <a:lstStyle/>
          <a:p>
            <a:pPr algn="l"/>
            <a:r>
              <a:rPr lang="en-US" dirty="0"/>
              <a:t>Data Training</a:t>
            </a:r>
          </a:p>
        </p:txBody>
      </p:sp>
      <p:sp>
        <p:nvSpPr>
          <p:cNvPr id="3" name="Content Placeholder 2">
            <a:extLst>
              <a:ext uri="{FF2B5EF4-FFF2-40B4-BE49-F238E27FC236}">
                <a16:creationId xmlns:a16="http://schemas.microsoft.com/office/drawing/2014/main" id="{555F7494-3A77-26D8-14AB-35DD7B0E00E2}"/>
              </a:ext>
            </a:extLst>
          </p:cNvPr>
          <p:cNvSpPr>
            <a:spLocks noGrp="1"/>
          </p:cNvSpPr>
          <p:nvPr>
            <p:ph idx="1"/>
          </p:nvPr>
        </p:nvSpPr>
        <p:spPr>
          <a:xfrm>
            <a:off x="913795" y="1812022"/>
            <a:ext cx="10353762" cy="3979177"/>
          </a:xfrm>
        </p:spPr>
        <p:txBody>
          <a:bodyPr/>
          <a:lstStyle/>
          <a:p>
            <a:r>
              <a:rPr lang="en-US" dirty="0">
                <a:effectLst>
                  <a:outerShdw blurRad="38100" dist="38100" dir="2700000" algn="tl">
                    <a:srgbClr val="000000">
                      <a:alpha val="43137"/>
                    </a:srgbClr>
                  </a:outerShdw>
                </a:effectLst>
              </a:rPr>
              <a:t>Predicting direction of stock price: “UP/INCREASE” (1) or “DOWN/DECREASE” (-1)</a:t>
            </a:r>
          </a:p>
          <a:p>
            <a:pPr lvl="1"/>
            <a:r>
              <a:rPr lang="en-US" dirty="0">
                <a:effectLst>
                  <a:outerShdw blurRad="38100" dist="38100" dir="2700000" algn="tl">
                    <a:srgbClr val="000000">
                      <a:alpha val="43137"/>
                    </a:srgbClr>
                  </a:outerShdw>
                </a:effectLst>
              </a:rPr>
              <a:t>The resulting prediction is a binary outcome (one or the other)</a:t>
            </a:r>
          </a:p>
          <a:p>
            <a:pPr marL="450000" lvl="1" indent="0">
              <a:buNone/>
            </a:pPr>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Logistic Regression Model chosen</a:t>
            </a:r>
          </a:p>
          <a:p>
            <a:pPr lvl="1"/>
            <a:r>
              <a:rPr lang="en-US" dirty="0">
                <a:effectLst>
                  <a:outerShdw blurRad="38100" dist="38100" dir="2700000" algn="tl">
                    <a:srgbClr val="000000">
                      <a:alpha val="43137"/>
                    </a:srgbClr>
                  </a:outerShdw>
                </a:effectLst>
              </a:rPr>
              <a:t>A model to predict a binary outcome</a:t>
            </a:r>
          </a:p>
        </p:txBody>
      </p:sp>
      <p:sp>
        <p:nvSpPr>
          <p:cNvPr id="6" name="Slide Number Placeholder 5">
            <a:extLst>
              <a:ext uri="{FF2B5EF4-FFF2-40B4-BE49-F238E27FC236}">
                <a16:creationId xmlns:a16="http://schemas.microsoft.com/office/drawing/2014/main" id="{A98916E5-29CF-D8B7-0279-C5800AD5D653}"/>
              </a:ext>
            </a:extLst>
          </p:cNvPr>
          <p:cNvSpPr>
            <a:spLocks noGrp="1"/>
          </p:cNvSpPr>
          <p:nvPr>
            <p:ph type="sldNum" sz="quarter" idx="12"/>
          </p:nvPr>
        </p:nvSpPr>
        <p:spPr/>
        <p:txBody>
          <a:bodyPr/>
          <a:lstStyle/>
          <a:p>
            <a:fld id="{3A98EE3D-8CD1-4C3F-BD1C-C98C9596463C}" type="slidenum">
              <a:rPr lang="en-US" smtClean="0"/>
              <a:t>20</a:t>
            </a:fld>
            <a:endParaRPr lang="en-US" dirty="0"/>
          </a:p>
        </p:txBody>
      </p:sp>
      <p:sp>
        <p:nvSpPr>
          <p:cNvPr id="7" name="TextBox 6">
            <a:extLst>
              <a:ext uri="{FF2B5EF4-FFF2-40B4-BE49-F238E27FC236}">
                <a16:creationId xmlns:a16="http://schemas.microsoft.com/office/drawing/2014/main" id="{A02DC54F-6466-9192-3FB3-3DAB4176FEA8}"/>
              </a:ext>
            </a:extLst>
          </p:cNvPr>
          <p:cNvSpPr txBox="1"/>
          <p:nvPr/>
        </p:nvSpPr>
        <p:spPr>
          <a:xfrm>
            <a:off x="913795" y="1295904"/>
            <a:ext cx="3733706" cy="369332"/>
          </a:xfrm>
          <a:prstGeom prst="rect">
            <a:avLst/>
          </a:prstGeom>
          <a:noFill/>
        </p:spPr>
        <p:txBody>
          <a:bodyPr wrap="square" rtlCol="0">
            <a:spAutoFit/>
          </a:bodyPr>
          <a:lstStyle/>
          <a:p>
            <a:r>
              <a:rPr lang="en-US" dirty="0">
                <a:latin typeface="+mj-lt"/>
              </a:rPr>
              <a:t>Training Model</a:t>
            </a:r>
          </a:p>
        </p:txBody>
      </p:sp>
    </p:spTree>
    <p:extLst>
      <p:ext uri="{BB962C8B-B14F-4D97-AF65-F5344CB8AC3E}">
        <p14:creationId xmlns:p14="http://schemas.microsoft.com/office/powerpoint/2010/main" val="4004273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693" y="4913529"/>
            <a:ext cx="9440034" cy="680691"/>
          </a:xfrm>
        </p:spPr>
        <p:txBody>
          <a:bodyPr>
            <a:normAutofit fontScale="90000"/>
          </a:bodyPr>
          <a:lstStyle/>
          <a:p>
            <a:r>
              <a:rPr lang="en-US" dirty="0"/>
              <a:t>Data Testing</a:t>
            </a:r>
          </a:p>
        </p:txBody>
      </p:sp>
      <p:pic>
        <p:nvPicPr>
          <p:cNvPr id="19" name="Picture Placeholder 18" descr="A person pouring a drink into a glass">
            <a:extLst>
              <a:ext uri="{FF2B5EF4-FFF2-40B4-BE49-F238E27FC236}">
                <a16:creationId xmlns:a16="http://schemas.microsoft.com/office/drawing/2014/main" id="{D338679F-6846-44CF-9649-6E526940900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42938" y="642938"/>
            <a:ext cx="5130800" cy="3303587"/>
          </a:xfrm>
        </p:spPr>
      </p:pic>
      <p:pic>
        <p:nvPicPr>
          <p:cNvPr id="21" name="Picture Placeholder 20" descr="A person holding an open sign in a window">
            <a:extLst>
              <a:ext uri="{FF2B5EF4-FFF2-40B4-BE49-F238E27FC236}">
                <a16:creationId xmlns:a16="http://schemas.microsoft.com/office/drawing/2014/main" id="{FF9E2F27-0A96-4978-B761-6D73AA56EC01}"/>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6417733" y="642937"/>
            <a:ext cx="5130800" cy="3303587"/>
          </a:xfrm>
        </p:spPr>
      </p:pic>
    </p:spTree>
    <p:extLst>
      <p:ext uri="{BB962C8B-B14F-4D97-AF65-F5344CB8AC3E}">
        <p14:creationId xmlns:p14="http://schemas.microsoft.com/office/powerpoint/2010/main" val="354153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E433D-2AB8-5E83-A18C-0F85BA06AB7D}"/>
              </a:ext>
            </a:extLst>
          </p:cNvPr>
          <p:cNvSpPr>
            <a:spLocks noGrp="1"/>
          </p:cNvSpPr>
          <p:nvPr>
            <p:ph type="title"/>
          </p:nvPr>
        </p:nvSpPr>
        <p:spPr>
          <a:xfrm>
            <a:off x="913795" y="609600"/>
            <a:ext cx="10353762" cy="741028"/>
          </a:xfrm>
        </p:spPr>
        <p:txBody>
          <a:bodyPr/>
          <a:lstStyle/>
          <a:p>
            <a:pPr algn="l"/>
            <a:r>
              <a:rPr lang="en-US"/>
              <a:t>Data Testing</a:t>
            </a:r>
            <a:endParaRPr lang="en-US" dirty="0"/>
          </a:p>
        </p:txBody>
      </p:sp>
      <p:sp>
        <p:nvSpPr>
          <p:cNvPr id="6" name="Slide Number Placeholder 5">
            <a:extLst>
              <a:ext uri="{FF2B5EF4-FFF2-40B4-BE49-F238E27FC236}">
                <a16:creationId xmlns:a16="http://schemas.microsoft.com/office/drawing/2014/main" id="{A98916E5-29CF-D8B7-0279-C5800AD5D653}"/>
              </a:ext>
            </a:extLst>
          </p:cNvPr>
          <p:cNvSpPr>
            <a:spLocks noGrp="1"/>
          </p:cNvSpPr>
          <p:nvPr>
            <p:ph type="sldNum" sz="quarter" idx="12"/>
          </p:nvPr>
        </p:nvSpPr>
        <p:spPr/>
        <p:txBody>
          <a:bodyPr/>
          <a:lstStyle/>
          <a:p>
            <a:fld id="{3A98EE3D-8CD1-4C3F-BD1C-C98C9596463C}" type="slidenum">
              <a:rPr lang="en-US" smtClean="0"/>
              <a:t>22</a:t>
            </a:fld>
            <a:endParaRPr lang="en-US" dirty="0"/>
          </a:p>
        </p:txBody>
      </p:sp>
      <p:sp>
        <p:nvSpPr>
          <p:cNvPr id="7" name="TextBox 6">
            <a:extLst>
              <a:ext uri="{FF2B5EF4-FFF2-40B4-BE49-F238E27FC236}">
                <a16:creationId xmlns:a16="http://schemas.microsoft.com/office/drawing/2014/main" id="{A02DC54F-6466-9192-3FB3-3DAB4176FEA8}"/>
              </a:ext>
            </a:extLst>
          </p:cNvPr>
          <p:cNvSpPr txBox="1"/>
          <p:nvPr/>
        </p:nvSpPr>
        <p:spPr>
          <a:xfrm>
            <a:off x="913795" y="1295904"/>
            <a:ext cx="3733706" cy="369332"/>
          </a:xfrm>
          <a:prstGeom prst="rect">
            <a:avLst/>
          </a:prstGeom>
          <a:noFill/>
        </p:spPr>
        <p:txBody>
          <a:bodyPr wrap="square" rtlCol="0">
            <a:spAutoFit/>
          </a:bodyPr>
          <a:lstStyle/>
          <a:p>
            <a:r>
              <a:rPr lang="en-US" dirty="0">
                <a:latin typeface="+mj-lt"/>
              </a:rPr>
              <a:t>Resulting Predictions</a:t>
            </a:r>
          </a:p>
        </p:txBody>
      </p:sp>
      <p:sp>
        <p:nvSpPr>
          <p:cNvPr id="8" name="Content Placeholder 7">
            <a:extLst>
              <a:ext uri="{FF2B5EF4-FFF2-40B4-BE49-F238E27FC236}">
                <a16:creationId xmlns:a16="http://schemas.microsoft.com/office/drawing/2014/main" id="{434C175F-ED20-7DD8-6A87-8D1868330982}"/>
              </a:ext>
            </a:extLst>
          </p:cNvPr>
          <p:cNvSpPr>
            <a:spLocks noGrp="1"/>
          </p:cNvSpPr>
          <p:nvPr>
            <p:ph idx="1"/>
          </p:nvPr>
        </p:nvSpPr>
        <p:spPr>
          <a:xfrm>
            <a:off x="913795" y="1757668"/>
            <a:ext cx="10353762" cy="3714749"/>
          </a:xfrm>
        </p:spPr>
        <p:txBody>
          <a:bodyPr/>
          <a:lstStyle/>
          <a:p>
            <a:r>
              <a:rPr lang="en-US" dirty="0"/>
              <a:t>Predictions are in line with the training model</a:t>
            </a:r>
          </a:p>
          <a:p>
            <a:r>
              <a:rPr lang="en-US" dirty="0"/>
              <a:t>Correctly predicted the direction of the stock prices of both years in the dataset</a:t>
            </a:r>
          </a:p>
        </p:txBody>
      </p:sp>
      <p:grpSp>
        <p:nvGrpSpPr>
          <p:cNvPr id="14" name="Group 13">
            <a:extLst>
              <a:ext uri="{FF2B5EF4-FFF2-40B4-BE49-F238E27FC236}">
                <a16:creationId xmlns:a16="http://schemas.microsoft.com/office/drawing/2014/main" id="{FA0AB1EF-0C41-6714-39AF-2ABDD84B9B5B}"/>
              </a:ext>
            </a:extLst>
          </p:cNvPr>
          <p:cNvGrpSpPr/>
          <p:nvPr/>
        </p:nvGrpSpPr>
        <p:grpSpPr>
          <a:xfrm>
            <a:off x="1868457" y="2625754"/>
            <a:ext cx="8500336" cy="640255"/>
            <a:chOff x="1868457" y="2625754"/>
            <a:chExt cx="8500336" cy="640255"/>
          </a:xfrm>
        </p:grpSpPr>
        <p:pic>
          <p:nvPicPr>
            <p:cNvPr id="11" name="Picture 10">
              <a:extLst>
                <a:ext uri="{FF2B5EF4-FFF2-40B4-BE49-F238E27FC236}">
                  <a16:creationId xmlns:a16="http://schemas.microsoft.com/office/drawing/2014/main" id="{7CF67D2B-9F0F-B51B-5A69-53D1CDDBCD97}"/>
                </a:ext>
              </a:extLst>
            </p:cNvPr>
            <p:cNvPicPr>
              <a:picLocks noChangeAspect="1"/>
            </p:cNvPicPr>
            <p:nvPr/>
          </p:nvPicPr>
          <p:blipFill>
            <a:blip r:embed="rId2"/>
            <a:stretch>
              <a:fillRect/>
            </a:stretch>
          </p:blipFill>
          <p:spPr>
            <a:xfrm>
              <a:off x="1868457" y="2714027"/>
              <a:ext cx="8444438" cy="438672"/>
            </a:xfrm>
            <a:prstGeom prst="rect">
              <a:avLst/>
            </a:prstGeom>
          </p:spPr>
        </p:pic>
        <p:sp>
          <p:nvSpPr>
            <p:cNvPr id="13" name="Oval 12">
              <a:extLst>
                <a:ext uri="{FF2B5EF4-FFF2-40B4-BE49-F238E27FC236}">
                  <a16:creationId xmlns:a16="http://schemas.microsoft.com/office/drawing/2014/main" id="{79CD7281-02E5-343F-E0E6-24F38DCA9734}"/>
                </a:ext>
              </a:extLst>
            </p:cNvPr>
            <p:cNvSpPr/>
            <p:nvPr/>
          </p:nvSpPr>
          <p:spPr>
            <a:xfrm>
              <a:off x="9957732" y="2625754"/>
              <a:ext cx="411061" cy="6402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A2294EC1-AD19-6686-9717-CAFB7BC83D53}"/>
              </a:ext>
            </a:extLst>
          </p:cNvPr>
          <p:cNvGrpSpPr/>
          <p:nvPr/>
        </p:nvGrpSpPr>
        <p:grpSpPr>
          <a:xfrm>
            <a:off x="3472934" y="3282787"/>
            <a:ext cx="5246132" cy="3361294"/>
            <a:chOff x="3472934" y="3282787"/>
            <a:chExt cx="5246132" cy="3361294"/>
          </a:xfrm>
        </p:grpSpPr>
        <p:pic>
          <p:nvPicPr>
            <p:cNvPr id="9" name="Content Placeholder 3" descr="Text">
              <a:extLst>
                <a:ext uri="{FF2B5EF4-FFF2-40B4-BE49-F238E27FC236}">
                  <a16:creationId xmlns:a16="http://schemas.microsoft.com/office/drawing/2014/main" id="{6DBEA8CD-DB8A-6157-797A-DB54D5165BB1}"/>
                </a:ext>
              </a:extLst>
            </p:cNvPr>
            <p:cNvPicPr>
              <a:picLocks noChangeAspect="1"/>
            </p:cNvPicPr>
            <p:nvPr/>
          </p:nvPicPr>
          <p:blipFill>
            <a:blip r:embed="rId3"/>
            <a:stretch>
              <a:fillRect/>
            </a:stretch>
          </p:blipFill>
          <p:spPr>
            <a:xfrm>
              <a:off x="3472934" y="3282787"/>
              <a:ext cx="5246132" cy="3310960"/>
            </a:xfrm>
            <a:prstGeom prst="rect">
              <a:avLst/>
            </a:prstGeom>
            <a:effectLst>
              <a:outerShdw blurRad="25400" dir="17880000">
                <a:srgbClr val="000000">
                  <a:alpha val="46000"/>
                </a:srgbClr>
              </a:outerShdw>
            </a:effectLst>
          </p:spPr>
        </p:pic>
        <p:sp>
          <p:nvSpPr>
            <p:cNvPr id="15" name="Oval 14">
              <a:extLst>
                <a:ext uri="{FF2B5EF4-FFF2-40B4-BE49-F238E27FC236}">
                  <a16:creationId xmlns:a16="http://schemas.microsoft.com/office/drawing/2014/main" id="{B3AD8896-83AF-ADD0-13F1-55A93AA7A567}"/>
                </a:ext>
              </a:extLst>
            </p:cNvPr>
            <p:cNvSpPr/>
            <p:nvPr/>
          </p:nvSpPr>
          <p:spPr>
            <a:xfrm>
              <a:off x="4001549" y="6298734"/>
              <a:ext cx="855677" cy="34534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8399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9441" y="8584"/>
            <a:ext cx="5898114" cy="1357422"/>
          </a:xfrm>
        </p:spPr>
        <p:txBody>
          <a:bodyPr>
            <a:normAutofit/>
          </a:bodyPr>
          <a:lstStyle/>
          <a:p>
            <a:r>
              <a:rPr lang="en-US" dirty="0"/>
              <a:t>Conclusion</a:t>
            </a:r>
          </a:p>
        </p:txBody>
      </p:sp>
      <p:sp>
        <p:nvSpPr>
          <p:cNvPr id="3" name="Subtitle 2" descr="Tag=AccentColor&#10;Flavor=Light&#10;Target=Text"/>
          <p:cNvSpPr>
            <a:spLocks noGrp="1"/>
          </p:cNvSpPr>
          <p:nvPr>
            <p:ph type="subTitle" idx="13"/>
          </p:nvPr>
        </p:nvSpPr>
        <p:spPr>
          <a:xfrm>
            <a:off x="5369440" y="1494638"/>
            <a:ext cx="5898115" cy="4276988"/>
          </a:xfrm>
        </p:spPr>
        <p:txBody>
          <a:bodyPr>
            <a:normAutofit/>
          </a:bodyPr>
          <a:lstStyle/>
          <a:p>
            <a:r>
              <a:rPr lang="en-US" dirty="0"/>
              <a:t>Again, we want to take note that some data for 2008 needed to be extrapolated, and it may not necessarily be the exact data that would have been reported for the 2008 fiscal year. As a result, this may have presented a bias while training our dataset.</a:t>
            </a:r>
          </a:p>
          <a:p>
            <a:r>
              <a:rPr lang="en-US" dirty="0"/>
              <a:t>Nonetheless, through this study, we conclude that Starbucks is indeed deserving of its reputation. 2008 was dubbed “The Great Recession” and 2022 was the beginning of another economic downturn. Even during these years, the stock price of Starbucks held at a reasonable rate and has steadily increased in all other years.</a:t>
            </a:r>
          </a:p>
        </p:txBody>
      </p:sp>
      <p:pic>
        <p:nvPicPr>
          <p:cNvPr id="17" name="Picture Placeholder 16" descr="A person in a suit reading">
            <a:extLst>
              <a:ext uri="{FF2B5EF4-FFF2-40B4-BE49-F238E27FC236}">
                <a16:creationId xmlns:a16="http://schemas.microsoft.com/office/drawing/2014/main" id="{A2D17E8B-7A48-40BF-8132-27E5B0DBE65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11113" y="0"/>
            <a:ext cx="4583113" cy="6858000"/>
          </a:xfrm>
        </p:spPr>
      </p:pic>
      <p:sp>
        <p:nvSpPr>
          <p:cNvPr id="19" name="Slide Number Placeholder 5">
            <a:extLst>
              <a:ext uri="{FF2B5EF4-FFF2-40B4-BE49-F238E27FC236}">
                <a16:creationId xmlns:a16="http://schemas.microsoft.com/office/drawing/2014/main" id="{0F1BC668-CEDC-414E-9BE5-D2234A944056}"/>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23</a:t>
            </a:fld>
            <a:endParaRPr lang="en-US" dirty="0"/>
          </a:p>
        </p:txBody>
      </p:sp>
    </p:spTree>
    <p:extLst>
      <p:ext uri="{BB962C8B-B14F-4D97-AF65-F5344CB8AC3E}">
        <p14:creationId xmlns:p14="http://schemas.microsoft.com/office/powerpoint/2010/main" val="3831612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A58685-7801-7C9E-5133-3D044D7C75B7}"/>
              </a:ext>
            </a:extLst>
          </p:cNvPr>
          <p:cNvSpPr>
            <a:spLocks noGrp="1"/>
          </p:cNvSpPr>
          <p:nvPr>
            <p:ph type="ctrTitle"/>
          </p:nvPr>
        </p:nvSpPr>
        <p:spPr>
          <a:xfrm>
            <a:off x="2263430" y="2186300"/>
            <a:ext cx="7665140" cy="1847835"/>
          </a:xfrm>
        </p:spPr>
        <p:txBody>
          <a:bodyPr>
            <a:normAutofit/>
          </a:bodyPr>
          <a:lstStyle/>
          <a:p>
            <a:r>
              <a:rPr lang="en-US" sz="8000" dirty="0"/>
              <a:t>Q &amp; A</a:t>
            </a:r>
          </a:p>
        </p:txBody>
      </p:sp>
    </p:spTree>
    <p:extLst>
      <p:ext uri="{BB962C8B-B14F-4D97-AF65-F5344CB8AC3E}">
        <p14:creationId xmlns:p14="http://schemas.microsoft.com/office/powerpoint/2010/main" val="2216801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A person sitting in a chair">
            <a:extLst>
              <a:ext uri="{FF2B5EF4-FFF2-40B4-BE49-F238E27FC236}">
                <a16:creationId xmlns:a16="http://schemas.microsoft.com/office/drawing/2014/main" id="{D7295B9C-2CB9-499D-8649-8B68BCBBD20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6858000"/>
          </a:xfrm>
        </p:spPr>
      </p:pic>
      <p:sp useBgFill="1">
        <p:nvSpPr>
          <p:cNvPr id="2" name="Title 1"/>
          <p:cNvSpPr>
            <a:spLocks noGrp="1"/>
          </p:cNvSpPr>
          <p:nvPr>
            <p:ph type="ctrTitle"/>
          </p:nvPr>
        </p:nvSpPr>
        <p:spPr>
          <a:xfrm>
            <a:off x="1146676" y="1572884"/>
            <a:ext cx="4100417" cy="2585050"/>
          </a:xfrm>
        </p:spPr>
        <p:txBody>
          <a:bodyPr>
            <a:normAutofit/>
          </a:bodyPr>
          <a:lstStyle/>
          <a:p>
            <a:br>
              <a:rPr lang="en-US" dirty="0"/>
            </a:br>
            <a:br>
              <a:rPr lang="en-US" dirty="0"/>
            </a:br>
            <a:r>
              <a:rPr lang="en-US" dirty="0"/>
              <a:t>Thank you</a:t>
            </a:r>
          </a:p>
        </p:txBody>
      </p:sp>
      <p:sp useBgFill="1">
        <p:nvSpPr>
          <p:cNvPr id="3" name="Subtitle 2" descr="Tag=AccentColor&#10;Flavor=Light&#10;Target=Text"/>
          <p:cNvSpPr>
            <a:spLocks noGrp="1"/>
          </p:cNvSpPr>
          <p:nvPr>
            <p:ph type="subTitle" idx="1"/>
          </p:nvPr>
        </p:nvSpPr>
        <p:spPr>
          <a:xfrm>
            <a:off x="1146675" y="4157934"/>
            <a:ext cx="4100418" cy="1446364"/>
          </a:xfrm>
        </p:spPr>
        <p:txBody>
          <a:bodyPr>
            <a:normAutofit/>
          </a:bodyPr>
          <a:lstStyle/>
          <a:p>
            <a:endParaRPr lang="en-US" dirty="0"/>
          </a:p>
        </p:txBody>
      </p:sp>
      <p:sp>
        <p:nvSpPr>
          <p:cNvPr id="6" name="Date Placeholder 3">
            <a:extLst>
              <a:ext uri="{FF2B5EF4-FFF2-40B4-BE49-F238E27FC236}">
                <a16:creationId xmlns:a16="http://schemas.microsoft.com/office/drawing/2014/main" id="{050EEE3A-3F43-4692-B3E5-6CC126CAE1D4}"/>
              </a:ext>
            </a:extLst>
          </p:cNvPr>
          <p:cNvSpPr>
            <a:spLocks noGrp="1"/>
          </p:cNvSpPr>
          <p:nvPr>
            <p:ph type="dt" sz="half" idx="10"/>
          </p:nvPr>
        </p:nvSpPr>
        <p:spPr>
          <a:xfrm>
            <a:off x="7678736" y="6000749"/>
            <a:ext cx="2743200" cy="365125"/>
          </a:xfrm>
        </p:spPr>
        <p:txBody>
          <a:bodyPr/>
          <a:lstStyle/>
          <a:p>
            <a:r>
              <a:rPr lang="en-US" dirty="0"/>
              <a:t>20XX</a:t>
            </a:r>
          </a:p>
        </p:txBody>
      </p:sp>
      <p:sp>
        <p:nvSpPr>
          <p:cNvPr id="8" name="Slide Number Placeholder 5">
            <a:extLst>
              <a:ext uri="{FF2B5EF4-FFF2-40B4-BE49-F238E27FC236}">
                <a16:creationId xmlns:a16="http://schemas.microsoft.com/office/drawing/2014/main" id="{A3976785-1E20-4209-911D-22069764DCD4}"/>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25</a:t>
            </a:fld>
            <a:endParaRPr lang="en-US" dirty="0"/>
          </a:p>
        </p:txBody>
      </p:sp>
    </p:spTree>
    <p:extLst>
      <p:ext uri="{BB962C8B-B14F-4D97-AF65-F5344CB8AC3E}">
        <p14:creationId xmlns:p14="http://schemas.microsoft.com/office/powerpoint/2010/main" val="4268509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3335" y="1233378"/>
            <a:ext cx="5697102" cy="1405366"/>
          </a:xfrm>
        </p:spPr>
        <p:txBody>
          <a:bodyPr>
            <a:normAutofit/>
          </a:bodyPr>
          <a:lstStyle/>
          <a:p>
            <a:r>
              <a:rPr lang="en-US" dirty="0"/>
              <a:t>Introduction</a:t>
            </a:r>
          </a:p>
        </p:txBody>
      </p:sp>
      <p:sp>
        <p:nvSpPr>
          <p:cNvPr id="3" name="Subtitle 2" descr="Tag=AccentColor&#10;Flavor=Light&#10;Target=Text"/>
          <p:cNvSpPr>
            <a:spLocks noGrp="1"/>
          </p:cNvSpPr>
          <p:nvPr>
            <p:ph type="subTitle" idx="1"/>
          </p:nvPr>
        </p:nvSpPr>
        <p:spPr>
          <a:xfrm>
            <a:off x="913795" y="3002281"/>
            <a:ext cx="5686437" cy="2271393"/>
          </a:xfrm>
        </p:spPr>
        <p:txBody>
          <a:bodyPr>
            <a:normAutofit/>
          </a:bodyPr>
          <a:lstStyle/>
          <a:p>
            <a:r>
              <a:rPr lang="en-US" dirty="0"/>
              <a:t>Starbucks. The largest coffee business in the world beating out 2</a:t>
            </a:r>
            <a:r>
              <a:rPr lang="en-US" baseline="30000" dirty="0"/>
              <a:t>nd</a:t>
            </a:r>
            <a:r>
              <a:rPr lang="en-US" dirty="0"/>
              <a:t> place by over $20 billion in revenue in the past year. With a reputation for having one of the most stable stocks on the market, we have compiled and analyzed data. We will see if it is true!</a:t>
            </a:r>
          </a:p>
        </p:txBody>
      </p:sp>
      <p:pic>
        <p:nvPicPr>
          <p:cNvPr id="23" name="Picture Placeholder 22" descr="A person sitting at a table">
            <a:extLst>
              <a:ext uri="{FF2B5EF4-FFF2-40B4-BE49-F238E27FC236}">
                <a16:creationId xmlns:a16="http://schemas.microsoft.com/office/drawing/2014/main" id="{8E1CFD6C-2E4B-4106-8446-4BD0F6602F7F}"/>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7596864" y="0"/>
            <a:ext cx="4572000" cy="6858000"/>
          </a:xfrm>
        </p:spPr>
      </p:pic>
      <p:sp>
        <p:nvSpPr>
          <p:cNvPr id="18" name="Slide Number Placeholder 5">
            <a:extLst>
              <a:ext uri="{FF2B5EF4-FFF2-40B4-BE49-F238E27FC236}">
                <a16:creationId xmlns:a16="http://schemas.microsoft.com/office/drawing/2014/main" id="{1ED457A1-2E40-4C44-A232-BAF8CDEB0077}"/>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3</a:t>
            </a:fld>
            <a:endParaRPr lang="en-US" dirty="0"/>
          </a:p>
        </p:txBody>
      </p:sp>
    </p:spTree>
    <p:extLst>
      <p:ext uri="{BB962C8B-B14F-4D97-AF65-F5344CB8AC3E}">
        <p14:creationId xmlns:p14="http://schemas.microsoft.com/office/powerpoint/2010/main" val="83597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693" y="4913529"/>
            <a:ext cx="9440034" cy="680691"/>
          </a:xfrm>
        </p:spPr>
        <p:txBody>
          <a:bodyPr>
            <a:normAutofit fontScale="90000"/>
          </a:bodyPr>
          <a:lstStyle/>
          <a:p>
            <a:r>
              <a:rPr lang="en-US" dirty="0"/>
              <a:t>Data</a:t>
            </a:r>
          </a:p>
        </p:txBody>
      </p:sp>
      <p:pic>
        <p:nvPicPr>
          <p:cNvPr id="19" name="Picture Placeholder 18" descr="A person pouring a drink into a glass">
            <a:extLst>
              <a:ext uri="{FF2B5EF4-FFF2-40B4-BE49-F238E27FC236}">
                <a16:creationId xmlns:a16="http://schemas.microsoft.com/office/drawing/2014/main" id="{D338679F-6846-44CF-9649-6E526940900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42938" y="642938"/>
            <a:ext cx="5130800" cy="3303587"/>
          </a:xfrm>
        </p:spPr>
      </p:pic>
      <p:pic>
        <p:nvPicPr>
          <p:cNvPr id="21" name="Picture Placeholder 20" descr="A person holding an open sign in a window">
            <a:extLst>
              <a:ext uri="{FF2B5EF4-FFF2-40B4-BE49-F238E27FC236}">
                <a16:creationId xmlns:a16="http://schemas.microsoft.com/office/drawing/2014/main" id="{FF9E2F27-0A96-4978-B761-6D73AA56EC01}"/>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6417733" y="642937"/>
            <a:ext cx="5130800" cy="3303587"/>
          </a:xfrm>
        </p:spPr>
      </p:pic>
      <p:sp>
        <p:nvSpPr>
          <p:cNvPr id="5" name="Subtitle 4">
            <a:extLst>
              <a:ext uri="{FF2B5EF4-FFF2-40B4-BE49-F238E27FC236}">
                <a16:creationId xmlns:a16="http://schemas.microsoft.com/office/drawing/2014/main" id="{F6DDD403-A27C-7953-0CBD-6D19FD9A2E1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12041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913795" y="609600"/>
            <a:ext cx="10353762" cy="1257300"/>
          </a:xfrm>
        </p:spPr>
        <p:txBody>
          <a:bodyPr/>
          <a:lstStyle/>
          <a:p>
            <a:pPr algn="l"/>
            <a:r>
              <a:rPr lang="en-US" dirty="0"/>
              <a:t>Data</a:t>
            </a:r>
          </a:p>
        </p:txBody>
      </p:sp>
      <p:sp>
        <p:nvSpPr>
          <p:cNvPr id="12" name="Slide Number Placeholder 5">
            <a:extLst>
              <a:ext uri="{FF2B5EF4-FFF2-40B4-BE49-F238E27FC236}">
                <a16:creationId xmlns:a16="http://schemas.microsoft.com/office/drawing/2014/main" id="{44F56172-F0A1-4C57-A121-33FE4644160A}"/>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5</a:t>
            </a:fld>
            <a:endParaRPr lang="en-US" dirty="0"/>
          </a:p>
        </p:txBody>
      </p:sp>
      <p:sp>
        <p:nvSpPr>
          <p:cNvPr id="4" name="Content Placeholder 3">
            <a:extLst>
              <a:ext uri="{FF2B5EF4-FFF2-40B4-BE49-F238E27FC236}">
                <a16:creationId xmlns:a16="http://schemas.microsoft.com/office/drawing/2014/main" id="{72FA5755-483D-44FD-E371-388634F74400}"/>
              </a:ext>
            </a:extLst>
          </p:cNvPr>
          <p:cNvSpPr>
            <a:spLocks noGrp="1"/>
          </p:cNvSpPr>
          <p:nvPr>
            <p:ph idx="1"/>
          </p:nvPr>
        </p:nvSpPr>
        <p:spPr/>
        <p:txBody>
          <a:bodyPr/>
          <a:lstStyle/>
          <a:p>
            <a:r>
              <a:rPr lang="en-US" dirty="0"/>
              <a:t>Our data is compiled from online websites</a:t>
            </a:r>
          </a:p>
          <a:p>
            <a:pPr lvl="1"/>
            <a:r>
              <a:rPr lang="en-US" dirty="0"/>
              <a:t>Starbucks</a:t>
            </a:r>
          </a:p>
          <a:p>
            <a:pPr lvl="1"/>
            <a:r>
              <a:rPr lang="en-US" dirty="0"/>
              <a:t>US Inflation Calculator</a:t>
            </a:r>
          </a:p>
          <a:p>
            <a:pPr lvl="1"/>
            <a:r>
              <a:rPr lang="en-US" dirty="0"/>
              <a:t>Macrotrends</a:t>
            </a:r>
          </a:p>
          <a:p>
            <a:pPr lvl="1"/>
            <a:r>
              <a:rPr lang="en-US" dirty="0"/>
              <a:t>Fast Food Menu Prices</a:t>
            </a:r>
          </a:p>
          <a:p>
            <a:pPr marL="450000" lvl="1" indent="0">
              <a:buNone/>
            </a:pPr>
            <a:endParaRPr lang="en-US" dirty="0"/>
          </a:p>
          <a:p>
            <a:r>
              <a:rPr lang="en-US" dirty="0"/>
              <a:t>Information about menu prices, common ingredient prices, and inflation rates</a:t>
            </a:r>
          </a:p>
        </p:txBody>
      </p:sp>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693" y="4913529"/>
            <a:ext cx="9440034" cy="680691"/>
          </a:xfrm>
        </p:spPr>
        <p:txBody>
          <a:bodyPr>
            <a:normAutofit fontScale="90000"/>
          </a:bodyPr>
          <a:lstStyle/>
          <a:p>
            <a:r>
              <a:rPr lang="en-US" dirty="0"/>
              <a:t>Data Visualization</a:t>
            </a:r>
          </a:p>
        </p:txBody>
      </p:sp>
      <p:pic>
        <p:nvPicPr>
          <p:cNvPr id="19" name="Picture Placeholder 18" descr="A person pouring a drink into a glass">
            <a:extLst>
              <a:ext uri="{FF2B5EF4-FFF2-40B4-BE49-F238E27FC236}">
                <a16:creationId xmlns:a16="http://schemas.microsoft.com/office/drawing/2014/main" id="{D338679F-6846-44CF-9649-6E526940900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42938" y="642938"/>
            <a:ext cx="5130800" cy="3303587"/>
          </a:xfrm>
        </p:spPr>
      </p:pic>
      <p:pic>
        <p:nvPicPr>
          <p:cNvPr id="21" name="Picture Placeholder 20" descr="A person holding an open sign in a window">
            <a:extLst>
              <a:ext uri="{FF2B5EF4-FFF2-40B4-BE49-F238E27FC236}">
                <a16:creationId xmlns:a16="http://schemas.microsoft.com/office/drawing/2014/main" id="{FF9E2F27-0A96-4978-B761-6D73AA56EC01}"/>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6417733" y="642937"/>
            <a:ext cx="5130800" cy="3303587"/>
          </a:xfrm>
        </p:spPr>
      </p:pic>
      <p:sp>
        <p:nvSpPr>
          <p:cNvPr id="5" name="Subtitle 4">
            <a:extLst>
              <a:ext uri="{FF2B5EF4-FFF2-40B4-BE49-F238E27FC236}">
                <a16:creationId xmlns:a16="http://schemas.microsoft.com/office/drawing/2014/main" id="{FFA3095B-D6A6-3336-7C89-1CD8938D07B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79573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370693" y="5432697"/>
            <a:ext cx="9440034" cy="1088336"/>
          </a:xfrm>
        </p:spPr>
        <p:txBody>
          <a:bodyPr vert="horz" lIns="91440" tIns="45720" rIns="91440" bIns="45720" rtlCol="0" anchor="b">
            <a:normAutofit/>
          </a:bodyPr>
          <a:lstStyle/>
          <a:p>
            <a:r>
              <a:rPr lang="en-US" sz="4800" dirty="0"/>
              <a:t>Average Drink Prices</a:t>
            </a:r>
          </a:p>
        </p:txBody>
      </p:sp>
      <p:pic>
        <p:nvPicPr>
          <p:cNvPr id="26" name="Picture 25">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cxnSp>
        <p:nvCxnSpPr>
          <p:cNvPr id="28" name="Straight Connector 27">
            <a:extLst>
              <a:ext uri="{FF2B5EF4-FFF2-40B4-BE49-F238E27FC236}">
                <a16:creationId xmlns:a16="http://schemas.microsoft.com/office/drawing/2014/main" id="{9F50CB42-2459-4324-95ED-6936C45646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67098CCA-61C7-4825-B23A-6A8E4290625C}"/>
              </a:ext>
            </a:extLst>
          </p:cNvPr>
          <p:cNvSpPr>
            <a:spLocks noGrp="1"/>
          </p:cNvSpPr>
          <p:nvPr>
            <p:ph type="sldNum" sz="quarter" idx="12"/>
          </p:nvPr>
        </p:nvSpPr>
        <p:spPr>
          <a:xfrm>
            <a:off x="10514011" y="6218082"/>
            <a:ext cx="753545" cy="365125"/>
          </a:xfrm>
        </p:spPr>
        <p:txBody>
          <a:bodyPr vert="horz" lIns="91440" tIns="45720" rIns="91440" bIns="45720" rtlCol="0" anchor="ctr">
            <a:normAutofit/>
          </a:bodyPr>
          <a:lstStyle/>
          <a:p>
            <a:pPr>
              <a:spcAft>
                <a:spcPts val="600"/>
              </a:spcAft>
            </a:pPr>
            <a:fld id="{3A98EE3D-8CD1-4C3F-BD1C-C98C9596463C}" type="slidenum">
              <a:rPr lang="en-US"/>
              <a:pPr>
                <a:spcAft>
                  <a:spcPts val="600"/>
                </a:spcAft>
              </a:pPr>
              <a:t>7</a:t>
            </a:fld>
            <a:endParaRPr lang="en-US"/>
          </a:p>
        </p:txBody>
      </p:sp>
      <p:pic>
        <p:nvPicPr>
          <p:cNvPr id="16" name="Picture 15">
            <a:extLst>
              <a:ext uri="{FF2B5EF4-FFF2-40B4-BE49-F238E27FC236}">
                <a16:creationId xmlns:a16="http://schemas.microsoft.com/office/drawing/2014/main" id="{6ED1722E-AD4B-B534-2CEE-AC8DFA324F1B}"/>
              </a:ext>
            </a:extLst>
          </p:cNvPr>
          <p:cNvPicPr>
            <a:picLocks noChangeAspect="1"/>
          </p:cNvPicPr>
          <p:nvPr/>
        </p:nvPicPr>
        <p:blipFill>
          <a:blip r:embed="rId4"/>
          <a:stretch>
            <a:fillRect/>
          </a:stretch>
        </p:blipFill>
        <p:spPr>
          <a:xfrm>
            <a:off x="301112" y="314575"/>
            <a:ext cx="3451352" cy="2977265"/>
          </a:xfrm>
          <a:prstGeom prst="rect">
            <a:avLst/>
          </a:prstGeom>
        </p:spPr>
      </p:pic>
      <p:pic>
        <p:nvPicPr>
          <p:cNvPr id="20" name="Picture 19">
            <a:extLst>
              <a:ext uri="{FF2B5EF4-FFF2-40B4-BE49-F238E27FC236}">
                <a16:creationId xmlns:a16="http://schemas.microsoft.com/office/drawing/2014/main" id="{ACA40357-CF72-84DA-1DDA-C589AF052B10}"/>
              </a:ext>
            </a:extLst>
          </p:cNvPr>
          <p:cNvPicPr>
            <a:picLocks noChangeAspect="1"/>
          </p:cNvPicPr>
          <p:nvPr/>
        </p:nvPicPr>
        <p:blipFill>
          <a:blip r:embed="rId5"/>
          <a:stretch>
            <a:fillRect/>
          </a:stretch>
        </p:blipFill>
        <p:spPr>
          <a:xfrm>
            <a:off x="4127870" y="312326"/>
            <a:ext cx="7631971" cy="4936138"/>
          </a:xfrm>
          <a:prstGeom prst="rect">
            <a:avLst/>
          </a:prstGeom>
        </p:spPr>
      </p:pic>
    </p:spTree>
    <p:extLst>
      <p:ext uri="{BB962C8B-B14F-4D97-AF65-F5344CB8AC3E}">
        <p14:creationId xmlns:p14="http://schemas.microsoft.com/office/powerpoint/2010/main" val="421291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370693" y="5432697"/>
            <a:ext cx="9440034" cy="1088336"/>
          </a:xfrm>
        </p:spPr>
        <p:txBody>
          <a:bodyPr vert="horz" lIns="91440" tIns="45720" rIns="91440" bIns="45720" rtlCol="0" anchor="b">
            <a:normAutofit/>
          </a:bodyPr>
          <a:lstStyle/>
          <a:p>
            <a:r>
              <a:rPr lang="en-US" sz="4800" dirty="0"/>
              <a:t>Gross Profit</a:t>
            </a:r>
          </a:p>
        </p:txBody>
      </p:sp>
      <p:pic>
        <p:nvPicPr>
          <p:cNvPr id="26" name="Picture 25">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cxnSp>
        <p:nvCxnSpPr>
          <p:cNvPr id="28" name="Straight Connector 27">
            <a:extLst>
              <a:ext uri="{FF2B5EF4-FFF2-40B4-BE49-F238E27FC236}">
                <a16:creationId xmlns:a16="http://schemas.microsoft.com/office/drawing/2014/main" id="{9F50CB42-2459-4324-95ED-6936C45646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67098CCA-61C7-4825-B23A-6A8E4290625C}"/>
              </a:ext>
            </a:extLst>
          </p:cNvPr>
          <p:cNvSpPr>
            <a:spLocks noGrp="1"/>
          </p:cNvSpPr>
          <p:nvPr>
            <p:ph type="sldNum" sz="quarter" idx="12"/>
          </p:nvPr>
        </p:nvSpPr>
        <p:spPr>
          <a:xfrm>
            <a:off x="10514011" y="6218082"/>
            <a:ext cx="753545" cy="365125"/>
          </a:xfrm>
        </p:spPr>
        <p:txBody>
          <a:bodyPr vert="horz" lIns="91440" tIns="45720" rIns="91440" bIns="45720" rtlCol="0" anchor="ctr">
            <a:normAutofit/>
          </a:bodyPr>
          <a:lstStyle/>
          <a:p>
            <a:pPr>
              <a:spcAft>
                <a:spcPts val="600"/>
              </a:spcAft>
            </a:pPr>
            <a:fld id="{3A98EE3D-8CD1-4C3F-BD1C-C98C9596463C}" type="slidenum">
              <a:rPr lang="en-US"/>
              <a:pPr>
                <a:spcAft>
                  <a:spcPts val="600"/>
                </a:spcAft>
              </a:pPr>
              <a:t>8</a:t>
            </a:fld>
            <a:endParaRPr lang="en-US"/>
          </a:p>
        </p:txBody>
      </p:sp>
      <p:pic>
        <p:nvPicPr>
          <p:cNvPr id="6" name="Picture 5">
            <a:extLst>
              <a:ext uri="{FF2B5EF4-FFF2-40B4-BE49-F238E27FC236}">
                <a16:creationId xmlns:a16="http://schemas.microsoft.com/office/drawing/2014/main" id="{47A39271-06AE-1911-15B3-BEF34AAB2A50}"/>
              </a:ext>
            </a:extLst>
          </p:cNvPr>
          <p:cNvPicPr>
            <a:picLocks noChangeAspect="1"/>
          </p:cNvPicPr>
          <p:nvPr/>
        </p:nvPicPr>
        <p:blipFill>
          <a:blip r:embed="rId4"/>
          <a:stretch>
            <a:fillRect/>
          </a:stretch>
        </p:blipFill>
        <p:spPr>
          <a:xfrm>
            <a:off x="1586122" y="289641"/>
            <a:ext cx="2428875" cy="4114800"/>
          </a:xfrm>
          <a:prstGeom prst="rect">
            <a:avLst/>
          </a:prstGeom>
        </p:spPr>
      </p:pic>
      <p:pic>
        <p:nvPicPr>
          <p:cNvPr id="15" name="Picture 14">
            <a:extLst>
              <a:ext uri="{FF2B5EF4-FFF2-40B4-BE49-F238E27FC236}">
                <a16:creationId xmlns:a16="http://schemas.microsoft.com/office/drawing/2014/main" id="{B521A445-6A0A-F386-C896-68A59ABDDE59}"/>
              </a:ext>
            </a:extLst>
          </p:cNvPr>
          <p:cNvPicPr>
            <a:picLocks noChangeAspect="1"/>
          </p:cNvPicPr>
          <p:nvPr/>
        </p:nvPicPr>
        <p:blipFill>
          <a:blip r:embed="rId5"/>
          <a:stretch>
            <a:fillRect/>
          </a:stretch>
        </p:blipFill>
        <p:spPr>
          <a:xfrm>
            <a:off x="4372051" y="289641"/>
            <a:ext cx="6895505" cy="5143056"/>
          </a:xfrm>
          <a:prstGeom prst="rect">
            <a:avLst/>
          </a:prstGeom>
        </p:spPr>
      </p:pic>
    </p:spTree>
    <p:extLst>
      <p:ext uri="{BB962C8B-B14F-4D97-AF65-F5344CB8AC3E}">
        <p14:creationId xmlns:p14="http://schemas.microsoft.com/office/powerpoint/2010/main" val="2275507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370693" y="5432697"/>
            <a:ext cx="9440034" cy="1088336"/>
          </a:xfrm>
        </p:spPr>
        <p:txBody>
          <a:bodyPr vert="horz" lIns="91440" tIns="45720" rIns="91440" bIns="45720" rtlCol="0" anchor="b">
            <a:normAutofit/>
          </a:bodyPr>
          <a:lstStyle/>
          <a:p>
            <a:r>
              <a:rPr lang="en-US" sz="4800" dirty="0"/>
              <a:t>Milk Prices</a:t>
            </a:r>
          </a:p>
        </p:txBody>
      </p:sp>
      <p:pic>
        <p:nvPicPr>
          <p:cNvPr id="26" name="Picture 25">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cxnSp>
        <p:nvCxnSpPr>
          <p:cNvPr id="28" name="Straight Connector 27">
            <a:extLst>
              <a:ext uri="{FF2B5EF4-FFF2-40B4-BE49-F238E27FC236}">
                <a16:creationId xmlns:a16="http://schemas.microsoft.com/office/drawing/2014/main" id="{9F50CB42-2459-4324-95ED-6936C45646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67098CCA-61C7-4825-B23A-6A8E4290625C}"/>
              </a:ext>
            </a:extLst>
          </p:cNvPr>
          <p:cNvSpPr>
            <a:spLocks noGrp="1"/>
          </p:cNvSpPr>
          <p:nvPr>
            <p:ph type="sldNum" sz="quarter" idx="12"/>
          </p:nvPr>
        </p:nvSpPr>
        <p:spPr>
          <a:xfrm>
            <a:off x="10514011" y="6218082"/>
            <a:ext cx="753545" cy="365125"/>
          </a:xfrm>
        </p:spPr>
        <p:txBody>
          <a:bodyPr vert="horz" lIns="91440" tIns="45720" rIns="91440" bIns="45720" rtlCol="0" anchor="ctr">
            <a:normAutofit/>
          </a:bodyPr>
          <a:lstStyle/>
          <a:p>
            <a:pPr>
              <a:spcAft>
                <a:spcPts val="600"/>
              </a:spcAft>
            </a:pPr>
            <a:fld id="{3A98EE3D-8CD1-4C3F-BD1C-C98C9596463C}" type="slidenum">
              <a:rPr lang="en-US"/>
              <a:pPr>
                <a:spcAft>
                  <a:spcPts val="600"/>
                </a:spcAft>
              </a:pPr>
              <a:t>9</a:t>
            </a:fld>
            <a:endParaRPr lang="en-US"/>
          </a:p>
        </p:txBody>
      </p:sp>
      <p:pic>
        <p:nvPicPr>
          <p:cNvPr id="4" name="Picture 3">
            <a:extLst>
              <a:ext uri="{FF2B5EF4-FFF2-40B4-BE49-F238E27FC236}">
                <a16:creationId xmlns:a16="http://schemas.microsoft.com/office/drawing/2014/main" id="{BE1D2539-7292-67D8-6E3B-76AB5BFABA41}"/>
              </a:ext>
            </a:extLst>
          </p:cNvPr>
          <p:cNvPicPr>
            <a:picLocks noChangeAspect="1"/>
          </p:cNvPicPr>
          <p:nvPr/>
        </p:nvPicPr>
        <p:blipFill>
          <a:blip r:embed="rId4"/>
          <a:stretch>
            <a:fillRect/>
          </a:stretch>
        </p:blipFill>
        <p:spPr>
          <a:xfrm>
            <a:off x="1560701" y="336967"/>
            <a:ext cx="2619375" cy="4095750"/>
          </a:xfrm>
          <a:prstGeom prst="rect">
            <a:avLst/>
          </a:prstGeom>
        </p:spPr>
      </p:pic>
      <p:pic>
        <p:nvPicPr>
          <p:cNvPr id="7" name="Picture 6">
            <a:extLst>
              <a:ext uri="{FF2B5EF4-FFF2-40B4-BE49-F238E27FC236}">
                <a16:creationId xmlns:a16="http://schemas.microsoft.com/office/drawing/2014/main" id="{D754F766-F7FD-5CD1-D431-F4500172834B}"/>
              </a:ext>
            </a:extLst>
          </p:cNvPr>
          <p:cNvPicPr>
            <a:picLocks noChangeAspect="1"/>
          </p:cNvPicPr>
          <p:nvPr/>
        </p:nvPicPr>
        <p:blipFill>
          <a:blip r:embed="rId5"/>
          <a:stretch>
            <a:fillRect/>
          </a:stretch>
        </p:blipFill>
        <p:spPr>
          <a:xfrm>
            <a:off x="4797224" y="336967"/>
            <a:ext cx="6777628" cy="5272364"/>
          </a:xfrm>
          <a:prstGeom prst="rect">
            <a:avLst/>
          </a:prstGeom>
        </p:spPr>
      </p:pic>
    </p:spTree>
    <p:extLst>
      <p:ext uri="{BB962C8B-B14F-4D97-AF65-F5344CB8AC3E}">
        <p14:creationId xmlns:p14="http://schemas.microsoft.com/office/powerpoint/2010/main" val="10237009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06F3F2-9398-47DD-B339-5E062F7F29B5}">
  <ds:schemaRefs>
    <ds:schemaRef ds:uri="http://purl.org/dc/terms/"/>
    <ds:schemaRef ds:uri="http://schemas.microsoft.com/sharepoint/v3"/>
    <ds:schemaRef ds:uri="230e9df3-be65-4c73-a93b-d1236ebd677e"/>
    <ds:schemaRef ds:uri="http://schemas.microsoft.com/office/2006/documentManagement/types"/>
    <ds:schemaRef ds:uri="http://schemas.microsoft.com/office/infopath/2007/PartnerControls"/>
    <ds:schemaRef ds:uri="http://purl.org/dc/dcmitype/"/>
    <ds:schemaRef ds:uri="http://www.w3.org/XML/1998/namespace"/>
    <ds:schemaRef ds:uri="http://purl.org/dc/elements/1.1/"/>
    <ds:schemaRef ds:uri="71af3243-3dd4-4a8d-8c0d-dd76da1f02a5"/>
    <ds:schemaRef ds:uri="http://schemas.openxmlformats.org/package/2006/metadata/core-properties"/>
    <ds:schemaRef ds:uri="16c05727-aa75-4e4a-9b5f-8a80a1165891"/>
    <ds:schemaRef ds:uri="http://schemas.microsoft.com/office/2006/metadata/properties"/>
  </ds:schemaRefs>
</ds:datastoreItem>
</file>

<file path=customXml/itemProps2.xml><?xml version="1.0" encoding="utf-8"?>
<ds:datastoreItem xmlns:ds="http://schemas.openxmlformats.org/officeDocument/2006/customXml" ds:itemID="{80EF115D-73C4-4C20-A44F-97481CD74C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1D2C913-C7E9-427D-8C7B-4D2DB36F60B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Coffee corner design</Template>
  <TotalTime>307</TotalTime>
  <Words>578</Words>
  <Application>Microsoft Office PowerPoint</Application>
  <PresentationFormat>Widescreen</PresentationFormat>
  <Paragraphs>101</Paragraphs>
  <Slides>25</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Calibri</vt:lpstr>
      <vt:lpstr>Calisto MT</vt:lpstr>
      <vt:lpstr>Wingdings 2</vt:lpstr>
      <vt:lpstr>SlateVTI</vt:lpstr>
      <vt:lpstr>Analysis of Starbucks Drink Prices, Profits, and Stocks</vt:lpstr>
      <vt:lpstr>Agenda</vt:lpstr>
      <vt:lpstr>Introduction</vt:lpstr>
      <vt:lpstr>Data</vt:lpstr>
      <vt:lpstr>Data</vt:lpstr>
      <vt:lpstr>Data Visualization</vt:lpstr>
      <vt:lpstr>Average Drink Prices</vt:lpstr>
      <vt:lpstr>Gross Profit</vt:lpstr>
      <vt:lpstr>Milk Prices</vt:lpstr>
      <vt:lpstr>Coffee Bean Prices</vt:lpstr>
      <vt:lpstr>Soybean Prices</vt:lpstr>
      <vt:lpstr>Sugar Prices</vt:lpstr>
      <vt:lpstr>Inflation Rate</vt:lpstr>
      <vt:lpstr>Stock Prices</vt:lpstr>
      <vt:lpstr>Data Training</vt:lpstr>
      <vt:lpstr>Data Training</vt:lpstr>
      <vt:lpstr>Data Training</vt:lpstr>
      <vt:lpstr>Data Training</vt:lpstr>
      <vt:lpstr>Data Training</vt:lpstr>
      <vt:lpstr>Data Training</vt:lpstr>
      <vt:lpstr>Data Testing</vt:lpstr>
      <vt:lpstr>Data Testing</vt:lpstr>
      <vt:lpstr>Conclusion</vt:lpstr>
      <vt:lpstr>Q &amp; A</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Starbucks Drink Prices, Profits, and Stocks</dc:title>
  <dc:creator>Alexander Quang Nguyen</dc:creator>
  <cp:lastModifiedBy>Alexander Quang Nguyen</cp:lastModifiedBy>
  <cp:revision>41</cp:revision>
  <dcterms:created xsi:type="dcterms:W3CDTF">2023-04-17T20:50:29Z</dcterms:created>
  <dcterms:modified xsi:type="dcterms:W3CDTF">2023-04-18T04:12:02Z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