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1B742-6D0D-4B93-B670-3D2308A2C958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43DE-E8E4-476A-B11C-8E9A936F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5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15A8-245B-E248-8773-91B82280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5053-CA82-22F4-7487-B0BE13B2F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48D4-147F-F3DE-F885-42401C5D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8576-78BB-4A43-881A-9BA9318EC520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E77BC-D260-1132-13CC-5EE4C9C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564F-B98F-965A-18A2-12992F6D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09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CC72-5F42-D07F-973D-EDCF7FDA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BD087-B226-C257-C1A7-DD22F28CE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BBFD-6D0E-44DB-57B3-5EA2B79F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C1AE-6B8F-46A9-BE43-3E79956F7276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F4FF-C47A-1442-BF36-699C9327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BE4F-4D53-5686-D374-9FF83CAA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0C59E-30E5-6EE5-7E85-1E46E9699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A8694-8DA6-B278-A545-DFDAA150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2172-C6DD-B625-2DAA-9BC53889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3C0-0020-4BF9-AE28-132BEC5EF1F0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870B-D043-61F7-830E-CE30C219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1E2D-7415-70BA-FED7-3C3E7C2B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2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A510-49A6-C9A7-AB65-90FA7D8D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3114-6FC0-9FB9-38CB-44538ACC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D6BC-91D9-54FF-F490-1026911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8A9B-E703-4810-8492-B8675AAA1CCE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7872-C5C7-30DE-CC76-191C5C92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7120-763E-417F-4C5C-6D26D650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31A5-6B46-F77F-C563-FE29F28E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D76B9-9409-2F63-E2DC-0ADAE90C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BDDE-8820-EFBE-25A8-40E353C0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84F-8A41-4190-AD7B-6F8EB603CCB1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8881-07EA-14B5-2996-FB528561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0F7E-75A6-9220-EFC6-86EBDB44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3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C451-CDCB-675A-E967-D96FDEFA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9789-A11D-E829-24CD-42736CF0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10DF2-7627-4C29-5765-AD6590E8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3F0A-335B-A144-A035-45808A5C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9495-FE7D-4ECD-B99D-246E45931D76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88F40-215E-BC7B-3B7B-41635CE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F9CE-8AB5-AB64-879D-9E7C281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65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D21-D220-184D-2578-0BFD0BBA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A60B-7003-DDE7-B8DA-F0367385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CFC7-402A-3500-E463-BB0B15C8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C67C0-5492-FB98-5C73-53BDE5B54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42636-7CD4-7664-30DF-AC3A4FE7D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0D032-ECAF-9369-B8BB-40B9C9FF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335E-5508-4CE8-9B64-0CC5562FA7F7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27A55-2333-5033-C479-E3F0EEFE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0B6DE-C622-C535-2E83-9E4192AF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4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9EDC-78C7-1A1C-1612-7642E41A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9BF9C-3BDE-8937-DE62-70F28324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604D-4B09-4795-85F6-ABC48229A2AB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F4848-EF7F-1CF7-C640-596E174A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7A43A-D56F-451D-724A-54CAD99C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6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4F756-D5EB-F385-3868-EB60C0A4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2704-8F42-43FC-81B1-AB42996BE194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89999-09E7-BEE8-5065-2F354953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DFC7-AF31-379E-57D1-D7B23C8D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4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1958-AF55-8DC5-E61C-6EA29802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0A07-4875-1343-A0A1-3B35B4EA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D1AC3-58F3-EA4A-37F5-6C61FC108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79A4-E3FB-F68E-C3D8-22D25355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F7-BB96-4E49-BED9-CF74312B60BC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3624E-6BD6-FB67-7C91-9004C0B1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FC72-A98B-6027-C0B4-0846D3FC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6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F23-6C18-E12D-DDF2-E4D4F242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B883F-446E-259D-97C4-CEC1FDE8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B967D-D4DB-4132-EB77-DD55FC41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7962-7C07-B7DB-F226-1A689073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B472-FD3F-4F65-9E00-EDF6E25AF684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AFB4D-B238-46A6-F488-E1CC8B7F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7DE8-5AD5-ED10-FC2B-8804DF29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7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A226C-C39C-67F1-2E6E-1F056F5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0CB6-38DC-C273-F462-4B566126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18B22-DC4C-2E56-FC36-1331638B3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963A-45C5-4795-B192-875BB16DDCF4}" type="datetime1">
              <a:rPr lang="en-IN" smtClean="0"/>
              <a:t>03-03-2023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01A4-31CD-C9EE-4E38-C445D0106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BBA0-9184-0E0D-6019-839ED822D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13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340D-3D8D-3BDC-0EF7-703CD219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390" y="604911"/>
            <a:ext cx="9144000" cy="991846"/>
          </a:xfrm>
        </p:spPr>
        <p:txBody>
          <a:bodyPr/>
          <a:lstStyle/>
          <a:p>
            <a:r>
              <a:rPr lang="en-GB" dirty="0"/>
              <a:t>HMS BACKEND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4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1D71746-4898-0C18-49D6-0B4EDDC07249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Client – Server Architecture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BC72698-CB01-0659-E48D-711448435A6D}"/>
              </a:ext>
            </a:extLst>
          </p:cNvPr>
          <p:cNvSpPr/>
          <p:nvPr/>
        </p:nvSpPr>
        <p:spPr>
          <a:xfrm>
            <a:off x="10506763" y="2588501"/>
            <a:ext cx="1379807" cy="209881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58CFE-46BF-C033-8089-6CFA5515A4D1}"/>
              </a:ext>
            </a:extLst>
          </p:cNvPr>
          <p:cNvSpPr txBox="1"/>
          <p:nvPr/>
        </p:nvSpPr>
        <p:spPr>
          <a:xfrm>
            <a:off x="7144440" y="1307431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F9B41C-8964-7135-EB34-986381E7A74E}"/>
              </a:ext>
            </a:extLst>
          </p:cNvPr>
          <p:cNvGrpSpPr/>
          <p:nvPr/>
        </p:nvGrpSpPr>
        <p:grpSpPr>
          <a:xfrm>
            <a:off x="5688175" y="1716031"/>
            <a:ext cx="3781778" cy="3668889"/>
            <a:chOff x="5712178" y="1425620"/>
            <a:chExt cx="3781778" cy="366888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8A6BDC-032D-4716-CA9E-942DFA9F871A}"/>
                </a:ext>
              </a:extLst>
            </p:cNvPr>
            <p:cNvSpPr/>
            <p:nvPr/>
          </p:nvSpPr>
          <p:spPr>
            <a:xfrm>
              <a:off x="5712178" y="1425620"/>
              <a:ext cx="3781778" cy="36688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040ACF7-1B01-702E-EAC6-8884A874CFBF}"/>
                </a:ext>
              </a:extLst>
            </p:cNvPr>
            <p:cNvSpPr/>
            <p:nvPr/>
          </p:nvSpPr>
          <p:spPr>
            <a:xfrm>
              <a:off x="6658288" y="2452908"/>
              <a:ext cx="1986845" cy="1614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FDBB44-3DF6-6637-E7EB-975FD583F83F}"/>
                </a:ext>
              </a:extLst>
            </p:cNvPr>
            <p:cNvSpPr txBox="1"/>
            <p:nvPr/>
          </p:nvSpPr>
          <p:spPr>
            <a:xfrm>
              <a:off x="7043103" y="4145319"/>
              <a:ext cx="1631246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Web Server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ACDA3D-41B7-BBAE-98C8-345DB971D8B1}"/>
                </a:ext>
              </a:extLst>
            </p:cNvPr>
            <p:cNvSpPr txBox="1"/>
            <p:nvPr/>
          </p:nvSpPr>
          <p:spPr>
            <a:xfrm>
              <a:off x="6948202" y="2936058"/>
              <a:ext cx="1280236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REST APIS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36D0F5-0031-83A9-F7BD-ABD655AC21D1}"/>
              </a:ext>
            </a:extLst>
          </p:cNvPr>
          <p:cNvGrpSpPr/>
          <p:nvPr/>
        </p:nvGrpSpPr>
        <p:grpSpPr>
          <a:xfrm>
            <a:off x="540078" y="1910355"/>
            <a:ext cx="3007625" cy="3499556"/>
            <a:chOff x="235541" y="1695607"/>
            <a:chExt cx="3007625" cy="349955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1ACF844-47CE-7621-3013-63034D1212D3}"/>
                </a:ext>
              </a:extLst>
            </p:cNvPr>
            <p:cNvSpPr/>
            <p:nvPr/>
          </p:nvSpPr>
          <p:spPr>
            <a:xfrm>
              <a:off x="235541" y="1695607"/>
              <a:ext cx="3007625" cy="34995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196FB0-97FC-BE5B-EA88-2E020038D94B}"/>
                </a:ext>
              </a:extLst>
            </p:cNvPr>
            <p:cNvSpPr txBox="1"/>
            <p:nvPr/>
          </p:nvSpPr>
          <p:spPr>
            <a:xfrm>
              <a:off x="553156" y="2257121"/>
              <a:ext cx="1230488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Android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805A1A-3E15-6379-B713-DDEF6ACECA5F}"/>
                </a:ext>
              </a:extLst>
            </p:cNvPr>
            <p:cNvSpPr txBox="1"/>
            <p:nvPr/>
          </p:nvSpPr>
          <p:spPr>
            <a:xfrm>
              <a:off x="1398511" y="2991650"/>
              <a:ext cx="1512711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App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E9BE3-6DBB-C3F8-D7EE-F5904123B856}"/>
                </a:ext>
              </a:extLst>
            </p:cNvPr>
            <p:cNvSpPr txBox="1"/>
            <p:nvPr/>
          </p:nvSpPr>
          <p:spPr>
            <a:xfrm>
              <a:off x="1343378" y="4297026"/>
              <a:ext cx="1512711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App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284CD0-08AF-D998-2551-B81B59A39D8A}"/>
                </a:ext>
              </a:extLst>
            </p:cNvPr>
            <p:cNvSpPr txBox="1"/>
            <p:nvPr/>
          </p:nvSpPr>
          <p:spPr>
            <a:xfrm>
              <a:off x="394267" y="3651017"/>
              <a:ext cx="1512711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PostMan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F763554-3D2E-DA79-DBED-94ED8A842815}"/>
              </a:ext>
            </a:extLst>
          </p:cNvPr>
          <p:cNvSpPr txBox="1"/>
          <p:nvPr/>
        </p:nvSpPr>
        <p:spPr>
          <a:xfrm>
            <a:off x="1558878" y="1508114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5B825B-B9CE-CC97-9812-4F63CFC2DABD}"/>
              </a:ext>
            </a:extLst>
          </p:cNvPr>
          <p:cNvGrpSpPr/>
          <p:nvPr/>
        </p:nvGrpSpPr>
        <p:grpSpPr>
          <a:xfrm>
            <a:off x="3735702" y="2156072"/>
            <a:ext cx="1829720" cy="685129"/>
            <a:chOff x="3769569" y="2347985"/>
            <a:chExt cx="1829720" cy="685129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A81CEA4B-A583-3437-E145-01FD861F08FA}"/>
                </a:ext>
              </a:extLst>
            </p:cNvPr>
            <p:cNvSpPr/>
            <p:nvPr/>
          </p:nvSpPr>
          <p:spPr>
            <a:xfrm>
              <a:off x="3769569" y="2663782"/>
              <a:ext cx="182972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FCD639-8BF0-FEDD-5EAC-36521FAC1399}"/>
                </a:ext>
              </a:extLst>
            </p:cNvPr>
            <p:cNvSpPr txBox="1"/>
            <p:nvPr/>
          </p:nvSpPr>
          <p:spPr>
            <a:xfrm>
              <a:off x="4155515" y="2347985"/>
              <a:ext cx="1412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sp>
        <p:nvSpPr>
          <p:cNvPr id="35" name="Arrow: Left 34">
            <a:extLst>
              <a:ext uri="{FF2B5EF4-FFF2-40B4-BE49-F238E27FC236}">
                <a16:creationId xmlns:a16="http://schemas.microsoft.com/office/drawing/2014/main" id="{D210DA12-F0FD-F823-3374-FC318677D1A9}"/>
              </a:ext>
            </a:extLst>
          </p:cNvPr>
          <p:cNvSpPr/>
          <p:nvPr/>
        </p:nvSpPr>
        <p:spPr>
          <a:xfrm>
            <a:off x="3670456" y="4435730"/>
            <a:ext cx="1894966" cy="445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77F68B-B472-4A40-9DA2-327318C41C78}"/>
              </a:ext>
            </a:extLst>
          </p:cNvPr>
          <p:cNvSpPr txBox="1"/>
          <p:nvPr/>
        </p:nvSpPr>
        <p:spPr>
          <a:xfrm>
            <a:off x="4038106" y="4191714"/>
            <a:ext cx="179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BF1818E0-5CB7-15D2-3AAA-462D842C8E0E}"/>
              </a:ext>
            </a:extLst>
          </p:cNvPr>
          <p:cNvSpPr/>
          <p:nvPr/>
        </p:nvSpPr>
        <p:spPr>
          <a:xfrm>
            <a:off x="9561689" y="3535787"/>
            <a:ext cx="854374" cy="3768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774A9E-CEA8-8529-5B5A-CCB772C633C4}"/>
              </a:ext>
            </a:extLst>
          </p:cNvPr>
          <p:cNvSpPr txBox="1"/>
          <p:nvPr/>
        </p:nvSpPr>
        <p:spPr>
          <a:xfrm>
            <a:off x="3793209" y="3180288"/>
            <a:ext cx="189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Data Exchange</a:t>
            </a:r>
          </a:p>
          <a:p>
            <a:r>
              <a:rPr lang="en-US" b="1" i="1" dirty="0"/>
              <a:t>JSON , XML</a:t>
            </a:r>
          </a:p>
        </p:txBody>
      </p:sp>
    </p:spTree>
    <p:extLst>
      <p:ext uri="{BB962C8B-B14F-4D97-AF65-F5344CB8AC3E}">
        <p14:creationId xmlns:p14="http://schemas.microsoft.com/office/powerpoint/2010/main" val="15967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00" y="222486"/>
            <a:ext cx="5084298" cy="823866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Service Registry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49582" y="1828800"/>
            <a:ext cx="3191933" cy="32004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Service Registry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HMS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66537" y="4467333"/>
            <a:ext cx="1930671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Resource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192.168.41.01</a:t>
            </a:r>
            <a:r>
              <a:rPr lang="en-US" dirty="0"/>
              <a:t>:9091/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8931" y="3983572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192.168.41.01</a:t>
            </a:r>
            <a:r>
              <a:rPr lang="en-US" dirty="0"/>
              <a:t>:9092/</a:t>
            </a:r>
          </a:p>
        </p:txBody>
      </p:sp>
      <p:cxnSp>
        <p:nvCxnSpPr>
          <p:cNvPr id="23" name="Straight Arrow Connector 22"/>
          <p:cNvCxnSpPr>
            <a:cxnSpLocks/>
            <a:stCxn id="18" idx="3"/>
            <a:endCxn id="11" idx="2"/>
          </p:cNvCxnSpPr>
          <p:nvPr/>
        </p:nvCxnSpPr>
        <p:spPr>
          <a:xfrm>
            <a:off x="4716420" y="2308996"/>
            <a:ext cx="3533162" cy="112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9" idx="3"/>
            <a:endCxn id="11" idx="2"/>
          </p:cNvCxnSpPr>
          <p:nvPr/>
        </p:nvCxnSpPr>
        <p:spPr>
          <a:xfrm flipV="1">
            <a:off x="4897208" y="3429000"/>
            <a:ext cx="3352374" cy="129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97568" y="331871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89105" y="5077766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all the information of services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52202" y="5495664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service-name</a:t>
            </a:r>
            <a:r>
              <a:rPr lang="en-US" dirty="0"/>
              <a:t>/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07555" y="1345639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Server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F19B7-3E81-C1B9-2CD0-51828DE1B224}"/>
              </a:ext>
            </a:extLst>
          </p:cNvPr>
          <p:cNvSpPr txBox="1"/>
          <p:nvPr/>
        </p:nvSpPr>
        <p:spPr>
          <a:xfrm>
            <a:off x="1550252" y="4541709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6783C-6405-E9F5-8071-1E38287FA34B}"/>
              </a:ext>
            </a:extLst>
          </p:cNvPr>
          <p:cNvSpPr txBox="1"/>
          <p:nvPr/>
        </p:nvSpPr>
        <p:spPr>
          <a:xfrm>
            <a:off x="8449457" y="5864996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192.168.41.01</a:t>
            </a:r>
            <a:r>
              <a:rPr lang="en-US" dirty="0"/>
              <a:t>:8761/</a:t>
            </a:r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38642" y="1873194"/>
            <a:ext cx="198366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HMS 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75154" y="3602728"/>
            <a:ext cx="1947148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Resource Service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10944206" y="1734488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44206" y="3454210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stCxn id="12" idx="3"/>
            <a:endCxn id="15" idx="2"/>
          </p:cNvCxnSpPr>
          <p:nvPr/>
        </p:nvCxnSpPr>
        <p:spPr>
          <a:xfrm>
            <a:off x="9622302" y="2132237"/>
            <a:ext cx="1321904" cy="9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8" idx="3"/>
            <a:endCxn id="20" idx="2"/>
          </p:cNvCxnSpPr>
          <p:nvPr/>
        </p:nvCxnSpPr>
        <p:spPr>
          <a:xfrm flipV="1">
            <a:off x="9622302" y="3861770"/>
            <a:ext cx="13219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4622738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06798" y="3042167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API Gateway</a:t>
            </a:r>
          </a:p>
        </p:txBody>
      </p:sp>
      <p:cxnSp>
        <p:nvCxnSpPr>
          <p:cNvPr id="31" name="Straight Arrow Connector 30"/>
          <p:cNvCxnSpPr>
            <a:cxnSpLocks/>
            <a:stCxn id="29" idx="3"/>
            <a:endCxn id="11" idx="1"/>
          </p:cNvCxnSpPr>
          <p:nvPr/>
        </p:nvCxnSpPr>
        <p:spPr>
          <a:xfrm>
            <a:off x="5106296" y="3301210"/>
            <a:ext cx="4721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36541" y="4660731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GitLab</a:t>
            </a: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>
            <a:off x="4954279" y="4881781"/>
            <a:ext cx="85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Registry</a:t>
            </a:r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4" y="2854593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91288" y="374782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82741" y="3301210"/>
            <a:ext cx="182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49931" y="252278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SQL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849931" y="422249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  <p:cxnSp>
        <p:nvCxnSpPr>
          <p:cNvPr id="72" name="Straight Arrow Connector 71"/>
          <p:cNvCxnSpPr>
            <a:cxnSpLocks/>
            <a:stCxn id="11" idx="1"/>
            <a:endCxn id="18" idx="1"/>
          </p:cNvCxnSpPr>
          <p:nvPr/>
        </p:nvCxnSpPr>
        <p:spPr>
          <a:xfrm>
            <a:off x="5578495" y="3301211"/>
            <a:ext cx="2096659" cy="560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5A468B-516A-1CEB-C328-F7F73EED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152873"/>
            <a:ext cx="10515600" cy="626993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Microservices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Lato" panose="020F050202020403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C92951-49F2-3F62-4D89-BE279AA94A0C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flipV="1">
            <a:off x="5578495" y="2132237"/>
            <a:ext cx="2060147" cy="1168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77AFEB-D2E6-0188-FF67-CD2D0BE61EB0}"/>
              </a:ext>
            </a:extLst>
          </p:cNvPr>
          <p:cNvSpPr/>
          <p:nvPr/>
        </p:nvSpPr>
        <p:spPr>
          <a:xfrm>
            <a:off x="3924886" y="144193"/>
            <a:ext cx="7132320" cy="621215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B9A7F-97C1-64D5-8601-8AE85497EE05}"/>
              </a:ext>
            </a:extLst>
          </p:cNvPr>
          <p:cNvSpPr/>
          <p:nvPr/>
        </p:nvSpPr>
        <p:spPr>
          <a:xfrm>
            <a:off x="4515728" y="611067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Spring Security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9C89E-663D-CDC5-399D-E46617912EF7}"/>
              </a:ext>
            </a:extLst>
          </p:cNvPr>
          <p:cNvSpPr/>
          <p:nvPr/>
        </p:nvSpPr>
        <p:spPr>
          <a:xfrm>
            <a:off x="4515728" y="1346976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Controllers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42ECF-5493-5A07-5C18-BA1BF2CA3139}"/>
              </a:ext>
            </a:extLst>
          </p:cNvPr>
          <p:cNvSpPr/>
          <p:nvPr/>
        </p:nvSpPr>
        <p:spPr>
          <a:xfrm>
            <a:off x="4515728" y="2082885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Transfer Objects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9C02-C8DA-79CB-E20A-A47900966877}"/>
              </a:ext>
            </a:extLst>
          </p:cNvPr>
          <p:cNvSpPr/>
          <p:nvPr/>
        </p:nvSpPr>
        <p:spPr>
          <a:xfrm>
            <a:off x="4515728" y="2816145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4D0C6-1D52-1400-72B5-51283E0EA489}"/>
              </a:ext>
            </a:extLst>
          </p:cNvPr>
          <p:cNvSpPr/>
          <p:nvPr/>
        </p:nvSpPr>
        <p:spPr>
          <a:xfrm>
            <a:off x="4515729" y="3578466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Access Object ( Repository 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E172D-27F1-A24C-87F0-5E6145DCA236}"/>
              </a:ext>
            </a:extLst>
          </p:cNvPr>
          <p:cNvSpPr/>
          <p:nvPr/>
        </p:nvSpPr>
        <p:spPr>
          <a:xfrm>
            <a:off x="4515729" y="4343390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  <a:endParaRPr lang="en-IN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9ECEDF02-E422-4A03-ECEB-3AF79D197004}"/>
              </a:ext>
            </a:extLst>
          </p:cNvPr>
          <p:cNvSpPr/>
          <p:nvPr/>
        </p:nvSpPr>
        <p:spPr>
          <a:xfrm>
            <a:off x="6562577" y="5135151"/>
            <a:ext cx="2039815" cy="841371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B169C-176A-D213-E556-16BD577DD9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582485" y="990895"/>
            <a:ext cx="0" cy="356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6AF29-D57D-9BF0-9460-12A39CF16A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582485" y="1726804"/>
            <a:ext cx="0" cy="356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0BEEC-23AD-06B2-02ED-0F9946A046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582485" y="2462713"/>
            <a:ext cx="0" cy="353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328520-D2B2-24DC-061B-D7DD93FE6E7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582485" y="3195973"/>
            <a:ext cx="1" cy="382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59B572-517A-C0BD-DA1C-86763C0B20D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582486" y="3958294"/>
            <a:ext cx="0" cy="385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8786B-A870-68DD-9B87-B13895E3DE33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flipH="1">
            <a:off x="7582485" y="4723218"/>
            <a:ext cx="1" cy="411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801CBF-4534-7FBA-E012-C1BDD4790343}"/>
              </a:ext>
            </a:extLst>
          </p:cNvPr>
          <p:cNvSpPr txBox="1"/>
          <p:nvPr/>
        </p:nvSpPr>
        <p:spPr>
          <a:xfrm>
            <a:off x="126609" y="426401"/>
            <a:ext cx="379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 Tier Architecture Diagram -</a:t>
            </a:r>
            <a:endParaRPr lang="en-IN" sz="24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2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7EF12-6D55-E88B-0551-107D6460C338}"/>
              </a:ext>
            </a:extLst>
          </p:cNvPr>
          <p:cNvSpPr txBox="1"/>
          <p:nvPr/>
        </p:nvSpPr>
        <p:spPr>
          <a:xfrm>
            <a:off x="0" y="383934"/>
            <a:ext cx="2788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Resources for Hospital Management System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96434-E982-F6E2-7610-0C05AF8F5C37}"/>
              </a:ext>
            </a:extLst>
          </p:cNvPr>
          <p:cNvGrpSpPr/>
          <p:nvPr/>
        </p:nvGrpSpPr>
        <p:grpSpPr>
          <a:xfrm>
            <a:off x="2641683" y="4292494"/>
            <a:ext cx="2920483" cy="792563"/>
            <a:chOff x="1278293" y="1726966"/>
            <a:chExt cx="2920483" cy="9415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66B274-F7AE-CFEE-9259-C8CB9B1C21D9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2C55CA-4CFD-699F-CB13-64949D321A74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Doctor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29CA0C-7E90-5A49-792D-29AB86C9FCF1}"/>
              </a:ext>
            </a:extLst>
          </p:cNvPr>
          <p:cNvGrpSpPr/>
          <p:nvPr/>
        </p:nvGrpSpPr>
        <p:grpSpPr>
          <a:xfrm>
            <a:off x="6724356" y="3060909"/>
            <a:ext cx="2920483" cy="780215"/>
            <a:chOff x="1278293" y="1726966"/>
            <a:chExt cx="2920483" cy="9415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B02DCE-D9D5-C2F5-76AB-0561C369CFCF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E2E4AF-E4E6-B15F-61BB-884ECB695CF5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Patient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EF7B8-9598-F8A3-4575-630F1C70D15E}"/>
              </a:ext>
            </a:extLst>
          </p:cNvPr>
          <p:cNvGrpSpPr/>
          <p:nvPr/>
        </p:nvGrpSpPr>
        <p:grpSpPr>
          <a:xfrm>
            <a:off x="7586747" y="437350"/>
            <a:ext cx="2570658" cy="780215"/>
            <a:chOff x="1278293" y="1726966"/>
            <a:chExt cx="2920483" cy="9415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F1938-FA21-E881-1B28-46D36191D6EA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92BE1B-B212-7216-8353-982C89765E5B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Address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0A27B0-4941-0228-FECC-EDDD837AE332}"/>
              </a:ext>
            </a:extLst>
          </p:cNvPr>
          <p:cNvGrpSpPr/>
          <p:nvPr/>
        </p:nvGrpSpPr>
        <p:grpSpPr>
          <a:xfrm>
            <a:off x="4153699" y="437350"/>
            <a:ext cx="2570658" cy="780215"/>
            <a:chOff x="1278293" y="1726966"/>
            <a:chExt cx="2920483" cy="941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FECE8F-8E80-DF3B-3901-F7C356FC8E8B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1F2A1D-9292-790E-E8C9-EF79C627A9C5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7034CB-71A1-0BE7-071C-030D1378475A}"/>
              </a:ext>
            </a:extLst>
          </p:cNvPr>
          <p:cNvGrpSpPr/>
          <p:nvPr/>
        </p:nvGrpSpPr>
        <p:grpSpPr>
          <a:xfrm>
            <a:off x="2693457" y="2205221"/>
            <a:ext cx="2920483" cy="780215"/>
            <a:chOff x="1278293" y="1726966"/>
            <a:chExt cx="2920483" cy="9415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6C99BD-A952-C1B6-D722-A69A6EBEE0BC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9C32A7-D2E5-F605-98EB-1748507BD10F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Employee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B648D8-594A-219E-7890-BDD0814A00C3}"/>
              </a:ext>
            </a:extLst>
          </p:cNvPr>
          <p:cNvGrpSpPr/>
          <p:nvPr/>
        </p:nvGrpSpPr>
        <p:grpSpPr>
          <a:xfrm>
            <a:off x="6724356" y="4393107"/>
            <a:ext cx="3584631" cy="1339485"/>
            <a:chOff x="1278293" y="1726966"/>
            <a:chExt cx="2920483" cy="13394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8C93B9-978E-27CD-7405-683B52BDBE49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2EB9B9-7EF5-9EA9-B035-86552AED134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Health History</a:t>
              </a:r>
            </a:p>
          </p:txBody>
        </p:sp>
      </p:grp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C3EBFB-B168-0F94-781C-3590BE51A9AE}"/>
              </a:ext>
            </a:extLst>
          </p:cNvPr>
          <p:cNvSpPr/>
          <p:nvPr/>
        </p:nvSpPr>
        <p:spPr>
          <a:xfrm>
            <a:off x="6724357" y="686780"/>
            <a:ext cx="862390" cy="281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2BA8FF3-758D-BBB8-2164-012486F32FED}"/>
              </a:ext>
            </a:extLst>
          </p:cNvPr>
          <p:cNvSpPr/>
          <p:nvPr/>
        </p:nvSpPr>
        <p:spPr>
          <a:xfrm>
            <a:off x="4676736" y="1243130"/>
            <a:ext cx="340747" cy="9460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3DEAF1C3-7137-21FD-E80A-C3251924C1C0}"/>
              </a:ext>
            </a:extLst>
          </p:cNvPr>
          <p:cNvSpPr/>
          <p:nvPr/>
        </p:nvSpPr>
        <p:spPr>
          <a:xfrm>
            <a:off x="3983323" y="2950825"/>
            <a:ext cx="340747" cy="132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9BCA3BEF-2379-F890-1D3E-4FBCB420D992}"/>
              </a:ext>
            </a:extLst>
          </p:cNvPr>
          <p:cNvSpPr/>
          <p:nvPr/>
        </p:nvSpPr>
        <p:spPr>
          <a:xfrm flipH="1">
            <a:off x="6174331" y="1243130"/>
            <a:ext cx="1745780" cy="1218715"/>
          </a:xfrm>
          <a:prstGeom prst="bentUpArrow">
            <a:avLst>
              <a:gd name="adj1" fmla="val 13660"/>
              <a:gd name="adj2" fmla="val 16920"/>
              <a:gd name="adj3" fmla="val 21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9D0FE5-4AAA-37B5-3BD4-3B8C7ED2264D}"/>
              </a:ext>
            </a:extLst>
          </p:cNvPr>
          <p:cNvSpPr/>
          <p:nvPr/>
        </p:nvSpPr>
        <p:spPr>
          <a:xfrm>
            <a:off x="7755390" y="2478851"/>
            <a:ext cx="164721" cy="56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EACA92F-8200-9368-4B88-3454C75422F5}"/>
              </a:ext>
            </a:extLst>
          </p:cNvPr>
          <p:cNvSpPr/>
          <p:nvPr/>
        </p:nvSpPr>
        <p:spPr>
          <a:xfrm>
            <a:off x="7755390" y="3841124"/>
            <a:ext cx="340747" cy="535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1D43A5-F62D-543C-F6DB-D85BC010D428}"/>
              </a:ext>
            </a:extLst>
          </p:cNvPr>
          <p:cNvGrpSpPr/>
          <p:nvPr/>
        </p:nvGrpSpPr>
        <p:grpSpPr>
          <a:xfrm>
            <a:off x="7047221" y="5844305"/>
            <a:ext cx="2920483" cy="792563"/>
            <a:chOff x="1278293" y="1726966"/>
            <a:chExt cx="2920483" cy="94158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E93797-2F9D-8F76-E201-7C97CF80FC1B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8EC5F7-11F8-9C0A-F66A-459CD014DBB4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7678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Medicine</a:t>
              </a:r>
              <a:endPara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84151A-3D63-E9F5-1ED0-5DD16332F70D}"/>
              </a:ext>
            </a:extLst>
          </p:cNvPr>
          <p:cNvGrpSpPr/>
          <p:nvPr/>
        </p:nvGrpSpPr>
        <p:grpSpPr>
          <a:xfrm>
            <a:off x="729174" y="5681503"/>
            <a:ext cx="2920483" cy="792563"/>
            <a:chOff x="1278293" y="1726966"/>
            <a:chExt cx="2920483" cy="94158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C5272FF-45CA-079A-7096-F7314A9254FB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1F9726-2382-F356-83DF-EB9667A3FFA8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7678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Resources</a:t>
              </a:r>
            </a:p>
          </p:txBody>
        </p:sp>
      </p:grpSp>
      <p:sp>
        <p:nvSpPr>
          <p:cNvPr id="42" name="Arrow: Up 41">
            <a:extLst>
              <a:ext uri="{FF2B5EF4-FFF2-40B4-BE49-F238E27FC236}">
                <a16:creationId xmlns:a16="http://schemas.microsoft.com/office/drawing/2014/main" id="{883A2682-148D-6904-48F0-CA295529C881}"/>
              </a:ext>
            </a:extLst>
          </p:cNvPr>
          <p:cNvSpPr/>
          <p:nvPr/>
        </p:nvSpPr>
        <p:spPr>
          <a:xfrm>
            <a:off x="7837750" y="5331191"/>
            <a:ext cx="340747" cy="535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Left-Up 43">
            <a:extLst>
              <a:ext uri="{FF2B5EF4-FFF2-40B4-BE49-F238E27FC236}">
                <a16:creationId xmlns:a16="http://schemas.microsoft.com/office/drawing/2014/main" id="{674955B9-E286-0E55-4AB7-9E41C53468EA}"/>
              </a:ext>
            </a:extLst>
          </p:cNvPr>
          <p:cNvSpPr/>
          <p:nvPr/>
        </p:nvSpPr>
        <p:spPr>
          <a:xfrm flipH="1" flipV="1">
            <a:off x="4978575" y="3201269"/>
            <a:ext cx="1745780" cy="1103920"/>
          </a:xfrm>
          <a:prstGeom prst="leftUpArrow">
            <a:avLst>
              <a:gd name="adj1" fmla="val 17450"/>
              <a:gd name="adj2" fmla="val 187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3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E4F78D-A770-C80C-D2F5-DE17A2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00" y="222486"/>
            <a:ext cx="5514164" cy="8238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JWT Token Based Auth</a:t>
            </a:r>
            <a:endParaRPr lang="en-US" b="1" dirty="0">
              <a:latin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3182F-1081-8954-B285-AF8E1FD2A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" y="1123628"/>
            <a:ext cx="10388183" cy="52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68F8D-1C9B-85A1-DBDF-47DA23DCA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3"/>
          <a:stretch/>
        </p:blipFill>
        <p:spPr>
          <a:xfrm>
            <a:off x="787791" y="956603"/>
            <a:ext cx="11018025" cy="54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6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117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Roboto</vt:lpstr>
      <vt:lpstr>Office Theme</vt:lpstr>
      <vt:lpstr>HMS BACKEND</vt:lpstr>
      <vt:lpstr>PowerPoint Presentation</vt:lpstr>
      <vt:lpstr>Service Registry</vt:lpstr>
      <vt:lpstr>Microservices </vt:lpstr>
      <vt:lpstr>PowerPoint Presentation</vt:lpstr>
      <vt:lpstr>PowerPoint Presentation</vt:lpstr>
      <vt:lpstr>JWT Token Based Auth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HMS BACKEND</dc:title>
  <dc:creator>Saurabh Sapte</dc:creator>
  <cp:lastModifiedBy>Saurabh Sapte</cp:lastModifiedBy>
  <cp:revision>49</cp:revision>
  <dcterms:created xsi:type="dcterms:W3CDTF">2023-02-26T10:29:18Z</dcterms:created>
  <dcterms:modified xsi:type="dcterms:W3CDTF">2023-03-03T14:43:38Z</dcterms:modified>
</cp:coreProperties>
</file>