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3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9143999" cy="385157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6886"/>
            <a:ext cx="8077200" cy="1255014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8077200" cy="1124712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384625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8" y="0"/>
            <a:ext cx="2514601" cy="51435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05980"/>
            <a:ext cx="1905000" cy="4388644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4783095"/>
            <a:ext cx="3836404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586"/>
            <a:ext cx="8229600" cy="939546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195189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1951890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89154"/>
            <a:ext cx="8013192" cy="1227582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371600"/>
            <a:ext cx="8022336" cy="51435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0452"/>
            <a:ext cx="4038600" cy="3467862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0452"/>
            <a:ext cx="4038600" cy="3467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4241"/>
            <a:ext cx="4040188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37134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4241"/>
            <a:ext cx="4041775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37134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14300"/>
            <a:ext cx="2523744" cy="73380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8" y="1307350"/>
            <a:ext cx="5920641" cy="34191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297514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16586"/>
            <a:ext cx="2525150" cy="733806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6" y="1113606"/>
            <a:ext cx="6247397" cy="4029894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296162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877824"/>
            <a:ext cx="2523744" cy="150876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877824"/>
            <a:ext cx="5193792" cy="150876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877824"/>
            <a:ext cx="733864" cy="1508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7692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0"/>
            <a:ext cx="9143999" cy="10753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38297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394"/>
            <a:ext cx="8229600" cy="346920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857749"/>
            <a:ext cx="2133600" cy="20574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7" y="4857749"/>
            <a:ext cx="5507719" cy="20574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4857749"/>
            <a:ext cx="733864" cy="20574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66750"/>
            <a:ext cx="8077200" cy="12550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Evalution-2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Automatic Input through Webcam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1"/>
                </a:solidFill>
              </a:rPr>
              <a:t>Guide: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Prof.Vinay Joshi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6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Completed…??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now able to detect the face and eyes through web-cam successfully.</a:t>
            </a:r>
          </a:p>
          <a:p>
            <a:pPr lvl="1"/>
            <a:r>
              <a:rPr lang="en-US" dirty="0" smtClean="0"/>
              <a:t>Tools and Algorithms:</a:t>
            </a:r>
          </a:p>
          <a:p>
            <a:pPr lvl="2"/>
            <a:r>
              <a:rPr lang="en-US" dirty="0" err="1" smtClean="0"/>
              <a:t>Haarcascade</a:t>
            </a:r>
            <a:endParaRPr lang="en-US" dirty="0" smtClean="0"/>
          </a:p>
          <a:p>
            <a:pPr lvl="2"/>
            <a:r>
              <a:rPr lang="en-US" dirty="0" err="1" smtClean="0"/>
              <a:t>OpenCV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Explanation: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52550"/>
            <a:ext cx="4058216" cy="2876951"/>
          </a:xfrm>
        </p:spPr>
      </p:pic>
      <p:pic>
        <p:nvPicPr>
          <p:cNvPr id="1026" name="Picture 2" descr="face_and_featur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809750"/>
            <a:ext cx="3200400" cy="246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0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Instead of applying all the 6000 features on a window, group the features into different stages of classifiers and apply one-by-one. (Normally first few stages will contain very less number of features). If a window fails the first stage, discard it. We don't consider remaining features on it. If it passes, apply the second stage of features and continue the process</a:t>
            </a:r>
            <a:r>
              <a:rPr lang="en-US" sz="1400" dirty="0" smtClean="0"/>
              <a:t>.</a:t>
            </a:r>
          </a:p>
          <a:p>
            <a:pPr marL="118872" indent="0">
              <a:buNone/>
            </a:pPr>
            <a:endParaRPr lang="en-US" sz="1400" dirty="0"/>
          </a:p>
          <a:p>
            <a:pPr marL="118872" indent="0">
              <a:buNone/>
            </a:pPr>
            <a:endParaRPr lang="en-US" sz="1400" dirty="0" smtClean="0"/>
          </a:p>
          <a:p>
            <a:pPr marL="118872" indent="0">
              <a:buNone/>
            </a:pPr>
            <a:endParaRPr lang="en-US" sz="1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116281"/>
            <a:ext cx="320992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302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converted the Image to </a:t>
            </a:r>
            <a:r>
              <a:rPr lang="en-US" sz="2400" dirty="0" err="1" smtClean="0"/>
              <a:t>GrayScale</a:t>
            </a:r>
            <a:endParaRPr lang="en-US" sz="2400" dirty="0" smtClean="0"/>
          </a:p>
          <a:p>
            <a:pPr lvl="1"/>
            <a:r>
              <a:rPr lang="en-US" sz="1600" dirty="0"/>
              <a:t>gray = cv2.cvtColor(</a:t>
            </a:r>
            <a:r>
              <a:rPr lang="en-US" sz="1600" dirty="0" err="1"/>
              <a:t>img</a:t>
            </a:r>
            <a:r>
              <a:rPr lang="en-US" sz="1600" dirty="0"/>
              <a:t>, cv2.COLOR_BGR2GRAY)</a:t>
            </a:r>
          </a:p>
          <a:p>
            <a:r>
              <a:rPr lang="en-US" sz="2400" dirty="0" err="1" smtClean="0"/>
              <a:t>CascadeClassifier.detectMultiScale</a:t>
            </a:r>
            <a:r>
              <a:rPr lang="en-US" sz="2400" dirty="0"/>
              <a:t>() to find faces or </a:t>
            </a:r>
            <a:r>
              <a:rPr lang="en-US" sz="2400" dirty="0" smtClean="0"/>
              <a:t>eyes</a:t>
            </a:r>
          </a:p>
          <a:p>
            <a:pPr lvl="1"/>
            <a:r>
              <a:rPr lang="en-US" sz="1600" b="1" dirty="0"/>
              <a:t>I</a:t>
            </a:r>
            <a:r>
              <a:rPr lang="en-US" sz="1600" b="1" dirty="0" smtClean="0"/>
              <a:t>mage</a:t>
            </a:r>
            <a:r>
              <a:rPr lang="en-US" sz="1600" dirty="0"/>
              <a:t> : Matrix of the type CV_8U containing an image where objects are detected.</a:t>
            </a:r>
          </a:p>
          <a:p>
            <a:pPr lvl="1"/>
            <a:r>
              <a:rPr lang="en-US" sz="1600" b="1" dirty="0" err="1"/>
              <a:t>S</a:t>
            </a:r>
            <a:r>
              <a:rPr lang="en-US" sz="1600" b="1" dirty="0" err="1" smtClean="0"/>
              <a:t>caleFactor</a:t>
            </a:r>
            <a:r>
              <a:rPr lang="en-US" sz="1600" dirty="0"/>
              <a:t> : Parameter specifying how much the image size is reduced at each image scale</a:t>
            </a:r>
            <a:r>
              <a:rPr lang="en-US" sz="1600" dirty="0" smtClean="0"/>
              <a:t>.(we used 1.03)</a:t>
            </a:r>
          </a:p>
          <a:p>
            <a:pPr lvl="2"/>
            <a:endParaRPr lang="en-US" sz="1200" dirty="0" smtClean="0"/>
          </a:p>
          <a:p>
            <a:pPr lvl="2"/>
            <a:endParaRPr lang="en-US" sz="1200" dirty="0"/>
          </a:p>
          <a:p>
            <a:pPr lvl="1"/>
            <a:endParaRPr lang="en-US" sz="2000" dirty="0" smtClean="0"/>
          </a:p>
          <a:p>
            <a:pPr lvl="1"/>
            <a:endParaRPr lang="en-US" sz="1100" dirty="0"/>
          </a:p>
          <a:p>
            <a:pPr marL="457200" lvl="1" indent="0">
              <a:buNone/>
            </a:pPr>
            <a:endParaRPr lang="en-US" sz="1100" dirty="0"/>
          </a:p>
          <a:p>
            <a:pPr lvl="1"/>
            <a:endParaRPr lang="en-US" sz="1100" dirty="0" smtClean="0"/>
          </a:p>
          <a:p>
            <a:pPr marL="457200" lvl="1" indent="0">
              <a:buNone/>
            </a:pPr>
            <a:endParaRPr lang="en-US" sz="11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028950"/>
            <a:ext cx="3200400" cy="185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952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171" y="1331913"/>
            <a:ext cx="4423657" cy="346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144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are Doing Now…???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Face </a:t>
            </a:r>
            <a:r>
              <a:rPr lang="en-US" dirty="0" err="1" smtClean="0"/>
              <a:t>Reconization</a:t>
            </a:r>
            <a:r>
              <a:rPr lang="en-US" dirty="0" smtClean="0"/>
              <a:t> using Local Binary Histogram Pattern	</a:t>
            </a:r>
          </a:p>
          <a:p>
            <a:pPr lvl="1"/>
            <a:r>
              <a:rPr lang="en-US" dirty="0" smtClean="0"/>
              <a:t>Capture Dataset 100 Different Images of user </a:t>
            </a:r>
          </a:p>
          <a:p>
            <a:pPr lvl="1"/>
            <a:r>
              <a:rPr lang="en-US" dirty="0" smtClean="0"/>
              <a:t>Come with a Pattern based on it.</a:t>
            </a:r>
          </a:p>
          <a:p>
            <a:pPr lvl="1"/>
            <a:r>
              <a:rPr lang="en-US" dirty="0" smtClean="0"/>
              <a:t>Validate the user based on the recorded pattern.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92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188"/>
            <a:ext cx="9350989" cy="505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823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616</TotalTime>
  <Words>130</Words>
  <Application>Microsoft Office PowerPoint</Application>
  <PresentationFormat>On-screen Show (16:9)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Module</vt:lpstr>
      <vt:lpstr>Project Evalution-2  Automatic Input through Webcam   Guide:  Prof.Vinay Joshi </vt:lpstr>
      <vt:lpstr>What We have Completed…??</vt:lpstr>
      <vt:lpstr>Explanation: </vt:lpstr>
      <vt:lpstr>Explanation </vt:lpstr>
      <vt:lpstr>Our Part</vt:lpstr>
      <vt:lpstr>Results</vt:lpstr>
      <vt:lpstr>What we are Doing Now…???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Evalution-2  Automatic Input through Webcam   Guide:  Prof.Vinay Jhosi </dc:title>
  <dc:creator>Sagar.R</dc:creator>
  <cp:lastModifiedBy>Windows User</cp:lastModifiedBy>
  <cp:revision>8</cp:revision>
  <dcterms:created xsi:type="dcterms:W3CDTF">2006-08-16T00:00:00Z</dcterms:created>
  <dcterms:modified xsi:type="dcterms:W3CDTF">2018-02-23T23:28:36Z</dcterms:modified>
</cp:coreProperties>
</file>