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0" r:id="rId3"/>
    <p:sldId id="262" r:id="rId4"/>
    <p:sldId id="257" r:id="rId5"/>
    <p:sldId id="258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94158-A7ED-4C1F-B8BE-916746A2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028688"/>
            <a:ext cx="4620584" cy="1610154"/>
          </a:xfrm>
        </p:spPr>
        <p:txBody>
          <a:bodyPr>
            <a:normAutofit/>
          </a:bodyPr>
          <a:lstStyle/>
          <a:p>
            <a:r>
              <a:rPr lang="en-US" dirty="0"/>
              <a:t>Math Interpreter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9E97-D0C5-4FB4-A4AF-1A9390E95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838450"/>
            <a:ext cx="5100108" cy="3695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cap="none" dirty="0"/>
              <a:t>Group 7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Prof. D. J. Joshi</a:t>
            </a:r>
          </a:p>
          <a:p>
            <a:pPr marL="457200" indent="-457200">
              <a:lnSpc>
                <a:spcPct val="90000"/>
              </a:lnSpc>
              <a:buAutoNum type="arabicPeriod" startAt="65"/>
            </a:pPr>
            <a:r>
              <a:rPr lang="en-US" sz="1800" dirty="0"/>
              <a:t>  Sagar Sikchi	              11810844</a:t>
            </a:r>
          </a:p>
          <a:p>
            <a:pPr marL="457200" indent="-457200">
              <a:lnSpc>
                <a:spcPct val="90000"/>
              </a:lnSpc>
              <a:buAutoNum type="arabicPeriod" startAt="53"/>
            </a:pPr>
            <a:r>
              <a:rPr lang="en-US" sz="1800" dirty="0"/>
              <a:t>  Pradunya Maladhari       11811567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68.    Talib Hussain		11811318</a:t>
            </a:r>
          </a:p>
          <a:p>
            <a:pPr marL="457200" indent="-457200">
              <a:lnSpc>
                <a:spcPct val="90000"/>
              </a:lnSpc>
              <a:buAutoNum type="arabicPeriod" startAt="66"/>
            </a:pPr>
            <a:r>
              <a:rPr lang="en-US" sz="1800" dirty="0"/>
              <a:t>  Shantanu Sontakke	11810898</a:t>
            </a:r>
          </a:p>
          <a:p>
            <a:pPr marL="457200" indent="-457200">
              <a:lnSpc>
                <a:spcPct val="90000"/>
              </a:lnSpc>
              <a:buAutoNum type="arabicPeriod" startAt="27"/>
            </a:pPr>
            <a:r>
              <a:rPr lang="en-US" sz="1800" dirty="0"/>
              <a:t>  Aadarsh Kandewar	11810942</a:t>
            </a:r>
          </a:p>
          <a:p>
            <a:pPr marL="457200" indent="-457200">
              <a:lnSpc>
                <a:spcPct val="90000"/>
              </a:lnSpc>
              <a:buAutoNum type="arabicPeriod" startAt="27"/>
            </a:pPr>
            <a:endParaRPr lang="en-IN" sz="600" dirty="0"/>
          </a:p>
          <a:p>
            <a:pPr marL="457200" indent="-457200">
              <a:buAutoNum type="arabicPeriod" startAt="27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E574C-4640-4746-857E-4DF825DDC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5" r="13060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9DA92DA7-3C45-41F5-9FAF-AF718C6E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28" y="385994"/>
            <a:ext cx="2768980" cy="27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BD94-0383-4056-9E0A-F65CAA7EB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904"/>
            <a:ext cx="5705856" cy="869390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6C268-601E-4B11-972F-DA01A4DD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8458"/>
            <a:ext cx="5705856" cy="32210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Implementation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Tokens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/>
              <a:t>Parser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Interpreter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cap="none" dirty="0"/>
              <a:t>Input-output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4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DC52-5A28-46CA-B9C2-91E45673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634"/>
            <a:ext cx="5705856" cy="931534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0C5E3-B755-45BA-A7F0-DE6440DA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096"/>
            <a:ext cx="10309934" cy="2297808"/>
          </a:xfrm>
        </p:spPr>
        <p:txBody>
          <a:bodyPr>
            <a:normAutofit/>
          </a:bodyPr>
          <a:lstStyle/>
          <a:p>
            <a:r>
              <a:rPr lang="en-US" sz="1600" cap="none" dirty="0"/>
              <a:t>Language used – python</a:t>
            </a:r>
          </a:p>
          <a:p>
            <a:endParaRPr lang="en-US" sz="1600" cap="none" dirty="0"/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Lexer	: generate tokens        – working on character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Parser	: generate parse tree  – working on token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Interpreter      : evaluate parse tree   – working on node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cap="none" dirty="0"/>
              <a:t>File handling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53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24FF-8795-4D41-AF18-FDE815579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237"/>
            <a:ext cx="2870447" cy="904901"/>
          </a:xfrm>
        </p:spPr>
        <p:txBody>
          <a:bodyPr/>
          <a:lstStyle/>
          <a:p>
            <a:r>
              <a:rPr lang="en-US" dirty="0"/>
              <a:t>Tokens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812DC-D6E6-4073-8E79-1752575E9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6022"/>
            <a:ext cx="5705856" cy="996696"/>
          </a:xfrm>
        </p:spPr>
        <p:txBody>
          <a:bodyPr/>
          <a:lstStyle/>
          <a:p>
            <a:r>
              <a:rPr lang="en-US" dirty="0"/>
              <a:t>57.60 + 117 * 100 ^ 15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3BFB50-3E22-496B-A466-E4705E5162E9}"/>
              </a:ext>
            </a:extLst>
          </p:cNvPr>
          <p:cNvSpPr/>
          <p:nvPr/>
        </p:nvSpPr>
        <p:spPr>
          <a:xfrm>
            <a:off x="1907219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</a:p>
          <a:p>
            <a:pPr algn="ctr"/>
            <a:r>
              <a:rPr lang="en-US" dirty="0"/>
              <a:t>PLUS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dirty="0"/>
              <a:t>None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F6B81D-AFD1-48A9-B536-B0C99F1E308E}"/>
              </a:ext>
            </a:extLst>
          </p:cNvPr>
          <p:cNvSpPr/>
          <p:nvPr/>
        </p:nvSpPr>
        <p:spPr>
          <a:xfrm>
            <a:off x="190880" y="3023601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</a:p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dirty="0"/>
              <a:t>57.60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4EB28E-66C9-4CC5-B486-5F410BF7F258}"/>
              </a:ext>
            </a:extLst>
          </p:cNvPr>
          <p:cNvSpPr/>
          <p:nvPr/>
        </p:nvSpPr>
        <p:spPr>
          <a:xfrm>
            <a:off x="3614695" y="3023601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</a:p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dirty="0"/>
              <a:t>117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8C2A7C-0285-4139-9DAB-050CDEEA8414}"/>
              </a:ext>
            </a:extLst>
          </p:cNvPr>
          <p:cNvSpPr/>
          <p:nvPr/>
        </p:nvSpPr>
        <p:spPr>
          <a:xfrm>
            <a:off x="5331034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</a:p>
          <a:p>
            <a:pPr algn="ctr"/>
            <a:r>
              <a:rPr lang="en-US" dirty="0"/>
              <a:t>MULTIPLY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dirty="0"/>
              <a:t>None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16E1CA-DD90-4CE4-97EB-40147CCB444B}"/>
              </a:ext>
            </a:extLst>
          </p:cNvPr>
          <p:cNvSpPr/>
          <p:nvPr/>
        </p:nvSpPr>
        <p:spPr>
          <a:xfrm>
            <a:off x="7038510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</a:p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dirty="0"/>
              <a:t>100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302C65-5393-4CD0-8F3C-8715ED8C6636}"/>
              </a:ext>
            </a:extLst>
          </p:cNvPr>
          <p:cNvSpPr/>
          <p:nvPr/>
        </p:nvSpPr>
        <p:spPr>
          <a:xfrm>
            <a:off x="8745986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</a:p>
          <a:p>
            <a:pPr algn="ctr"/>
            <a:r>
              <a:rPr lang="en-US" dirty="0"/>
              <a:t>EXPONENT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dirty="0"/>
              <a:t>None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CF941-39F8-4431-ABE8-B00B6A6BCFB7}"/>
              </a:ext>
            </a:extLst>
          </p:cNvPr>
          <p:cNvSpPr/>
          <p:nvPr/>
        </p:nvSpPr>
        <p:spPr>
          <a:xfrm>
            <a:off x="10453462" y="3008627"/>
            <a:ext cx="1509204" cy="13543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TokenType</a:t>
            </a:r>
          </a:p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D85D-F026-4EF0-A9B1-E63AF6AC8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75" y="348360"/>
            <a:ext cx="3516001" cy="780613"/>
          </a:xfrm>
        </p:spPr>
        <p:txBody>
          <a:bodyPr/>
          <a:lstStyle/>
          <a:p>
            <a:r>
              <a:rPr lang="en-US" dirty="0"/>
              <a:t>Parser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6B424-3067-4059-BC04-8589E41B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75" y="1199789"/>
            <a:ext cx="3516001" cy="540029"/>
          </a:xfrm>
        </p:spPr>
        <p:txBody>
          <a:bodyPr/>
          <a:lstStyle/>
          <a:p>
            <a:r>
              <a:rPr lang="en-US" dirty="0"/>
              <a:t>57.60 + 117 * 100 ^ 15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26ED7788-D79D-4240-9780-24AB5E236CEB}"/>
              </a:ext>
            </a:extLst>
          </p:cNvPr>
          <p:cNvSpPr/>
          <p:nvPr/>
        </p:nvSpPr>
        <p:spPr>
          <a:xfrm>
            <a:off x="4634144" y="722723"/>
            <a:ext cx="1837678" cy="780613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Operation</a:t>
            </a:r>
            <a:endParaRPr lang="en-IN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8FF6AAA-4959-4A36-A681-ACB90566E3D7}"/>
              </a:ext>
            </a:extLst>
          </p:cNvPr>
          <p:cNvSpPr/>
          <p:nvPr/>
        </p:nvSpPr>
        <p:spPr>
          <a:xfrm>
            <a:off x="2796466" y="2154949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Value: 57.60</a:t>
            </a:r>
            <a:endParaRPr lang="en-IN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02F9082-51CC-41F8-BC35-2BE6A234170D}"/>
              </a:ext>
            </a:extLst>
          </p:cNvPr>
          <p:cNvSpPr/>
          <p:nvPr/>
        </p:nvSpPr>
        <p:spPr>
          <a:xfrm>
            <a:off x="6471822" y="2154949"/>
            <a:ext cx="1837678" cy="780613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MULTIPLY Operation</a:t>
            </a:r>
            <a:endParaRPr lang="en-IN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C00C7C4-56B5-477D-946D-E8FF4B3416FE}"/>
              </a:ext>
            </a:extLst>
          </p:cNvPr>
          <p:cNvSpPr/>
          <p:nvPr/>
        </p:nvSpPr>
        <p:spPr>
          <a:xfrm>
            <a:off x="4634144" y="3536320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Value: 117</a:t>
            </a:r>
            <a:endParaRPr lang="en-IN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5D48467-AC37-48DD-ABCF-A4D2FA20CAD4}"/>
              </a:ext>
            </a:extLst>
          </p:cNvPr>
          <p:cNvSpPr/>
          <p:nvPr/>
        </p:nvSpPr>
        <p:spPr>
          <a:xfrm>
            <a:off x="10147178" y="5007006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Value: 15</a:t>
            </a:r>
            <a:endParaRPr lang="en-IN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7568567-FBE3-4DDD-8C75-E2E6112BFAD1}"/>
              </a:ext>
            </a:extLst>
          </p:cNvPr>
          <p:cNvSpPr/>
          <p:nvPr/>
        </p:nvSpPr>
        <p:spPr>
          <a:xfrm>
            <a:off x="8309500" y="3525628"/>
            <a:ext cx="1837678" cy="780613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EXPONRNT Operation</a:t>
            </a:r>
            <a:endParaRPr lang="en-IN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E19969A-4563-4A90-A429-9508D89616CE}"/>
              </a:ext>
            </a:extLst>
          </p:cNvPr>
          <p:cNvSpPr/>
          <p:nvPr/>
        </p:nvSpPr>
        <p:spPr>
          <a:xfrm>
            <a:off x="6471822" y="5007006"/>
            <a:ext cx="1837678" cy="78061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Value: 100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A30C6-A281-44CD-B784-0D2138846A3A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3715305" y="1503336"/>
            <a:ext cx="1837678" cy="65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6BEDEF-DD6D-4252-A9E5-8E29C136DC24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>
            <a:off x="9228339" y="4306241"/>
            <a:ext cx="1837678" cy="70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541AB1-1C25-4320-A15B-335C59835CB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390661" y="4306241"/>
            <a:ext cx="1837678" cy="70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CB39AB-DAD5-4F2E-8A49-2B50B369FCB5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>
            <a:off x="7390661" y="2935562"/>
            <a:ext cx="1837678" cy="59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29DF82-E700-4BC0-B0AF-418F1E878A84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552983" y="2935562"/>
            <a:ext cx="1837678" cy="60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EDE54-8E93-4EFB-8FCE-DD411FD7D7BD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5552983" y="1503336"/>
            <a:ext cx="1837678" cy="65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3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389-43B0-4228-A2FA-9F8667A9B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984"/>
            <a:ext cx="5705856" cy="896023"/>
          </a:xfrm>
        </p:spPr>
        <p:txBody>
          <a:bodyPr/>
          <a:lstStyle/>
          <a:p>
            <a:r>
              <a:rPr lang="en-US" dirty="0"/>
              <a:t>Grammar Rule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3EEC5-97C3-480B-ABD6-4364F0808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532" y="1537345"/>
            <a:ext cx="3855868" cy="628805"/>
          </a:xfrm>
        </p:spPr>
        <p:txBody>
          <a:bodyPr/>
          <a:lstStyle/>
          <a:p>
            <a:r>
              <a:rPr lang="en-US" dirty="0"/>
              <a:t>57.60 + 117 * 100 ^ 15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C5EDA81-8CF4-4DD4-95D3-26031103EF76}"/>
              </a:ext>
            </a:extLst>
          </p:cNvPr>
          <p:cNvSpPr/>
          <p:nvPr/>
        </p:nvSpPr>
        <p:spPr>
          <a:xfrm>
            <a:off x="1775534" y="3062796"/>
            <a:ext cx="8629095" cy="23880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FF904D7B-0771-4169-9FB7-566D6B3B8261}"/>
              </a:ext>
            </a:extLst>
          </p:cNvPr>
          <p:cNvSpPr/>
          <p:nvPr/>
        </p:nvSpPr>
        <p:spPr>
          <a:xfrm>
            <a:off x="4428844" y="3324130"/>
            <a:ext cx="5811358" cy="1865424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5C7D9-DB77-47E2-8AA5-D604FA54FD9D}"/>
              </a:ext>
            </a:extLst>
          </p:cNvPr>
          <p:cNvSpPr/>
          <p:nvPr/>
        </p:nvSpPr>
        <p:spPr>
          <a:xfrm>
            <a:off x="6667130" y="3639842"/>
            <a:ext cx="3326160" cy="1340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^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5C5ECE-0327-48DD-8DDC-803108E7939A}"/>
              </a:ext>
            </a:extLst>
          </p:cNvPr>
          <p:cNvSpPr/>
          <p:nvPr/>
        </p:nvSpPr>
        <p:spPr>
          <a:xfrm>
            <a:off x="8619196" y="3816326"/>
            <a:ext cx="1162975" cy="967666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749129-6095-4784-A5C5-47E560207FC9}"/>
              </a:ext>
            </a:extLst>
          </p:cNvPr>
          <p:cNvSpPr/>
          <p:nvPr/>
        </p:nvSpPr>
        <p:spPr>
          <a:xfrm>
            <a:off x="6937434" y="3816326"/>
            <a:ext cx="1162975" cy="967666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07D14-0DE1-4D59-A8AC-6FB9993F7933}"/>
              </a:ext>
            </a:extLst>
          </p:cNvPr>
          <p:cNvSpPr/>
          <p:nvPr/>
        </p:nvSpPr>
        <p:spPr>
          <a:xfrm>
            <a:off x="4651898" y="3639842"/>
            <a:ext cx="1454917" cy="1340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F737B2-C0F6-4C88-8573-0B29062B44FC}"/>
              </a:ext>
            </a:extLst>
          </p:cNvPr>
          <p:cNvSpPr/>
          <p:nvPr/>
        </p:nvSpPr>
        <p:spPr>
          <a:xfrm>
            <a:off x="4793473" y="3826273"/>
            <a:ext cx="1162975" cy="967666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117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31636-478D-4ABA-9CE6-AAE56B0C54DA}"/>
              </a:ext>
            </a:extLst>
          </p:cNvPr>
          <p:cNvSpPr txBox="1"/>
          <p:nvPr/>
        </p:nvSpPr>
        <p:spPr>
          <a:xfrm>
            <a:off x="6215842" y="4115466"/>
            <a:ext cx="57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en-I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D0FFF-F2E4-4CA4-9180-427FB5B52344}"/>
              </a:ext>
            </a:extLst>
          </p:cNvPr>
          <p:cNvSpPr txBox="1"/>
          <p:nvPr/>
        </p:nvSpPr>
        <p:spPr>
          <a:xfrm>
            <a:off x="3954360" y="4069326"/>
            <a:ext cx="45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IN" sz="2400" dirty="0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048734D8-FE8B-4DE6-ADF6-34A4FB01D5AB}"/>
              </a:ext>
            </a:extLst>
          </p:cNvPr>
          <p:cNvSpPr/>
          <p:nvPr/>
        </p:nvSpPr>
        <p:spPr>
          <a:xfrm>
            <a:off x="2057685" y="3396865"/>
            <a:ext cx="1810844" cy="1792689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EEB73-7ED3-42B1-A45E-3E3DED0A04AC}"/>
              </a:ext>
            </a:extLst>
          </p:cNvPr>
          <p:cNvSpPr/>
          <p:nvPr/>
        </p:nvSpPr>
        <p:spPr>
          <a:xfrm>
            <a:off x="2259462" y="3639866"/>
            <a:ext cx="1433237" cy="1340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128BBC-19C2-43DE-BE8F-6BF97C8C6BB4}"/>
              </a:ext>
            </a:extLst>
          </p:cNvPr>
          <p:cNvSpPr/>
          <p:nvPr/>
        </p:nvSpPr>
        <p:spPr>
          <a:xfrm>
            <a:off x="2409829" y="3816326"/>
            <a:ext cx="1186325" cy="977613"/>
          </a:xfrm>
          <a:prstGeom prst="ellipse">
            <a:avLst/>
          </a:prstGeom>
          <a:solidFill>
            <a:srgbClr val="F68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57.60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335D6-171E-418F-92B1-7DEB7F137004}"/>
              </a:ext>
            </a:extLst>
          </p:cNvPr>
          <p:cNvSpPr txBox="1"/>
          <p:nvPr/>
        </p:nvSpPr>
        <p:spPr>
          <a:xfrm>
            <a:off x="7098405" y="1074869"/>
            <a:ext cx="130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Term_1</a:t>
            </a:r>
            <a:endParaRPr lang="en-IN" sz="2400" dirty="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AEC0B-1BE4-4571-A60E-281AAD260F72}"/>
              </a:ext>
            </a:extLst>
          </p:cNvPr>
          <p:cNvSpPr txBox="1"/>
          <p:nvPr/>
        </p:nvSpPr>
        <p:spPr>
          <a:xfrm>
            <a:off x="8852604" y="1079806"/>
            <a:ext cx="135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00FF"/>
                </a:highlight>
              </a:rPr>
              <a:t>Term_2</a:t>
            </a:r>
            <a:endParaRPr lang="en-IN" sz="2400" dirty="0">
              <a:highlight>
                <a:srgbClr val="0000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D3BE1-FFFF-4E7B-8379-DCE63DC548B4}"/>
              </a:ext>
            </a:extLst>
          </p:cNvPr>
          <p:cNvSpPr txBox="1"/>
          <p:nvPr/>
        </p:nvSpPr>
        <p:spPr>
          <a:xfrm>
            <a:off x="9981446" y="1828691"/>
            <a:ext cx="114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68222"/>
                </a:highlight>
              </a:rPr>
              <a:t>Factor</a:t>
            </a:r>
            <a:endParaRPr lang="en-IN" sz="2400" dirty="0">
              <a:highlight>
                <a:srgbClr val="F68222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5DB71-5760-4D3A-81F7-6DB4AEA32D1D}"/>
              </a:ext>
            </a:extLst>
          </p:cNvPr>
          <p:cNvSpPr txBox="1"/>
          <p:nvPr/>
        </p:nvSpPr>
        <p:spPr>
          <a:xfrm>
            <a:off x="5495520" y="1908864"/>
            <a:ext cx="17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00FF"/>
                </a:highlight>
              </a:rPr>
              <a:t>Expression</a:t>
            </a:r>
            <a:endParaRPr lang="en-IN" dirty="0">
              <a:highlight>
                <a:srgbClr val="FF00FF"/>
              </a:highligh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8A32D6-A476-41F1-91ED-6AE5C2A216AA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9200684" y="2290356"/>
            <a:ext cx="1355650" cy="152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6245F-8D0C-4BCD-B338-EB51A47B6E1D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flipH="1">
            <a:off x="8330210" y="1541471"/>
            <a:ext cx="1200219" cy="2098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DE2EDD-D2FE-42A7-8057-5B92C8E51CCE}"/>
              </a:ext>
            </a:extLst>
          </p:cNvPr>
          <p:cNvCxnSpPr>
            <a:cxnSpLocks/>
            <a:stCxn id="17" idx="2"/>
            <a:endCxn id="5" idx="3"/>
          </p:cNvCxnSpPr>
          <p:nvPr/>
        </p:nvCxnSpPr>
        <p:spPr>
          <a:xfrm flipH="1">
            <a:off x="7334523" y="1536534"/>
            <a:ext cx="415473" cy="178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1E21E0-FE86-4D48-9866-CC79C4E278F7}"/>
              </a:ext>
            </a:extLst>
          </p:cNvPr>
          <p:cNvCxnSpPr>
            <a:cxnSpLocks/>
            <a:stCxn id="20" idx="2"/>
            <a:endCxn id="4" idx="3"/>
          </p:cNvCxnSpPr>
          <p:nvPr/>
        </p:nvCxnSpPr>
        <p:spPr>
          <a:xfrm flipH="1">
            <a:off x="6090082" y="2370529"/>
            <a:ext cx="272606" cy="69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8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290F-C3A8-4B0E-A8A8-99EB9B977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6778"/>
            <a:ext cx="5705856" cy="996697"/>
          </a:xfrm>
        </p:spPr>
        <p:txBody>
          <a:bodyPr/>
          <a:lstStyle/>
          <a:p>
            <a:r>
              <a:rPr lang="en-US" dirty="0"/>
              <a:t>Interpreter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5707-B30A-4EE2-9D1B-06F88B49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14" y="1535837"/>
            <a:ext cx="7670306" cy="4389476"/>
          </a:xfrm>
        </p:spPr>
        <p:txBody>
          <a:bodyPr/>
          <a:lstStyle/>
          <a:p>
            <a:r>
              <a:rPr lang="en-US" cap="none" dirty="0"/>
              <a:t>Input expression – </a:t>
            </a:r>
          </a:p>
          <a:p>
            <a:r>
              <a:rPr lang="en-US" cap="none" dirty="0"/>
              <a:t>                          57.60 + 117 * 100 ^ 15</a:t>
            </a:r>
          </a:p>
          <a:p>
            <a:endParaRPr lang="en-US" cap="none" dirty="0"/>
          </a:p>
          <a:p>
            <a:r>
              <a:rPr lang="en-US" cap="none" dirty="0"/>
              <a:t>After parsing the expression becomes –</a:t>
            </a:r>
          </a:p>
          <a:p>
            <a:r>
              <a:rPr lang="en-US" cap="none" dirty="0"/>
              <a:t>                       (57.60+(117.0*(100.0^15.0)))</a:t>
            </a:r>
          </a:p>
          <a:p>
            <a:endParaRPr lang="en-US" cap="none" dirty="0"/>
          </a:p>
          <a:p>
            <a:r>
              <a:rPr lang="en-US" cap="none" dirty="0"/>
              <a:t>From this, interpreter will able to understand which operation should be performed first.</a:t>
            </a:r>
            <a:endParaRPr lang="en-IN" cap="non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8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3D5E-C314-4447-BECD-BBB9BB3C6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54" y="102347"/>
            <a:ext cx="5705856" cy="904901"/>
          </a:xfrm>
        </p:spPr>
        <p:txBody>
          <a:bodyPr/>
          <a:lstStyle/>
          <a:p>
            <a:r>
              <a:rPr lang="en-US" dirty="0"/>
              <a:t>Input-Output Form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C0E5E-AE3C-461A-8D6E-F10EA51B3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1112470"/>
            <a:ext cx="5520877" cy="5446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F8665-0437-4F30-AD36-BB152A1DD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9" y="1112470"/>
            <a:ext cx="3548834" cy="2667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233494-8BEB-482E-A25C-707E3A64E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9" y="3938560"/>
            <a:ext cx="3548834" cy="26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2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8E2E-F3E3-48AD-B88E-15FCA01ED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928" y="2642525"/>
            <a:ext cx="3462735" cy="99669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2162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D739C3"/>
      </a:accent1>
      <a:accent2>
        <a:srgbClr val="9727C5"/>
      </a:accent2>
      <a:accent3>
        <a:srgbClr val="6739D7"/>
      </a:accent3>
      <a:accent4>
        <a:srgbClr val="3144C8"/>
      </a:accent4>
      <a:accent5>
        <a:srgbClr val="398FD7"/>
      </a:accent5>
      <a:accent6>
        <a:srgbClr val="27BFC5"/>
      </a:accent6>
      <a:hlink>
        <a:srgbClr val="3F6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218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BrushVTI</vt:lpstr>
      <vt:lpstr>Math Interpreter</vt:lpstr>
      <vt:lpstr>Contents</vt:lpstr>
      <vt:lpstr>Implementation</vt:lpstr>
      <vt:lpstr>Tokens</vt:lpstr>
      <vt:lpstr>Parser</vt:lpstr>
      <vt:lpstr>Grammar Rule</vt:lpstr>
      <vt:lpstr>Interpreter</vt:lpstr>
      <vt:lpstr>Input-Output Form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Interpreter</dc:title>
  <dc:creator>sagar sikchi</dc:creator>
  <cp:lastModifiedBy>sagar sikchi</cp:lastModifiedBy>
  <cp:revision>19</cp:revision>
  <dcterms:created xsi:type="dcterms:W3CDTF">2020-12-16T03:37:53Z</dcterms:created>
  <dcterms:modified xsi:type="dcterms:W3CDTF">2020-12-16T06:38:37Z</dcterms:modified>
</cp:coreProperties>
</file>