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karthik91/GrocShare-App" TargetMode="External"/><Relationship Id="rId4" Type="http://schemas.openxmlformats.org/officeDocument/2006/relationships/hyperlink" Target="https://github.com/sriramsv/Grocshare-Backen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jpg"/><Relationship Id="rId4" Type="http://schemas.openxmlformats.org/officeDocument/2006/relationships/image" Target="../media/image11.jpg"/><Relationship Id="rId5" Type="http://schemas.openxmlformats.org/officeDocument/2006/relationships/image" Target="../media/image0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zKwcfUmZiU0&amp;feature=youtu.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gif"/><Relationship Id="rId4" Type="http://schemas.openxmlformats.org/officeDocument/2006/relationships/image" Target="../media/image06.jp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Relationship Id="rId5" Type="http://schemas.openxmlformats.org/officeDocument/2006/relationships/image" Target="../media/image0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20450" y="1076875"/>
            <a:ext cx="8411700" cy="729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Groc Share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Sriram Venkatakrishnarao, Karthikeyan Swaminathan &amp; Sagar Thakkar  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4022275"/>
            <a:ext cx="8520600" cy="93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ESE543 Spring ‘16 (05/02/16)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/>
              <a:t>Code on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https://github.com/skarthik91/GrocShare-App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https://github.com/sriramsv/Grocshare-Backend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6039900" y="1708500"/>
            <a:ext cx="2032200" cy="1046700"/>
          </a:xfrm>
          <a:prstGeom prst="horizontalScroll">
            <a:avLst>
              <a:gd fmla="val 367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Clicking confirm order the entire order is sent to cloud. </a:t>
            </a:r>
          </a:p>
        </p:txBody>
      </p:sp>
      <p:sp>
        <p:nvSpPr>
          <p:cNvPr id="132" name="Shape 132"/>
          <p:cNvSpPr/>
          <p:nvPr/>
        </p:nvSpPr>
        <p:spPr>
          <a:xfrm>
            <a:off x="464100" y="3000600"/>
            <a:ext cx="2032200" cy="1046700"/>
          </a:xfrm>
          <a:prstGeom prst="horizontalScroll">
            <a:avLst>
              <a:gd fmla="val 367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List of all the orders placed is shown here</a:t>
            </a:r>
          </a:p>
        </p:txBody>
      </p:sp>
      <p:cxnSp>
        <p:nvCxnSpPr>
          <p:cNvPr id="133" name="Shape 133"/>
          <p:cNvCxnSpPr/>
          <p:nvPr/>
        </p:nvCxnSpPr>
        <p:spPr>
          <a:xfrm flipH="1" rot="10800000">
            <a:off x="2248750" y="3000612"/>
            <a:ext cx="7833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>
            <a:off x="5143550" y="1858025"/>
            <a:ext cx="797700" cy="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descr="IMG-20160507-WA0020.jpg"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375" y="1013875"/>
            <a:ext cx="2545174" cy="38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type="ctrTitle"/>
          </p:nvPr>
        </p:nvSpPr>
        <p:spPr>
          <a:xfrm>
            <a:off x="311700" y="21197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2.3: Order Confirmation to Cloud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ctrTitle"/>
          </p:nvPr>
        </p:nvSpPr>
        <p:spPr>
          <a:xfrm>
            <a:off x="311700" y="88200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2.4: On Order Confirmation</a:t>
            </a:r>
          </a:p>
        </p:txBody>
      </p:sp>
      <p:pic>
        <p:nvPicPr>
          <p:cNvPr descr="IMG-20160507-WA0025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150" y="817962"/>
            <a:ext cx="2915474" cy="40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5873687" y="3563350"/>
            <a:ext cx="1526400" cy="522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Successful Order Sent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47600" y="1335425"/>
            <a:ext cx="44421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700"/>
              <a:t>On successful order  the app gets back to the main screen giving the notification that the order is placed and sets the app ready for another order to be placed.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623400" y="0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3: History Orders</a:t>
            </a:r>
          </a:p>
        </p:txBody>
      </p:sp>
      <p:pic>
        <p:nvPicPr>
          <p:cNvPr descr="IMG-20160507-WA0015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5" y="817975"/>
            <a:ext cx="2778049" cy="4074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60507-WA0027.jp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900" y="849987"/>
            <a:ext cx="2778049" cy="4010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king.gif"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0320" y="2824100"/>
            <a:ext cx="1303350" cy="20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4713300" y="2417800"/>
            <a:ext cx="2583600" cy="1081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are my historical orders and whats the status 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438200" y="922825"/>
            <a:ext cx="2169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3284049" y="647775"/>
            <a:ext cx="2437200" cy="1356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clicking Order History You can view your history orders as shown in the adjacent image.</a:t>
            </a:r>
          </a:p>
        </p:txBody>
      </p:sp>
      <p:cxnSp>
        <p:nvCxnSpPr>
          <p:cNvPr id="156" name="Shape 156"/>
          <p:cNvCxnSpPr/>
          <p:nvPr/>
        </p:nvCxnSpPr>
        <p:spPr>
          <a:xfrm flipH="1">
            <a:off x="1870450" y="1101625"/>
            <a:ext cx="2860500" cy="11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 flipH="1" rot="10800000">
            <a:off x="5308575" y="1225500"/>
            <a:ext cx="9351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23400" y="0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Step 4: On the fly storage and Order Merging</a:t>
            </a:r>
          </a:p>
        </p:txBody>
      </p:sp>
      <p:pic>
        <p:nvPicPr>
          <p:cNvPr descr="sqlworkbench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24" y="801900"/>
            <a:ext cx="7614498" cy="4301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nking.gif"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75" y="1192597"/>
            <a:ext cx="2402504" cy="35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3992248" y="372749"/>
            <a:ext cx="4762500" cy="1889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backend seems a bit complex.However,the app seems really simple to use.Can I also put the order details  on Splitwise or Settle Up my accounts……?????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ctrTitle"/>
          </p:nvPr>
        </p:nvSpPr>
        <p:spPr>
          <a:xfrm>
            <a:off x="623400" y="0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5: Split Wise and Square Cash</a:t>
            </a:r>
          </a:p>
        </p:txBody>
      </p:sp>
      <p:pic>
        <p:nvPicPr>
          <p:cNvPr descr="IMG-20160507-WA0015.jpg"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775" y="801900"/>
            <a:ext cx="2778049" cy="407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438200" y="922825"/>
            <a:ext cx="2169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268374" y="922825"/>
            <a:ext cx="2437199" cy="13563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On clicking the Splitwise or SquareCash Option you can use for group accounts settling.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23400" y="0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Step 6.1: GCM Notification on Order Placement</a:t>
            </a:r>
          </a:p>
        </p:txBody>
      </p:sp>
      <p:pic>
        <p:nvPicPr>
          <p:cNvPr descr="IMG-20160507-WA0023.jp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50" y="801900"/>
            <a:ext cx="2723026" cy="42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623400" y="1170375"/>
            <a:ext cx="1705200" cy="1471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Is single order &gt;= 25 $</a:t>
            </a:r>
          </a:p>
        </p:txBody>
      </p:sp>
      <p:sp>
        <p:nvSpPr>
          <p:cNvPr id="185" name="Shape 185"/>
          <p:cNvSpPr/>
          <p:nvPr/>
        </p:nvSpPr>
        <p:spPr>
          <a:xfrm>
            <a:off x="3356800" y="1170375"/>
            <a:ext cx="1705200" cy="1471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Are merged orders &gt;= 25$</a:t>
            </a:r>
          </a:p>
        </p:txBody>
      </p:sp>
      <p:sp>
        <p:nvSpPr>
          <p:cNvPr id="186" name="Shape 186"/>
          <p:cNvSpPr/>
          <p:nvPr/>
        </p:nvSpPr>
        <p:spPr>
          <a:xfrm>
            <a:off x="1952900" y="3010350"/>
            <a:ext cx="1914600" cy="10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SEND NOTIFICATION</a:t>
            </a:r>
          </a:p>
        </p:txBody>
      </p:sp>
      <p:cxnSp>
        <p:nvCxnSpPr>
          <p:cNvPr id="187" name="Shape 187"/>
          <p:cNvCxnSpPr>
            <a:stCxn id="184" idx="2"/>
          </p:cNvCxnSpPr>
          <p:nvPr/>
        </p:nvCxnSpPr>
        <p:spPr>
          <a:xfrm>
            <a:off x="1476000" y="2641875"/>
            <a:ext cx="93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>
            <a:endCxn id="186" idx="1"/>
          </p:cNvCxnSpPr>
          <p:nvPr/>
        </p:nvCxnSpPr>
        <p:spPr>
          <a:xfrm>
            <a:off x="1499300" y="3494400"/>
            <a:ext cx="4536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9" name="Shape 189"/>
          <p:cNvCxnSpPr>
            <a:stCxn id="185" idx="2"/>
          </p:cNvCxnSpPr>
          <p:nvPr/>
        </p:nvCxnSpPr>
        <p:spPr>
          <a:xfrm>
            <a:off x="4209400" y="2641875"/>
            <a:ext cx="264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0" name="Shape 190"/>
          <p:cNvCxnSpPr>
            <a:endCxn id="186" idx="3"/>
          </p:cNvCxnSpPr>
          <p:nvPr/>
        </p:nvCxnSpPr>
        <p:spPr>
          <a:xfrm rot="10800000">
            <a:off x="3867500" y="3512400"/>
            <a:ext cx="368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3438200" y="922825"/>
            <a:ext cx="21699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ctrTitle"/>
          </p:nvPr>
        </p:nvSpPr>
        <p:spPr>
          <a:xfrm>
            <a:off x="623400" y="-123775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Step 6.2: MAIL Notification on Order Placement</a:t>
            </a:r>
          </a:p>
        </p:txBody>
      </p:sp>
      <p:pic>
        <p:nvPicPr>
          <p:cNvPr descr="IMG-20160507-WA0024.jp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849" y="568100"/>
            <a:ext cx="3149349" cy="448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/>
          <p:nvPr/>
        </p:nvSpPr>
        <p:spPr>
          <a:xfrm>
            <a:off x="623400" y="1170375"/>
            <a:ext cx="1705200" cy="1471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Is single order &gt;= 25 $</a:t>
            </a:r>
          </a:p>
        </p:txBody>
      </p:sp>
      <p:sp>
        <p:nvSpPr>
          <p:cNvPr id="199" name="Shape 199"/>
          <p:cNvSpPr/>
          <p:nvPr/>
        </p:nvSpPr>
        <p:spPr>
          <a:xfrm>
            <a:off x="3356800" y="1170375"/>
            <a:ext cx="1705200" cy="1471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Are merged orders &gt;= 25$</a:t>
            </a:r>
          </a:p>
        </p:txBody>
      </p:sp>
      <p:sp>
        <p:nvSpPr>
          <p:cNvPr id="200" name="Shape 200"/>
          <p:cNvSpPr/>
          <p:nvPr/>
        </p:nvSpPr>
        <p:spPr>
          <a:xfrm>
            <a:off x="1952900" y="3010350"/>
            <a:ext cx="1914600" cy="10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SEND NOTIFICATION</a:t>
            </a:r>
          </a:p>
        </p:txBody>
      </p:sp>
      <p:cxnSp>
        <p:nvCxnSpPr>
          <p:cNvPr id="201" name="Shape 201"/>
          <p:cNvCxnSpPr>
            <a:stCxn id="198" idx="2"/>
          </p:cNvCxnSpPr>
          <p:nvPr/>
        </p:nvCxnSpPr>
        <p:spPr>
          <a:xfrm>
            <a:off x="1476000" y="2641875"/>
            <a:ext cx="93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endCxn id="200" idx="1"/>
          </p:cNvCxnSpPr>
          <p:nvPr/>
        </p:nvCxnSpPr>
        <p:spPr>
          <a:xfrm>
            <a:off x="1499300" y="3494400"/>
            <a:ext cx="4536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9" idx="2"/>
          </p:cNvCxnSpPr>
          <p:nvPr/>
        </p:nvCxnSpPr>
        <p:spPr>
          <a:xfrm>
            <a:off x="4209400" y="2641875"/>
            <a:ext cx="264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endCxn id="200" idx="3"/>
          </p:cNvCxnSpPr>
          <p:nvPr/>
        </p:nvCxnSpPr>
        <p:spPr>
          <a:xfrm rot="10800000">
            <a:off x="3867500" y="3512400"/>
            <a:ext cx="3684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23400" y="-123775"/>
            <a:ext cx="8520600" cy="801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Step 6.2: MAIL Notification on Order Placement</a:t>
            </a:r>
          </a:p>
        </p:txBody>
      </p:sp>
      <p:pic>
        <p:nvPicPr>
          <p:cNvPr descr="WhatsApp-Image-20160508.jp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025" y="568099"/>
            <a:ext cx="2420099" cy="4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Demo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2993450" y="26102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Groc Share App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744575"/>
            <a:ext cx="8520600" cy="333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Motivation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077875"/>
            <a:ext cx="8520600" cy="32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Develop an android application which solves real life problem of students.  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Sharing purchases to cross the minimum purchase requirements and get the order through.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Device a solution which considers such constraints at the same time making life easy for both the students and the vendors.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Thank you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Acknowledgement: We would like to thank Prof. Shan Lin for giving us the liberty to explore the possibilities and help us with involvement through discussions.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11700" y="235725"/>
            <a:ext cx="8520600" cy="56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Summary of Contributions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11700" y="951600"/>
            <a:ext cx="8520600" cy="383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Google based Sign In</a:t>
            </a:r>
          </a:p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Ordering from the Menu List Offered by Vendor Stores.</a:t>
            </a:r>
          </a:p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User based Order Storage and Retrieval(History Order) to and from Cloud Database(Google App Engine)</a:t>
            </a:r>
          </a:p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On the fly merging of orders and dynamically sending the orders to vendor.</a:t>
            </a:r>
          </a:p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Integrating link of Square Cash and Splitwise for account settlements.</a:t>
            </a:r>
          </a:p>
          <a:p>
            <a:pPr indent="-37465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en" sz="2300"/>
              <a:t>Real Time Notification of Order Confirmation.(Google Cloud Messaging)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21197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How do I use Groc Share  </a:t>
            </a:r>
          </a:p>
        </p:txBody>
      </p:sp>
      <p:pic>
        <p:nvPicPr>
          <p:cNvPr descr="thinking.gif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50" y="1344950"/>
            <a:ext cx="21336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/>
          <p:nvPr/>
        </p:nvSpPr>
        <p:spPr>
          <a:xfrm>
            <a:off x="3658375" y="1013875"/>
            <a:ext cx="2736900" cy="1238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Groc Share and How do I use it 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0" y="21197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1: Gmail Sign In </a:t>
            </a:r>
          </a:p>
        </p:txBody>
      </p:sp>
      <p:pic>
        <p:nvPicPr>
          <p:cNvPr descr="thinking.gif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" y="1369675"/>
            <a:ext cx="21336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/>
          <p:nvPr/>
        </p:nvSpPr>
        <p:spPr>
          <a:xfrm>
            <a:off x="1375125" y="941225"/>
            <a:ext cx="1801800" cy="801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Ahh !!! I can use this…:)</a:t>
            </a:r>
          </a:p>
        </p:txBody>
      </p:sp>
      <p:pic>
        <p:nvPicPr>
          <p:cNvPr descr="IMG-20160508-WA0009.jpg"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327" y="1083174"/>
            <a:ext cx="2035398" cy="36202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IMG-20160508-WA0010.jpg"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700" y="1062349"/>
            <a:ext cx="2035398" cy="3620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623400" y="12092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2: Order Screen</a:t>
            </a:r>
          </a:p>
        </p:txBody>
      </p:sp>
      <p:pic>
        <p:nvPicPr>
          <p:cNvPr descr="IMG-20160507-WA0018.jpg"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875512"/>
            <a:ext cx="2516375" cy="4000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60507-WA0021.jpg"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886" y="922825"/>
            <a:ext cx="2633249" cy="41106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151450" y="3288300"/>
            <a:ext cx="1293000" cy="6051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Picker</a:t>
            </a:r>
          </a:p>
        </p:txBody>
      </p:sp>
      <p:cxnSp>
        <p:nvCxnSpPr>
          <p:cNvPr id="93" name="Shape 93"/>
          <p:cNvCxnSpPr/>
          <p:nvPr/>
        </p:nvCxnSpPr>
        <p:spPr>
          <a:xfrm flipH="1" rot="10800000">
            <a:off x="6133725" y="1335425"/>
            <a:ext cx="1870500" cy="3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endCxn id="95" idx="1"/>
          </p:cNvCxnSpPr>
          <p:nvPr/>
        </p:nvCxnSpPr>
        <p:spPr>
          <a:xfrm>
            <a:off x="6919575" y="1899125"/>
            <a:ext cx="797700" cy="11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7372575" y="2249875"/>
            <a:ext cx="879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7" name="Shape 97"/>
          <p:cNvSpPr/>
          <p:nvPr/>
        </p:nvSpPr>
        <p:spPr>
          <a:xfrm>
            <a:off x="7853950" y="1060375"/>
            <a:ext cx="978300" cy="481200"/>
          </a:xfrm>
          <a:prstGeom prst="horizontalScroll">
            <a:avLst>
              <a:gd fmla="val 367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Selects Item</a:t>
            </a:r>
          </a:p>
        </p:txBody>
      </p:sp>
      <p:sp>
        <p:nvSpPr>
          <p:cNvPr id="95" name="Shape 95"/>
          <p:cNvSpPr/>
          <p:nvPr/>
        </p:nvSpPr>
        <p:spPr>
          <a:xfrm>
            <a:off x="7717275" y="1775525"/>
            <a:ext cx="1293000" cy="481200"/>
          </a:xfrm>
          <a:prstGeom prst="horizontalScroll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Adds Slected Item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7853950" y="2573275"/>
            <a:ext cx="1156200" cy="6051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Submits the Order</a:t>
            </a:r>
          </a:p>
        </p:txBody>
      </p:sp>
      <p:pic>
        <p:nvPicPr>
          <p:cNvPr descr="thinking.gif"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450" y="552962"/>
            <a:ext cx="1293000" cy="2020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715175" y="175675"/>
            <a:ext cx="1581600" cy="801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UI seems simple..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311700" y="21197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2.1: Order Screen</a:t>
            </a:r>
          </a:p>
        </p:txBody>
      </p:sp>
      <p:sp>
        <p:nvSpPr>
          <p:cNvPr id="106" name="Shape 106"/>
          <p:cNvSpPr/>
          <p:nvPr/>
        </p:nvSpPr>
        <p:spPr>
          <a:xfrm>
            <a:off x="6039900" y="1708500"/>
            <a:ext cx="2032200" cy="1046700"/>
          </a:xfrm>
          <a:prstGeom prst="horizontalScroll">
            <a:avLst>
              <a:gd fmla="val 367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clicking Add Item the app selects the order and displays it to the text-view below </a:t>
            </a:r>
          </a:p>
        </p:txBody>
      </p:sp>
      <p:pic>
        <p:nvPicPr>
          <p:cNvPr descr="IMG-20160507-WA0017.jp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350" y="991024"/>
            <a:ext cx="2501874" cy="383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464100" y="3000600"/>
            <a:ext cx="2032200" cy="1046700"/>
          </a:xfrm>
          <a:prstGeom prst="horizontalScroll">
            <a:avLst>
              <a:gd fmla="val 3671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Order Item Particular is displayed here</a:t>
            </a:r>
          </a:p>
        </p:txBody>
      </p:sp>
      <p:cxnSp>
        <p:nvCxnSpPr>
          <p:cNvPr id="109" name="Shape 109"/>
          <p:cNvCxnSpPr>
            <a:endCxn id="107" idx="1"/>
          </p:cNvCxnSpPr>
          <p:nvPr/>
        </p:nvCxnSpPr>
        <p:spPr>
          <a:xfrm flipH="1" rot="10800000">
            <a:off x="2165050" y="2909237"/>
            <a:ext cx="78330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>
            <a:off x="5143550" y="1858025"/>
            <a:ext cx="797700" cy="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nking.gif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575" y="1192597"/>
            <a:ext cx="2402504" cy="35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92248" y="372749"/>
            <a:ext cx="4762500" cy="1889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Opps!!!!! I made a mistake, I want to delete a selected Item...Can this app give this functionality ????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87237" y="2987475"/>
            <a:ext cx="1299600" cy="1469700"/>
          </a:xfrm>
          <a:prstGeom prst="horizontalScroll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Selecting Ok the order Item gets deleted(See adjacent Image)</a:t>
            </a:r>
          </a:p>
        </p:txBody>
      </p:sp>
      <p:sp>
        <p:nvSpPr>
          <p:cNvPr id="122" name="Shape 122"/>
          <p:cNvSpPr/>
          <p:nvPr/>
        </p:nvSpPr>
        <p:spPr>
          <a:xfrm>
            <a:off x="106525" y="2201825"/>
            <a:ext cx="1488900" cy="1845600"/>
          </a:xfrm>
          <a:prstGeom prst="horizontalScroll">
            <a:avLst>
              <a:gd fmla="val 9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clicking any item in the Order List, it gives an option to delete that order item.</a:t>
            </a:r>
          </a:p>
        </p:txBody>
      </p:sp>
      <p:sp>
        <p:nvSpPr>
          <p:cNvPr id="123" name="Shape 123"/>
          <p:cNvSpPr txBox="1"/>
          <p:nvPr>
            <p:ph type="ctrTitle"/>
          </p:nvPr>
        </p:nvSpPr>
        <p:spPr>
          <a:xfrm>
            <a:off x="311700" y="211975"/>
            <a:ext cx="8520600" cy="801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800"/>
              <a:t>Step 2.2: Remove Order Item</a:t>
            </a:r>
          </a:p>
        </p:txBody>
      </p:sp>
      <p:pic>
        <p:nvPicPr>
          <p:cNvPr descr="IMG-20160507-WA0019.jp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00" y="1013875"/>
            <a:ext cx="2634750" cy="4007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-20160507-WA0020.jp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550" y="1013875"/>
            <a:ext cx="2545174" cy="392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483400" y="2064300"/>
            <a:ext cx="1389300" cy="426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Bread Deleted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