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BF80E48-633C-4F4C-9B82-236DB8DCC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Salesinsightstableauby me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0505425-50F1-4B64-BA24-1750F9FFD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03-10-2021 17:19:32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8DA2643-D75D-4EA3-8D68-15C739D4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32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Salesinsightstableauby 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Salesinsightstableauby me</dc:title>
  <dc:creator/>
  <cp:lastModifiedBy>Sagar Tambe</cp:lastModifiedBy>
  <cp:revision>1</cp:revision>
  <dcterms:created xsi:type="dcterms:W3CDTF">2021-10-03T11:49:33Z</dcterms:created>
  <dcterms:modified xsi:type="dcterms:W3CDTF">2021-10-03T11:51:31Z</dcterms:modified>
</cp:coreProperties>
</file>