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DIInvarioussectorofindia_16339478370750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62F121-F0B8-462E-B435-0620D9D8EB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FDI In various sector of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3829CD-E477-4FF0-A627-C2190DE464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10/11/2021 3:12:21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49FB70B0-8988-4FE2-BEBD-2F5E8DBA5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08"/>
            <a:ext cx="12192000" cy="45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2021-10-11T15:12:21Z</dcterms:created>
  <dcterms:modified xsi:type="dcterms:W3CDTF">2021-10-11T15:12:21Z</dcterms:modified>
</cp:coreProperties>
</file>