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17" r:id="rId5"/>
    <p:sldId id="307" r:id="rId6"/>
    <p:sldId id="308" r:id="rId7"/>
    <p:sldId id="321" r:id="rId8"/>
    <p:sldId id="278" r:id="rId9"/>
    <p:sldId id="309" r:id="rId10"/>
    <p:sldId id="263" r:id="rId11"/>
    <p:sldId id="310" r:id="rId12"/>
    <p:sldId id="311" r:id="rId13"/>
    <p:sldId id="312" r:id="rId14"/>
    <p:sldId id="316" r:id="rId15"/>
    <p:sldId id="314" r:id="rId16"/>
    <p:sldId id="315" r:id="rId17"/>
    <p:sldId id="319" r:id="rId18"/>
    <p:sldId id="322" r:id="rId19"/>
    <p:sldId id="30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D2EA"/>
    <a:srgbClr val="000000"/>
    <a:srgbClr val="636A58"/>
    <a:srgbClr val="505A47"/>
    <a:srgbClr val="D1D8B7"/>
    <a:srgbClr val="A09D79"/>
    <a:srgbClr val="AD5C4D"/>
    <a:srgbClr val="543E35"/>
    <a:srgbClr val="637700"/>
    <a:srgbClr val="FFF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312A02-C3E0-4004-83FE-C7C7FFDBFBAF}" v="102" dt="2025-02-28T16:44:31.458"/>
  </p1510:revLst>
</p1510:revInfo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49" d="100"/>
          <a:sy n="49" d="100"/>
        </p:scale>
        <p:origin x="869" y="43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addha Thacker" userId="6c86b4503244001e" providerId="LiveId" clId="{CE312A02-C3E0-4004-83FE-C7C7FFDBFBAF}"/>
    <pc:docChg chg="undo custSel addSld delSld modSld modMainMaster">
      <pc:chgData name="Shraddha Thacker" userId="6c86b4503244001e" providerId="LiveId" clId="{CE312A02-C3E0-4004-83FE-C7C7FFDBFBAF}" dt="2025-02-28T16:44:31.457" v="1938"/>
      <pc:docMkLst>
        <pc:docMk/>
      </pc:docMkLst>
      <pc:sldChg chg="addSp delSp modSp mod modTransition">
        <pc:chgData name="Shraddha Thacker" userId="6c86b4503244001e" providerId="LiveId" clId="{CE312A02-C3E0-4004-83FE-C7C7FFDBFBAF}" dt="2025-02-28T16:44:31.457" v="1938"/>
        <pc:sldMkLst>
          <pc:docMk/>
          <pc:sldMk cId="1096717490" sldId="263"/>
        </pc:sldMkLst>
        <pc:spChg chg="add del mod">
          <ac:chgData name="Shraddha Thacker" userId="6c86b4503244001e" providerId="LiveId" clId="{CE312A02-C3E0-4004-83FE-C7C7FFDBFBAF}" dt="2025-02-27T11:43:02.706" v="640" actId="478"/>
          <ac:spMkLst>
            <pc:docMk/>
            <pc:sldMk cId="1096717490" sldId="263"/>
            <ac:spMk id="3" creationId="{20E5617D-421E-5079-A59A-A3B1AEB31D7A}"/>
          </ac:spMkLst>
        </pc:spChg>
        <pc:spChg chg="mod">
          <ac:chgData name="Shraddha Thacker" userId="6c86b4503244001e" providerId="LiveId" clId="{CE312A02-C3E0-4004-83FE-C7C7FFDBFBAF}" dt="2025-02-27T11:46:42.818" v="707" actId="2711"/>
          <ac:spMkLst>
            <pc:docMk/>
            <pc:sldMk cId="1096717490" sldId="263"/>
            <ac:spMk id="11" creationId="{2A3D95EF-8A67-7F71-37EF-9EB02511B163}"/>
          </ac:spMkLst>
        </pc:spChg>
        <pc:spChg chg="del">
          <ac:chgData name="Shraddha Thacker" userId="6c86b4503244001e" providerId="LiveId" clId="{CE312A02-C3E0-4004-83FE-C7C7FFDBFBAF}" dt="2025-02-27T11:43:00.567" v="639" actId="478"/>
          <ac:spMkLst>
            <pc:docMk/>
            <pc:sldMk cId="1096717490" sldId="263"/>
            <ac:spMk id="15" creationId="{C7846849-DC0A-EE3B-2E5E-D669EC1273D6}"/>
          </ac:spMkLst>
        </pc:spChg>
        <pc:picChg chg="add mod">
          <ac:chgData name="Shraddha Thacker" userId="6c86b4503244001e" providerId="LiveId" clId="{CE312A02-C3E0-4004-83FE-C7C7FFDBFBAF}" dt="2025-02-27T11:44:33.556" v="645" actId="14100"/>
          <ac:picMkLst>
            <pc:docMk/>
            <pc:sldMk cId="1096717490" sldId="263"/>
            <ac:picMk id="5" creationId="{9553BDC1-B57E-08A7-96E0-2225404FD970}"/>
          </ac:picMkLst>
        </pc:picChg>
      </pc:sldChg>
      <pc:sldChg chg="addSp delSp modSp mod modTransition">
        <pc:chgData name="Shraddha Thacker" userId="6c86b4503244001e" providerId="LiveId" clId="{CE312A02-C3E0-4004-83FE-C7C7FFDBFBAF}" dt="2025-02-28T16:44:31.457" v="1938"/>
        <pc:sldMkLst>
          <pc:docMk/>
          <pc:sldMk cId="520000563" sldId="278"/>
        </pc:sldMkLst>
        <pc:spChg chg="mod">
          <ac:chgData name="Shraddha Thacker" userId="6c86b4503244001e" providerId="LiveId" clId="{CE312A02-C3E0-4004-83FE-C7C7FFDBFBAF}" dt="2025-02-27T11:31:34.323" v="500" actId="1076"/>
          <ac:spMkLst>
            <pc:docMk/>
            <pc:sldMk cId="520000563" sldId="278"/>
            <ac:spMk id="3" creationId="{61377AF6-2477-81EC-D1BC-43FD72DF18F6}"/>
          </ac:spMkLst>
        </pc:spChg>
        <pc:spChg chg="add del mod">
          <ac:chgData name="Shraddha Thacker" userId="6c86b4503244001e" providerId="LiveId" clId="{CE312A02-C3E0-4004-83FE-C7C7FFDBFBAF}" dt="2025-02-27T11:25:59.693" v="463" actId="478"/>
          <ac:spMkLst>
            <pc:docMk/>
            <pc:sldMk cId="520000563" sldId="278"/>
            <ac:spMk id="5" creationId="{9AE1845F-310E-F5BD-514B-B8775409E124}"/>
          </ac:spMkLst>
        </pc:spChg>
        <pc:spChg chg="del mod">
          <ac:chgData name="Shraddha Thacker" userId="6c86b4503244001e" providerId="LiveId" clId="{CE312A02-C3E0-4004-83FE-C7C7FFDBFBAF}" dt="2025-02-27T11:30:30.805" v="465" actId="478"/>
          <ac:spMkLst>
            <pc:docMk/>
            <pc:sldMk cId="520000563" sldId="278"/>
            <ac:spMk id="11" creationId="{000EBDF4-3413-FCF9-2E25-9A254A61F23E}"/>
          </ac:spMkLst>
        </pc:spChg>
        <pc:picChg chg="del">
          <ac:chgData name="Shraddha Thacker" userId="6c86b4503244001e" providerId="LiveId" clId="{CE312A02-C3E0-4004-83FE-C7C7FFDBFBAF}" dt="2025-02-27T11:25:56.126" v="462" actId="478"/>
          <ac:picMkLst>
            <pc:docMk/>
            <pc:sldMk cId="520000563" sldId="278"/>
            <ac:picMk id="4" creationId="{0DEBEDD0-2C97-CD36-23CF-99F082806824}"/>
          </ac:picMkLst>
        </pc:picChg>
        <pc:picChg chg="add mod modCrop">
          <ac:chgData name="Shraddha Thacker" userId="6c86b4503244001e" providerId="LiveId" clId="{CE312A02-C3E0-4004-83FE-C7C7FFDBFBAF}" dt="2025-02-27T11:40:57.485" v="555" actId="1076"/>
          <ac:picMkLst>
            <pc:docMk/>
            <pc:sldMk cId="520000563" sldId="278"/>
            <ac:picMk id="7" creationId="{77566CE1-F737-548E-CA8C-BA4AD3A9A599}"/>
          </ac:picMkLst>
        </pc:picChg>
        <pc:picChg chg="add mod">
          <ac:chgData name="Shraddha Thacker" userId="6c86b4503244001e" providerId="LiveId" clId="{CE312A02-C3E0-4004-83FE-C7C7FFDBFBAF}" dt="2025-02-27T11:40:56.977" v="554" actId="1076"/>
          <ac:picMkLst>
            <pc:docMk/>
            <pc:sldMk cId="520000563" sldId="278"/>
            <ac:picMk id="9" creationId="{0641EAE6-EC37-F4EA-DCE5-D5FA406EB739}"/>
          </ac:picMkLst>
        </pc:picChg>
        <pc:picChg chg="add mod">
          <ac:chgData name="Shraddha Thacker" userId="6c86b4503244001e" providerId="LiveId" clId="{CE312A02-C3E0-4004-83FE-C7C7FFDBFBAF}" dt="2025-02-27T11:40:56.215" v="553" actId="1076"/>
          <ac:picMkLst>
            <pc:docMk/>
            <pc:sldMk cId="520000563" sldId="278"/>
            <ac:picMk id="12" creationId="{E1DC32B2-EA6D-E636-1DAB-2D76B084329F}"/>
          </ac:picMkLst>
        </pc:picChg>
        <pc:picChg chg="add del mod">
          <ac:chgData name="Shraddha Thacker" userId="6c86b4503244001e" providerId="LiveId" clId="{CE312A02-C3E0-4004-83FE-C7C7FFDBFBAF}" dt="2025-02-27T11:37:52.457" v="522" actId="478"/>
          <ac:picMkLst>
            <pc:docMk/>
            <pc:sldMk cId="520000563" sldId="278"/>
            <ac:picMk id="14" creationId="{1D1664A3-E511-EBF1-0910-8573D0F48A1D}"/>
          </ac:picMkLst>
        </pc:picChg>
        <pc:picChg chg="add del mod">
          <ac:chgData name="Shraddha Thacker" userId="6c86b4503244001e" providerId="LiveId" clId="{CE312A02-C3E0-4004-83FE-C7C7FFDBFBAF}" dt="2025-02-27T11:37:52.457" v="522" actId="478"/>
          <ac:picMkLst>
            <pc:docMk/>
            <pc:sldMk cId="520000563" sldId="278"/>
            <ac:picMk id="16" creationId="{FE482C2E-E840-36F2-DD2B-478E81C68477}"/>
          </ac:picMkLst>
        </pc:picChg>
        <pc:picChg chg="add del mod">
          <ac:chgData name="Shraddha Thacker" userId="6c86b4503244001e" providerId="LiveId" clId="{CE312A02-C3E0-4004-83FE-C7C7FFDBFBAF}" dt="2025-02-27T11:37:52.457" v="522" actId="478"/>
          <ac:picMkLst>
            <pc:docMk/>
            <pc:sldMk cId="520000563" sldId="278"/>
            <ac:picMk id="18" creationId="{276C8E40-54A3-12BB-5B08-80502CA5147E}"/>
          </ac:picMkLst>
        </pc:picChg>
        <pc:picChg chg="add mod">
          <ac:chgData name="Shraddha Thacker" userId="6c86b4503244001e" providerId="LiveId" clId="{CE312A02-C3E0-4004-83FE-C7C7FFDBFBAF}" dt="2025-02-27T11:40:55.825" v="552" actId="1076"/>
          <ac:picMkLst>
            <pc:docMk/>
            <pc:sldMk cId="520000563" sldId="278"/>
            <ac:picMk id="20" creationId="{F7EC4BE4-831B-E7B0-B86F-D714573DB6AB}"/>
          </ac:picMkLst>
        </pc:picChg>
        <pc:picChg chg="add mod">
          <ac:chgData name="Shraddha Thacker" userId="6c86b4503244001e" providerId="LiveId" clId="{CE312A02-C3E0-4004-83FE-C7C7FFDBFBAF}" dt="2025-02-27T11:39:57.432" v="546" actId="14100"/>
          <ac:picMkLst>
            <pc:docMk/>
            <pc:sldMk cId="520000563" sldId="278"/>
            <ac:picMk id="22" creationId="{6146CD49-D457-8552-BEE8-D468082A5D5F}"/>
          </ac:picMkLst>
        </pc:picChg>
        <pc:picChg chg="add mod">
          <ac:chgData name="Shraddha Thacker" userId="6c86b4503244001e" providerId="LiveId" clId="{CE312A02-C3E0-4004-83FE-C7C7FFDBFBAF}" dt="2025-02-27T11:40:02.252" v="547" actId="14100"/>
          <ac:picMkLst>
            <pc:docMk/>
            <pc:sldMk cId="520000563" sldId="278"/>
            <ac:picMk id="24" creationId="{6057A0F3-F17B-125E-434F-2D8BF40BBCFA}"/>
          </ac:picMkLst>
        </pc:picChg>
      </pc:sldChg>
      <pc:sldChg chg="addSp delSp modSp mod modTransition">
        <pc:chgData name="Shraddha Thacker" userId="6c86b4503244001e" providerId="LiveId" clId="{CE312A02-C3E0-4004-83FE-C7C7FFDBFBAF}" dt="2025-02-28T16:44:31.457" v="1938"/>
        <pc:sldMkLst>
          <pc:docMk/>
          <pc:sldMk cId="2188828507" sldId="304"/>
        </pc:sldMkLst>
        <pc:spChg chg="add del mod">
          <ac:chgData name="Shraddha Thacker" userId="6c86b4503244001e" providerId="LiveId" clId="{CE312A02-C3E0-4004-83FE-C7C7FFDBFBAF}" dt="2025-02-27T12:19:26.448" v="1294" actId="478"/>
          <ac:spMkLst>
            <pc:docMk/>
            <pc:sldMk cId="2188828507" sldId="304"/>
            <ac:spMk id="3" creationId="{32F773B6-88C3-E8FE-46B2-54656A799088}"/>
          </ac:spMkLst>
        </pc:spChg>
        <pc:spChg chg="mod">
          <ac:chgData name="Shraddha Thacker" userId="6c86b4503244001e" providerId="LiveId" clId="{CE312A02-C3E0-4004-83FE-C7C7FFDBFBAF}" dt="2025-02-27T12:23:55.773" v="1354" actId="2711"/>
          <ac:spMkLst>
            <pc:docMk/>
            <pc:sldMk cId="2188828507" sldId="304"/>
            <ac:spMk id="6" creationId="{D5DC0028-4150-0F89-E59C-F563C67F6CFD}"/>
          </ac:spMkLst>
        </pc:spChg>
        <pc:spChg chg="del">
          <ac:chgData name="Shraddha Thacker" userId="6c86b4503244001e" providerId="LiveId" clId="{CE312A02-C3E0-4004-83FE-C7C7FFDBFBAF}" dt="2025-02-27T12:19:20.528" v="1293" actId="478"/>
          <ac:spMkLst>
            <pc:docMk/>
            <pc:sldMk cId="2188828507" sldId="304"/>
            <ac:spMk id="11" creationId="{C6DCC38C-603B-CCD0-2914-0BBCD4F4F74E}"/>
          </ac:spMkLst>
        </pc:spChg>
      </pc:sldChg>
      <pc:sldChg chg="addSp delSp modSp mod modTransition">
        <pc:chgData name="Shraddha Thacker" userId="6c86b4503244001e" providerId="LiveId" clId="{CE312A02-C3E0-4004-83FE-C7C7FFDBFBAF}" dt="2025-02-28T16:44:31.457" v="1938"/>
        <pc:sldMkLst>
          <pc:docMk/>
          <pc:sldMk cId="586478555" sldId="307"/>
        </pc:sldMkLst>
        <pc:spChg chg="mod">
          <ac:chgData name="Shraddha Thacker" userId="6c86b4503244001e" providerId="LiveId" clId="{CE312A02-C3E0-4004-83FE-C7C7FFDBFBAF}" dt="2025-02-27T10:56:30.194" v="60" actId="255"/>
          <ac:spMkLst>
            <pc:docMk/>
            <pc:sldMk cId="586478555" sldId="307"/>
            <ac:spMk id="2" creationId="{C3F46C7B-D29F-368C-FEEC-CDFA125F8E5C}"/>
          </ac:spMkLst>
        </pc:spChg>
        <pc:spChg chg="add del mod">
          <ac:chgData name="Shraddha Thacker" userId="6c86b4503244001e" providerId="LiveId" clId="{CE312A02-C3E0-4004-83FE-C7C7FFDBFBAF}" dt="2025-02-27T10:51:24.824" v="17" actId="478"/>
          <ac:spMkLst>
            <pc:docMk/>
            <pc:sldMk cId="586478555" sldId="307"/>
            <ac:spMk id="4" creationId="{FE051AC9-6620-BE68-5705-7F080ECDEEC8}"/>
          </ac:spMkLst>
        </pc:spChg>
        <pc:spChg chg="add mod">
          <ac:chgData name="Shraddha Thacker" userId="6c86b4503244001e" providerId="LiveId" clId="{CE312A02-C3E0-4004-83FE-C7C7FFDBFBAF}" dt="2025-02-27T11:06:32.094" v="296" actId="1076"/>
          <ac:spMkLst>
            <pc:docMk/>
            <pc:sldMk cId="586478555" sldId="307"/>
            <ac:spMk id="8" creationId="{82F5C6CF-B6EF-1B6C-7A72-6F9D60CD957C}"/>
          </ac:spMkLst>
        </pc:spChg>
        <pc:spChg chg="add mod">
          <ac:chgData name="Shraddha Thacker" userId="6c86b4503244001e" providerId="LiveId" clId="{CE312A02-C3E0-4004-83FE-C7C7FFDBFBAF}" dt="2025-02-27T11:07:23.048" v="306" actId="1076"/>
          <ac:spMkLst>
            <pc:docMk/>
            <pc:sldMk cId="586478555" sldId="307"/>
            <ac:spMk id="11" creationId="{9C262038-B700-5982-746F-5145B78CA904}"/>
          </ac:spMkLst>
        </pc:spChg>
        <pc:spChg chg="add mod">
          <ac:chgData name="Shraddha Thacker" userId="6c86b4503244001e" providerId="LiveId" clId="{CE312A02-C3E0-4004-83FE-C7C7FFDBFBAF}" dt="2025-02-27T11:07:32.442" v="308" actId="1076"/>
          <ac:spMkLst>
            <pc:docMk/>
            <pc:sldMk cId="586478555" sldId="307"/>
            <ac:spMk id="14" creationId="{27C6E9CB-7BF7-EC37-8560-A0703C2F2C1C}"/>
          </ac:spMkLst>
        </pc:spChg>
        <pc:spChg chg="add mod">
          <ac:chgData name="Shraddha Thacker" userId="6c86b4503244001e" providerId="LiveId" clId="{CE312A02-C3E0-4004-83FE-C7C7FFDBFBAF}" dt="2025-02-27T11:07:55.086" v="312" actId="1076"/>
          <ac:spMkLst>
            <pc:docMk/>
            <pc:sldMk cId="586478555" sldId="307"/>
            <ac:spMk id="17" creationId="{D1286A09-3D16-90EC-5985-42DECBFC3B12}"/>
          </ac:spMkLst>
        </pc:spChg>
        <pc:graphicFrameChg chg="del">
          <ac:chgData name="Shraddha Thacker" userId="6c86b4503244001e" providerId="LiveId" clId="{CE312A02-C3E0-4004-83FE-C7C7FFDBFBAF}" dt="2025-02-27T10:51:11.828" v="16" actId="478"/>
          <ac:graphicFrameMkLst>
            <pc:docMk/>
            <pc:sldMk cId="586478555" sldId="307"/>
            <ac:graphicFrameMk id="6" creationId="{0D6FB95E-6987-A57C-3663-3FD6F6FAC24E}"/>
          </ac:graphicFrameMkLst>
        </pc:graphicFrameChg>
        <pc:picChg chg="add mod">
          <ac:chgData name="Shraddha Thacker" userId="6c86b4503244001e" providerId="LiveId" clId="{CE312A02-C3E0-4004-83FE-C7C7FFDBFBAF}" dt="2025-02-27T11:06:27.942" v="295" actId="1076"/>
          <ac:picMkLst>
            <pc:docMk/>
            <pc:sldMk cId="586478555" sldId="307"/>
            <ac:picMk id="7" creationId="{79EFB7CE-4E11-5B25-043F-EF1BCCCF5188}"/>
          </ac:picMkLst>
        </pc:picChg>
        <pc:picChg chg="add mod">
          <ac:chgData name="Shraddha Thacker" userId="6c86b4503244001e" providerId="LiveId" clId="{CE312A02-C3E0-4004-83FE-C7C7FFDBFBAF}" dt="2025-02-27T11:07:17.706" v="305" actId="1076"/>
          <ac:picMkLst>
            <pc:docMk/>
            <pc:sldMk cId="586478555" sldId="307"/>
            <ac:picMk id="10" creationId="{B1CD324B-3004-2EDE-93C9-FFF60B08E02A}"/>
          </ac:picMkLst>
        </pc:picChg>
        <pc:picChg chg="add mod modCrop">
          <ac:chgData name="Shraddha Thacker" userId="6c86b4503244001e" providerId="LiveId" clId="{CE312A02-C3E0-4004-83FE-C7C7FFDBFBAF}" dt="2025-02-27T11:07:26.094" v="307" actId="1076"/>
          <ac:picMkLst>
            <pc:docMk/>
            <pc:sldMk cId="586478555" sldId="307"/>
            <ac:picMk id="13" creationId="{CF1DDD72-2E1A-58E9-98B6-12957BEF937E}"/>
          </ac:picMkLst>
        </pc:picChg>
        <pc:picChg chg="add mod modCrop">
          <ac:chgData name="Shraddha Thacker" userId="6c86b4503244001e" providerId="LiveId" clId="{CE312A02-C3E0-4004-83FE-C7C7FFDBFBAF}" dt="2025-02-27T11:07:58.201" v="313" actId="1076"/>
          <ac:picMkLst>
            <pc:docMk/>
            <pc:sldMk cId="586478555" sldId="307"/>
            <ac:picMk id="16" creationId="{B0B505CD-A161-A6A6-E84A-29AD1CCC8DBC}"/>
          </ac:picMkLst>
        </pc:picChg>
      </pc:sldChg>
      <pc:sldChg chg="addSp delSp modSp mod modTransition">
        <pc:chgData name="Shraddha Thacker" userId="6c86b4503244001e" providerId="LiveId" clId="{CE312A02-C3E0-4004-83FE-C7C7FFDBFBAF}" dt="2025-02-28T16:44:31.457" v="1938"/>
        <pc:sldMkLst>
          <pc:docMk/>
          <pc:sldMk cId="2222324472" sldId="308"/>
        </pc:sldMkLst>
        <pc:spChg chg="mod">
          <ac:chgData name="Shraddha Thacker" userId="6c86b4503244001e" providerId="LiveId" clId="{CE312A02-C3E0-4004-83FE-C7C7FFDBFBAF}" dt="2025-02-27T11:24:26.629" v="461" actId="1076"/>
          <ac:spMkLst>
            <pc:docMk/>
            <pc:sldMk cId="2222324472" sldId="308"/>
            <ac:spMk id="2" creationId="{2403EE45-3924-5A20-4FDE-7EA6BBEBD06F}"/>
          </ac:spMkLst>
        </pc:spChg>
        <pc:spChg chg="add del mod">
          <ac:chgData name="Shraddha Thacker" userId="6c86b4503244001e" providerId="LiveId" clId="{CE312A02-C3E0-4004-83FE-C7C7FFDBFBAF}" dt="2025-02-27T11:10:18.921" v="361" actId="478"/>
          <ac:spMkLst>
            <pc:docMk/>
            <pc:sldMk cId="2222324472" sldId="308"/>
            <ac:spMk id="4" creationId="{C74B7BB4-FA20-B241-FFAE-BC141E3FD89A}"/>
          </ac:spMkLst>
        </pc:spChg>
        <pc:spChg chg="add del mod">
          <ac:chgData name="Shraddha Thacker" userId="6c86b4503244001e" providerId="LiveId" clId="{CE312A02-C3E0-4004-83FE-C7C7FFDBFBAF}" dt="2025-02-27T11:12:05.441" v="368"/>
          <ac:spMkLst>
            <pc:docMk/>
            <pc:sldMk cId="2222324472" sldId="308"/>
            <ac:spMk id="5" creationId="{53232EB2-0A6B-F9E3-0604-C82985033205}"/>
          </ac:spMkLst>
        </pc:spChg>
        <pc:spChg chg="add mod">
          <ac:chgData name="Shraddha Thacker" userId="6c86b4503244001e" providerId="LiveId" clId="{CE312A02-C3E0-4004-83FE-C7C7FFDBFBAF}" dt="2025-02-27T11:24:11.207" v="458" actId="20577"/>
          <ac:spMkLst>
            <pc:docMk/>
            <pc:sldMk cId="2222324472" sldId="308"/>
            <ac:spMk id="6" creationId="{B8C8D261-926C-6CB1-03E3-1DFF58B1B3F9}"/>
          </ac:spMkLst>
        </pc:spChg>
        <pc:spChg chg="add mod">
          <ac:chgData name="Shraddha Thacker" userId="6c86b4503244001e" providerId="LiveId" clId="{CE312A02-C3E0-4004-83FE-C7C7FFDBFBAF}" dt="2025-02-27T11:24:14.042" v="459" actId="20577"/>
          <ac:spMkLst>
            <pc:docMk/>
            <pc:sldMk cId="2222324472" sldId="308"/>
            <ac:spMk id="7" creationId="{64BADAE3-4B26-6E69-4801-15AA41CA7132}"/>
          </ac:spMkLst>
        </pc:spChg>
        <pc:spChg chg="add mod">
          <ac:chgData name="Shraddha Thacker" userId="6c86b4503244001e" providerId="LiveId" clId="{CE312A02-C3E0-4004-83FE-C7C7FFDBFBAF}" dt="2025-02-27T11:24:08.276" v="457" actId="20577"/>
          <ac:spMkLst>
            <pc:docMk/>
            <pc:sldMk cId="2222324472" sldId="308"/>
            <ac:spMk id="9" creationId="{26F22517-8DB8-42FD-B8AD-64F1B9423B9F}"/>
          </ac:spMkLst>
        </pc:spChg>
        <pc:spChg chg="add mod">
          <ac:chgData name="Shraddha Thacker" userId="6c86b4503244001e" providerId="LiveId" clId="{CE312A02-C3E0-4004-83FE-C7C7FFDBFBAF}" dt="2025-02-28T16:43:01.885" v="1931" actId="1076"/>
          <ac:spMkLst>
            <pc:docMk/>
            <pc:sldMk cId="2222324472" sldId="308"/>
            <ac:spMk id="10" creationId="{90BA5DD5-102B-6F80-9A0C-F93EFFBD8D97}"/>
          </ac:spMkLst>
        </pc:spChg>
        <pc:spChg chg="add mod">
          <ac:chgData name="Shraddha Thacker" userId="6c86b4503244001e" providerId="LiveId" clId="{CE312A02-C3E0-4004-83FE-C7C7FFDBFBAF}" dt="2025-02-27T12:20:12.174" v="1300"/>
          <ac:spMkLst>
            <pc:docMk/>
            <pc:sldMk cId="2222324472" sldId="308"/>
            <ac:spMk id="11" creationId="{49845731-964F-DC0E-0788-18564A29F157}"/>
          </ac:spMkLst>
        </pc:spChg>
        <pc:picChg chg="del">
          <ac:chgData name="Shraddha Thacker" userId="6c86b4503244001e" providerId="LiveId" clId="{CE312A02-C3E0-4004-83FE-C7C7FFDBFBAF}" dt="2025-02-27T11:10:16" v="360" actId="478"/>
          <ac:picMkLst>
            <pc:docMk/>
            <pc:sldMk cId="2222324472" sldId="308"/>
            <ac:picMk id="8" creationId="{FFD2BD9F-962D-9BA5-14BE-C9CD52FEF9C7}"/>
          </ac:picMkLst>
        </pc:picChg>
      </pc:sldChg>
      <pc:sldChg chg="addSp delSp modSp mod modTransition">
        <pc:chgData name="Shraddha Thacker" userId="6c86b4503244001e" providerId="LiveId" clId="{CE312A02-C3E0-4004-83FE-C7C7FFDBFBAF}" dt="2025-02-28T16:44:31.457" v="1938"/>
        <pc:sldMkLst>
          <pc:docMk/>
          <pc:sldMk cId="1966913227" sldId="309"/>
        </pc:sldMkLst>
        <pc:spChg chg="del mod">
          <ac:chgData name="Shraddha Thacker" userId="6c86b4503244001e" providerId="LiveId" clId="{CE312A02-C3E0-4004-83FE-C7C7FFDBFBAF}" dt="2025-02-27T11:42:21.456" v="598" actId="478"/>
          <ac:spMkLst>
            <pc:docMk/>
            <pc:sldMk cId="1966913227" sldId="309"/>
            <ac:spMk id="3" creationId="{50CD348E-9357-0442-4555-AF6B4AFE34B6}"/>
          </ac:spMkLst>
        </pc:spChg>
        <pc:spChg chg="add del mod">
          <ac:chgData name="Shraddha Thacker" userId="6c86b4503244001e" providerId="LiveId" clId="{CE312A02-C3E0-4004-83FE-C7C7FFDBFBAF}" dt="2025-02-27T11:41:53.931" v="594" actId="478"/>
          <ac:spMkLst>
            <pc:docMk/>
            <pc:sldMk cId="1966913227" sldId="309"/>
            <ac:spMk id="4" creationId="{ECEAFEFA-053F-7F30-57FA-539EDA339D7B}"/>
          </ac:spMkLst>
        </pc:spChg>
        <pc:spChg chg="del">
          <ac:chgData name="Shraddha Thacker" userId="6c86b4503244001e" providerId="LiveId" clId="{CE312A02-C3E0-4004-83FE-C7C7FFDBFBAF}" dt="2025-02-27T11:41:52.472" v="593" actId="478"/>
          <ac:spMkLst>
            <pc:docMk/>
            <pc:sldMk cId="1966913227" sldId="309"/>
            <ac:spMk id="8" creationId="{BCFDA37B-399A-B9F0-7A7D-2A891EB7FFA6}"/>
          </ac:spMkLst>
        </pc:spChg>
        <pc:spChg chg="mod">
          <ac:chgData name="Shraddha Thacker" userId="6c86b4503244001e" providerId="LiveId" clId="{CE312A02-C3E0-4004-83FE-C7C7FFDBFBAF}" dt="2025-02-27T11:42:04.205" v="596" actId="1076"/>
          <ac:spMkLst>
            <pc:docMk/>
            <pc:sldMk cId="1966913227" sldId="309"/>
            <ac:spMk id="19" creationId="{A7BE12AD-D808-BDE0-3EB8-5BC50B1D8474}"/>
          </ac:spMkLst>
        </pc:spChg>
        <pc:picChg chg="add mod">
          <ac:chgData name="Shraddha Thacker" userId="6c86b4503244001e" providerId="LiveId" clId="{CE312A02-C3E0-4004-83FE-C7C7FFDBFBAF}" dt="2025-02-28T15:57:45.595" v="1396" actId="14100"/>
          <ac:picMkLst>
            <pc:docMk/>
            <pc:sldMk cId="1966913227" sldId="309"/>
            <ac:picMk id="3" creationId="{A3542BE9-CC21-669F-DB89-21663001863A}"/>
          </ac:picMkLst>
        </pc:picChg>
      </pc:sldChg>
      <pc:sldChg chg="addSp delSp modSp mod modTransition">
        <pc:chgData name="Shraddha Thacker" userId="6c86b4503244001e" providerId="LiveId" clId="{CE312A02-C3E0-4004-83FE-C7C7FFDBFBAF}" dt="2025-02-28T16:44:31.457" v="1938"/>
        <pc:sldMkLst>
          <pc:docMk/>
          <pc:sldMk cId="4230106960" sldId="310"/>
        </pc:sldMkLst>
        <pc:spChg chg="add del mod">
          <ac:chgData name="Shraddha Thacker" userId="6c86b4503244001e" providerId="LiveId" clId="{CE312A02-C3E0-4004-83FE-C7C7FFDBFBAF}" dt="2025-02-27T11:45:27.313" v="702" actId="478"/>
          <ac:spMkLst>
            <pc:docMk/>
            <pc:sldMk cId="4230106960" sldId="310"/>
            <ac:spMk id="4" creationId="{D3D490CD-F4BD-796B-5389-667085A7AD19}"/>
          </ac:spMkLst>
        </pc:spChg>
        <pc:spChg chg="add del mod">
          <ac:chgData name="Shraddha Thacker" userId="6c86b4503244001e" providerId="LiveId" clId="{CE312A02-C3E0-4004-83FE-C7C7FFDBFBAF}" dt="2025-02-27T11:45:32.279" v="704" actId="478"/>
          <ac:spMkLst>
            <pc:docMk/>
            <pc:sldMk cId="4230106960" sldId="310"/>
            <ac:spMk id="6" creationId="{439EC24F-7156-23CD-6874-BA899EA631D2}"/>
          </ac:spMkLst>
        </pc:spChg>
        <pc:spChg chg="mod">
          <ac:chgData name="Shraddha Thacker" userId="6c86b4503244001e" providerId="LiveId" clId="{CE312A02-C3E0-4004-83FE-C7C7FFDBFBAF}" dt="2025-02-27T11:47:15.373" v="711" actId="1076"/>
          <ac:spMkLst>
            <pc:docMk/>
            <pc:sldMk cId="4230106960" sldId="310"/>
            <ac:spMk id="11" creationId="{949404F1-8E94-7D3D-71E2-A1A4B7CBCB4A}"/>
          </ac:spMkLst>
        </pc:spChg>
        <pc:spChg chg="del">
          <ac:chgData name="Shraddha Thacker" userId="6c86b4503244001e" providerId="LiveId" clId="{CE312A02-C3E0-4004-83FE-C7C7FFDBFBAF}" dt="2025-02-27T11:45:22.412" v="701" actId="478"/>
          <ac:spMkLst>
            <pc:docMk/>
            <pc:sldMk cId="4230106960" sldId="310"/>
            <ac:spMk id="14" creationId="{F4A3718F-D67C-255A-4B64-BA379609FCD0}"/>
          </ac:spMkLst>
        </pc:spChg>
        <pc:spChg chg="del">
          <ac:chgData name="Shraddha Thacker" userId="6c86b4503244001e" providerId="LiveId" clId="{CE312A02-C3E0-4004-83FE-C7C7FFDBFBAF}" dt="2025-02-27T11:45:30.680" v="703" actId="478"/>
          <ac:spMkLst>
            <pc:docMk/>
            <pc:sldMk cId="4230106960" sldId="310"/>
            <ac:spMk id="17" creationId="{2F3CEF66-C6D7-C765-24E7-1DCFB38FE51A}"/>
          </ac:spMkLst>
        </pc:spChg>
        <pc:picChg chg="add mod">
          <ac:chgData name="Shraddha Thacker" userId="6c86b4503244001e" providerId="LiveId" clId="{CE312A02-C3E0-4004-83FE-C7C7FFDBFBAF}" dt="2025-02-27T11:47:07.746" v="710" actId="14100"/>
          <ac:picMkLst>
            <pc:docMk/>
            <pc:sldMk cId="4230106960" sldId="310"/>
            <ac:picMk id="8" creationId="{221BD2F4-A013-8D13-603E-AEBA22934A54}"/>
          </ac:picMkLst>
        </pc:picChg>
      </pc:sldChg>
      <pc:sldChg chg="addSp delSp modSp mod modTransition">
        <pc:chgData name="Shraddha Thacker" userId="6c86b4503244001e" providerId="LiveId" clId="{CE312A02-C3E0-4004-83FE-C7C7FFDBFBAF}" dt="2025-02-28T16:44:31.457" v="1938"/>
        <pc:sldMkLst>
          <pc:docMk/>
          <pc:sldMk cId="3748348926" sldId="311"/>
        </pc:sldMkLst>
        <pc:spChg chg="add del mod">
          <ac:chgData name="Shraddha Thacker" userId="6c86b4503244001e" providerId="LiveId" clId="{CE312A02-C3E0-4004-83FE-C7C7FFDBFBAF}" dt="2025-02-27T11:48:03.644" v="761" actId="478"/>
          <ac:spMkLst>
            <pc:docMk/>
            <pc:sldMk cId="3748348926" sldId="311"/>
            <ac:spMk id="3" creationId="{0D87FE11-D999-F5ED-ED27-767AA46D26F8}"/>
          </ac:spMkLst>
        </pc:spChg>
        <pc:spChg chg="add del mod">
          <ac:chgData name="Shraddha Thacker" userId="6c86b4503244001e" providerId="LiveId" clId="{CE312A02-C3E0-4004-83FE-C7C7FFDBFBAF}" dt="2025-02-27T11:48:13.696" v="764" actId="478"/>
          <ac:spMkLst>
            <pc:docMk/>
            <pc:sldMk cId="3748348926" sldId="311"/>
            <ac:spMk id="6" creationId="{CC021178-A602-0F00-BD74-E60943306BC0}"/>
          </ac:spMkLst>
        </pc:spChg>
        <pc:spChg chg="mod">
          <ac:chgData name="Shraddha Thacker" userId="6c86b4503244001e" providerId="LiveId" clId="{CE312A02-C3E0-4004-83FE-C7C7FFDBFBAF}" dt="2025-02-27T11:47:55.821" v="759" actId="1076"/>
          <ac:spMkLst>
            <pc:docMk/>
            <pc:sldMk cId="3748348926" sldId="311"/>
            <ac:spMk id="11" creationId="{7A49C0DA-C8AE-5ECC-149A-D60ECFF8C1EB}"/>
          </ac:spMkLst>
        </pc:spChg>
        <pc:spChg chg="del">
          <ac:chgData name="Shraddha Thacker" userId="6c86b4503244001e" providerId="LiveId" clId="{CE312A02-C3E0-4004-83FE-C7C7FFDBFBAF}" dt="2025-02-27T11:47:59.449" v="760" actId="478"/>
          <ac:spMkLst>
            <pc:docMk/>
            <pc:sldMk cId="3748348926" sldId="311"/>
            <ac:spMk id="12" creationId="{C6F2BA06-39BD-0413-D150-70F75EA6CC38}"/>
          </ac:spMkLst>
        </pc:spChg>
        <pc:spChg chg="del mod">
          <ac:chgData name="Shraddha Thacker" userId="6c86b4503244001e" providerId="LiveId" clId="{CE312A02-C3E0-4004-83FE-C7C7FFDBFBAF}" dt="2025-02-27T11:48:08.968" v="763" actId="478"/>
          <ac:spMkLst>
            <pc:docMk/>
            <pc:sldMk cId="3748348926" sldId="311"/>
            <ac:spMk id="25" creationId="{7798761A-B671-4825-623F-F4726F2BDF28}"/>
          </ac:spMkLst>
        </pc:spChg>
        <pc:picChg chg="add mod">
          <ac:chgData name="Shraddha Thacker" userId="6c86b4503244001e" providerId="LiveId" clId="{CE312A02-C3E0-4004-83FE-C7C7FFDBFBAF}" dt="2025-02-27T11:48:36.653" v="769" actId="14100"/>
          <ac:picMkLst>
            <pc:docMk/>
            <pc:sldMk cId="3748348926" sldId="311"/>
            <ac:picMk id="8" creationId="{5500A8BC-A3AA-DCBC-42D3-1D30DB529E24}"/>
          </ac:picMkLst>
        </pc:picChg>
      </pc:sldChg>
      <pc:sldChg chg="addSp delSp modSp mod modTransition">
        <pc:chgData name="Shraddha Thacker" userId="6c86b4503244001e" providerId="LiveId" clId="{CE312A02-C3E0-4004-83FE-C7C7FFDBFBAF}" dt="2025-02-28T16:44:31.457" v="1938"/>
        <pc:sldMkLst>
          <pc:docMk/>
          <pc:sldMk cId="859909800" sldId="312"/>
        </pc:sldMkLst>
        <pc:spChg chg="del">
          <ac:chgData name="Shraddha Thacker" userId="6c86b4503244001e" providerId="LiveId" clId="{CE312A02-C3E0-4004-83FE-C7C7FFDBFBAF}" dt="2025-02-27T11:50:36.476" v="821" actId="478"/>
          <ac:spMkLst>
            <pc:docMk/>
            <pc:sldMk cId="859909800" sldId="312"/>
            <ac:spMk id="3" creationId="{DE597F60-88E2-C430-D52B-6604405AD55C}"/>
          </ac:spMkLst>
        </pc:spChg>
        <pc:spChg chg="add del mod">
          <ac:chgData name="Shraddha Thacker" userId="6c86b4503244001e" providerId="LiveId" clId="{CE312A02-C3E0-4004-83FE-C7C7FFDBFBAF}" dt="2025-02-27T11:50:17.703" v="818" actId="478"/>
          <ac:spMkLst>
            <pc:docMk/>
            <pc:sldMk cId="859909800" sldId="312"/>
            <ac:spMk id="4" creationId="{C42C6838-190B-4CB8-0A08-A2F039B9AF9F}"/>
          </ac:spMkLst>
        </pc:spChg>
        <pc:spChg chg="mod">
          <ac:chgData name="Shraddha Thacker" userId="6c86b4503244001e" providerId="LiveId" clId="{CE312A02-C3E0-4004-83FE-C7C7FFDBFBAF}" dt="2025-02-27T11:50:33.455" v="820" actId="1076"/>
          <ac:spMkLst>
            <pc:docMk/>
            <pc:sldMk cId="859909800" sldId="312"/>
            <ac:spMk id="5" creationId="{E95044F7-BD97-2FDE-4E33-A565BCF0EFEC}"/>
          </ac:spMkLst>
        </pc:spChg>
        <pc:spChg chg="add del mod">
          <ac:chgData name="Shraddha Thacker" userId="6c86b4503244001e" providerId="LiveId" clId="{CE312A02-C3E0-4004-83FE-C7C7FFDBFBAF}" dt="2025-02-27T11:50:40.648" v="822" actId="478"/>
          <ac:spMkLst>
            <pc:docMk/>
            <pc:sldMk cId="859909800" sldId="312"/>
            <ac:spMk id="7" creationId="{A4EFB520-FA66-25A2-BC98-DB9C5B90B20D}"/>
          </ac:spMkLst>
        </pc:spChg>
        <pc:picChg chg="add mod">
          <ac:chgData name="Shraddha Thacker" userId="6c86b4503244001e" providerId="LiveId" clId="{CE312A02-C3E0-4004-83FE-C7C7FFDBFBAF}" dt="2025-02-27T11:51:51.405" v="828" actId="14100"/>
          <ac:picMkLst>
            <pc:docMk/>
            <pc:sldMk cId="859909800" sldId="312"/>
            <ac:picMk id="9" creationId="{B6C1D3CA-B579-C02E-9461-3104BFA48785}"/>
          </ac:picMkLst>
        </pc:picChg>
        <pc:picChg chg="del">
          <ac:chgData name="Shraddha Thacker" userId="6c86b4503244001e" providerId="LiveId" clId="{CE312A02-C3E0-4004-83FE-C7C7FFDBFBAF}" dt="2025-02-27T11:50:05.439" v="815" actId="478"/>
          <ac:picMkLst>
            <pc:docMk/>
            <pc:sldMk cId="859909800" sldId="312"/>
            <ac:picMk id="15" creationId="{48869757-F643-C013-26AA-3DDE95080099}"/>
          </ac:picMkLst>
        </pc:picChg>
      </pc:sldChg>
      <pc:sldChg chg="addSp delSp modSp mod modTransition">
        <pc:chgData name="Shraddha Thacker" userId="6c86b4503244001e" providerId="LiveId" clId="{CE312A02-C3E0-4004-83FE-C7C7FFDBFBAF}" dt="2025-02-28T16:44:31.457" v="1938"/>
        <pc:sldMkLst>
          <pc:docMk/>
          <pc:sldMk cId="4132147533" sldId="314"/>
        </pc:sldMkLst>
        <pc:spChg chg="del">
          <ac:chgData name="Shraddha Thacker" userId="6c86b4503244001e" providerId="LiveId" clId="{CE312A02-C3E0-4004-83FE-C7C7FFDBFBAF}" dt="2025-02-27T11:58:45.673" v="895" actId="478"/>
          <ac:spMkLst>
            <pc:docMk/>
            <pc:sldMk cId="4132147533" sldId="314"/>
            <ac:spMk id="3" creationId="{DA4B0F3C-5228-C9FB-1212-1D4894C80B46}"/>
          </ac:spMkLst>
        </pc:spChg>
        <pc:spChg chg="del mod">
          <ac:chgData name="Shraddha Thacker" userId="6c86b4503244001e" providerId="LiveId" clId="{CE312A02-C3E0-4004-83FE-C7C7FFDBFBAF}" dt="2025-02-27T11:59:02.526" v="900" actId="478"/>
          <ac:spMkLst>
            <pc:docMk/>
            <pc:sldMk cId="4132147533" sldId="314"/>
            <ac:spMk id="4" creationId="{AE59500A-4B75-29F9-CE37-C3E13D6A566A}"/>
          </ac:spMkLst>
        </pc:spChg>
        <pc:spChg chg="del">
          <ac:chgData name="Shraddha Thacker" userId="6c86b4503244001e" providerId="LiveId" clId="{CE312A02-C3E0-4004-83FE-C7C7FFDBFBAF}" dt="2025-02-27T11:58:52.434" v="897" actId="478"/>
          <ac:spMkLst>
            <pc:docMk/>
            <pc:sldMk cId="4132147533" sldId="314"/>
            <ac:spMk id="5" creationId="{7DA9EE9E-3073-7E11-3AA5-F77C3B48A97F}"/>
          </ac:spMkLst>
        </pc:spChg>
        <pc:spChg chg="add del mod">
          <ac:chgData name="Shraddha Thacker" userId="6c86b4503244001e" providerId="LiveId" clId="{CE312A02-C3E0-4004-83FE-C7C7FFDBFBAF}" dt="2025-02-27T11:58:48.355" v="896" actId="478"/>
          <ac:spMkLst>
            <pc:docMk/>
            <pc:sldMk cId="4132147533" sldId="314"/>
            <ac:spMk id="6" creationId="{C6A2B12A-BC49-BBE3-7196-28DD7A97B2D0}"/>
          </ac:spMkLst>
        </pc:spChg>
        <pc:spChg chg="add del mod">
          <ac:chgData name="Shraddha Thacker" userId="6c86b4503244001e" providerId="LiveId" clId="{CE312A02-C3E0-4004-83FE-C7C7FFDBFBAF}" dt="2025-02-27T11:58:56.915" v="898" actId="478"/>
          <ac:spMkLst>
            <pc:docMk/>
            <pc:sldMk cId="4132147533" sldId="314"/>
            <ac:spMk id="8" creationId="{060926F7-09F5-3695-B3AE-D6619338D45C}"/>
          </ac:spMkLst>
        </pc:spChg>
        <pc:spChg chg="mod">
          <ac:chgData name="Shraddha Thacker" userId="6c86b4503244001e" providerId="LiveId" clId="{CE312A02-C3E0-4004-83FE-C7C7FFDBFBAF}" dt="2025-02-27T11:58:42.277" v="894" actId="1076"/>
          <ac:spMkLst>
            <pc:docMk/>
            <pc:sldMk cId="4132147533" sldId="314"/>
            <ac:spMk id="9" creationId="{EB33A77B-664F-FFD3-D61A-0D344C269A12}"/>
          </ac:spMkLst>
        </pc:spChg>
        <pc:spChg chg="add mod">
          <ac:chgData name="Shraddha Thacker" userId="6c86b4503244001e" providerId="LiveId" clId="{CE312A02-C3E0-4004-83FE-C7C7FFDBFBAF}" dt="2025-02-27T12:18:04.114" v="1284" actId="14100"/>
          <ac:spMkLst>
            <pc:docMk/>
            <pc:sldMk cId="4132147533" sldId="314"/>
            <ac:spMk id="14" creationId="{22124830-D3E3-4BB2-52C5-A4637580B57E}"/>
          </ac:spMkLst>
        </pc:spChg>
        <pc:spChg chg="add mod">
          <ac:chgData name="Shraddha Thacker" userId="6c86b4503244001e" providerId="LiveId" clId="{CE312A02-C3E0-4004-83FE-C7C7FFDBFBAF}" dt="2025-02-27T12:17:12.622" v="1234" actId="20577"/>
          <ac:spMkLst>
            <pc:docMk/>
            <pc:sldMk cId="4132147533" sldId="314"/>
            <ac:spMk id="19" creationId="{7509F3F7-BCD0-3563-DF7C-FBD36619B90B}"/>
          </ac:spMkLst>
        </pc:spChg>
        <pc:picChg chg="add mod">
          <ac:chgData name="Shraddha Thacker" userId="6c86b4503244001e" providerId="LiveId" clId="{CE312A02-C3E0-4004-83FE-C7C7FFDBFBAF}" dt="2025-02-27T12:17:54.224" v="1282" actId="14100"/>
          <ac:picMkLst>
            <pc:docMk/>
            <pc:sldMk cId="4132147533" sldId="314"/>
            <ac:picMk id="11" creationId="{BAF28A22-45AC-B682-8DA7-D2859A21AC67}"/>
          </ac:picMkLst>
        </pc:picChg>
        <pc:picChg chg="add del mod modCrop">
          <ac:chgData name="Shraddha Thacker" userId="6c86b4503244001e" providerId="LiveId" clId="{CE312A02-C3E0-4004-83FE-C7C7FFDBFBAF}" dt="2025-02-27T12:12:07.116" v="1142" actId="478"/>
          <ac:picMkLst>
            <pc:docMk/>
            <pc:sldMk cId="4132147533" sldId="314"/>
            <ac:picMk id="13" creationId="{E5483BAA-E48C-2FB3-18F4-B031971B99B7}"/>
          </ac:picMkLst>
        </pc:picChg>
        <pc:picChg chg="add del mod">
          <ac:chgData name="Shraddha Thacker" userId="6c86b4503244001e" providerId="LiveId" clId="{CE312A02-C3E0-4004-83FE-C7C7FFDBFBAF}" dt="2025-02-27T12:12:44.553" v="1144" actId="478"/>
          <ac:picMkLst>
            <pc:docMk/>
            <pc:sldMk cId="4132147533" sldId="314"/>
            <ac:picMk id="16" creationId="{724A3C25-9AA3-B027-5DC0-43ECFE737350}"/>
          </ac:picMkLst>
        </pc:picChg>
        <pc:picChg chg="add mod modCrop">
          <ac:chgData name="Shraddha Thacker" userId="6c86b4503244001e" providerId="LiveId" clId="{CE312A02-C3E0-4004-83FE-C7C7FFDBFBAF}" dt="2025-02-27T12:16:34.001" v="1152" actId="14100"/>
          <ac:picMkLst>
            <pc:docMk/>
            <pc:sldMk cId="4132147533" sldId="314"/>
            <ac:picMk id="18" creationId="{C65A0FFE-8644-52D6-AF1B-2909212AD2C6}"/>
          </ac:picMkLst>
        </pc:picChg>
      </pc:sldChg>
      <pc:sldChg chg="addSp delSp modSp mod modTransition">
        <pc:chgData name="Shraddha Thacker" userId="6c86b4503244001e" providerId="LiveId" clId="{CE312A02-C3E0-4004-83FE-C7C7FFDBFBAF}" dt="2025-02-28T16:44:31.457" v="1938"/>
        <pc:sldMkLst>
          <pc:docMk/>
          <pc:sldMk cId="3064996118" sldId="315"/>
        </pc:sldMkLst>
        <pc:spChg chg="add del mod">
          <ac:chgData name="Shraddha Thacker" userId="6c86b4503244001e" providerId="LiveId" clId="{CE312A02-C3E0-4004-83FE-C7C7FFDBFBAF}" dt="2025-02-27T12:01:09.396" v="948" actId="478"/>
          <ac:spMkLst>
            <pc:docMk/>
            <pc:sldMk cId="3064996118" sldId="315"/>
            <ac:spMk id="3" creationId="{9DB378F2-E1D7-6C7C-8D48-413B6CD92D15}"/>
          </ac:spMkLst>
        </pc:spChg>
        <pc:spChg chg="del">
          <ac:chgData name="Shraddha Thacker" userId="6c86b4503244001e" providerId="LiveId" clId="{CE312A02-C3E0-4004-83FE-C7C7FFDBFBAF}" dt="2025-02-27T12:01:15.999" v="949" actId="478"/>
          <ac:spMkLst>
            <pc:docMk/>
            <pc:sldMk cId="3064996118" sldId="315"/>
            <ac:spMk id="4" creationId="{1D2469ED-926E-7CEE-5AF2-BF9AC726D015}"/>
          </ac:spMkLst>
        </pc:spChg>
        <pc:spChg chg="mod">
          <ac:chgData name="Shraddha Thacker" userId="6c86b4503244001e" providerId="LiveId" clId="{CE312A02-C3E0-4004-83FE-C7C7FFDBFBAF}" dt="2025-02-27T12:01:00.304" v="946" actId="1076"/>
          <ac:spMkLst>
            <pc:docMk/>
            <pc:sldMk cId="3064996118" sldId="315"/>
            <ac:spMk id="10" creationId="{4E4F88F8-17E5-45E3-77B1-77FACD99FF63}"/>
          </ac:spMkLst>
        </pc:spChg>
        <pc:spChg chg="add mod">
          <ac:chgData name="Shraddha Thacker" userId="6c86b4503244001e" providerId="LiveId" clId="{CE312A02-C3E0-4004-83FE-C7C7FFDBFBAF}" dt="2025-02-28T16:32:03.655" v="1899" actId="20577"/>
          <ac:spMkLst>
            <pc:docMk/>
            <pc:sldMk cId="3064996118" sldId="315"/>
            <ac:spMk id="11" creationId="{2B531544-E945-6927-7458-6259D87C635B}"/>
          </ac:spMkLst>
        </pc:spChg>
        <pc:graphicFrameChg chg="del">
          <ac:chgData name="Shraddha Thacker" userId="6c86b4503244001e" providerId="LiveId" clId="{CE312A02-C3E0-4004-83FE-C7C7FFDBFBAF}" dt="2025-02-27T12:01:07.782" v="947" actId="478"/>
          <ac:graphicFrameMkLst>
            <pc:docMk/>
            <pc:sldMk cId="3064996118" sldId="315"/>
            <ac:graphicFrameMk id="8" creationId="{5B6855E3-2188-20C8-4DD6-E45BC792C983}"/>
          </ac:graphicFrameMkLst>
        </pc:graphicFrameChg>
        <pc:picChg chg="add del mod">
          <ac:chgData name="Shraddha Thacker" userId="6c86b4503244001e" providerId="LiveId" clId="{CE312A02-C3E0-4004-83FE-C7C7FFDBFBAF}" dt="2025-02-27T12:18:14.485" v="1287" actId="478"/>
          <ac:picMkLst>
            <pc:docMk/>
            <pc:sldMk cId="3064996118" sldId="315"/>
            <ac:picMk id="6" creationId="{B14DD508-CE5F-EC27-EC6C-9DC323944F4B}"/>
          </ac:picMkLst>
        </pc:picChg>
        <pc:picChg chg="add mod modCrop">
          <ac:chgData name="Shraddha Thacker" userId="6c86b4503244001e" providerId="LiveId" clId="{CE312A02-C3E0-4004-83FE-C7C7FFDBFBAF}" dt="2025-02-27T12:18:52.216" v="1289" actId="1076"/>
          <ac:picMkLst>
            <pc:docMk/>
            <pc:sldMk cId="3064996118" sldId="315"/>
            <ac:picMk id="9" creationId="{4EA62D21-5455-D912-8BCB-F779E741865B}"/>
          </ac:picMkLst>
        </pc:picChg>
      </pc:sldChg>
      <pc:sldChg chg="addSp delSp modSp mod modTransition">
        <pc:chgData name="Shraddha Thacker" userId="6c86b4503244001e" providerId="LiveId" clId="{CE312A02-C3E0-4004-83FE-C7C7FFDBFBAF}" dt="2025-02-28T16:44:31.457" v="1938"/>
        <pc:sldMkLst>
          <pc:docMk/>
          <pc:sldMk cId="537809529" sldId="316"/>
        </pc:sldMkLst>
        <pc:spChg chg="del">
          <ac:chgData name="Shraddha Thacker" userId="6c86b4503244001e" providerId="LiveId" clId="{CE312A02-C3E0-4004-83FE-C7C7FFDBFBAF}" dt="2025-02-27T11:52:50.852" v="838" actId="478"/>
          <ac:spMkLst>
            <pc:docMk/>
            <pc:sldMk cId="537809529" sldId="316"/>
            <ac:spMk id="3" creationId="{CF3ADB94-FC21-07C5-1FC9-E729C5DEDFC6}"/>
          </ac:spMkLst>
        </pc:spChg>
        <pc:spChg chg="add del mod">
          <ac:chgData name="Shraddha Thacker" userId="6c86b4503244001e" providerId="LiveId" clId="{CE312A02-C3E0-4004-83FE-C7C7FFDBFBAF}" dt="2025-02-27T11:52:52.272" v="839" actId="478"/>
          <ac:spMkLst>
            <pc:docMk/>
            <pc:sldMk cId="537809529" sldId="316"/>
            <ac:spMk id="4" creationId="{E1214DE3-9BA3-28D3-6059-2DC3E51869ED}"/>
          </ac:spMkLst>
        </pc:spChg>
        <pc:spChg chg="del mod">
          <ac:chgData name="Shraddha Thacker" userId="6c86b4503244001e" providerId="LiveId" clId="{CE312A02-C3E0-4004-83FE-C7C7FFDBFBAF}" dt="2025-02-27T11:53:05.637" v="843" actId="478"/>
          <ac:spMkLst>
            <pc:docMk/>
            <pc:sldMk cId="537809529" sldId="316"/>
            <ac:spMk id="5" creationId="{7F576313-F1C8-57CB-82F6-54BC07D3B9F4}"/>
          </ac:spMkLst>
        </pc:spChg>
        <pc:spChg chg="add del mod">
          <ac:chgData name="Shraddha Thacker" userId="6c86b4503244001e" providerId="LiveId" clId="{CE312A02-C3E0-4004-83FE-C7C7FFDBFBAF}" dt="2025-02-27T11:52:57.983" v="841" actId="478"/>
          <ac:spMkLst>
            <pc:docMk/>
            <pc:sldMk cId="537809529" sldId="316"/>
            <ac:spMk id="8" creationId="{B3535421-0DFF-FBE1-4F49-F3340B7635C5}"/>
          </ac:spMkLst>
        </pc:spChg>
        <pc:spChg chg="add del mod">
          <ac:chgData name="Shraddha Thacker" userId="6c86b4503244001e" providerId="LiveId" clId="{CE312A02-C3E0-4004-83FE-C7C7FFDBFBAF}" dt="2025-02-27T12:07:37.911" v="1022"/>
          <ac:spMkLst>
            <pc:docMk/>
            <pc:sldMk cId="537809529" sldId="316"/>
            <ac:spMk id="13" creationId="{F448C44D-15EB-D851-B93C-7675C6BA5ACD}"/>
          </ac:spMkLst>
        </pc:spChg>
        <pc:spChg chg="add mod">
          <ac:chgData name="Shraddha Thacker" userId="6c86b4503244001e" providerId="LiveId" clId="{CE312A02-C3E0-4004-83FE-C7C7FFDBFBAF}" dt="2025-02-27T12:11:45.600" v="1140" actId="1076"/>
          <ac:spMkLst>
            <pc:docMk/>
            <pc:sldMk cId="537809529" sldId="316"/>
            <ac:spMk id="14" creationId="{AC5EF827-641C-8EA4-8A04-06106EB61B5D}"/>
          </ac:spMkLst>
        </pc:spChg>
        <pc:spChg chg="add mod">
          <ac:chgData name="Shraddha Thacker" userId="6c86b4503244001e" providerId="LiveId" clId="{CE312A02-C3E0-4004-83FE-C7C7FFDBFBAF}" dt="2025-02-27T12:10:41.148" v="1135" actId="207"/>
          <ac:spMkLst>
            <pc:docMk/>
            <pc:sldMk cId="537809529" sldId="316"/>
            <ac:spMk id="15" creationId="{9192B750-16AD-FE11-259B-64A9C2D64EB3}"/>
          </ac:spMkLst>
        </pc:spChg>
        <pc:spChg chg="mod">
          <ac:chgData name="Shraddha Thacker" userId="6c86b4503244001e" providerId="LiveId" clId="{CE312A02-C3E0-4004-83FE-C7C7FFDBFBAF}" dt="2025-02-27T12:07:44.661" v="1023" actId="14100"/>
          <ac:spMkLst>
            <pc:docMk/>
            <pc:sldMk cId="537809529" sldId="316"/>
            <ac:spMk id="17" creationId="{96E3FD31-D19A-BFEB-821F-C00103830DC9}"/>
          </ac:spMkLst>
        </pc:spChg>
        <pc:graphicFrameChg chg="del">
          <ac:chgData name="Shraddha Thacker" userId="6c86b4503244001e" providerId="LiveId" clId="{CE312A02-C3E0-4004-83FE-C7C7FFDBFBAF}" dt="2025-02-27T11:52:55.597" v="840" actId="478"/>
          <ac:graphicFrameMkLst>
            <pc:docMk/>
            <pc:sldMk cId="537809529" sldId="316"/>
            <ac:graphicFrameMk id="6" creationId="{D3F53A55-1F2B-EB7F-3E43-C43170D77989}"/>
          </ac:graphicFrameMkLst>
        </pc:graphicFrameChg>
        <pc:picChg chg="add mod modCrop">
          <ac:chgData name="Shraddha Thacker" userId="6c86b4503244001e" providerId="LiveId" clId="{CE312A02-C3E0-4004-83FE-C7C7FFDBFBAF}" dt="2025-02-27T11:57:55.635" v="864" actId="14100"/>
          <ac:picMkLst>
            <pc:docMk/>
            <pc:sldMk cId="537809529" sldId="316"/>
            <ac:picMk id="10" creationId="{EB9528E2-2805-9520-DED4-679502A481F4}"/>
          </ac:picMkLst>
        </pc:picChg>
        <pc:picChg chg="add mod">
          <ac:chgData name="Shraddha Thacker" userId="6c86b4503244001e" providerId="LiveId" clId="{CE312A02-C3E0-4004-83FE-C7C7FFDBFBAF}" dt="2025-02-27T11:57:52.374" v="863" actId="14100"/>
          <ac:picMkLst>
            <pc:docMk/>
            <pc:sldMk cId="537809529" sldId="316"/>
            <ac:picMk id="12" creationId="{D05B17F8-F05D-D849-C1DB-FD3FC5460EBD}"/>
          </ac:picMkLst>
        </pc:picChg>
      </pc:sldChg>
      <pc:sldChg chg="modTransition modAnim">
        <pc:chgData name="Shraddha Thacker" userId="6c86b4503244001e" providerId="LiveId" clId="{CE312A02-C3E0-4004-83FE-C7C7FFDBFBAF}" dt="2025-02-28T16:44:31.457" v="1938"/>
        <pc:sldMkLst>
          <pc:docMk/>
          <pc:sldMk cId="1338167130" sldId="317"/>
        </pc:sldMkLst>
      </pc:sldChg>
      <pc:sldChg chg="addSp delSp modSp new del mod">
        <pc:chgData name="Shraddha Thacker" userId="6c86b4503244001e" providerId="LiveId" clId="{CE312A02-C3E0-4004-83FE-C7C7FFDBFBAF}" dt="2025-02-27T12:05:57.600" v="1015" actId="2696"/>
        <pc:sldMkLst>
          <pc:docMk/>
          <pc:sldMk cId="3526890750" sldId="318"/>
        </pc:sldMkLst>
        <pc:spChg chg="mod">
          <ac:chgData name="Shraddha Thacker" userId="6c86b4503244001e" providerId="LiveId" clId="{CE312A02-C3E0-4004-83FE-C7C7FFDBFBAF}" dt="2025-02-27T12:04:37.014" v="973" actId="20577"/>
          <ac:spMkLst>
            <pc:docMk/>
            <pc:sldMk cId="3526890750" sldId="318"/>
            <ac:spMk id="2" creationId="{5C5FD8F0-64A4-0079-DB91-62166CCC2346}"/>
          </ac:spMkLst>
        </pc:spChg>
        <pc:spChg chg="del">
          <ac:chgData name="Shraddha Thacker" userId="6c86b4503244001e" providerId="LiveId" clId="{CE312A02-C3E0-4004-83FE-C7C7FFDBFBAF}" dt="2025-02-27T12:04:45.979" v="974" actId="478"/>
          <ac:spMkLst>
            <pc:docMk/>
            <pc:sldMk cId="3526890750" sldId="318"/>
            <ac:spMk id="3" creationId="{E227A96B-D5F8-F99F-3301-6F1B88183561}"/>
          </ac:spMkLst>
        </pc:spChg>
        <pc:spChg chg="del mod">
          <ac:chgData name="Shraddha Thacker" userId="6c86b4503244001e" providerId="LiveId" clId="{CE312A02-C3E0-4004-83FE-C7C7FFDBFBAF}" dt="2025-02-27T12:04:52.632" v="976" actId="478"/>
          <ac:spMkLst>
            <pc:docMk/>
            <pc:sldMk cId="3526890750" sldId="318"/>
            <ac:spMk id="4" creationId="{5C6ED59F-8D30-6506-D8E6-10DFD360AB69}"/>
          </ac:spMkLst>
        </pc:spChg>
        <pc:spChg chg="add del mod">
          <ac:chgData name="Shraddha Thacker" userId="6c86b4503244001e" providerId="LiveId" clId="{CE312A02-C3E0-4004-83FE-C7C7FFDBFBAF}" dt="2025-02-27T12:05:52.308" v="1014" actId="478"/>
          <ac:spMkLst>
            <pc:docMk/>
            <pc:sldMk cId="3526890750" sldId="318"/>
            <ac:spMk id="5" creationId="{CF517FD8-7556-6087-84F3-3AF32BE197B4}"/>
          </ac:spMkLst>
        </pc:spChg>
      </pc:sldChg>
      <pc:sldChg chg="addSp modSp add mod modTransition">
        <pc:chgData name="Shraddha Thacker" userId="6c86b4503244001e" providerId="LiveId" clId="{CE312A02-C3E0-4004-83FE-C7C7FFDBFBAF}" dt="2025-02-28T16:44:31.457" v="1938"/>
        <pc:sldMkLst>
          <pc:docMk/>
          <pc:sldMk cId="2571085341" sldId="319"/>
        </pc:sldMkLst>
        <pc:spChg chg="add mod">
          <ac:chgData name="Shraddha Thacker" userId="6c86b4503244001e" providerId="LiveId" clId="{CE312A02-C3E0-4004-83FE-C7C7FFDBFBAF}" dt="2025-02-28T16:21:36.146" v="1758" actId="113"/>
          <ac:spMkLst>
            <pc:docMk/>
            <pc:sldMk cId="2571085341" sldId="319"/>
            <ac:spMk id="2" creationId="{DA9B62D3-BB60-6385-CD90-892B38CA31CE}"/>
          </ac:spMkLst>
        </pc:spChg>
        <pc:spChg chg="mod">
          <ac:chgData name="Shraddha Thacker" userId="6c86b4503244001e" providerId="LiveId" clId="{CE312A02-C3E0-4004-83FE-C7C7FFDBFBAF}" dt="2025-02-27T12:05:34.459" v="1013" actId="20577"/>
          <ac:spMkLst>
            <pc:docMk/>
            <pc:sldMk cId="2571085341" sldId="319"/>
            <ac:spMk id="19" creationId="{B9748362-9C91-DBA4-AE34-8B5F15ADC96E}"/>
          </ac:spMkLst>
        </pc:spChg>
      </pc:sldChg>
      <pc:sldChg chg="new del">
        <pc:chgData name="Shraddha Thacker" userId="6c86b4503244001e" providerId="LiveId" clId="{CE312A02-C3E0-4004-83FE-C7C7FFDBFBAF}" dt="2025-02-27T12:20:33.091" v="1303" actId="47"/>
        <pc:sldMkLst>
          <pc:docMk/>
          <pc:sldMk cId="251361630" sldId="320"/>
        </pc:sldMkLst>
      </pc:sldChg>
      <pc:sldChg chg="addSp modSp add mod modTransition">
        <pc:chgData name="Shraddha Thacker" userId="6c86b4503244001e" providerId="LiveId" clId="{CE312A02-C3E0-4004-83FE-C7C7FFDBFBAF}" dt="2025-02-28T16:44:31.457" v="1938"/>
        <pc:sldMkLst>
          <pc:docMk/>
          <pc:sldMk cId="1000204852" sldId="321"/>
        </pc:sldMkLst>
        <pc:spChg chg="mod">
          <ac:chgData name="Shraddha Thacker" userId="6c86b4503244001e" providerId="LiveId" clId="{CE312A02-C3E0-4004-83FE-C7C7FFDBFBAF}" dt="2025-02-27T12:20:59.091" v="1341" actId="20577"/>
          <ac:spMkLst>
            <pc:docMk/>
            <pc:sldMk cId="1000204852" sldId="321"/>
            <ac:spMk id="19" creationId="{ABE53BDD-D525-5204-9202-01C10B4082AA}"/>
          </ac:spMkLst>
        </pc:spChg>
        <pc:picChg chg="add mod">
          <ac:chgData name="Shraddha Thacker" userId="6c86b4503244001e" providerId="LiveId" clId="{CE312A02-C3E0-4004-83FE-C7C7FFDBFBAF}" dt="2025-02-27T12:23:22.267" v="1353" actId="1076"/>
          <ac:picMkLst>
            <pc:docMk/>
            <pc:sldMk cId="1000204852" sldId="321"/>
            <ac:picMk id="3" creationId="{47108BA8-4464-8A9D-7CA6-498274196EFB}"/>
          </ac:picMkLst>
        </pc:picChg>
      </pc:sldChg>
      <pc:sldChg chg="addSp modSp add mod modTransition">
        <pc:chgData name="Shraddha Thacker" userId="6c86b4503244001e" providerId="LiveId" clId="{CE312A02-C3E0-4004-83FE-C7C7FFDBFBAF}" dt="2025-02-28T16:44:31.457" v="1938"/>
        <pc:sldMkLst>
          <pc:docMk/>
          <pc:sldMk cId="166474157" sldId="322"/>
        </pc:sldMkLst>
        <pc:spChg chg="mod">
          <ac:chgData name="Shraddha Thacker" userId="6c86b4503244001e" providerId="LiveId" clId="{CE312A02-C3E0-4004-83FE-C7C7FFDBFBAF}" dt="2025-02-28T16:27:33.911" v="1813" actId="120"/>
          <ac:spMkLst>
            <pc:docMk/>
            <pc:sldMk cId="166474157" sldId="322"/>
            <ac:spMk id="2" creationId="{079B88FF-2A2B-349D-1031-53B6BF38A8EC}"/>
          </ac:spMkLst>
        </pc:spChg>
        <pc:spChg chg="add mod">
          <ac:chgData name="Shraddha Thacker" userId="6c86b4503244001e" providerId="LiveId" clId="{CE312A02-C3E0-4004-83FE-C7C7FFDBFBAF}" dt="2025-02-28T16:28:20.848" v="1830" actId="2711"/>
          <ac:spMkLst>
            <pc:docMk/>
            <pc:sldMk cId="166474157" sldId="322"/>
            <ac:spMk id="3" creationId="{D48A5F1F-843C-E364-860D-6F16F3006FE7}"/>
          </ac:spMkLst>
        </pc:spChg>
        <pc:spChg chg="add mod">
          <ac:chgData name="Shraddha Thacker" userId="6c86b4503244001e" providerId="LiveId" clId="{CE312A02-C3E0-4004-83FE-C7C7FFDBFBAF}" dt="2025-02-28T16:31:05.391" v="1844" actId="1076"/>
          <ac:spMkLst>
            <pc:docMk/>
            <pc:sldMk cId="166474157" sldId="322"/>
            <ac:spMk id="4" creationId="{2E0C3692-92F8-655A-C5F9-5C21ABA996CF}"/>
          </ac:spMkLst>
        </pc:spChg>
        <pc:spChg chg="mod">
          <ac:chgData name="Shraddha Thacker" userId="6c86b4503244001e" providerId="LiveId" clId="{CE312A02-C3E0-4004-83FE-C7C7FFDBFBAF}" dt="2025-02-28T16:28:14.765" v="1829" actId="2711"/>
          <ac:spMkLst>
            <pc:docMk/>
            <pc:sldMk cId="166474157" sldId="322"/>
            <ac:spMk id="19" creationId="{345514D9-D635-B515-C224-10DD216A4C62}"/>
          </ac:spMkLst>
        </pc:spChg>
      </pc:sldChg>
      <pc:sldMasterChg chg="modTransition modSldLayout">
        <pc:chgData name="Shraddha Thacker" userId="6c86b4503244001e" providerId="LiveId" clId="{CE312A02-C3E0-4004-83FE-C7C7FFDBFBAF}" dt="2025-02-28T16:44:31.457" v="1938"/>
        <pc:sldMasterMkLst>
          <pc:docMk/>
          <pc:sldMasterMk cId="1636003154" sldId="2147483648"/>
        </pc:sldMasterMkLst>
        <pc:sldLayoutChg chg="modTransition">
          <pc:chgData name="Shraddha Thacker" userId="6c86b4503244001e" providerId="LiveId" clId="{CE312A02-C3E0-4004-83FE-C7C7FFDBFBAF}" dt="2025-02-28T16:44:31.457" v="1938"/>
          <pc:sldLayoutMkLst>
            <pc:docMk/>
            <pc:sldMasterMk cId="1636003154" sldId="2147483648"/>
            <pc:sldLayoutMk cId="2223444060" sldId="2147483651"/>
          </pc:sldLayoutMkLst>
        </pc:sldLayoutChg>
        <pc:sldLayoutChg chg="modTransition">
          <pc:chgData name="Shraddha Thacker" userId="6c86b4503244001e" providerId="LiveId" clId="{CE312A02-C3E0-4004-83FE-C7C7FFDBFBAF}" dt="2025-02-28T16:44:31.457" v="1938"/>
          <pc:sldLayoutMkLst>
            <pc:docMk/>
            <pc:sldMasterMk cId="1636003154" sldId="2147483648"/>
            <pc:sldLayoutMk cId="3021782729" sldId="2147483654"/>
          </pc:sldLayoutMkLst>
        </pc:sldLayoutChg>
        <pc:sldLayoutChg chg="modTransition">
          <pc:chgData name="Shraddha Thacker" userId="6c86b4503244001e" providerId="LiveId" clId="{CE312A02-C3E0-4004-83FE-C7C7FFDBFBAF}" dt="2025-02-28T16:44:31.457" v="1938"/>
          <pc:sldLayoutMkLst>
            <pc:docMk/>
            <pc:sldMasterMk cId="1636003154" sldId="2147483648"/>
            <pc:sldLayoutMk cId="3429611174" sldId="2147483661"/>
          </pc:sldLayoutMkLst>
        </pc:sldLayoutChg>
        <pc:sldLayoutChg chg="modTransition">
          <pc:chgData name="Shraddha Thacker" userId="6c86b4503244001e" providerId="LiveId" clId="{CE312A02-C3E0-4004-83FE-C7C7FFDBFBAF}" dt="2025-02-28T16:44:31.457" v="1938"/>
          <pc:sldLayoutMkLst>
            <pc:docMk/>
            <pc:sldMasterMk cId="1636003154" sldId="2147483648"/>
            <pc:sldLayoutMk cId="4030094665" sldId="2147483664"/>
          </pc:sldLayoutMkLst>
        </pc:sldLayoutChg>
        <pc:sldLayoutChg chg="modTransition">
          <pc:chgData name="Shraddha Thacker" userId="6c86b4503244001e" providerId="LiveId" clId="{CE312A02-C3E0-4004-83FE-C7C7FFDBFBAF}" dt="2025-02-28T16:44:31.457" v="1938"/>
          <pc:sldLayoutMkLst>
            <pc:docMk/>
            <pc:sldMasterMk cId="1636003154" sldId="2147483648"/>
            <pc:sldLayoutMk cId="1657158466" sldId="2147483666"/>
          </pc:sldLayoutMkLst>
        </pc:sldLayoutChg>
        <pc:sldLayoutChg chg="modTransition">
          <pc:chgData name="Shraddha Thacker" userId="6c86b4503244001e" providerId="LiveId" clId="{CE312A02-C3E0-4004-83FE-C7C7FFDBFBAF}" dt="2025-02-28T16:44:31.457" v="1938"/>
          <pc:sldLayoutMkLst>
            <pc:docMk/>
            <pc:sldMasterMk cId="1636003154" sldId="2147483648"/>
            <pc:sldLayoutMk cId="3452433515" sldId="2147483670"/>
          </pc:sldLayoutMkLst>
        </pc:sldLayoutChg>
        <pc:sldLayoutChg chg="modTransition">
          <pc:chgData name="Shraddha Thacker" userId="6c86b4503244001e" providerId="LiveId" clId="{CE312A02-C3E0-4004-83FE-C7C7FFDBFBAF}" dt="2025-02-28T16:44:31.457" v="1938"/>
          <pc:sldLayoutMkLst>
            <pc:docMk/>
            <pc:sldMasterMk cId="1636003154" sldId="2147483648"/>
            <pc:sldLayoutMk cId="747404475" sldId="2147483673"/>
          </pc:sldLayoutMkLst>
        </pc:sldLayoutChg>
        <pc:sldLayoutChg chg="modTransition">
          <pc:chgData name="Shraddha Thacker" userId="6c86b4503244001e" providerId="LiveId" clId="{CE312A02-C3E0-4004-83FE-C7C7FFDBFBAF}" dt="2025-02-28T16:44:31.457" v="1938"/>
          <pc:sldLayoutMkLst>
            <pc:docMk/>
            <pc:sldMasterMk cId="1636003154" sldId="2147483648"/>
            <pc:sldLayoutMk cId="1970575627" sldId="2147483674"/>
          </pc:sldLayoutMkLst>
        </pc:sldLayoutChg>
        <pc:sldLayoutChg chg="modTransition">
          <pc:chgData name="Shraddha Thacker" userId="6c86b4503244001e" providerId="LiveId" clId="{CE312A02-C3E0-4004-83FE-C7C7FFDBFBAF}" dt="2025-02-28T16:44:31.457" v="1938"/>
          <pc:sldLayoutMkLst>
            <pc:docMk/>
            <pc:sldMasterMk cId="1636003154" sldId="2147483648"/>
            <pc:sldLayoutMk cId="3659711355" sldId="2147483675"/>
          </pc:sldLayoutMkLst>
        </pc:sldLayoutChg>
        <pc:sldLayoutChg chg="modTransition">
          <pc:chgData name="Shraddha Thacker" userId="6c86b4503244001e" providerId="LiveId" clId="{CE312A02-C3E0-4004-83FE-C7C7FFDBFBAF}" dt="2025-02-28T16:44:31.457" v="1938"/>
          <pc:sldLayoutMkLst>
            <pc:docMk/>
            <pc:sldMasterMk cId="1636003154" sldId="2147483648"/>
            <pc:sldLayoutMk cId="3338622671" sldId="2147483676"/>
          </pc:sldLayoutMkLst>
        </pc:sldLayoutChg>
        <pc:sldLayoutChg chg="modTransition">
          <pc:chgData name="Shraddha Thacker" userId="6c86b4503244001e" providerId="LiveId" clId="{CE312A02-C3E0-4004-83FE-C7C7FFDBFBAF}" dt="2025-02-28T16:44:31.457" v="1938"/>
          <pc:sldLayoutMkLst>
            <pc:docMk/>
            <pc:sldMasterMk cId="1636003154" sldId="2147483648"/>
            <pc:sldLayoutMk cId="4027163612" sldId="2147483678"/>
          </pc:sldLayoutMkLst>
        </pc:sldLayoutChg>
        <pc:sldLayoutChg chg="modTransition">
          <pc:chgData name="Shraddha Thacker" userId="6c86b4503244001e" providerId="LiveId" clId="{CE312A02-C3E0-4004-83FE-C7C7FFDBFBAF}" dt="2025-02-28T16:44:31.457" v="1938"/>
          <pc:sldLayoutMkLst>
            <pc:docMk/>
            <pc:sldMasterMk cId="1636003154" sldId="2147483648"/>
            <pc:sldLayoutMk cId="2236171487" sldId="2147483680"/>
          </pc:sldLayoutMkLst>
        </pc:sldLayoutChg>
        <pc:sldLayoutChg chg="modTransition">
          <pc:chgData name="Shraddha Thacker" userId="6c86b4503244001e" providerId="LiveId" clId="{CE312A02-C3E0-4004-83FE-C7C7FFDBFBAF}" dt="2025-02-28T16:44:31.457" v="1938"/>
          <pc:sldLayoutMkLst>
            <pc:docMk/>
            <pc:sldMasterMk cId="1636003154" sldId="2147483648"/>
            <pc:sldLayoutMk cId="339423165" sldId="2147483681"/>
          </pc:sldLayoutMkLst>
        </pc:sldLayoutChg>
        <pc:sldLayoutChg chg="modTransition">
          <pc:chgData name="Shraddha Thacker" userId="6c86b4503244001e" providerId="LiveId" clId="{CE312A02-C3E0-4004-83FE-C7C7FFDBFBAF}" dt="2025-02-28T16:44:31.457" v="1938"/>
          <pc:sldLayoutMkLst>
            <pc:docMk/>
            <pc:sldMasterMk cId="1636003154" sldId="2147483648"/>
            <pc:sldLayoutMk cId="2306274893" sldId="214748368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06-Mar-25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06-Mar-25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D9C0F-7B02-E34F-7364-EC8A90C64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8D8FE5-E101-7C1F-D773-5B8F8B692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955596-459B-3825-77DF-69EA40F8D4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AB4D7-9A26-CEE7-4343-AB23CF8C7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7634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499F4-0B9C-64EB-70F5-6739F2A9D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FF872-D315-CB42-9E89-DEBAF93652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E25759-6C07-7AA5-E66B-CB58C492F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0504A-7A26-B3D5-F566-675AA07049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7780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5DFB6-6A5C-1F2F-C972-E704AAAAC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6F71A5-E634-0517-A702-C862537636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BE60A3-03F8-30DA-C91D-634A4E62D9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9C5CC-200A-5BB0-5A2D-F2CB3EDCF8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916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556" y="127820"/>
            <a:ext cx="10360152" cy="1809136"/>
          </a:xfrm>
        </p:spPr>
        <p:txBody>
          <a:bodyPr anchor="ctr"/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Adventure Works Cycle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5ABA5B-C91C-6BB1-E546-EFAD2DF6A3B5}"/>
              </a:ext>
            </a:extLst>
          </p:cNvPr>
          <p:cNvSpPr txBox="1"/>
          <p:nvPr/>
        </p:nvSpPr>
        <p:spPr>
          <a:xfrm>
            <a:off x="6066503" y="2196790"/>
            <a:ext cx="507344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Sanjana K Thacker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Anishmita 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Satabdi Alok Mohakool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Sagar D Wanve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Manjiri M Duchakke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Nuhi Mohammed Salim Shaikh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Tejaswi Nilesh Khot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672" y="0"/>
            <a:ext cx="7534656" cy="66859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Tree - PowerBI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C1D3CA-B579-C02E-9461-3104BFA48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7084"/>
            <a:ext cx="12191999" cy="610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0"/>
            <a:ext cx="10360152" cy="658761"/>
          </a:xfrm>
        </p:spPr>
        <p:txBody>
          <a:bodyPr/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9528E2-2805-9520-DED4-679502A481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483"/>
          <a:stretch/>
        </p:blipFill>
        <p:spPr>
          <a:xfrm>
            <a:off x="0" y="1061883"/>
            <a:ext cx="5958348" cy="57961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5B17F8-F05D-D849-C1DB-FD3FC5460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652" y="1061882"/>
            <a:ext cx="5958348" cy="5796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5EF827-641C-8EA4-8A04-06106EB61B5D}"/>
              </a:ext>
            </a:extLst>
          </p:cNvPr>
          <p:cNvSpPr txBox="1"/>
          <p:nvPr/>
        </p:nvSpPr>
        <p:spPr>
          <a:xfrm>
            <a:off x="0" y="692550"/>
            <a:ext cx="5958348" cy="369332"/>
          </a:xfrm>
          <a:prstGeom prst="rect">
            <a:avLst/>
          </a:prstGeom>
          <a:solidFill>
            <a:srgbClr val="80D2EA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Yearly and Quarterly Profit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92B750-16AD-FE11-259B-64A9C2D64EB3}"/>
              </a:ext>
            </a:extLst>
          </p:cNvPr>
          <p:cNvSpPr txBox="1"/>
          <p:nvPr/>
        </p:nvSpPr>
        <p:spPr>
          <a:xfrm>
            <a:off x="6263148" y="692550"/>
            <a:ext cx="5958348" cy="369332"/>
          </a:xfrm>
          <a:prstGeom prst="rect">
            <a:avLst/>
          </a:prstGeom>
          <a:solidFill>
            <a:srgbClr val="80D2EA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Customers</a:t>
            </a:r>
          </a:p>
        </p:txBody>
      </p:sp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0"/>
            <a:ext cx="10360152" cy="747252"/>
          </a:xfrm>
        </p:spPr>
        <p:txBody>
          <a:bodyPr/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F28A22-45AC-B682-8DA7-D2859A21A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6584"/>
            <a:ext cx="6007510" cy="57414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124830-D3E3-4BB2-52C5-A4637580B57E}"/>
              </a:ext>
            </a:extLst>
          </p:cNvPr>
          <p:cNvSpPr txBox="1"/>
          <p:nvPr/>
        </p:nvSpPr>
        <p:spPr>
          <a:xfrm>
            <a:off x="-4576" y="747252"/>
            <a:ext cx="5958348" cy="369332"/>
          </a:xfrm>
          <a:prstGeom prst="rect">
            <a:avLst/>
          </a:prstGeom>
          <a:solidFill>
            <a:srgbClr val="80D2EA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wise Profit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65A0FFE-8644-52D6-AF1B-2909212AD2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7043" b="18818"/>
          <a:stretch/>
        </p:blipFill>
        <p:spPr>
          <a:xfrm>
            <a:off x="6236704" y="1094526"/>
            <a:ext cx="5955296" cy="576347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509F3F7-BCD0-3563-DF7C-FBD36619B90B}"/>
              </a:ext>
            </a:extLst>
          </p:cNvPr>
          <p:cNvSpPr txBox="1"/>
          <p:nvPr/>
        </p:nvSpPr>
        <p:spPr>
          <a:xfrm>
            <a:off x="6235178" y="747252"/>
            <a:ext cx="5958348" cy="369332"/>
          </a:xfrm>
          <a:prstGeom prst="rect">
            <a:avLst/>
          </a:prstGeom>
          <a:solidFill>
            <a:srgbClr val="80D2EA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Products</a:t>
            </a:r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4F88F8-17E5-45E3-77B1-77FACD9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360152" cy="688258"/>
          </a:xfrm>
        </p:spPr>
        <p:txBody>
          <a:bodyPr/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A62D21-5455-D912-8BCB-F779E74186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5124"/>
          <a:stretch/>
        </p:blipFill>
        <p:spPr>
          <a:xfrm>
            <a:off x="2993922" y="1057590"/>
            <a:ext cx="5928851" cy="58551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531544-E945-6927-7458-6259D87C635B}"/>
              </a:ext>
            </a:extLst>
          </p:cNvPr>
          <p:cNvSpPr txBox="1"/>
          <p:nvPr/>
        </p:nvSpPr>
        <p:spPr>
          <a:xfrm>
            <a:off x="2964425" y="688258"/>
            <a:ext cx="5958348" cy="369332"/>
          </a:xfrm>
          <a:prstGeom prst="rect">
            <a:avLst/>
          </a:prstGeom>
          <a:solidFill>
            <a:srgbClr val="80D2EA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onthly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Yearly Sales</a:t>
            </a:r>
          </a:p>
        </p:txBody>
      </p:sp>
    </p:spTree>
    <p:extLst>
      <p:ext uri="{BB962C8B-B14F-4D97-AF65-F5344CB8AC3E}">
        <p14:creationId xmlns:p14="http://schemas.microsoft.com/office/powerpoint/2010/main" val="3064996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9E3C1-7476-BA98-ACF5-F94824E62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B9748362-9C91-DBA4-AE34-8B5F15AD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672" y="0"/>
            <a:ext cx="7534656" cy="619432"/>
          </a:xfrm>
        </p:spPr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9B62D3-BB60-6385-CD90-892B38CA31CE}"/>
              </a:ext>
            </a:extLst>
          </p:cNvPr>
          <p:cNvSpPr txBox="1"/>
          <p:nvPr/>
        </p:nvSpPr>
        <p:spPr>
          <a:xfrm>
            <a:off x="167147" y="835742"/>
            <a:ext cx="11828207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was to analyze the sales data of a company and identify opportunities to broaden its market share by targeting its best customers, while also reducing the cost of sales through lower production costs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Development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Behaviour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Analysis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Performance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Performance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Effectiveness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Trends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Learnings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decision-making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development: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optimization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growth strategies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demonstrated the importance of data-driven decision-making in driving business growth and optimizing costs. By analyzing sales data and developing KPIs, the company will able to identify opportunities to broaden its market share and reduce costs.</a:t>
            </a:r>
          </a:p>
          <a:p>
            <a:pPr lvl="1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085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00A75-07A5-CC13-CA97-D5B7FC60E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345514D9-D635-B515-C224-10DD216A4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672" y="0"/>
            <a:ext cx="7534656" cy="619432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9B88FF-2A2B-349D-1031-53B6BF38A8EC}"/>
              </a:ext>
            </a:extLst>
          </p:cNvPr>
          <p:cNvSpPr txBox="1"/>
          <p:nvPr/>
        </p:nvSpPr>
        <p:spPr>
          <a:xfrm>
            <a:off x="915924" y="924232"/>
            <a:ext cx="103601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Database Structure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Efficient SQL Queries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Quality Issues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Useful Visualizations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 </a:t>
            </a:r>
          </a:p>
        </p:txBody>
      </p:sp>
      <p:sp>
        <p:nvSpPr>
          <p:cNvPr id="3" name="Title 18">
            <a:extLst>
              <a:ext uri="{FF2B5EF4-FFF2-40B4-BE49-F238E27FC236}">
                <a16:creationId xmlns:a16="http://schemas.microsoft.com/office/drawing/2014/main" id="{D48A5F1F-843C-E364-860D-6F16F3006FE7}"/>
              </a:ext>
            </a:extLst>
          </p:cNvPr>
          <p:cNvSpPr txBox="1">
            <a:spLocks/>
          </p:cNvSpPr>
          <p:nvPr/>
        </p:nvSpPr>
        <p:spPr>
          <a:xfrm>
            <a:off x="2328672" y="3013587"/>
            <a:ext cx="7534656" cy="61943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0C3692-92F8-655A-C5F9-5C21ABA996CF}"/>
              </a:ext>
            </a:extLst>
          </p:cNvPr>
          <p:cNvSpPr txBox="1"/>
          <p:nvPr/>
        </p:nvSpPr>
        <p:spPr>
          <a:xfrm>
            <a:off x="915924" y="3770671"/>
            <a:ext cx="103601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to monitor and analyze sales data to identify opportunities for growth and optimization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and track additional KPIs to measure business performance and progress toward goals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process improvements to reduce production costs and improve logistics and transportation management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74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0774" y="2799735"/>
            <a:ext cx="3490452" cy="125852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EFB7CE-4E11-5B25-043F-EF1BCCCF5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967152" y="90008"/>
            <a:ext cx="899573" cy="8995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F5C6CF-B6EF-1B6C-7A72-6F9D60CD957C}"/>
              </a:ext>
            </a:extLst>
          </p:cNvPr>
          <p:cNvSpPr txBox="1"/>
          <p:nvPr/>
        </p:nvSpPr>
        <p:spPr>
          <a:xfrm>
            <a:off x="6131331" y="874474"/>
            <a:ext cx="3470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&amp; Shaping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CD324B-3004-2EDE-93C9-FFF60B08E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1883" y="1701318"/>
            <a:ext cx="988064" cy="9880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262038-B700-5982-746F-5145B78CA904}"/>
              </a:ext>
            </a:extLst>
          </p:cNvPr>
          <p:cNvSpPr txBox="1"/>
          <p:nvPr/>
        </p:nvSpPr>
        <p:spPr>
          <a:xfrm>
            <a:off x="8860922" y="2706230"/>
            <a:ext cx="3470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 Model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1DDD72-2E1A-58E9-98B6-12957BEF937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3195" t="14226" r="13049" b="15601"/>
          <a:stretch/>
        </p:blipFill>
        <p:spPr>
          <a:xfrm>
            <a:off x="6992316" y="3401181"/>
            <a:ext cx="849243" cy="8079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C6E9CB-7BF7-EC37-8560-A0703C2F2C1C}"/>
              </a:ext>
            </a:extLst>
          </p:cNvPr>
          <p:cNvSpPr txBox="1"/>
          <p:nvPr/>
        </p:nvSpPr>
        <p:spPr>
          <a:xfrm>
            <a:off x="5681543" y="4249100"/>
            <a:ext cx="3470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Calculated Fields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B505CD-A161-A6A6-E84A-29AD1CCC8DB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7312" t="18029" r="13870" b="16021"/>
          <a:stretch/>
        </p:blipFill>
        <p:spPr>
          <a:xfrm>
            <a:off x="9991883" y="5046885"/>
            <a:ext cx="870173" cy="8339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1286A09-3D16-90EC-5985-42DECBFC3B12}"/>
              </a:ext>
            </a:extLst>
          </p:cNvPr>
          <p:cNvSpPr txBox="1"/>
          <p:nvPr/>
        </p:nvSpPr>
        <p:spPr>
          <a:xfrm>
            <a:off x="8750521" y="5880801"/>
            <a:ext cx="3470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Data with Reports</a:t>
            </a:r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160" y="-108155"/>
            <a:ext cx="6872748" cy="1327355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Problem Statement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C8D261-926C-6CB1-03E3-1DFF58B1B3F9}"/>
              </a:ext>
            </a:extLst>
          </p:cNvPr>
          <p:cNvSpPr/>
          <p:nvPr/>
        </p:nvSpPr>
        <p:spPr>
          <a:xfrm>
            <a:off x="609599" y="1081549"/>
            <a:ext cx="5161935" cy="21827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Analysis</a:t>
            </a:r>
          </a:p>
          <a:p>
            <a:pPr algn="ctr"/>
            <a:endParaRPr lang="en-US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best-selling products and their revenue contribution. Analyze sales trends across different regions and time periods. Assess the performance of sales representatives and channels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BADAE3-4B26-6E69-4801-15AA41CA7132}"/>
              </a:ext>
            </a:extLst>
          </p:cNvPr>
          <p:cNvSpPr/>
          <p:nvPr/>
        </p:nvSpPr>
        <p:spPr>
          <a:xfrm>
            <a:off x="6395883" y="1081549"/>
            <a:ext cx="5161935" cy="21827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</a:t>
            </a:r>
          </a:p>
          <a:p>
            <a:pPr algn="ctr"/>
            <a:endParaRPr lang="en-US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customer demographics and purchasing behavior. Determine high-value customers and factors influencing their loyalty. Segment customers based on buying patterns.</a:t>
            </a:r>
            <a:endParaRPr lang="en-IN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F22517-8DB8-42FD-B8AD-64F1B9423B9F}"/>
              </a:ext>
            </a:extLst>
          </p:cNvPr>
          <p:cNvSpPr/>
          <p:nvPr/>
        </p:nvSpPr>
        <p:spPr>
          <a:xfrm>
            <a:off x="609600" y="3692013"/>
            <a:ext cx="5161934" cy="21827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Effectiveness</a:t>
            </a:r>
          </a:p>
          <a:p>
            <a:pPr algn="ctr"/>
            <a:endParaRPr lang="en-US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impact of marketing campaigns on sales. Identify the most effective promotional strategies. Optimize marketing spend for better ROI.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BA5DD5-102B-6F80-9A0C-F93EFFBD8D97}"/>
              </a:ext>
            </a:extLst>
          </p:cNvPr>
          <p:cNvSpPr/>
          <p:nvPr/>
        </p:nvSpPr>
        <p:spPr>
          <a:xfrm>
            <a:off x="6395882" y="3692013"/>
            <a:ext cx="5161935" cy="21827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Performance Analysis</a:t>
            </a:r>
          </a:p>
          <a:p>
            <a:pPr algn="ctr"/>
            <a:endParaRPr lang="en-US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 overall revenue, costs, and profitability. Detect anomalies and financial risks. Forecast future revenue trends.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A3B0F-BF42-BC9F-B65F-53B2D8BC4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BE53BDD-D525-5204-9202-01C10B408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672" y="0"/>
            <a:ext cx="7534656" cy="619432"/>
          </a:xfrm>
        </p:spPr>
        <p:txBody>
          <a:bodyPr/>
          <a:lstStyle/>
          <a:p>
            <a:pPr algn="ctr"/>
            <a:r>
              <a:rPr lang="en-US" dirty="0"/>
              <a:t>Data Modeling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108BA8-4464-8A9D-7CA6-498274196EF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678425"/>
            <a:ext cx="12191999" cy="623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04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925" y="0"/>
            <a:ext cx="1596150" cy="775863"/>
          </a:xfrm>
        </p:spPr>
        <p:txBody>
          <a:bodyPr anchor="b"/>
          <a:lstStyle/>
          <a:p>
            <a:r>
              <a:rPr lang="en-US" dirty="0"/>
              <a:t>KPIs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566CE1-F737-548E-CA8C-BA4AD3A9A5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37" t="2510" r="1994"/>
          <a:stretch/>
        </p:blipFill>
        <p:spPr>
          <a:xfrm>
            <a:off x="285137" y="1209367"/>
            <a:ext cx="3175819" cy="18091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41EAE6-EC37-F4EA-DCE5-D5FA406EB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370" y="1209368"/>
            <a:ext cx="3175819" cy="18091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DC32B2-EA6D-E636-1DAB-2D76B0843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6918" y="1209367"/>
            <a:ext cx="3175819" cy="18091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7EC4BE4-831B-E7B0-B86F-D714573DB6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137" y="3716595"/>
            <a:ext cx="3175819" cy="193203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146CD49-D457-8552-BEE8-D468082A5D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7370" y="3716594"/>
            <a:ext cx="3175819" cy="19320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057A0F3-F17B-125E-434F-2D8BF40BBC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6918" y="3716595"/>
            <a:ext cx="3175819" cy="193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672" y="0"/>
            <a:ext cx="7534656" cy="619432"/>
          </a:xfrm>
        </p:spPr>
        <p:txBody>
          <a:bodyPr/>
          <a:lstStyle/>
          <a:p>
            <a:pPr algn="ctr"/>
            <a:r>
              <a:rPr lang="en-US" dirty="0"/>
              <a:t>Excel 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542BE9-CC21-669F-DB89-21663001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432"/>
            <a:ext cx="12192000" cy="623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0"/>
            <a:ext cx="10360152" cy="825910"/>
          </a:xfrm>
        </p:spPr>
        <p:txBody>
          <a:bodyPr anchor="b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3BDC1-B57E-08A7-96E0-2225404FD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6351"/>
            <a:ext cx="12192000" cy="607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826"/>
            <a:ext cx="10360152" cy="639097"/>
          </a:xfrm>
        </p:spPr>
        <p:txBody>
          <a:bodyPr/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Sub-Dashboard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1BD2F4-A013-8D13-603E-AEBA22934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" y="639097"/>
            <a:ext cx="12192000" cy="622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-78658"/>
            <a:ext cx="10360152" cy="757084"/>
          </a:xfrm>
        </p:spPr>
        <p:txBody>
          <a:bodyPr/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Dashboard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00A8BC-A3AA-DCBC-42D3-1D30DB529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0116"/>
            <a:ext cx="12191999" cy="628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Organic presentation</Template>
  <TotalTime>209</TotalTime>
  <Words>396</Words>
  <Application>Microsoft Office PowerPoint</Application>
  <PresentationFormat>Widescreen</PresentationFormat>
  <Paragraphs>91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Courier New</vt:lpstr>
      <vt:lpstr>Gill Sans Nova Light</vt:lpstr>
      <vt:lpstr>Sagona Book</vt:lpstr>
      <vt:lpstr>Times New Roman</vt:lpstr>
      <vt:lpstr>Wingdings</vt:lpstr>
      <vt:lpstr>Custom</vt:lpstr>
      <vt:lpstr>Adventure Works Cycle</vt:lpstr>
      <vt:lpstr>Introduction</vt:lpstr>
      <vt:lpstr>Overview Of Problem Statement</vt:lpstr>
      <vt:lpstr>Data Modeling</vt:lpstr>
      <vt:lpstr>KPIs</vt:lpstr>
      <vt:lpstr>Excel Dashboard</vt:lpstr>
      <vt:lpstr>Tableau Dashboard</vt:lpstr>
      <vt:lpstr>Tableau Sub-Dashboard</vt:lpstr>
      <vt:lpstr>Power BI Dashboard</vt:lpstr>
      <vt:lpstr>Decomposition Tree - PowerBI</vt:lpstr>
      <vt:lpstr>SQL</vt:lpstr>
      <vt:lpstr>SQL</vt:lpstr>
      <vt:lpstr>SQL</vt:lpstr>
      <vt:lpstr>Summary</vt:lpstr>
      <vt:lpstr>Challenges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 Works Cycle</dc:title>
  <dc:creator>Shraddha Thacker</dc:creator>
  <cp:lastModifiedBy>Lenovo</cp:lastModifiedBy>
  <cp:revision>2</cp:revision>
  <dcterms:created xsi:type="dcterms:W3CDTF">2025-02-27T10:15:32Z</dcterms:created>
  <dcterms:modified xsi:type="dcterms:W3CDTF">2025-03-06T07:21:26Z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