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0" r:id="rId6"/>
    <p:sldId id="263" r:id="rId7"/>
    <p:sldId id="264" r:id="rId8"/>
    <p:sldId id="261" r:id="rId9"/>
    <p:sldId id="262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62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316B2-1387-43A5-9D0E-A160CC7FBBEE}" type="datetimeFigureOut">
              <a:rPr lang="en-IN" smtClean="0"/>
              <a:pPr/>
              <a:t>30-05-2021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5EC5E-4BD1-4D41-8D8C-FC65FEE627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2988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5EC5E-4BD1-4D41-8D8C-FC65FEE627D9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734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5EC5E-4BD1-4D41-8D8C-FC65FEE627D9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4441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0050-ED88-448E-815B-34CEA3C66002}" type="datetimeFigureOut">
              <a:rPr lang="en-IN" smtClean="0"/>
              <a:pPr/>
              <a:t>30-05-2021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6942-4400-4C50-AF10-C948C49A7D2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0050-ED88-448E-815B-34CEA3C66002}" type="datetimeFigureOut">
              <a:rPr lang="en-IN" smtClean="0"/>
              <a:pPr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6942-4400-4C50-AF10-C948C49A7D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0050-ED88-448E-815B-34CEA3C66002}" type="datetimeFigureOut">
              <a:rPr lang="en-IN" smtClean="0"/>
              <a:pPr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6942-4400-4C50-AF10-C948C49A7D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0050-ED88-448E-815B-34CEA3C66002}" type="datetimeFigureOut">
              <a:rPr lang="en-IN" smtClean="0"/>
              <a:pPr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6942-4400-4C50-AF10-C948C49A7D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0050-ED88-448E-815B-34CEA3C66002}" type="datetimeFigureOut">
              <a:rPr lang="en-IN" smtClean="0"/>
              <a:pPr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3CF6942-4400-4C50-AF10-C948C49A7D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0050-ED88-448E-815B-34CEA3C66002}" type="datetimeFigureOut">
              <a:rPr lang="en-IN" smtClean="0"/>
              <a:pPr/>
              <a:t>30-05-2021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6942-4400-4C50-AF10-C948C49A7D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0050-ED88-448E-815B-34CEA3C66002}" type="datetimeFigureOut">
              <a:rPr lang="en-IN" smtClean="0"/>
              <a:pPr/>
              <a:t>30-05-2021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6942-4400-4C50-AF10-C948C49A7D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0050-ED88-448E-815B-34CEA3C66002}" type="datetimeFigureOut">
              <a:rPr lang="en-IN" smtClean="0"/>
              <a:pPr/>
              <a:t>30-05-2021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6942-4400-4C50-AF10-C948C49A7D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0050-ED88-448E-815B-34CEA3C66002}" type="datetimeFigureOut">
              <a:rPr lang="en-IN" smtClean="0"/>
              <a:pPr/>
              <a:t>30-05-2021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6942-4400-4C50-AF10-C948C49A7D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0050-ED88-448E-815B-34CEA3C66002}" type="datetimeFigureOut">
              <a:rPr lang="en-IN" smtClean="0"/>
              <a:pPr/>
              <a:t>30-05-2021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6942-4400-4C50-AF10-C948C49A7D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0050-ED88-448E-815B-34CEA3C66002}" type="datetimeFigureOut">
              <a:rPr lang="en-IN" smtClean="0"/>
              <a:pPr/>
              <a:t>30-05-2021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6942-4400-4C50-AF10-C948C49A7D2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82F0050-ED88-448E-815B-34CEA3C66002}" type="datetimeFigureOut">
              <a:rPr lang="en-IN" smtClean="0"/>
              <a:pPr/>
              <a:t>30-05-2021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3CF6942-4400-4C50-AF10-C948C49A7D2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Facial Emotions </a:t>
            </a:r>
            <a:r>
              <a:rPr lang="en-US" sz="4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recognition </a:t>
            </a:r>
            <a:endParaRPr lang="en-IN" sz="4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854696" cy="1752600"/>
          </a:xfrm>
        </p:spPr>
        <p:txBody>
          <a:bodyPr/>
          <a:lstStyle/>
          <a:p>
            <a:r>
              <a:rPr lang="en-US" dirty="0" smtClean="0"/>
              <a:t>Presented by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 smtClean="0"/>
              <a:t>Gourav Sharma</a:t>
            </a:r>
            <a:r>
              <a:rPr lang="en-US" dirty="0" smtClean="0"/>
              <a:t>(17BCS1006)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326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 smtClean="0"/>
              <a:t>Any queries? </a:t>
            </a:r>
            <a:endParaRPr lang="en-IN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Feel free to ask!!!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xmlns="" val="17187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3200"/>
            <a:ext cx="7086600" cy="1828800"/>
          </a:xfrm>
        </p:spPr>
        <p:txBody>
          <a:bodyPr/>
          <a:lstStyle/>
          <a:p>
            <a:pPr algn="ctr"/>
            <a:r>
              <a:rPr lang="en-US" sz="9600" dirty="0" smtClean="0">
                <a:solidFill>
                  <a:srgbClr val="FFC000"/>
                </a:solidFill>
                <a:latin typeface="Arial Rounded MT Bold" pitchFamily="34" charset="0"/>
              </a:rPr>
              <a:t>Thank</a:t>
            </a:r>
            <a:r>
              <a:rPr lang="en-US" sz="9600" dirty="0" smtClean="0">
                <a:solidFill>
                  <a:srgbClr val="FFC000"/>
                </a:solidFill>
              </a:rPr>
              <a:t> you!!!</a:t>
            </a:r>
            <a:endParaRPr lang="en-IN" sz="9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512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can you find Facial </a:t>
            </a:r>
            <a:r>
              <a:rPr lang="en-US" dirty="0" smtClean="0"/>
              <a:t>Emotions </a:t>
            </a:r>
            <a:r>
              <a:rPr lang="en-US" dirty="0" err="1" smtClean="0"/>
              <a:t>recogniton</a:t>
            </a:r>
            <a:r>
              <a:rPr lang="en-US" dirty="0" smtClean="0"/>
              <a:t> </a:t>
            </a:r>
            <a:r>
              <a:rPr lang="en-US" dirty="0" smtClean="0"/>
              <a:t>being used?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7091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world uses </a:t>
            </a:r>
            <a:r>
              <a:rPr lang="en-US" dirty="0" smtClean="0"/>
              <a:t>facial emotions recognition </a:t>
            </a:r>
            <a:r>
              <a:rPr lang="en-US" dirty="0"/>
              <a:t>technology to identify and catch criminals.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best examples of the </a:t>
            </a:r>
            <a:r>
              <a:rPr lang="en-US" dirty="0" smtClean="0"/>
              <a:t>facial emotions recognition is </a:t>
            </a:r>
            <a:r>
              <a:rPr lang="en-US" dirty="0" smtClean="0"/>
              <a:t>that </a:t>
            </a:r>
            <a:r>
              <a:rPr lang="en-US" dirty="0"/>
              <a:t>you can now unlock your Smartphone </a:t>
            </a:r>
            <a:r>
              <a:rPr lang="en-US" dirty="0" smtClean="0"/>
              <a:t>with </a:t>
            </a:r>
            <a:r>
              <a:rPr lang="en-US" dirty="0"/>
              <a:t>your </a:t>
            </a:r>
            <a:r>
              <a:rPr lang="en-US" dirty="0" smtClean="0"/>
              <a:t>face.</a:t>
            </a:r>
          </a:p>
          <a:p>
            <a:r>
              <a:rPr lang="en-US" dirty="0"/>
              <a:t>Did you know that every time you upload a photo on facebook, the platform uses facial recognition algorithms to identify the people in that image or that certain government around the world use </a:t>
            </a:r>
            <a:r>
              <a:rPr lang="en-US" dirty="0" smtClean="0"/>
              <a:t>facial emotions recognition </a:t>
            </a:r>
            <a:r>
              <a:rPr lang="en-US" dirty="0"/>
              <a:t>technology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The usage of </a:t>
            </a:r>
            <a:r>
              <a:rPr lang="en-US" b="1" dirty="0" smtClean="0"/>
              <a:t>facial emotions recognition </a:t>
            </a:r>
            <a:r>
              <a:rPr lang="en-US" b="1" dirty="0" smtClean="0"/>
              <a:t>models is only going to increase in the next few years.   </a:t>
            </a:r>
          </a:p>
          <a:p>
            <a:pPr marL="109728" indent="0">
              <a:buNone/>
            </a:pPr>
            <a:endParaRPr lang="en-US" b="1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7989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About the project!</a:t>
            </a:r>
            <a:br>
              <a:rPr lang="en-US" dirty="0" smtClean="0"/>
            </a:br>
            <a:r>
              <a:rPr lang="en-US" dirty="0" smtClean="0"/>
              <a:t>facial emotions recognition: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55576" y="2136339"/>
            <a:ext cx="7848872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facial emotions recognition </a:t>
            </a:r>
            <a:r>
              <a:rPr lang="en-US" sz="2000" dirty="0"/>
              <a:t>is a method of identifying or verifying the identity of an </a:t>
            </a:r>
            <a:r>
              <a:rPr lang="en-US" sz="2000" dirty="0" smtClean="0"/>
              <a:t>individual </a:t>
            </a:r>
            <a:r>
              <a:rPr lang="en-US" sz="2000" dirty="0"/>
              <a:t>using their face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This system can </a:t>
            </a:r>
            <a:r>
              <a:rPr lang="en-US" sz="2000" dirty="0"/>
              <a:t>be used to identify people in photos, videos , or in </a:t>
            </a:r>
            <a:r>
              <a:rPr lang="en-US" sz="2000" dirty="0" smtClean="0"/>
              <a:t>real-time as well. </a:t>
            </a:r>
            <a:endParaRPr lang="en-IN" sz="2000" dirty="0"/>
          </a:p>
          <a:p>
            <a:endParaRPr lang="en-US" sz="2000" dirty="0" smtClean="0"/>
          </a:p>
          <a:p>
            <a:r>
              <a:rPr lang="en-US" sz="2000" dirty="0" smtClean="0"/>
              <a:t>Facial </a:t>
            </a:r>
            <a:r>
              <a:rPr lang="en-US" sz="2000" dirty="0"/>
              <a:t>recognition is a category of biometric software that maps an </a:t>
            </a:r>
            <a:r>
              <a:rPr lang="en-US" sz="2000" dirty="0" smtClean="0"/>
              <a:t>individuals </a:t>
            </a:r>
            <a:r>
              <a:rPr lang="en-US" sz="2000" dirty="0"/>
              <a:t>facial feature mathematically and stores the data as a </a:t>
            </a:r>
            <a:r>
              <a:rPr lang="en-US" sz="2000" dirty="0" err="1" smtClean="0"/>
              <a:t>faceprint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dirty="0"/>
              <a:t>software uses deep learning algorithms to compare a live capture or digital image to the stored </a:t>
            </a:r>
            <a:r>
              <a:rPr lang="en-US" sz="2000" dirty="0" err="1" smtClean="0"/>
              <a:t>faceprint</a:t>
            </a:r>
            <a:r>
              <a:rPr lang="en-US" sz="2000" dirty="0" smtClean="0"/>
              <a:t> </a:t>
            </a:r>
            <a:r>
              <a:rPr lang="en-US" sz="2000" dirty="0"/>
              <a:t>in order to verify an individual’s identity.</a:t>
            </a:r>
            <a:endParaRPr lang="en-IN" sz="2000" dirty="0"/>
          </a:p>
          <a:p>
            <a:r>
              <a:rPr lang="en-US" b="1" dirty="0"/>
              <a:t> 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28115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is made using: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OpenCV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981622"/>
            <a:ext cx="4040188" cy="252511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27662" y="2591594"/>
            <a:ext cx="2476500" cy="3305175"/>
          </a:xfrm>
        </p:spPr>
      </p:pic>
    </p:spTree>
    <p:extLst>
      <p:ext uri="{BB962C8B-B14F-4D97-AF65-F5344CB8AC3E}">
        <p14:creationId xmlns:p14="http://schemas.microsoft.com/office/powerpoint/2010/main" xmlns="" val="5200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Technologies used:</a:t>
            </a:r>
            <a:endParaRPr lang="en-I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9552" y="1916832"/>
            <a:ext cx="2743200" cy="433156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For </a:t>
            </a:r>
            <a:r>
              <a:rPr lang="en-US" sz="1800" dirty="0" smtClean="0"/>
              <a:t>facial emotions recognition </a:t>
            </a:r>
            <a:r>
              <a:rPr lang="en-US" sz="1800" dirty="0" smtClean="0"/>
              <a:t>with Python  and opencv , we need two </a:t>
            </a:r>
            <a:r>
              <a:rPr lang="en-US" sz="1800" dirty="0" smtClean="0"/>
              <a:t>additional  </a:t>
            </a:r>
            <a:r>
              <a:rPr lang="en-US" sz="1800" dirty="0" smtClean="0"/>
              <a:t>libraries which are Dlib and face_recognition.</a:t>
            </a:r>
          </a:p>
          <a:p>
            <a:endParaRPr lang="en-US" sz="1800" dirty="0" smtClean="0"/>
          </a:p>
          <a:p>
            <a:r>
              <a:rPr lang="en-US" sz="1800" dirty="0" smtClean="0">
                <a:latin typeface="Berlin Sans FB" pitchFamily="34" charset="0"/>
              </a:rPr>
              <a:t>Install and Import the following:</a:t>
            </a:r>
          </a:p>
          <a:p>
            <a:r>
              <a:rPr lang="en-US" sz="1800" i="1" dirty="0" smtClean="0"/>
              <a:t>Import face_recognition</a:t>
            </a:r>
          </a:p>
          <a:p>
            <a:r>
              <a:rPr lang="en-US" sz="1800" i="1" dirty="0" smtClean="0"/>
              <a:t>Import os</a:t>
            </a:r>
          </a:p>
          <a:p>
            <a:r>
              <a:rPr lang="en-US" sz="1800" i="1" dirty="0" smtClean="0"/>
              <a:t>Import cv2</a:t>
            </a:r>
          </a:p>
          <a:p>
            <a:r>
              <a:rPr lang="en-US" sz="1800" i="1" dirty="0" smtClean="0"/>
              <a:t>Import numpy</a:t>
            </a:r>
          </a:p>
          <a:p>
            <a:r>
              <a:rPr lang="en-US" sz="1800" i="1" dirty="0" smtClean="0"/>
              <a:t>From time import sleep</a:t>
            </a:r>
            <a:endParaRPr lang="en-US" sz="1800" i="1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7" name="Picture 6" descr="Screenshot (43)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418343" y="1600200"/>
            <a:ext cx="5725657" cy="45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043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 Libraries used: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dirty="0"/>
              <a:t>L</a:t>
            </a:r>
            <a:r>
              <a:rPr lang="en-US" dirty="0" smtClean="0"/>
              <a:t>ib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Face </a:t>
            </a:r>
            <a:r>
              <a:rPr lang="en-US" dirty="0" smtClean="0"/>
              <a:t>recognition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2400" b="1" dirty="0"/>
              <a:t>DLib</a:t>
            </a:r>
            <a:r>
              <a:rPr lang="en-US" sz="2400" dirty="0"/>
              <a:t> is an open source C++ </a:t>
            </a:r>
            <a:r>
              <a:rPr lang="en-US" sz="2400" b="1" dirty="0"/>
              <a:t>library</a:t>
            </a:r>
            <a:r>
              <a:rPr lang="en-US" sz="2400" dirty="0"/>
              <a:t> implementing a variety of machine learning algorithms, including classification, regression, clustering, data transformation, and structured prediction .</a:t>
            </a:r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b="1" dirty="0"/>
              <a:t>Facial recognition</a:t>
            </a:r>
            <a:r>
              <a:rPr lang="en-US" sz="2400" dirty="0"/>
              <a:t> software analyzes video streams and matches the results against previously stored images and information in your database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4268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libraries been used: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NumPy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Time and OS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NumPy is a library for the Python programming language, adding support for large, multi-dimensional arrays and matrices, along with a large collection of high-level mathematical functions to operate on these arrays.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time module</a:t>
            </a:r>
            <a:r>
              <a:rPr lang="en-US" dirty="0"/>
              <a:t> available in </a:t>
            </a:r>
            <a:r>
              <a:rPr lang="en-US" b="1" dirty="0"/>
              <a:t>Python</a:t>
            </a:r>
            <a:r>
              <a:rPr lang="en-US" dirty="0"/>
              <a:t> which provides functions for working with </a:t>
            </a:r>
            <a:r>
              <a:rPr lang="en-US" b="1" dirty="0"/>
              <a:t>times</a:t>
            </a:r>
            <a:r>
              <a:rPr lang="en-US" dirty="0"/>
              <a:t>, and for converting between representations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b="1" dirty="0"/>
              <a:t>OS module in Python</a:t>
            </a:r>
            <a:r>
              <a:rPr lang="en-US" dirty="0"/>
              <a:t> provides a way of using operating system dependent functionality. The functions that the </a:t>
            </a:r>
            <a:r>
              <a:rPr lang="en-US" b="1" dirty="0"/>
              <a:t>OS module</a:t>
            </a:r>
            <a:r>
              <a:rPr lang="en-US" dirty="0"/>
              <a:t> provides allows you to interface with the underlying operating system that </a:t>
            </a:r>
            <a:r>
              <a:rPr lang="en-US" b="1" dirty="0"/>
              <a:t>Python</a:t>
            </a:r>
            <a:r>
              <a:rPr lang="en-US" dirty="0"/>
              <a:t> is running on – be that Windows, Mac or Linux.Feb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8020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500776"/>
          </a:xfrm>
        </p:spPr>
        <p:txBody>
          <a:bodyPr>
            <a:normAutofit fontScale="90000"/>
          </a:bodyPr>
          <a:lstStyle/>
          <a:p>
            <a:r>
              <a:rPr lang="en-US" sz="2700" dirty="0" smtClean="0">
                <a:latin typeface="Arial Rounded MT Bold" pitchFamily="34" charset="0"/>
              </a:rPr>
              <a:t>How</a:t>
            </a:r>
            <a:r>
              <a:rPr lang="en-US" sz="2700" dirty="0" smtClean="0"/>
              <a:t> this recognizes?</a:t>
            </a:r>
            <a:br>
              <a:rPr lang="en-US" sz="2700" dirty="0" smtClean="0"/>
            </a:br>
            <a:r>
              <a:rPr lang="en-US" sz="2700" b="1" dirty="0"/>
              <a:t>Main </a:t>
            </a:r>
            <a:r>
              <a:rPr lang="en-US" sz="2700" b="1" dirty="0">
                <a:latin typeface="Arial Rounded MT Bold" pitchFamily="34" charset="0"/>
              </a:rPr>
              <a:t>interface</a:t>
            </a:r>
            <a:r>
              <a:rPr lang="en-US" sz="2700" dirty="0"/>
              <a:t> in this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picture</a:t>
            </a:r>
            <a:r>
              <a:rPr lang="en-US" sz="2700" dirty="0"/>
              <a:t> here the project </a:t>
            </a:r>
            <a:r>
              <a:rPr lang="en-US" sz="2700" dirty="0" smtClean="0"/>
              <a:t>recognizes </a:t>
            </a:r>
            <a:r>
              <a:rPr lang="en-US" sz="2700" dirty="0"/>
              <a:t>the face and the </a:t>
            </a:r>
            <a:r>
              <a:rPr lang="en-US" sz="2700" dirty="0" smtClean="0"/>
              <a:t>identity </a:t>
            </a:r>
            <a:r>
              <a:rPr lang="en-US" sz="2700" dirty="0" smtClean="0">
                <a:latin typeface="Arial Rounded MT Bold" pitchFamily="34" charset="0"/>
              </a:rPr>
              <a:t>emotions</a:t>
            </a:r>
            <a:r>
              <a:rPr lang="en-US" sz="2700" dirty="0" smtClean="0"/>
              <a:t>. 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1" y="1905000"/>
            <a:ext cx="8382000" cy="4953000"/>
          </a:xfrm>
        </p:spPr>
      </p:pic>
    </p:spTree>
    <p:extLst>
      <p:ext uri="{BB962C8B-B14F-4D97-AF65-F5344CB8AC3E}">
        <p14:creationId xmlns:p14="http://schemas.microsoft.com/office/powerpoint/2010/main" xmlns="" val="10687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r>
              <a:rPr lang="en-IN" b="1" dirty="0"/>
              <a:t/>
            </a:r>
            <a:br>
              <a:rPr lang="en-IN" b="1" dirty="0"/>
            </a:br>
            <a:r>
              <a:rPr lang="en-US" b="1" dirty="0" smtClean="0"/>
              <a:t> </a:t>
            </a:r>
            <a:r>
              <a:rPr lang="en-US" b="1" dirty="0"/>
              <a:t>FEATURES OF THE </a:t>
            </a:r>
            <a:r>
              <a:rPr lang="en-US" b="1" dirty="0" smtClean="0"/>
              <a:t>PROJECT: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48840"/>
            <a:ext cx="8229600" cy="470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project features are as follows: </a:t>
            </a:r>
            <a:endParaRPr lang="en-IN" dirty="0"/>
          </a:p>
          <a:p>
            <a:pPr lvl="0" fontAlgn="base"/>
            <a:r>
              <a:rPr lang="en-US" dirty="0"/>
              <a:t>Watchlist as a service</a:t>
            </a:r>
            <a:endParaRPr lang="en-IN" dirty="0"/>
          </a:p>
          <a:p>
            <a:pPr lvl="0" fontAlgn="base"/>
            <a:r>
              <a:rPr lang="en-US" dirty="0"/>
              <a:t>An airtight matching algorithm</a:t>
            </a:r>
            <a:endParaRPr lang="en-IN" dirty="0"/>
          </a:p>
          <a:p>
            <a:pPr lvl="0" fontAlgn="base"/>
            <a:r>
              <a:rPr lang="en-US" dirty="0"/>
              <a:t>scalability</a:t>
            </a:r>
            <a:endParaRPr lang="en-IN" dirty="0"/>
          </a:p>
          <a:p>
            <a:pPr lvl="0" fontAlgn="base"/>
            <a:r>
              <a:rPr lang="en-US" dirty="0"/>
              <a:t>built in privacy protection. </a:t>
            </a:r>
            <a:endParaRPr lang="en-IN" dirty="0"/>
          </a:p>
          <a:p>
            <a:pPr lvl="0" fontAlgn="base"/>
            <a:r>
              <a:rPr lang="en-US" dirty="0"/>
              <a:t>Predictive analytics</a:t>
            </a:r>
            <a:endParaRPr lang="en-IN" dirty="0"/>
          </a:p>
          <a:p>
            <a:pPr lvl="0" fontAlgn="base"/>
            <a:r>
              <a:rPr lang="en-US" dirty="0"/>
              <a:t>Easy to run and use (Just open cmd, browse to the project folder and run .py file).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529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124</TotalTime>
  <Words>368</Words>
  <Application>Microsoft Office PowerPoint</Application>
  <PresentationFormat>On-screen Show (4:3)</PresentationFormat>
  <Paragraphs>67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Facial Emotions recognition </vt:lpstr>
      <vt:lpstr>Where can you find Facial Emotions recogniton being used?</vt:lpstr>
      <vt:lpstr>About the project! facial emotions recognition:</vt:lpstr>
      <vt:lpstr>Project is made using:</vt:lpstr>
      <vt:lpstr>Technologies used:</vt:lpstr>
      <vt:lpstr>About the  Libraries used:</vt:lpstr>
      <vt:lpstr>Further libraries been used:</vt:lpstr>
      <vt:lpstr>How this recognizes? Main interface in this picture here the project recognizes the face and the identity emotions.   </vt:lpstr>
      <vt:lpstr>   FEATURES OF THE PROJECT: </vt:lpstr>
      <vt:lpstr>Any queries? </vt:lpstr>
      <vt:lpstr>Thank you!!!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</dc:title>
  <dc:creator>Shraddha Gupta</dc:creator>
  <cp:lastModifiedBy>Windows User</cp:lastModifiedBy>
  <cp:revision>15</cp:revision>
  <dcterms:created xsi:type="dcterms:W3CDTF">2020-07-15T17:19:02Z</dcterms:created>
  <dcterms:modified xsi:type="dcterms:W3CDTF">2021-05-30T18:10:05Z</dcterms:modified>
</cp:coreProperties>
</file>