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2359e234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2359e234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2359e234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2359e234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2359e23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2359e23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2359e234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2359e234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2359e234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2359e234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359e234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359e234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359e234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359e234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2359e2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2359e2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2359e23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2359e23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2359e234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2359e23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2359e234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2359e234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2359e23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2359e23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2359e23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2359e23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359e23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359e23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359e234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359e234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32600" y="304925"/>
            <a:ext cx="4719600" cy="7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0975" y="1550250"/>
            <a:ext cx="851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 to Ads Are Us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2094300" y="3249800"/>
            <a:ext cx="273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By : Sagarika Ramesh</a:t>
            </a:r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249"/>
              <a:buFont typeface="Arial"/>
              <a:buNone/>
            </a:pPr>
            <a:r>
              <a:rPr b="1" lang="en" sz="1955"/>
              <a:t>Recommendation of Products based on </a:t>
            </a:r>
            <a:r>
              <a:rPr b="1" lang="en" sz="1955">
                <a:highlight>
                  <a:srgbClr val="FFFFFF"/>
                </a:highlight>
              </a:rPr>
              <a:t>sentiment context of the ad and gender of the viewer.</a:t>
            </a:r>
            <a:endParaRPr b="1" sz="19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Based on the analysis done above, I can say that the mean click rate for all the product types is higher when the sentiment type is neutral and gender is female.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From the above analysis we can say that on average click rate by women is slightly more than men on all the sentiment types.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27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Based on above analysis, I can make following recommendation: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27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(1)Face cream, vitamins, women's purse, jeans, lipstick, television has higher click rate by women when the sentiment type is neutral.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27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(2)tablet, car,shaver has higher click rate by men  when the sentiment type is neutral.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27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27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(3)computer has higher click rate by men when the sentiment is positive.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20975" y="445025"/>
            <a:ext cx="85113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/>
              <a:t>Click rate </a:t>
            </a:r>
            <a:r>
              <a:rPr b="1" lang="en" sz="1400">
                <a:highlight>
                  <a:srgbClr val="FFFFFF"/>
                </a:highlight>
              </a:rPr>
              <a:t>by Juvenile viewer for each sentiment context of the ad.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75" y="938750"/>
            <a:ext cx="5849626" cy="39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64800"/>
            <a:ext cx="85206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Click rate </a:t>
            </a:r>
            <a:r>
              <a:rPr b="1" lang="en" sz="1400">
                <a:highlight>
                  <a:srgbClr val="FFFFFF"/>
                </a:highlight>
              </a:rPr>
              <a:t>by Young viewer for each sentiment context of the ad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88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2250"/>
            <a:ext cx="5730499" cy="414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31475" y="284550"/>
            <a:ext cx="85206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Click rate </a:t>
            </a:r>
            <a:r>
              <a:rPr b="1" lang="en" sz="1400">
                <a:highlight>
                  <a:srgbClr val="FFFFFF"/>
                </a:highlight>
              </a:rPr>
              <a:t>by Middle-age viewer for each sentiment context of the ad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88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5" y="682050"/>
            <a:ext cx="5974824" cy="431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79600" y="284550"/>
            <a:ext cx="8520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Click rate </a:t>
            </a:r>
            <a:r>
              <a:rPr b="1" lang="en" sz="1400">
                <a:highlight>
                  <a:srgbClr val="FFFFFF"/>
                </a:highlight>
              </a:rPr>
              <a:t>by Senior viewer for each sentiment context of the ad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2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00" y="706050"/>
            <a:ext cx="5778652" cy="4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249"/>
              <a:buFont typeface="Arial"/>
              <a:buNone/>
            </a:pPr>
            <a:r>
              <a:rPr b="1" lang="en" sz="1955"/>
              <a:t>Recommendation of Products based on </a:t>
            </a:r>
            <a:r>
              <a:rPr b="1" lang="en" sz="1955">
                <a:highlight>
                  <a:srgbClr val="FFFFFF"/>
                </a:highlight>
              </a:rPr>
              <a:t>sentiment context of the ad and age-group of the viewer.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From the above analysis we can say that the mean click rate of all the products is higher when the age-group is senior and sentiment type is neutral. And it is lowest when the age-group is juvenile.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016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</a:rPr>
              <a:t>We can make the following recommendations:</a:t>
            </a:r>
            <a:endParaRPr b="1" sz="1150">
              <a:solidFill>
                <a:schemeClr val="dk1"/>
              </a:solidFill>
            </a:endParaRPr>
          </a:p>
          <a:p>
            <a:pPr indent="0" lvl="0" marL="1016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</a:endParaRPr>
          </a:p>
          <a:p>
            <a:pPr indent="0" lvl="0" marL="1016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(1)Treadmill, rowing machine, elliptical trainer, washer, television has higher clicks when the sentiment is neutral and age-group is senior.</a:t>
            </a:r>
            <a:endParaRPr sz="1150">
              <a:solidFill>
                <a:schemeClr val="dk1"/>
              </a:solidFill>
            </a:endParaRPr>
          </a:p>
          <a:p>
            <a:pPr indent="0" lvl="0" marL="1016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1016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(2)Face cream, women's purse, lipstick, jeans, furniture, vitamin has higher clicks when the sentiment is neutral and age-group is young.</a:t>
            </a:r>
            <a:endParaRPr sz="1150">
              <a:solidFill>
                <a:schemeClr val="dk1"/>
              </a:solidFill>
            </a:endParaRPr>
          </a:p>
          <a:p>
            <a:pPr indent="0" lvl="0" marL="1016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1016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(3)Computer, tablet, perfume, speakers has higher clicks when the sentiment is positive and age-group is senior.</a:t>
            </a:r>
            <a:endParaRPr sz="1150">
              <a:solidFill>
                <a:schemeClr val="dk1"/>
              </a:solidFill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​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THANK YOU! 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7375" y="278650"/>
            <a:ext cx="8584500" cy="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/>
              <a:t>Click rate for Positive </a:t>
            </a:r>
            <a:r>
              <a:rPr b="1" lang="en" sz="1400">
                <a:highlight>
                  <a:srgbClr val="FFFFFF"/>
                </a:highlight>
              </a:rPr>
              <a:t>sentiment context of the ad.</a:t>
            </a:r>
            <a:endParaRPr b="1"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75" y="699200"/>
            <a:ext cx="6225699" cy="42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692175" y="842550"/>
            <a:ext cx="215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bars(horizontal height) of the products are green when the the click rate is more than 0.5 and it is grey when it is less than 0.5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716250" y="2728225"/>
            <a:ext cx="204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Red dotted line represents the average click rate of all products for a particular sentiment.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38625"/>
            <a:ext cx="85206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400"/>
              <a:t>Click rate for Negative </a:t>
            </a:r>
            <a:r>
              <a:rPr b="1" lang="en" sz="1400">
                <a:highlight>
                  <a:srgbClr val="FFFFFF"/>
                </a:highlight>
              </a:rPr>
              <a:t>sentiment context of the ad.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0" y="774125"/>
            <a:ext cx="6019680" cy="411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78650" y="229450"/>
            <a:ext cx="84711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400"/>
              <a:t>Click rate for Neutral </a:t>
            </a:r>
            <a:r>
              <a:rPr b="1" lang="en" sz="1400">
                <a:highlight>
                  <a:srgbClr val="FFFFFF"/>
                </a:highlight>
              </a:rPr>
              <a:t>sentiment context of the ad.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4050"/>
            <a:ext cx="6246326" cy="421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624"/>
              <a:buFont typeface="Arial"/>
              <a:buNone/>
            </a:pPr>
            <a:r>
              <a:rPr b="1" lang="en" sz="1955"/>
              <a:t>Recommendation of Products based on </a:t>
            </a:r>
            <a:r>
              <a:rPr b="1" lang="en" sz="1955">
                <a:highlight>
                  <a:srgbClr val="FFFFFF"/>
                </a:highlight>
              </a:rPr>
              <a:t>sentiment context of the ad.</a:t>
            </a:r>
            <a:endParaRPr b="1" sz="19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Based on the analysis done above, I can say that the mean click rate for all the products is higher when the sentiment type is neutral.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highlight>
                  <a:srgbClr val="FFFFFF"/>
                </a:highlight>
              </a:rPr>
              <a:t>I can make following recommendations:</a:t>
            </a:r>
            <a:endParaRPr b="1"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(1)Covergirl lipstick, samsung washer,Levis Jeans, LG washer,Guess Perfume get more clicks when the sentiment type is positive.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(2)Tesla, Giorgio perfume,Kaai handbags,soundwave speakers, Apple computer, InstantPot Pressure cooker gets more clicks when the sentiment type is neutral.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(3)NemoK Blender,Maytag Washer,Ikea sofa gets more clicks when the sentiment type is negative.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88975"/>
            <a:ext cx="83988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Click rate for Positive </a:t>
            </a:r>
            <a:r>
              <a:rPr b="1" lang="en" sz="1400">
                <a:highlight>
                  <a:srgbClr val="FFFFFF"/>
                </a:highlight>
              </a:rPr>
              <a:t>sentiment context of the ad by Male and Female viewer.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775"/>
            <a:ext cx="6318576" cy="42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10850"/>
            <a:ext cx="85206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Click rate for Negative </a:t>
            </a:r>
            <a:r>
              <a:rPr b="1" lang="en" sz="1400">
                <a:highlight>
                  <a:srgbClr val="FFFFFF"/>
                </a:highlight>
              </a:rPr>
              <a:t>sentiment context of the ad by Male and Female viewer.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4050"/>
            <a:ext cx="6083573" cy="421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32700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Click rate for Neutral </a:t>
            </a:r>
            <a:r>
              <a:rPr b="1" lang="en" sz="1400">
                <a:highlight>
                  <a:srgbClr val="FFFFFF"/>
                </a:highlight>
              </a:rPr>
              <a:t>sentiment context of the ad by Male and Female viewer.</a:t>
            </a:r>
            <a:endParaRPr b="1"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6450"/>
            <a:ext cx="6155798" cy="40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76525"/>
            <a:ext cx="837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20"/>
              <a:t>Plot of average click rate by Male and female for each sentiment context of the ad.</a:t>
            </a:r>
            <a:endParaRPr b="1" sz="142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810450"/>
            <a:ext cx="7233224" cy="394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