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79" r:id="rId3"/>
  </p:sldMasterIdLst>
  <p:notesMasterIdLst>
    <p:notesMasterId r:id="rId12"/>
  </p:notesMasterIdLst>
  <p:sldIdLst>
    <p:sldId id="263" r:id="rId4"/>
    <p:sldId id="260" r:id="rId5"/>
    <p:sldId id="261" r:id="rId6"/>
    <p:sldId id="256" r:id="rId7"/>
    <p:sldId id="266" r:id="rId8"/>
    <p:sldId id="265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E48DB-D943-483C-8BDA-E185E4733C36}" v="2590" dt="2021-10-01T14:36:59.631"/>
    <p1510:client id="{31282AE6-EA23-D744-6990-7FF428957784}" v="52" dt="2021-10-01T14:38:58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, Aanisha" userId="S::aanisha.sen@capgemini.com::44e85f07-517d-40c4-ab33-9fbb0934851d" providerId="AD" clId="Web-{31282AE6-EA23-D744-6990-7FF428957784}"/>
    <pc:docChg chg="modSld">
      <pc:chgData name="Sen, Aanisha" userId="S::aanisha.sen@capgemini.com::44e85f07-517d-40c4-ab33-9fbb0934851d" providerId="AD" clId="Web-{31282AE6-EA23-D744-6990-7FF428957784}" dt="2021-10-01T14:38:56.685" v="37"/>
      <pc:docMkLst>
        <pc:docMk/>
      </pc:docMkLst>
      <pc:sldChg chg="modSp">
        <pc:chgData name="Sen, Aanisha" userId="S::aanisha.sen@capgemini.com::44e85f07-517d-40c4-ab33-9fbb0934851d" providerId="AD" clId="Web-{31282AE6-EA23-D744-6990-7FF428957784}" dt="2021-10-01T14:38:56.685" v="37"/>
        <pc:sldMkLst>
          <pc:docMk/>
          <pc:sldMk cId="4001589698" sldId="257"/>
        </pc:sldMkLst>
        <pc:graphicFrameChg chg="mod modGraphic">
          <ac:chgData name="Sen, Aanisha" userId="S::aanisha.sen@capgemini.com::44e85f07-517d-40c4-ab33-9fbb0934851d" providerId="AD" clId="Web-{31282AE6-EA23-D744-6990-7FF428957784}" dt="2021-10-01T14:38:56.685" v="37"/>
          <ac:graphicFrameMkLst>
            <pc:docMk/>
            <pc:sldMk cId="4001589698" sldId="257"/>
            <ac:graphicFrameMk id="5" creationId="{8825375B-19D3-462E-BCB5-2CD1DF3901D1}"/>
          </ac:graphicFrameMkLst>
        </pc:graphicFrameChg>
      </pc:sldChg>
    </pc:docChg>
  </pc:docChgLst>
  <pc:docChgLst>
    <pc:chgData name="Sen, Aanisha" userId="S::aanisha.sen@capgemini.com::44e85f07-517d-40c4-ab33-9fbb0934851d" providerId="AD" clId="Web-{081E48DB-D943-483C-8BDA-E185E4733C36}"/>
    <pc:docChg chg="addSld delSld modSld sldOrd addMainMaster">
      <pc:chgData name="Sen, Aanisha" userId="S::aanisha.sen@capgemini.com::44e85f07-517d-40c4-ab33-9fbb0934851d" providerId="AD" clId="Web-{081E48DB-D943-483C-8BDA-E185E4733C36}" dt="2021-10-01T14:36:56.912" v="2162" actId="20577"/>
      <pc:docMkLst>
        <pc:docMk/>
      </pc:docMkLst>
      <pc:sldChg chg="addSp delSp modSp mod setBg">
        <pc:chgData name="Sen, Aanisha" userId="S::aanisha.sen@capgemini.com::44e85f07-517d-40c4-ab33-9fbb0934851d" providerId="AD" clId="Web-{081E48DB-D943-483C-8BDA-E185E4733C36}" dt="2021-10-01T13:48:24.824" v="1081" actId="20577"/>
        <pc:sldMkLst>
          <pc:docMk/>
          <pc:sldMk cId="109857222" sldId="256"/>
        </pc:sldMkLst>
        <pc:spChg chg="mod">
          <ac:chgData name="Sen, Aanisha" userId="S::aanisha.sen@capgemini.com::44e85f07-517d-40c4-ab33-9fbb0934851d" providerId="AD" clId="Web-{081E48DB-D943-483C-8BDA-E185E4733C36}" dt="2021-10-01T13:48:24.824" v="108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n, Aanisha" userId="S::aanisha.sen@capgemini.com::44e85f07-517d-40c4-ab33-9fbb0934851d" providerId="AD" clId="Web-{081E48DB-D943-483C-8BDA-E185E4733C36}" dt="2021-10-01T12:13:03.824" v="772" actId="20577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Sen, Aanisha" userId="S::aanisha.sen@capgemini.com::44e85f07-517d-40c4-ab33-9fbb0934851d" providerId="AD" clId="Web-{081E48DB-D943-483C-8BDA-E185E4733C36}" dt="2021-10-01T09:58:54.411" v="109"/>
          <ac:spMkLst>
            <pc:docMk/>
            <pc:sldMk cId="109857222" sldId="256"/>
            <ac:spMk id="4" creationId="{DA4AFAC5-B26D-4E87-95CD-72E3D85704D5}"/>
          </ac:spMkLst>
        </pc:spChg>
        <pc:picChg chg="add del mod">
          <ac:chgData name="Sen, Aanisha" userId="S::aanisha.sen@capgemini.com::44e85f07-517d-40c4-ab33-9fbb0934851d" providerId="AD" clId="Web-{081E48DB-D943-483C-8BDA-E185E4733C36}" dt="2021-10-01T09:40:52.703" v="103"/>
          <ac:picMkLst>
            <pc:docMk/>
            <pc:sldMk cId="109857222" sldId="256"/>
            <ac:picMk id="4" creationId="{9E8CCD3B-F8B8-48B9-8546-642EF62C3BE1}"/>
          </ac:picMkLst>
        </pc:picChg>
        <pc:picChg chg="add del mod">
          <ac:chgData name="Sen, Aanisha" userId="S::aanisha.sen@capgemini.com::44e85f07-517d-40c4-ab33-9fbb0934851d" providerId="AD" clId="Web-{081E48DB-D943-483C-8BDA-E185E4733C36}" dt="2021-10-01T09:58:42.926" v="106"/>
          <ac:picMkLst>
            <pc:docMk/>
            <pc:sldMk cId="109857222" sldId="256"/>
            <ac:picMk id="5" creationId="{E3E0F5FD-4686-4FEF-9814-8F1E02703C9A}"/>
          </ac:picMkLst>
        </pc:picChg>
        <pc:picChg chg="add mod">
          <ac:chgData name="Sen, Aanisha" userId="S::aanisha.sen@capgemini.com::44e85f07-517d-40c4-ab33-9fbb0934851d" providerId="AD" clId="Web-{081E48DB-D943-483C-8BDA-E185E4733C36}" dt="2021-10-01T09:59:09.583" v="110"/>
          <ac:picMkLst>
            <pc:docMk/>
            <pc:sldMk cId="109857222" sldId="256"/>
            <ac:picMk id="6" creationId="{10E8D6EC-7801-464E-A0AB-F0E2C66D2C97}"/>
          </ac:picMkLst>
        </pc:picChg>
      </pc:sldChg>
      <pc:sldChg chg="addSp delSp modSp new">
        <pc:chgData name="Sen, Aanisha" userId="S::aanisha.sen@capgemini.com::44e85f07-517d-40c4-ab33-9fbb0934851d" providerId="AD" clId="Web-{081E48DB-D943-483C-8BDA-E185E4733C36}" dt="2021-10-01T14:35:23.894" v="2153"/>
        <pc:sldMkLst>
          <pc:docMk/>
          <pc:sldMk cId="4001589698" sldId="257"/>
        </pc:sldMkLst>
        <pc:spChg chg="mod">
          <ac:chgData name="Sen, Aanisha" userId="S::aanisha.sen@capgemini.com::44e85f07-517d-40c4-ab33-9fbb0934851d" providerId="AD" clId="Web-{081E48DB-D943-483C-8BDA-E185E4733C36}" dt="2021-10-01T13:48:33.293" v="1082" actId="20577"/>
          <ac:spMkLst>
            <pc:docMk/>
            <pc:sldMk cId="4001589698" sldId="257"/>
            <ac:spMk id="2" creationId="{66858D89-F7C1-4C05-89E9-CAAC3C3F5364}"/>
          </ac:spMkLst>
        </pc:spChg>
        <pc:spChg chg="del">
          <ac:chgData name="Sen, Aanisha" userId="S::aanisha.sen@capgemini.com::44e85f07-517d-40c4-ab33-9fbb0934851d" providerId="AD" clId="Web-{081E48DB-D943-483C-8BDA-E185E4733C36}" dt="2021-10-01T10:40:03.555" v="126"/>
          <ac:spMkLst>
            <pc:docMk/>
            <pc:sldMk cId="4001589698" sldId="257"/>
            <ac:spMk id="3" creationId="{303ABB8B-9C54-446C-89C1-985ED64EC1DA}"/>
          </ac:spMkLst>
        </pc:spChg>
        <pc:spChg chg="add del mod">
          <ac:chgData name="Sen, Aanisha" userId="S::aanisha.sen@capgemini.com::44e85f07-517d-40c4-ab33-9fbb0934851d" providerId="AD" clId="Web-{081E48DB-D943-483C-8BDA-E185E4733C36}" dt="2021-10-01T10:40:41.493" v="190"/>
          <ac:spMkLst>
            <pc:docMk/>
            <pc:sldMk cId="4001589698" sldId="257"/>
            <ac:spMk id="4" creationId="{42FC69AA-3D1E-45B3-9193-BFAD57BFB84D}"/>
          </ac:spMkLst>
        </pc:spChg>
        <pc:spChg chg="add mod">
          <ac:chgData name="Sen, Aanisha" userId="S::aanisha.sen@capgemini.com::44e85f07-517d-40c4-ab33-9fbb0934851d" providerId="AD" clId="Web-{081E48DB-D943-483C-8BDA-E185E4733C36}" dt="2021-10-01T12:02:10.743" v="765" actId="20577"/>
          <ac:spMkLst>
            <pc:docMk/>
            <pc:sldMk cId="4001589698" sldId="257"/>
            <ac:spMk id="6" creationId="{36E76861-5932-4D14-9345-DE2D3AE3D97B}"/>
          </ac:spMkLst>
        </pc:spChg>
        <pc:graphicFrameChg chg="add mod ord modGraphic">
          <ac:chgData name="Sen, Aanisha" userId="S::aanisha.sen@capgemini.com::44e85f07-517d-40c4-ab33-9fbb0934851d" providerId="AD" clId="Web-{081E48DB-D943-483C-8BDA-E185E4733C36}" dt="2021-10-01T14:35:23.894" v="2153"/>
          <ac:graphicFrameMkLst>
            <pc:docMk/>
            <pc:sldMk cId="4001589698" sldId="257"/>
            <ac:graphicFrameMk id="5" creationId="{8825375B-19D3-462E-BCB5-2CD1DF3901D1}"/>
          </ac:graphicFrameMkLst>
        </pc:graphicFrameChg>
      </pc:sldChg>
      <pc:sldChg chg="addSp delSp modSp new del">
        <pc:chgData name="Sen, Aanisha" userId="S::aanisha.sen@capgemini.com::44e85f07-517d-40c4-ab33-9fbb0934851d" providerId="AD" clId="Web-{081E48DB-D943-483C-8BDA-E185E4733C36}" dt="2021-10-01T12:34:55.721" v="776"/>
        <pc:sldMkLst>
          <pc:docMk/>
          <pc:sldMk cId="127304244" sldId="258"/>
        </pc:sldMkLst>
        <pc:spChg chg="del">
          <ac:chgData name="Sen, Aanisha" userId="S::aanisha.sen@capgemini.com::44e85f07-517d-40c4-ab33-9fbb0934851d" providerId="AD" clId="Web-{081E48DB-D943-483C-8BDA-E185E4733C36}" dt="2021-10-01T12:33:45.235" v="774"/>
          <ac:spMkLst>
            <pc:docMk/>
            <pc:sldMk cId="127304244" sldId="258"/>
            <ac:spMk id="3" creationId="{5B131C69-FE5A-4D50-955D-422CCF7F29DC}"/>
          </ac:spMkLst>
        </pc:spChg>
        <pc:spChg chg="add mod">
          <ac:chgData name="Sen, Aanisha" userId="S::aanisha.sen@capgemini.com::44e85f07-517d-40c4-ab33-9fbb0934851d" providerId="AD" clId="Web-{081E48DB-D943-483C-8BDA-E185E4733C36}" dt="2021-10-01T12:33:47.516" v="775"/>
          <ac:spMkLst>
            <pc:docMk/>
            <pc:sldMk cId="127304244" sldId="258"/>
            <ac:spMk id="6" creationId="{85067A28-741A-41AE-B29C-0C4A7383617F}"/>
          </ac:spMkLst>
        </pc:spChg>
        <pc:picChg chg="add del mod ord">
          <ac:chgData name="Sen, Aanisha" userId="S::aanisha.sen@capgemini.com::44e85f07-517d-40c4-ab33-9fbb0934851d" providerId="AD" clId="Web-{081E48DB-D943-483C-8BDA-E185E4733C36}" dt="2021-10-01T12:33:47.516" v="775"/>
          <ac:picMkLst>
            <pc:docMk/>
            <pc:sldMk cId="127304244" sldId="258"/>
            <ac:picMk id="4" creationId="{138C16FD-661A-4ACE-BAF1-EDC01C8435BE}"/>
          </ac:picMkLst>
        </pc:picChg>
      </pc:sldChg>
      <pc:sldChg chg="new del">
        <pc:chgData name="Sen, Aanisha" userId="S::aanisha.sen@capgemini.com::44e85f07-517d-40c4-ab33-9fbb0934851d" providerId="AD" clId="Web-{081E48DB-D943-483C-8BDA-E185E4733C36}" dt="2021-10-01T13:37:10.541" v="873"/>
        <pc:sldMkLst>
          <pc:docMk/>
          <pc:sldMk cId="4161234263" sldId="258"/>
        </pc:sldMkLst>
      </pc:sldChg>
      <pc:sldChg chg="addSp delSp modSp add del ord">
        <pc:chgData name="Sen, Aanisha" userId="S::aanisha.sen@capgemini.com::44e85f07-517d-40c4-ab33-9fbb0934851d" providerId="AD" clId="Web-{081E48DB-D943-483C-8BDA-E185E4733C36}" dt="2021-10-01T13:47:32.463" v="1073"/>
        <pc:sldMkLst>
          <pc:docMk/>
          <pc:sldMk cId="3125591594" sldId="259"/>
        </pc:sldMkLst>
        <pc:spChg chg="del mod">
          <ac:chgData name="Sen, Aanisha" userId="S::aanisha.sen@capgemini.com::44e85f07-517d-40c4-ab33-9fbb0934851d" providerId="AD" clId="Web-{081E48DB-D943-483C-8BDA-E185E4733C36}" dt="2021-10-01T13:41:56.377" v="948"/>
          <ac:spMkLst>
            <pc:docMk/>
            <pc:sldMk cId="3125591594" sldId="259"/>
            <ac:spMk id="3" creationId="{00000000-0000-0000-0000-000000000000}"/>
          </ac:spMkLst>
        </pc:spChg>
        <pc:spChg chg="add mod">
          <ac:chgData name="Sen, Aanisha" userId="S::aanisha.sen@capgemini.com::44e85f07-517d-40c4-ab33-9fbb0934851d" providerId="AD" clId="Web-{081E48DB-D943-483C-8BDA-E185E4733C36}" dt="2021-10-01T13:41:56.377" v="948"/>
          <ac:spMkLst>
            <pc:docMk/>
            <pc:sldMk cId="3125591594" sldId="259"/>
            <ac:spMk id="4" creationId="{90C6F62C-1A31-4419-92A3-D65306A415BE}"/>
          </ac:spMkLst>
        </pc:spChg>
        <pc:spChg chg="mod">
          <ac:chgData name="Sen, Aanisha" userId="S::aanisha.sen@capgemini.com::44e85f07-517d-40c4-ab33-9fbb0934851d" providerId="AD" clId="Web-{081E48DB-D943-483C-8BDA-E185E4733C36}" dt="2021-10-01T13:39:04.763" v="907" actId="20577"/>
          <ac:spMkLst>
            <pc:docMk/>
            <pc:sldMk cId="3125591594" sldId="259"/>
            <ac:spMk id="7" creationId="{00000000-0000-0000-0000-000000000000}"/>
          </ac:spMkLst>
        </pc:spChg>
      </pc:sldChg>
      <pc:sldChg chg="modSp add">
        <pc:chgData name="Sen, Aanisha" userId="S::aanisha.sen@capgemini.com::44e85f07-517d-40c4-ab33-9fbb0934851d" providerId="AD" clId="Web-{081E48DB-D943-483C-8BDA-E185E4733C36}" dt="2021-10-01T13:49:42.669" v="1090" actId="20577"/>
        <pc:sldMkLst>
          <pc:docMk/>
          <pc:sldMk cId="3775485364" sldId="260"/>
        </pc:sldMkLst>
        <pc:spChg chg="mod">
          <ac:chgData name="Sen, Aanisha" userId="S::aanisha.sen@capgemini.com::44e85f07-517d-40c4-ab33-9fbb0934851d" providerId="AD" clId="Web-{081E48DB-D943-483C-8BDA-E185E4733C36}" dt="2021-10-01T13:49:26.450" v="1088" actId="20577"/>
          <ac:spMkLst>
            <pc:docMk/>
            <pc:sldMk cId="3775485364" sldId="260"/>
            <ac:spMk id="4" creationId="{00000000-0000-0000-0000-000000000000}"/>
          </ac:spMkLst>
        </pc:spChg>
        <pc:spChg chg="mod">
          <ac:chgData name="Sen, Aanisha" userId="S::aanisha.sen@capgemini.com::44e85f07-517d-40c4-ab33-9fbb0934851d" providerId="AD" clId="Web-{081E48DB-D943-483C-8BDA-E185E4733C36}" dt="2021-10-01T13:49:42.669" v="1090" actId="20577"/>
          <ac:spMkLst>
            <pc:docMk/>
            <pc:sldMk cId="3775485364" sldId="260"/>
            <ac:spMk id="5" creationId="{00000000-0000-0000-0000-000000000000}"/>
          </ac:spMkLst>
        </pc:spChg>
      </pc:sldChg>
      <pc:sldChg chg="addSp delSp modSp add mod setBg">
        <pc:chgData name="Sen, Aanisha" userId="S::aanisha.sen@capgemini.com::44e85f07-517d-40c4-ab33-9fbb0934851d" providerId="AD" clId="Web-{081E48DB-D943-483C-8BDA-E185E4733C36}" dt="2021-10-01T13:49:06.309" v="1087" actId="20577"/>
        <pc:sldMkLst>
          <pc:docMk/>
          <pc:sldMk cId="2630286582" sldId="261"/>
        </pc:sldMkLst>
        <pc:spChg chg="ord">
          <ac:chgData name="Sen, Aanisha" userId="S::aanisha.sen@capgemini.com::44e85f07-517d-40c4-ab33-9fbb0934851d" providerId="AD" clId="Web-{081E48DB-D943-483C-8BDA-E185E4733C36}" dt="2021-10-01T13:36:24.087" v="869"/>
          <ac:spMkLst>
            <pc:docMk/>
            <pc:sldMk cId="2630286582" sldId="261"/>
            <ac:spMk id="2" creationId="{00000000-0000-0000-0000-000000000000}"/>
          </ac:spMkLst>
        </pc:spChg>
        <pc:spChg chg="add mod">
          <ac:chgData name="Sen, Aanisha" userId="S::aanisha.sen@capgemini.com::44e85f07-517d-40c4-ab33-9fbb0934851d" providerId="AD" clId="Web-{081E48DB-D943-483C-8BDA-E185E4733C36}" dt="2021-10-01T13:49:06.309" v="1087" actId="20577"/>
          <ac:spMkLst>
            <pc:docMk/>
            <pc:sldMk cId="2630286582" sldId="261"/>
            <ac:spMk id="7" creationId="{5582688B-CB3C-45EC-9D39-E51E53573857}"/>
          </ac:spMkLst>
        </pc:spChg>
        <pc:spChg chg="add del mod">
          <ac:chgData name="Sen, Aanisha" userId="S::aanisha.sen@capgemini.com::44e85f07-517d-40c4-ab33-9fbb0934851d" providerId="AD" clId="Web-{081E48DB-D943-483C-8BDA-E185E4733C36}" dt="2021-10-01T13:35:36.258" v="862"/>
          <ac:spMkLst>
            <pc:docMk/>
            <pc:sldMk cId="2630286582" sldId="261"/>
            <ac:spMk id="8" creationId="{08E5F90C-7190-48F1-AF5D-5FE65487EE1F}"/>
          </ac:spMkLst>
        </pc:spChg>
        <pc:spChg chg="add del mod">
          <ac:chgData name="Sen, Aanisha" userId="S::aanisha.sen@capgemini.com::44e85f07-517d-40c4-ab33-9fbb0934851d" providerId="AD" clId="Web-{081E48DB-D943-483C-8BDA-E185E4733C36}" dt="2021-10-01T13:25:16.664" v="860"/>
          <ac:spMkLst>
            <pc:docMk/>
            <pc:sldMk cId="2630286582" sldId="261"/>
            <ac:spMk id="9" creationId="{A6BAB1DD-0B5C-4F9B-B5EA-EB580E5E1307}"/>
          </ac:spMkLst>
        </pc:spChg>
        <pc:spChg chg="add del">
          <ac:chgData name="Sen, Aanisha" userId="S::aanisha.sen@capgemini.com::44e85f07-517d-40c4-ab33-9fbb0934851d" providerId="AD" clId="Web-{081E48DB-D943-483C-8BDA-E185E4733C36}" dt="2021-10-01T13:36:24.087" v="869"/>
          <ac:spMkLst>
            <pc:docMk/>
            <pc:sldMk cId="2630286582" sldId="261"/>
            <ac:spMk id="12" creationId="{D4771268-CB57-404A-9271-370EB28F6090}"/>
          </ac:spMkLst>
        </pc:spChg>
        <pc:spChg chg="add del">
          <ac:chgData name="Sen, Aanisha" userId="S::aanisha.sen@capgemini.com::44e85f07-517d-40c4-ab33-9fbb0934851d" providerId="AD" clId="Web-{081E48DB-D943-483C-8BDA-E185E4733C36}" dt="2021-10-01T13:36:11.821" v="867"/>
          <ac:spMkLst>
            <pc:docMk/>
            <pc:sldMk cId="2630286582" sldId="261"/>
            <ac:spMk id="17" creationId="{7F57BEA8-497D-4AA8-8A18-BDCD696B25FE}"/>
          </ac:spMkLst>
        </pc:spChg>
        <pc:picChg chg="add del mod">
          <ac:chgData name="Sen, Aanisha" userId="S::aanisha.sen@capgemini.com::44e85f07-517d-40c4-ab33-9fbb0934851d" providerId="AD" clId="Web-{081E48DB-D943-483C-8BDA-E185E4733C36}" dt="2021-10-01T13:19:31.952" v="791"/>
          <ac:picMkLst>
            <pc:docMk/>
            <pc:sldMk cId="2630286582" sldId="261"/>
            <ac:picMk id="3" creationId="{5929FE70-AE46-42F8-8CD2-6D53B3769F60}"/>
          </ac:picMkLst>
        </pc:picChg>
        <pc:picChg chg="del mod">
          <ac:chgData name="Sen, Aanisha" userId="S::aanisha.sen@capgemini.com::44e85f07-517d-40c4-ab33-9fbb0934851d" providerId="AD" clId="Web-{081E48DB-D943-483C-8BDA-E185E4733C36}" dt="2021-10-01T13:20:21.688" v="797"/>
          <ac:picMkLst>
            <pc:docMk/>
            <pc:sldMk cId="2630286582" sldId="261"/>
            <ac:picMk id="4" creationId="{00000000-0000-0000-0000-000000000000}"/>
          </ac:picMkLst>
        </pc:picChg>
        <pc:picChg chg="add del mod">
          <ac:chgData name="Sen, Aanisha" userId="S::aanisha.sen@capgemini.com::44e85f07-517d-40c4-ab33-9fbb0934851d" providerId="AD" clId="Web-{081E48DB-D943-483C-8BDA-E185E4733C36}" dt="2021-10-01T13:23:02.536" v="844"/>
          <ac:picMkLst>
            <pc:docMk/>
            <pc:sldMk cId="2630286582" sldId="261"/>
            <ac:picMk id="5" creationId="{9E4056DE-3188-4694-A169-FA9C21906155}"/>
          </ac:picMkLst>
        </pc:picChg>
        <pc:picChg chg="add del mod ord">
          <ac:chgData name="Sen, Aanisha" userId="S::aanisha.sen@capgemini.com::44e85f07-517d-40c4-ab33-9fbb0934851d" providerId="AD" clId="Web-{081E48DB-D943-483C-8BDA-E185E4733C36}" dt="2021-10-01T13:35:33.961" v="861"/>
          <ac:picMkLst>
            <pc:docMk/>
            <pc:sldMk cId="2630286582" sldId="261"/>
            <ac:picMk id="6" creationId="{E4270237-979F-4C2A-9C62-19DE8B1A58E4}"/>
          </ac:picMkLst>
        </pc:picChg>
        <pc:picChg chg="add mod">
          <ac:chgData name="Sen, Aanisha" userId="S::aanisha.sen@capgemini.com::44e85f07-517d-40c4-ab33-9fbb0934851d" providerId="AD" clId="Web-{081E48DB-D943-483C-8BDA-E185E4733C36}" dt="2021-10-01T13:36:55.088" v="872"/>
          <ac:picMkLst>
            <pc:docMk/>
            <pc:sldMk cId="2630286582" sldId="261"/>
            <ac:picMk id="10" creationId="{F09F3C02-C03E-4641-96A9-5CA71F0AF92D}"/>
          </ac:picMkLst>
        </pc:picChg>
        <pc:cxnChg chg="add del">
          <ac:chgData name="Sen, Aanisha" userId="S::aanisha.sen@capgemini.com::44e85f07-517d-40c4-ab33-9fbb0934851d" providerId="AD" clId="Web-{081E48DB-D943-483C-8BDA-E185E4733C36}" dt="2021-10-01T13:36:11.821" v="867"/>
          <ac:cxnSpMkLst>
            <pc:docMk/>
            <pc:sldMk cId="2630286582" sldId="261"/>
            <ac:cxnSpMk id="15" creationId="{D2E961F1-4A28-4A5F-BBD4-6E400E5E6C75}"/>
          </ac:cxnSpMkLst>
        </pc:cxnChg>
        <pc:cxnChg chg="add del">
          <ac:chgData name="Sen, Aanisha" userId="S::aanisha.sen@capgemini.com::44e85f07-517d-40c4-ab33-9fbb0934851d" providerId="AD" clId="Web-{081E48DB-D943-483C-8BDA-E185E4733C36}" dt="2021-10-01T13:36:11.821" v="867"/>
          <ac:cxnSpMkLst>
            <pc:docMk/>
            <pc:sldMk cId="2630286582" sldId="261"/>
            <ac:cxnSpMk id="19" creationId="{A82415D3-DDE5-4D63-8CB3-23A5EC581B27}"/>
          </ac:cxnSpMkLst>
        </pc:cxnChg>
        <pc:cxnChg chg="add del">
          <ac:chgData name="Sen, Aanisha" userId="S::aanisha.sen@capgemini.com::44e85f07-517d-40c4-ab33-9fbb0934851d" providerId="AD" clId="Web-{081E48DB-D943-483C-8BDA-E185E4733C36}" dt="2021-10-01T13:36:11.821" v="867"/>
          <ac:cxnSpMkLst>
            <pc:docMk/>
            <pc:sldMk cId="2630286582" sldId="261"/>
            <ac:cxnSpMk id="21" creationId="{AD7193FB-6AE6-4B3B-8F89-56B55DD63B4D}"/>
          </ac:cxnSpMkLst>
        </pc:cxnChg>
      </pc:sldChg>
      <pc:sldChg chg="delSp add del">
        <pc:chgData name="Sen, Aanisha" userId="S::aanisha.sen@capgemini.com::44e85f07-517d-40c4-ab33-9fbb0934851d" providerId="AD" clId="Web-{081E48DB-D943-483C-8BDA-E185E4733C36}" dt="2021-10-01T13:20:43.860" v="803"/>
        <pc:sldMkLst>
          <pc:docMk/>
          <pc:sldMk cId="671860427" sldId="262"/>
        </pc:sldMkLst>
        <pc:picChg chg="del">
          <ac:chgData name="Sen, Aanisha" userId="S::aanisha.sen@capgemini.com::44e85f07-517d-40c4-ab33-9fbb0934851d" providerId="AD" clId="Web-{081E48DB-D943-483C-8BDA-E185E4733C36}" dt="2021-10-01T13:18:38.248" v="785"/>
          <ac:picMkLst>
            <pc:docMk/>
            <pc:sldMk cId="671860427" sldId="262"/>
            <ac:picMk id="3" creationId="{00000000-0000-0000-0000-000000000000}"/>
          </ac:picMkLst>
        </pc:picChg>
      </pc:sldChg>
      <pc:sldChg chg="delSp modSp new del ord">
        <pc:chgData name="Sen, Aanisha" userId="S::aanisha.sen@capgemini.com::44e85f07-517d-40c4-ab33-9fbb0934851d" providerId="AD" clId="Web-{081E48DB-D943-483C-8BDA-E185E4733C36}" dt="2021-10-01T13:47:42.916" v="1074"/>
        <pc:sldMkLst>
          <pc:docMk/>
          <pc:sldMk cId="1677036924" sldId="262"/>
        </pc:sldMkLst>
        <pc:spChg chg="del">
          <ac:chgData name="Sen, Aanisha" userId="S::aanisha.sen@capgemini.com::44e85f07-517d-40c4-ab33-9fbb0934851d" providerId="AD" clId="Web-{081E48DB-D943-483C-8BDA-E185E4733C36}" dt="2021-10-01T13:40:52.172" v="945"/>
          <ac:spMkLst>
            <pc:docMk/>
            <pc:sldMk cId="1677036924" sldId="262"/>
            <ac:spMk id="2" creationId="{45D08263-D4F3-4F14-9906-B82686653E4A}"/>
          </ac:spMkLst>
        </pc:spChg>
        <pc:spChg chg="mod">
          <ac:chgData name="Sen, Aanisha" userId="S::aanisha.sen@capgemini.com::44e85f07-517d-40c4-ab33-9fbb0934851d" providerId="AD" clId="Web-{081E48DB-D943-483C-8BDA-E185E4733C36}" dt="2021-10-01T13:40:57.125" v="946" actId="1076"/>
          <ac:spMkLst>
            <pc:docMk/>
            <pc:sldMk cId="1677036924" sldId="262"/>
            <ac:spMk id="3" creationId="{7DC72E92-7B6B-4988-ADBE-2D67BE75BE99}"/>
          </ac:spMkLst>
        </pc:spChg>
      </pc:sldChg>
      <pc:sldChg chg="addSp delSp modSp new">
        <pc:chgData name="Sen, Aanisha" userId="S::aanisha.sen@capgemini.com::44e85f07-517d-40c4-ab33-9fbb0934851d" providerId="AD" clId="Web-{081E48DB-D943-483C-8BDA-E185E4733C36}" dt="2021-10-01T13:47:18.541" v="1072" actId="20577"/>
        <pc:sldMkLst>
          <pc:docMk/>
          <pc:sldMk cId="1871027650" sldId="263"/>
        </pc:sldMkLst>
        <pc:spChg chg="mod">
          <ac:chgData name="Sen, Aanisha" userId="S::aanisha.sen@capgemini.com::44e85f07-517d-40c4-ab33-9fbb0934851d" providerId="AD" clId="Web-{081E48DB-D943-483C-8BDA-E185E4733C36}" dt="2021-10-01T13:45:15.694" v="1004" actId="20577"/>
          <ac:spMkLst>
            <pc:docMk/>
            <pc:sldMk cId="1871027650" sldId="263"/>
            <ac:spMk id="2" creationId="{74DEA9C3-FF81-4233-840D-FAAD493A3AF5}"/>
          </ac:spMkLst>
        </pc:spChg>
        <pc:spChg chg="mod">
          <ac:chgData name="Sen, Aanisha" userId="S::aanisha.sen@capgemini.com::44e85f07-517d-40c4-ab33-9fbb0934851d" providerId="AD" clId="Web-{081E48DB-D943-483C-8BDA-E185E4733C36}" dt="2021-10-01T13:44:49.615" v="992" actId="20577"/>
          <ac:spMkLst>
            <pc:docMk/>
            <pc:sldMk cId="1871027650" sldId="263"/>
            <ac:spMk id="3" creationId="{2BB849EA-DF9A-4453-92B6-BE9F15940573}"/>
          </ac:spMkLst>
        </pc:spChg>
        <pc:spChg chg="del">
          <ac:chgData name="Sen, Aanisha" userId="S::aanisha.sen@capgemini.com::44e85f07-517d-40c4-ab33-9fbb0934851d" providerId="AD" clId="Web-{081E48DB-D943-483C-8BDA-E185E4733C36}" dt="2021-10-01T13:43:45.661" v="986"/>
          <ac:spMkLst>
            <pc:docMk/>
            <pc:sldMk cId="1871027650" sldId="263"/>
            <ac:spMk id="4" creationId="{A74C3C00-C97F-4EA0-9536-BF5CE24D1F09}"/>
          </ac:spMkLst>
        </pc:spChg>
        <pc:spChg chg="mod">
          <ac:chgData name="Sen, Aanisha" userId="S::aanisha.sen@capgemini.com::44e85f07-517d-40c4-ab33-9fbb0934851d" providerId="AD" clId="Web-{081E48DB-D943-483C-8BDA-E185E4733C36}" dt="2021-10-01T13:43:43.160" v="985" actId="20577"/>
          <ac:spMkLst>
            <pc:docMk/>
            <pc:sldMk cId="1871027650" sldId="263"/>
            <ac:spMk id="5" creationId="{C57D5719-6103-42BA-AD34-8D48674A6BF3}"/>
          </ac:spMkLst>
        </pc:spChg>
        <pc:spChg chg="mod">
          <ac:chgData name="Sen, Aanisha" userId="S::aanisha.sen@capgemini.com::44e85f07-517d-40c4-ab33-9fbb0934851d" providerId="AD" clId="Web-{081E48DB-D943-483C-8BDA-E185E4733C36}" dt="2021-10-01T13:44:18.005" v="991" actId="20577"/>
          <ac:spMkLst>
            <pc:docMk/>
            <pc:sldMk cId="1871027650" sldId="263"/>
            <ac:spMk id="6" creationId="{8DB1A506-107C-48D2-969E-BC2C3573F9D0}"/>
          </ac:spMkLst>
        </pc:spChg>
        <pc:spChg chg="add del mod">
          <ac:chgData name="Sen, Aanisha" userId="S::aanisha.sen@capgemini.com::44e85f07-517d-40c4-ab33-9fbb0934851d" providerId="AD" clId="Web-{081E48DB-D943-483C-8BDA-E185E4733C36}" dt="2021-10-01T13:42:15.002" v="951"/>
          <ac:spMkLst>
            <pc:docMk/>
            <pc:sldMk cId="1871027650" sldId="263"/>
            <ac:spMk id="7" creationId="{568B3DAB-F10B-4DAB-BC65-57D719AB204A}"/>
          </ac:spMkLst>
        </pc:spChg>
        <pc:spChg chg="add mod">
          <ac:chgData name="Sen, Aanisha" userId="S::aanisha.sen@capgemini.com::44e85f07-517d-40c4-ab33-9fbb0934851d" providerId="AD" clId="Web-{081E48DB-D943-483C-8BDA-E185E4733C36}" dt="2021-10-01T13:47:18.541" v="1072" actId="20577"/>
          <ac:spMkLst>
            <pc:docMk/>
            <pc:sldMk cId="1871027650" sldId="263"/>
            <ac:spMk id="16" creationId="{9417F03B-390A-4A64-8992-179DAECE64D9}"/>
          </ac:spMkLst>
        </pc:spChg>
        <pc:graphicFrameChg chg="add del mod ord modGraphic">
          <ac:chgData name="Sen, Aanisha" userId="S::aanisha.sen@capgemini.com::44e85f07-517d-40c4-ab33-9fbb0934851d" providerId="AD" clId="Web-{081E48DB-D943-483C-8BDA-E185E4733C36}" dt="2021-10-01T13:43:57.973" v="987"/>
          <ac:graphicFrameMkLst>
            <pc:docMk/>
            <pc:sldMk cId="1871027650" sldId="263"/>
            <ac:graphicFrameMk id="8" creationId="{DAAE30EB-7FFC-414B-8602-6CE8E977E8F9}"/>
          </ac:graphicFrameMkLst>
        </pc:graphicFrameChg>
      </pc:sldChg>
      <pc:sldChg chg="delSp modSp add ord">
        <pc:chgData name="Sen, Aanisha" userId="S::aanisha.sen@capgemini.com::44e85f07-517d-40c4-ab33-9fbb0934851d" providerId="AD" clId="Web-{081E48DB-D943-483C-8BDA-E185E4733C36}" dt="2021-10-01T14:36:42.615" v="2161" actId="20577"/>
        <pc:sldMkLst>
          <pc:docMk/>
          <pc:sldMk cId="3593268988" sldId="264"/>
        </pc:sldMkLst>
        <pc:spChg chg="mod">
          <ac:chgData name="Sen, Aanisha" userId="S::aanisha.sen@capgemini.com::44e85f07-517d-40c4-ab33-9fbb0934851d" providerId="AD" clId="Web-{081E48DB-D943-483C-8BDA-E185E4733C36}" dt="2021-10-01T14:36:42.615" v="2161" actId="20577"/>
          <ac:spMkLst>
            <pc:docMk/>
            <pc:sldMk cId="3593268988" sldId="264"/>
            <ac:spMk id="3" creationId="{ABD4B111-3D98-47E5-812F-03EAF3FC6463}"/>
          </ac:spMkLst>
        </pc:spChg>
        <pc:spChg chg="del">
          <ac:chgData name="Sen, Aanisha" userId="S::aanisha.sen@capgemini.com::44e85f07-517d-40c4-ab33-9fbb0934851d" providerId="AD" clId="Web-{081E48DB-D943-483C-8BDA-E185E4733C36}" dt="2021-10-01T14:08:08.041" v="1547"/>
          <ac:spMkLst>
            <pc:docMk/>
            <pc:sldMk cId="3593268988" sldId="264"/>
            <ac:spMk id="18" creationId="{00000000-0000-0000-0000-000000000000}"/>
          </ac:spMkLst>
        </pc:spChg>
        <pc:spChg chg="del mod">
          <ac:chgData name="Sen, Aanisha" userId="S::aanisha.sen@capgemini.com::44e85f07-517d-40c4-ab33-9fbb0934851d" providerId="AD" clId="Web-{081E48DB-D943-483C-8BDA-E185E4733C36}" dt="2021-10-01T14:05:37.615" v="1503"/>
          <ac:spMkLst>
            <pc:docMk/>
            <pc:sldMk cId="3593268988" sldId="264"/>
            <ac:spMk id="19" creationId="{2BB7AEA8-BEBF-48A6-BFD3-5B03B0C138C5}"/>
          </ac:spMkLst>
        </pc:spChg>
        <pc:spChg chg="mod">
          <ac:chgData name="Sen, Aanisha" userId="S::aanisha.sen@capgemini.com::44e85f07-517d-40c4-ab33-9fbb0934851d" providerId="AD" clId="Web-{081E48DB-D943-483C-8BDA-E185E4733C36}" dt="2021-10-01T14:05:19.208" v="1497" actId="20577"/>
          <ac:spMkLst>
            <pc:docMk/>
            <pc:sldMk cId="3593268988" sldId="264"/>
            <ac:spMk id="24" creationId="{E3B50E1D-43FF-48B4-B010-612ED547CF2D}"/>
          </ac:spMkLst>
        </pc:spChg>
        <pc:spChg chg="del mod">
          <ac:chgData name="Sen, Aanisha" userId="S::aanisha.sen@capgemini.com::44e85f07-517d-40c4-ab33-9fbb0934851d" providerId="AD" clId="Web-{081E48DB-D943-483C-8BDA-E185E4733C36}" dt="2021-10-01T14:05:27.865" v="1500"/>
          <ac:spMkLst>
            <pc:docMk/>
            <pc:sldMk cId="3593268988" sldId="264"/>
            <ac:spMk id="40" creationId="{DCF674D4-0A64-4B91-A4F6-6E6A8DEB4951}"/>
          </ac:spMkLst>
        </pc:spChg>
        <pc:graphicFrameChg chg="mod modGraphic">
          <ac:chgData name="Sen, Aanisha" userId="S::aanisha.sen@capgemini.com::44e85f07-517d-40c4-ab33-9fbb0934851d" providerId="AD" clId="Web-{081E48DB-D943-483C-8BDA-E185E4733C36}" dt="2021-10-01T14:08:31.370" v="1552" actId="1076"/>
          <ac:graphicFrameMkLst>
            <pc:docMk/>
            <pc:sldMk cId="3593268988" sldId="264"/>
            <ac:graphicFrameMk id="6" creationId="{455D389F-94C9-44CE-BC4F-EB756A96F65A}"/>
          </ac:graphicFrameMkLst>
        </pc:graphicFrameChg>
        <pc:graphicFrameChg chg="mod modGraphic">
          <ac:chgData name="Sen, Aanisha" userId="S::aanisha.sen@capgemini.com::44e85f07-517d-40c4-ab33-9fbb0934851d" providerId="AD" clId="Web-{081E48DB-D943-483C-8BDA-E185E4733C36}" dt="2021-10-01T14:32:27.859" v="2066"/>
          <ac:graphicFrameMkLst>
            <pc:docMk/>
            <pc:sldMk cId="3593268988" sldId="264"/>
            <ac:graphicFrameMk id="9" creationId="{4F63785A-2120-4087-8AC7-8CFC9DB34417}"/>
          </ac:graphicFrameMkLst>
        </pc:graphicFrameChg>
        <pc:graphicFrameChg chg="mod modGraphic">
          <ac:chgData name="Sen, Aanisha" userId="S::aanisha.sen@capgemini.com::44e85f07-517d-40c4-ab33-9fbb0934851d" providerId="AD" clId="Web-{081E48DB-D943-483C-8BDA-E185E4733C36}" dt="2021-10-01T14:32:35.281" v="2068"/>
          <ac:graphicFrameMkLst>
            <pc:docMk/>
            <pc:sldMk cId="3593268988" sldId="264"/>
            <ac:graphicFrameMk id="21" creationId="{0FCA09EB-822F-4A73-95B3-D38F12EDD2CC}"/>
          </ac:graphicFrameMkLst>
        </pc:graphicFrameChg>
      </pc:sldChg>
      <pc:sldChg chg="modSp add">
        <pc:chgData name="Sen, Aanisha" userId="S::aanisha.sen@capgemini.com::44e85f07-517d-40c4-ab33-9fbb0934851d" providerId="AD" clId="Web-{081E48DB-D943-483C-8BDA-E185E4733C36}" dt="2021-10-01T14:36:56.912" v="2162" actId="20577"/>
        <pc:sldMkLst>
          <pc:docMk/>
          <pc:sldMk cId="1728888503" sldId="265"/>
        </pc:sldMkLst>
        <pc:spChg chg="mod">
          <ac:chgData name="Sen, Aanisha" userId="S::aanisha.sen@capgemini.com::44e85f07-517d-40c4-ab33-9fbb0934851d" providerId="AD" clId="Web-{081E48DB-D943-483C-8BDA-E185E4733C36}" dt="2021-10-01T14:36:56.912" v="2162" actId="20577"/>
          <ac:spMkLst>
            <pc:docMk/>
            <pc:sldMk cId="1728888503" sldId="265"/>
            <ac:spMk id="3" creationId="{ABD4B111-3D98-47E5-812F-03EAF3FC6463}"/>
          </ac:spMkLst>
        </pc:spChg>
        <pc:spChg chg="mod">
          <ac:chgData name="Sen, Aanisha" userId="S::aanisha.sen@capgemini.com::44e85f07-517d-40c4-ab33-9fbb0934851d" providerId="AD" clId="Web-{081E48DB-D943-483C-8BDA-E185E4733C36}" dt="2021-10-01T14:24:07.471" v="1911" actId="1076"/>
          <ac:spMkLst>
            <pc:docMk/>
            <pc:sldMk cId="1728888503" sldId="265"/>
            <ac:spMk id="19" creationId="{E43AC033-DEE7-44BF-962E-3527227BED2D}"/>
          </ac:spMkLst>
        </pc:spChg>
        <pc:spChg chg="mod">
          <ac:chgData name="Sen, Aanisha" userId="S::aanisha.sen@capgemini.com::44e85f07-517d-40c4-ab33-9fbb0934851d" providerId="AD" clId="Web-{081E48DB-D943-483C-8BDA-E185E4733C36}" dt="2021-10-01T14:24:04.299" v="1910" actId="1076"/>
          <ac:spMkLst>
            <pc:docMk/>
            <pc:sldMk cId="1728888503" sldId="265"/>
            <ac:spMk id="20" creationId="{D98C3726-604A-4D20-8673-D4473A8C8649}"/>
          </ac:spMkLst>
        </pc:spChg>
        <pc:spChg chg="mod">
          <ac:chgData name="Sen, Aanisha" userId="S::aanisha.sen@capgemini.com::44e85f07-517d-40c4-ab33-9fbb0934851d" providerId="AD" clId="Web-{081E48DB-D943-483C-8BDA-E185E4733C36}" dt="2021-10-01T14:23:54.018" v="1908" actId="1076"/>
          <ac:spMkLst>
            <pc:docMk/>
            <pc:sldMk cId="1728888503" sldId="265"/>
            <ac:spMk id="23" creationId="{2E54B742-50B5-4027-9322-FEBFBE38CD38}"/>
          </ac:spMkLst>
        </pc:spChg>
        <pc:spChg chg="mod">
          <ac:chgData name="Sen, Aanisha" userId="S::aanisha.sen@capgemini.com::44e85f07-517d-40c4-ab33-9fbb0934851d" providerId="AD" clId="Web-{081E48DB-D943-483C-8BDA-E185E4733C36}" dt="2021-10-01T14:24:15.159" v="1913" actId="1076"/>
          <ac:spMkLst>
            <pc:docMk/>
            <pc:sldMk cId="1728888503" sldId="265"/>
            <ac:spMk id="24" creationId="{E3B50E1D-43FF-48B4-B010-612ED547CF2D}"/>
          </ac:spMkLst>
        </pc:spChg>
        <pc:spChg chg="mod">
          <ac:chgData name="Sen, Aanisha" userId="S::aanisha.sen@capgemini.com::44e85f07-517d-40c4-ab33-9fbb0934851d" providerId="AD" clId="Web-{081E48DB-D943-483C-8BDA-E185E4733C36}" dt="2021-10-01T14:28:34.446" v="2025" actId="1076"/>
          <ac:spMkLst>
            <pc:docMk/>
            <pc:sldMk cId="1728888503" sldId="265"/>
            <ac:spMk id="31" creationId="{FF4EF70A-C930-4CF6-93D3-F803A5186BB8}"/>
          </ac:spMkLst>
        </pc:spChg>
        <pc:spChg chg="mod">
          <ac:chgData name="Sen, Aanisha" userId="S::aanisha.sen@capgemini.com::44e85f07-517d-40c4-ab33-9fbb0934851d" providerId="AD" clId="Web-{081E48DB-D943-483C-8BDA-E185E4733C36}" dt="2021-10-01T14:24:11.705" v="1912" actId="1076"/>
          <ac:spMkLst>
            <pc:docMk/>
            <pc:sldMk cId="1728888503" sldId="265"/>
            <ac:spMk id="40" creationId="{DCF674D4-0A64-4B91-A4F6-6E6A8DEB4951}"/>
          </ac:spMkLst>
        </pc:spChg>
        <pc:graphicFrameChg chg="mod modGraphic">
          <ac:chgData name="Sen, Aanisha" userId="S::aanisha.sen@capgemini.com::44e85f07-517d-40c4-ab33-9fbb0934851d" providerId="AD" clId="Web-{081E48DB-D943-483C-8BDA-E185E4733C36}" dt="2021-10-01T14:23:27.361" v="1903" actId="1076"/>
          <ac:graphicFrameMkLst>
            <pc:docMk/>
            <pc:sldMk cId="1728888503" sldId="265"/>
            <ac:graphicFrameMk id="2" creationId="{80FF9A5F-B7CD-40B9-82E3-C96ED28174AB}"/>
          </ac:graphicFrameMkLst>
        </pc:graphicFrameChg>
        <pc:graphicFrameChg chg="mod modGraphic">
          <ac:chgData name="Sen, Aanisha" userId="S::aanisha.sen@capgemini.com::44e85f07-517d-40c4-ab33-9fbb0934851d" providerId="AD" clId="Web-{081E48DB-D943-483C-8BDA-E185E4733C36}" dt="2021-10-01T14:33:00.266" v="2080"/>
          <ac:graphicFrameMkLst>
            <pc:docMk/>
            <pc:sldMk cId="1728888503" sldId="265"/>
            <ac:graphicFrameMk id="4" creationId="{80ACE7E8-EF55-4059-B0DF-3F292687445F}"/>
          </ac:graphicFrameMkLst>
        </pc:graphicFrameChg>
        <pc:graphicFrameChg chg="mod modGraphic">
          <ac:chgData name="Sen, Aanisha" userId="S::aanisha.sen@capgemini.com::44e85f07-517d-40c4-ab33-9fbb0934851d" providerId="AD" clId="Web-{081E48DB-D943-483C-8BDA-E185E4733C36}" dt="2021-10-01T14:33:24.188" v="2108"/>
          <ac:graphicFrameMkLst>
            <pc:docMk/>
            <pc:sldMk cId="1728888503" sldId="265"/>
            <ac:graphicFrameMk id="11" creationId="{4F79BD53-8A17-47CB-B866-48A3A985A83A}"/>
          </ac:graphicFrameMkLst>
        </pc:graphicFrameChg>
        <pc:graphicFrameChg chg="mod modGraphic">
          <ac:chgData name="Sen, Aanisha" userId="S::aanisha.sen@capgemini.com::44e85f07-517d-40c4-ab33-9fbb0934851d" providerId="AD" clId="Web-{081E48DB-D943-483C-8BDA-E185E4733C36}" dt="2021-10-01T14:33:20.719" v="2098"/>
          <ac:graphicFrameMkLst>
            <pc:docMk/>
            <pc:sldMk cId="1728888503" sldId="265"/>
            <ac:graphicFrameMk id="12" creationId="{67965F6F-E289-47D2-BE76-CD0493B72217}"/>
          </ac:graphicFrameMkLst>
        </pc:graphicFrameChg>
        <pc:graphicFrameChg chg="mod modGraphic">
          <ac:chgData name="Sen, Aanisha" userId="S::aanisha.sen@capgemini.com::44e85f07-517d-40c4-ab33-9fbb0934851d" providerId="AD" clId="Web-{081E48DB-D943-483C-8BDA-E185E4733C36}" dt="2021-10-01T14:33:13.375" v="2088"/>
          <ac:graphicFrameMkLst>
            <pc:docMk/>
            <pc:sldMk cId="1728888503" sldId="265"/>
            <ac:graphicFrameMk id="13" creationId="{836A8B9F-BB80-435C-B1E7-6F8A6E54584B}"/>
          </ac:graphicFrameMkLst>
        </pc:graphicFrameChg>
      </pc:sldChg>
      <pc:sldChg chg="addSp delSp modSp add ord">
        <pc:chgData name="Sen, Aanisha" userId="S::aanisha.sen@capgemini.com::44e85f07-517d-40c4-ab33-9fbb0934851d" providerId="AD" clId="Web-{081E48DB-D943-483C-8BDA-E185E4733C36}" dt="2021-10-01T14:36:08.645" v="2157" actId="20577"/>
        <pc:sldMkLst>
          <pc:docMk/>
          <pc:sldMk cId="3759840543" sldId="266"/>
        </pc:sldMkLst>
        <pc:spChg chg="mod">
          <ac:chgData name="Sen, Aanisha" userId="S::aanisha.sen@capgemini.com::44e85f07-517d-40c4-ab33-9fbb0934851d" providerId="AD" clId="Web-{081E48DB-D943-483C-8BDA-E185E4733C36}" dt="2021-10-01T14:36:08.645" v="2157" actId="20577"/>
          <ac:spMkLst>
            <pc:docMk/>
            <pc:sldMk cId="3759840543" sldId="266"/>
            <ac:spMk id="2" creationId="{E319AC82-EB16-4C1C-9B28-D1D572F6F4A7}"/>
          </ac:spMkLst>
        </pc:spChg>
        <pc:spChg chg="mod">
          <ac:chgData name="Sen, Aanisha" userId="S::aanisha.sen@capgemini.com::44e85f07-517d-40c4-ab33-9fbb0934851d" providerId="AD" clId="Web-{081E48DB-D943-483C-8BDA-E185E4733C36}" dt="2021-10-01T13:58:52.824" v="1274" actId="1076"/>
          <ac:spMkLst>
            <pc:docMk/>
            <pc:sldMk cId="3759840543" sldId="266"/>
            <ac:spMk id="5" creationId="{83EFA5D0-E6C1-4C23-BAF3-A600C4A942D2}"/>
          </ac:spMkLst>
        </pc:spChg>
        <pc:spChg chg="add mod">
          <ac:chgData name="Sen, Aanisha" userId="S::aanisha.sen@capgemini.com::44e85f07-517d-40c4-ab33-9fbb0934851d" providerId="AD" clId="Web-{081E48DB-D943-483C-8BDA-E185E4733C36}" dt="2021-10-01T14:35:49.973" v="2154" actId="20577"/>
          <ac:spMkLst>
            <pc:docMk/>
            <pc:sldMk cId="3759840543" sldId="266"/>
            <ac:spMk id="6" creationId="{5D3070F4-EF5C-4B9F-823E-32EB4CF2DF11}"/>
          </ac:spMkLst>
        </pc:spChg>
        <pc:spChg chg="del">
          <ac:chgData name="Sen, Aanisha" userId="S::aanisha.sen@capgemini.com::44e85f07-517d-40c4-ab33-9fbb0934851d" providerId="AD" clId="Web-{081E48DB-D943-483C-8BDA-E185E4733C36}" dt="2021-10-01T13:59:29.075" v="1288"/>
          <ac:spMkLst>
            <pc:docMk/>
            <pc:sldMk cId="3759840543" sldId="266"/>
            <ac:spMk id="7" creationId="{0A163C2F-BCE3-47BD-AF57-3DB2E0FBEAC1}"/>
          </ac:spMkLst>
        </pc:spChg>
        <pc:graphicFrameChg chg="mod modGraphic">
          <ac:chgData name="Sen, Aanisha" userId="S::aanisha.sen@capgemini.com::44e85f07-517d-40c4-ab33-9fbb0934851d" providerId="AD" clId="Web-{081E48DB-D943-483C-8BDA-E185E4733C36}" dt="2021-10-01T14:35:52.442" v="2156"/>
          <ac:graphicFrameMkLst>
            <pc:docMk/>
            <pc:sldMk cId="3759840543" sldId="266"/>
            <ac:graphicFrameMk id="4" creationId="{3AF72FAC-45D5-4687-9B76-36EA10EA197F}"/>
          </ac:graphicFrameMkLst>
        </pc:graphicFrameChg>
      </pc:sldChg>
      <pc:sldMasterChg chg="add addSldLayout">
        <pc:chgData name="Sen, Aanisha" userId="S::aanisha.sen@capgemini.com::44e85f07-517d-40c4-ab33-9fbb0934851d" providerId="AD" clId="Web-{081E48DB-D943-483C-8BDA-E185E4733C36}" dt="2021-10-01T13:17:44.387" v="778"/>
        <pc:sldMasterMkLst>
          <pc:docMk/>
          <pc:sldMasterMk cId="391580014" sldId="2147483648"/>
        </pc:sldMasterMkLst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1293082780" sldId="2147483649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2915003415" sldId="2147483650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2811592404" sldId="2147483651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2340788191" sldId="2147483652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3167937565" sldId="2147483653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3887463558" sldId="2147483654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3432421921" sldId="2147483655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4157650357" sldId="2147483656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2695096896" sldId="2147483657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906447482" sldId="2147483658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17:44.387" v="778"/>
          <pc:sldLayoutMkLst>
            <pc:docMk/>
            <pc:sldMasterMk cId="391580014" sldId="2147483648"/>
            <pc:sldLayoutMk cId="2785575080" sldId="2147483659"/>
          </pc:sldLayoutMkLst>
        </pc:sldLayoutChg>
      </pc:sldMasterChg>
      <pc:sldMasterChg chg="add addSldLayout">
        <pc:chgData name="Sen, Aanisha" userId="S::aanisha.sen@capgemini.com::44e85f07-517d-40c4-ab33-9fbb0934851d" providerId="AD" clId="Web-{081E48DB-D943-483C-8BDA-E185E4733C36}" dt="2021-10-01T13:51:05.078" v="1091"/>
        <pc:sldMasterMkLst>
          <pc:docMk/>
          <pc:sldMasterMk cId="372536652" sldId="2147483679"/>
        </pc:sldMasterMkLst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4264611270" sldId="2147483680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645521895" sldId="2147483681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275955899" sldId="2147483682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2430660380" sldId="2147483683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2051496064" sldId="2147483684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1615370158" sldId="2147483685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2346210458" sldId="2147483686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191509339" sldId="2147483687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2967518869" sldId="2147483688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1368205112" sldId="2147483689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510272891" sldId="2147483690"/>
          </pc:sldLayoutMkLst>
        </pc:sldLayoutChg>
        <pc:sldLayoutChg chg="add">
          <pc:chgData name="Sen, Aanisha" userId="S::aanisha.sen@capgemini.com::44e85f07-517d-40c4-ab33-9fbb0934851d" providerId="AD" clId="Web-{081E48DB-D943-483C-8BDA-E185E4733C36}" dt="2021-10-01T13:51:05.078" v="1091"/>
          <pc:sldLayoutMkLst>
            <pc:docMk/>
            <pc:sldMasterMk cId="372536652" sldId="2147483679"/>
            <pc:sldLayoutMk cId="2077193879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BDCAE-5C91-4E7E-B409-9E683A865285}" type="datetimeFigureOut">
              <a:rPr lang="en-US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38A9-8EAC-4E9C-ADA5-6F36802183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C51C8-2B75-44C6-B06A-0E945D770DB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1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C51C8-2B75-44C6-B06A-0E945D770DB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0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8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0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9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8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37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63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21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96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47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75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860B-CC14-43CB-8084-0991F2DFC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E1F1D-C91B-4D8E-A44D-6F126D01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9" indent="0" algn="ctr">
              <a:buNone/>
              <a:defRPr sz="2000"/>
            </a:lvl2pPr>
            <a:lvl3pPr marL="914358" indent="0" algn="ctr">
              <a:buNone/>
              <a:defRPr sz="1800"/>
            </a:lvl3pPr>
            <a:lvl4pPr marL="1371536" indent="0" algn="ctr">
              <a:buNone/>
              <a:defRPr sz="1600"/>
            </a:lvl4pPr>
            <a:lvl5pPr marL="1828715" indent="0" algn="ctr">
              <a:buNone/>
              <a:defRPr sz="1600"/>
            </a:lvl5pPr>
            <a:lvl6pPr marL="2285894" indent="0" algn="ctr">
              <a:buNone/>
              <a:defRPr sz="1600"/>
            </a:lvl6pPr>
            <a:lvl7pPr marL="2743073" indent="0" algn="ctr">
              <a:buNone/>
              <a:defRPr sz="1600"/>
            </a:lvl7pPr>
            <a:lvl8pPr marL="3200252" indent="0" algn="ctr">
              <a:buNone/>
              <a:defRPr sz="1600"/>
            </a:lvl8pPr>
            <a:lvl9pPr marL="36574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4F7D-4184-4A04-9407-E4685DB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1CC3-5118-48F9-A567-FBC9B18C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3A29-C2BF-4917-8D3A-960DA436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4264611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CC44-9F06-47CF-B01D-ACC37699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E8-D016-4DAB-A175-E4426A6E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29E5E-4CB9-4DFF-990A-55176CAA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8E44-CCF7-443A-B12A-DEFF4CE4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9697-C1A5-4405-B1C8-375217B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645521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3294-94BB-427A-A685-EFD37BC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A5AD-24DD-4599-A75E-E8CEF0B6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FE5A-2A12-48F9-ACAE-CE6D3577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6FC3A-3B99-4F58-A302-E0F97A90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7D60-C7FA-4D0D-AD77-0A06AE3B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275955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4558-61E8-46AE-98F1-6EB38176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A994-ED50-43E1-BA62-AE1331E1B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E393C-5EA5-4BE7-9CDE-9085BEFC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48B15-5ADF-4C72-BDA8-5F2661EA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3431F-DF1E-40D1-9F7C-65DF1560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35E53-4C30-4574-B8CF-05DE3602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2430660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B9E0-777F-4AC2-8E8A-BAA40EC7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A6AD-C66E-4F0E-A735-8E85E4DF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8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B5E84-597C-44AB-9BF4-5F848F98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BA40-9797-40F1-8040-C329E21E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9" indent="0">
              <a:buNone/>
              <a:defRPr sz="2000" b="1"/>
            </a:lvl2pPr>
            <a:lvl3pPr marL="914358" indent="0">
              <a:buNone/>
              <a:defRPr sz="1800" b="1"/>
            </a:lvl3pPr>
            <a:lvl4pPr marL="1371536" indent="0">
              <a:buNone/>
              <a:defRPr sz="1600" b="1"/>
            </a:lvl4pPr>
            <a:lvl5pPr marL="1828715" indent="0">
              <a:buNone/>
              <a:defRPr sz="1600" b="1"/>
            </a:lvl5pPr>
            <a:lvl6pPr marL="2285894" indent="0">
              <a:buNone/>
              <a:defRPr sz="1600" b="1"/>
            </a:lvl6pPr>
            <a:lvl7pPr marL="2743073" indent="0">
              <a:buNone/>
              <a:defRPr sz="1600" b="1"/>
            </a:lvl7pPr>
            <a:lvl8pPr marL="3200252" indent="0">
              <a:buNone/>
              <a:defRPr sz="1600" b="1"/>
            </a:lvl8pPr>
            <a:lvl9pPr marL="36574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912E8-33BB-4004-B3BA-4C6F12A0A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7226D-3125-4CBB-82BC-BB6963F8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318E4-509E-44B2-AFEF-9F5747B6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01228-7248-42E7-ACFB-2EE504F8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2051496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A71-F4F5-44DC-8CAE-2F8BF431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2CCD-7222-48D5-9240-4C5512C8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AE25F-B505-4AEE-BD3E-BEB909C9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0DE2A-3339-475A-BFD4-365CF0B1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1615370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871C-7536-4719-A520-FBE8AD16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42F9-0FC6-4912-8AF9-D204245E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CB90C-30A7-462E-90BD-BE08B01E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23462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1C7C-38DB-4A0E-A31C-60F43502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71AA-1059-44A1-902B-7E25A138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98194-5F81-4ED3-AB91-C35B1C78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400"/>
            </a:lvl2pPr>
            <a:lvl3pPr marL="914358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40C63-2ED7-4B1E-8BB5-C617221E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42E7-D539-449A-A194-7C613393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7698F-6804-4C34-B890-07942117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1915093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5050-2AEB-4A68-8852-4840ACFB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0308B-373B-49E7-89E4-791A9FBE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9" indent="0">
              <a:buNone/>
              <a:defRPr sz="2800"/>
            </a:lvl2pPr>
            <a:lvl3pPr marL="914358" indent="0">
              <a:buNone/>
              <a:defRPr sz="2400"/>
            </a:lvl3pPr>
            <a:lvl4pPr marL="1371536" indent="0">
              <a:buNone/>
              <a:defRPr sz="2000"/>
            </a:lvl4pPr>
            <a:lvl5pPr marL="1828715" indent="0">
              <a:buNone/>
              <a:defRPr sz="2000"/>
            </a:lvl5pPr>
            <a:lvl6pPr marL="2285894" indent="0">
              <a:buNone/>
              <a:defRPr sz="2000"/>
            </a:lvl6pPr>
            <a:lvl7pPr marL="2743073" indent="0">
              <a:buNone/>
              <a:defRPr sz="2000"/>
            </a:lvl7pPr>
            <a:lvl8pPr marL="3200252" indent="0">
              <a:buNone/>
              <a:defRPr sz="2000"/>
            </a:lvl8pPr>
            <a:lvl9pPr marL="365743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2AE91-1724-4A17-A6A9-173B1BDD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9" indent="0">
              <a:buNone/>
              <a:defRPr sz="1400"/>
            </a:lvl2pPr>
            <a:lvl3pPr marL="914358" indent="0">
              <a:buNone/>
              <a:defRPr sz="1200"/>
            </a:lvl3pPr>
            <a:lvl4pPr marL="1371536" indent="0">
              <a:buNone/>
              <a:defRPr sz="1000"/>
            </a:lvl4pPr>
            <a:lvl5pPr marL="1828715" indent="0">
              <a:buNone/>
              <a:defRPr sz="1000"/>
            </a:lvl5pPr>
            <a:lvl6pPr marL="2285894" indent="0">
              <a:buNone/>
              <a:defRPr sz="1000"/>
            </a:lvl6pPr>
            <a:lvl7pPr marL="2743073" indent="0">
              <a:buNone/>
              <a:defRPr sz="1000"/>
            </a:lvl7pPr>
            <a:lvl8pPr marL="3200252" indent="0">
              <a:buNone/>
              <a:defRPr sz="1000"/>
            </a:lvl8pPr>
            <a:lvl9pPr marL="36574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DE4F2-BCBA-41EE-9A20-B753A2DF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AFBA9-FB64-409C-A61A-3D9999E5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C32A-5A79-4951-A7A5-B44B766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2967518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3696-B524-4723-A2E9-3F2A7F6A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CA29B-91B6-4D10-AF72-E3B89809A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1A09-BE75-4D27-862E-41E976D8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F617-FC14-4C18-ADB8-AEC91A4E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2240-6743-4E3D-A231-F1B5048E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1368205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72AA3-8800-488A-B05D-8AE7DA71F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7E47-C98F-46EB-9B5B-D1BBB8140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0B87-EAC7-46AE-A11E-FCD27BFF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7DED-AFE3-44DB-B679-93351707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6C458-8B17-43E2-97E6-15F3EB67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5102728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4" y="1840558"/>
            <a:ext cx="502429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8B4D4"/>
                </a:solidFill>
                <a:latin typeface="Arial"/>
                <a:cs typeface="Arial"/>
              </a:defRPr>
            </a:lvl1pPr>
          </a:lstStyle>
          <a:p>
            <a:pPr marL="23104">
              <a:lnSpc>
                <a:spcPts val="1383"/>
              </a:lnSpc>
            </a:pPr>
            <a:fld id="{81D60167-4931-47E6-BA6A-407CBD079E47}" type="slidenum">
              <a:rPr spc="9" dirty="0"/>
              <a:pPr marL="23104">
                <a:lnSpc>
                  <a:spcPts val="1383"/>
                </a:lnSpc>
              </a:pPr>
              <a:t>‹#›</a:t>
            </a:fld>
            <a:endParaRPr spc="9" dirty="0"/>
          </a:p>
        </p:txBody>
      </p:sp>
    </p:spTree>
    <p:extLst>
      <p:ext uri="{BB962C8B-B14F-4D97-AF65-F5344CB8AC3E}">
        <p14:creationId xmlns:p14="http://schemas.microsoft.com/office/powerpoint/2010/main" val="207719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3CF2-6D1A-497F-A68E-ACC58BB65ADC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49D0-B898-49ED-A327-A935433A1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EEF60-72B2-4ED9-BBB3-F5D8525C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93F0-3E0E-4A57-9E25-4782D8F4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0009-248B-4A90-9619-6981AAE42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024A-A439-49A5-9B05-E3243F90A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AA9F-0A3E-4766-8008-54D58F797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3104">
              <a:lnSpc>
                <a:spcPts val="1383"/>
              </a:lnSpc>
            </a:pPr>
            <a:fld id="{81D60167-4931-47E6-BA6A-407CBD079E47}" type="slidenum">
              <a:rPr lang="en-IN" spc="9" smtClean="0"/>
              <a:pPr marL="23104">
                <a:lnSpc>
                  <a:spcPts val="1383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3725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35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7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6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5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3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2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1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0" indent="-228589" algn="l" defTabSz="91435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8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6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5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4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3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2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0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nnect/pric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mbda/pric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s://calculator.aws/#/createCalculator/S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A9C3-FF81-4233-840D-FAAD493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cs typeface="Calibri Light"/>
              </a:rPr>
              <a:t>Amazon Connect Wisdom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49EA-DF9A-4453-92B6-BE9F15940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ctr"/>
            <a:endParaRPr lang="en-IN" dirty="0">
              <a:solidFill>
                <a:schemeClr val="accent1"/>
              </a:solidFill>
              <a:ea typeface="+mn-lt"/>
              <a:cs typeface="+mn-lt"/>
            </a:endParaRPr>
          </a:p>
          <a:p>
            <a:pPr algn="ctr"/>
            <a:endParaRPr lang="en-IN" dirty="0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accent1"/>
                </a:solidFill>
                <a:ea typeface="+mn-lt"/>
                <a:cs typeface="+mn-lt"/>
              </a:rPr>
              <a:t>Problem Statement</a:t>
            </a:r>
            <a:endParaRPr lang="en-IN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D5719-6103-42BA-AD34-8D48674A6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accent1"/>
                </a:solidFill>
                <a:ea typeface="+mn-lt"/>
                <a:cs typeface="+mn-lt"/>
              </a:rPr>
              <a:t>Solution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1A506-107C-48D2-969E-BC2C3573F9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IN">
                <a:ea typeface="+mn-lt"/>
                <a:cs typeface="+mn-lt"/>
              </a:rPr>
              <a:t>Amazon Connect Wisdom leverages machine learning to cut down the time agents invest in researching answers. 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IN">
                <a:ea typeface="+mn-lt"/>
                <a:cs typeface="+mn-lt"/>
              </a:rPr>
              <a:t>Amazon Connect Wisdom uses real-time speech analytics and natural language processing (NLP) from Contact Lens for Amazon Connect to detect customer issues during calls. 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IN">
                <a:ea typeface="+mn-lt"/>
                <a:cs typeface="+mn-lt"/>
              </a:rPr>
              <a:t>Wisdom delivers real-time recommendations to agents.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IN">
                <a:ea typeface="+mn-lt"/>
                <a:cs typeface="+mn-lt"/>
              </a:rPr>
              <a:t>Wisdom provides faster issue resolution and improved customer satisfaction.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IN">
                <a:ea typeface="+mn-lt"/>
                <a:cs typeface="+mn-lt"/>
              </a:rPr>
              <a:t>Wisdom connects your knowledge repositories with built-in connectors for third-party applications including Salesforce and ServiceNow. 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17F03B-390A-4A64-8992-179DAECE64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IN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IN">
                <a:cs typeface="Calibri"/>
              </a:rPr>
              <a:t>Agents invest a lot of time in researching answers from the pool of various web repositories.</a:t>
            </a:r>
            <a:endParaRPr lang="en-IN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IN">
                <a:ea typeface="+mn-lt"/>
                <a:cs typeface="+mn-lt"/>
              </a:rPr>
              <a:t>Less customer satisfaction as issue resolution takes lot of time (CSAT Score falls</a:t>
            </a:r>
            <a:r>
              <a:rPr lang="en-IN" dirty="0">
                <a:ea typeface="+mn-lt"/>
                <a:cs typeface="+mn-lt"/>
              </a:rPr>
              <a:t>)</a:t>
            </a:r>
            <a:endParaRPr lang="en-IN" dirty="0">
              <a:cs typeface="Calibri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,Sans-Serif" panose="020B0604020202020204" pitchFamily="34" charset="0"/>
            </a:pPr>
            <a:r>
              <a:rPr lang="en-IN">
                <a:cs typeface="Calibri"/>
              </a:rPr>
              <a:t>Poor feedback  leading to monetary loss </a:t>
            </a:r>
            <a:r>
              <a:rPr lang="en-IN">
                <a:ea typeface="+mn-lt"/>
                <a:cs typeface="+mn-lt"/>
              </a:rPr>
              <a:t>to the organization</a:t>
            </a:r>
            <a:r>
              <a:rPr lang="en-IN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53316" y="532296"/>
            <a:ext cx="6226465" cy="586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u="sng">
                <a:solidFill>
                  <a:srgbClr val="000000"/>
                </a:solidFill>
                <a:latin typeface="Calibri Light"/>
                <a:cs typeface="Arial"/>
              </a:rPr>
              <a:t>Underlying AWS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964" y="1671782"/>
            <a:ext cx="1093585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Amazon Connect </a:t>
            </a:r>
          </a:p>
          <a:p>
            <a:pPr lvl="0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Amazon Contact Lens </a:t>
            </a:r>
            <a:r>
              <a:rPr lang="en-IN" dirty="0"/>
              <a:t>- Contact Lens for Amazon Connect enables you to </a:t>
            </a:r>
            <a:r>
              <a:rPr lang="en-IN"/>
              <a:t>analyse</a:t>
            </a:r>
            <a:r>
              <a:rPr lang="en-IN" dirty="0"/>
              <a:t> conversations between customer and agents, by using speech transcription, natural language processing, and intelligent search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Amazon Connect Wisdom </a:t>
            </a:r>
            <a:r>
              <a:rPr lang="en-IN" dirty="0"/>
              <a:t>- Amazon Connect Wisdom delivers the agents the information they need by automatically detecting the issues and send real-time recommendations.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Amazon S3</a:t>
            </a:r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AWS Lambda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Amazon Lex (only for chat)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48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DJwAAA0gCAYAAACMfeJEAAAAAXNSR0IArs4c6QAB2Kd0RVh0bXhmaWxlACUzQ214R3JhcGhNb2RlbCUzRSUzQ3Jvb3QlM0UlM0NteENlbGwlMjBpZCUzRCUyMjAlMjIlMkYlM0UlM0NteENlbGwlMjBpZCUzRCUyMjElMjIlMjBwYXJlbnQlM0QlMjIwJTIyJTJGJTNFJTNDbXhDZWxsJTIwaWQlM0QlMjIyJTIyJTIwdmFsdWUlM0QlMjIlMjIlMjBzdHlsZSUzRCUyMmVkZ2VTdHlsZSUzRGVsYm93RWRnZVN0eWxlJTNCcm91bmRlZCUzRDAlM0JvcnRob2dvbmFsTG9vcCUzRDElM0JqZXR0eVNpemUlM0RhdXRvJTNCZWxib3clM0R2ZXJ0aWNhbCUzQnNoYWRvdyUzRDAlM0Jmb250RmFtaWx5JTNESGVsdmV0aWNhJTNCZm9udFNpemUlM0QxMyUzQmZvbnRDb2xvciUzRGRlZmF1bHQlM0J2ZXJ0aWNhbEFsaWduJTNEbWlkZGxlJTNCaHRtbCUzRDElM0JsYWJlbEJvcmRlckNvbG9yJTNEbm9uZSUzQmRhc2hlZCUzRDElM0IlMjIlMjBlZGdlJTNEJTIyMSUyMiUyMHNvdXJjZSUzRCUyMjMlMjIlMjBwYXJlbnQlM0QlMjIxJTIyJTNFJTNDbXhHZW9tZXRyeSUyMHJlbGF0aXZlJTNEJTIyMSUyMiUyMGFzJTNEJTIyZ2VvbWV0cnklMjIlM0UlM0NteFBvaW50JTIweCUzRCUyMjk1MCUyMiUyMHklM0QlMjI4NDAlMjIlMjBhcyUzRCUyMnRhcmdldFBvaW50JTIyJTJGJTNFJTNDJTJGbXhHZW9tZXRyeSUzRSUzQyUyRm14Q2VsbCUzRSUzQ214Q2VsbCUyMGlkJTNEJTIyMyUyMiUyMHZhbHVlJTNEJTIyJTI2bHQlM0JiJTI2Z3QlM0JFbmQlMjBVc2VyJTI2bHQlM0IlMkZiJTI2Z3QlM0IlMjIlMjBzdHlsZSUzRCUyMm91dGxpbmVDb25uZWN0JTNEMCUzQmRhc2hlZCUzRDAlM0J2ZXJ0aWNhbExhYmVsUG9zaXRpb24lM0Rib3R0b20lM0J2ZXJ0aWNhbEFsaWduJTNEdG9wJTNCYWxpZ24lM0RjZW50ZXIlM0JodG1sJTNEMSUzQnNoYXBlJTNEbXhncmFwaC5hd3MzLnVzZXIlM0JmaWxsQ29sb3IlM0QlMjMwMDE5MzMlM0JncmFkaWVudENvbG9yJTNEbm9uZSUzQnNoYWRvdyUzRDAlM0IlMjIlMjB2ZXJ0ZXglM0QlMjIxJTIyJTIwcGFyZW50JTNEJTIyMSUyMiUzRSUzQ214R2VvbWV0cnklMjB4JTNEJTIyNzcwJTIyJTIweSUzRCUyMjgxMCUyMiUyMHdpZHRoJTNEJTIyNDAlMjIlMjBoZWlnaHQlM0QlMjI1MCUyMiUyMGFzJTNEJTIyZ2VvbWV0cnklMjIlMkYlM0UlM0MlMkZteENlbGwlM0UlM0NteENlbGwlMjBpZCUzRCUyMjQlMjIlMjB2YWx1ZSUzRCUyMiUyNmx0JTNCYiUyNmd0JTNCSHVtYW4lMjBBZ2VudCUyNmx0JTNCJTJGYiUyNmd0JTNCJTIyJTIwc3R5bGUlM0QlMjJza2V0Y2glM0QwJTNCcG9pbnRlckV2ZW50cyUzRDElM0JzaGFkb3clM0QwJTNCZGFzaGVkJTNEMCUzQmh0bWwlM0QxJTNCc3Ryb2tlQ29sb3IlM0Rub25lJTNCZmlsbENvbG9yJTNEJTIzMDAwMDMzJTNCbGFiZWxQb3NpdGlvbiUzRGNlbnRlciUzQnZlcnRpY2FsTGFiZWxQb3NpdGlvbiUzRGJvdHRvbSUzQnZlcnRpY2FsQWxpZ24lM0R0b3AlM0JvdXRsaW5lQ29ubmVjdCUzRDAlM0JhbGlnbiUzRGNlbnRlciUzQnNoYXBlJTNEbXhncmFwaC5vZmZpY2UudXNlcnMuY2FsbF9jZW50ZXJfYWdlbnQlM0JsYWJlbEJhY2tncm91bmRDb2xvciUzRG5vbmUlM0Jmb250Q29sb3IlM0RkZWZhdWx0JTNCJTIyJTIwdmVydGV4JTNEJTIyMSUyMiUyMHBhcmVudCUzRCUyMjElMjIlM0UlM0NteEdlb21ldHJ5JTIweCUzRCUyMjExODUlMjIlMjB5JTNEJTIyMTA3MCUyMiUyMHdpZHRoJTNEJTIyNDAlMjIlMjBoZWlnaHQlM0QlMjI1MCUyMiUyMGFzJTNEJTIyZ2VvbWV0cnklMjIlMkYlM0UlM0MlMkZteENlbGwlM0UlM0NteENlbGwlMjBpZCUzRCUyMjUlMjIlMjB2YWx1ZSUzRCUyMiUyMiUyMHN0eWxlJTNEJTIyc2tldGNoJTNEMCUzQnBvaW50cyUzRCU1QiU1QjAlMkMwJTJDMCU1RCUyQyU1QjAuMjUlMkMwJTJDMCU1RCUyQyU1QjAuNSUyQzAlMkMwJTVEJTJDJTVCMC43NSUyQzAlMkMwJTVEJTJDJTVCMSUyQzAlMkMwJTVEJTJDJTVCMCUyQzElMkMwJTVEJTJDJTVCMC4yNSUyQzElMkMwJTVEJTJDJTVCMC41JTJDMSUyQzAlNUQlMkMlNUIwLjc1JTJDMSUyQzAlNUQlMkMlNUIxJTJDMSUyQzAlNUQlMkMlNUIwJTJDMC4yNSUyQzAlNUQlMkMlNUIwJTJDMC41JTJDMCU1RCUyQyU1QjAlMkMwLjc1JTJDMCU1RCUyQyU1QjElMkMwLjI1JTJDMCU1RCUyQyU1QjElMkMwLjUlMkMwJTVEJTJDJTVCMSUyQzAuNzUlMkMwJTVEJTVEJTNCcG9pbnRzJTNEJTVCJTVCMCUyQzAlMkMwJTVEJTJDJTVCMC4yNSUyQzAlMkMwJTVEJTJDJTVCMC41JTJDMCUyQzAlNUQlMkMlNUIwLjc1JTJDMCUyQzAlNUQlMkMlNUIxJTJDMCUyQzAlNUQlMkMlNUIwJTJDMSUyQzAlNUQlMkMlNUIwLjI1JTJDMSUyQzAlNUQlMkMlNUIwLjUlMkMxJTJDMCU1RCUyQyU1QjAuNzUlMkMxJTJDMCU1RCUyQyU1QjElMkMxJTJDMCU1RCUyQyU1QjAlMkMwLjI1JTJDMCU1RCUyQyU1QjAlMkMwLjUlMkMwJTVEJTJDJTVCMCUyQzAuNzUlMkMwJTVEJTJDJTVCMSUyQzAuMjUlMkMwJTVEJTJDJTVCMSUyQzAuNSUyQzAlNUQlMkMlNUIxJTJDMC43NSUyQzAlNUQlNUQlM0JvdXRsaW5lQ29ubmVjdCUzRDAlM0Jmb250Q29sb3IlM0QlMjMyMzJGM0UlM0JncmFkaWVudENvbG9yJTNEJTIzRjM0NDgyJTNCZ3JhZGllbnREaXJlY3Rpb24lM0Rub3J0aCUzQmZpbGxDb2xvciUzRCUyM0JDMTM1NiUzQnN0cm9rZUNvbG9yJTNEJTIzZmZmZmZmJTNCZGFzaGVkJTNEMCUzQnZlcnRpY2FsTGFiZWxQb3NpdGlvbiUzRGJvdHRvbSUzQnZlcnRpY2FsQWxpZ24lM0R0b3AlM0JhbGlnbiUzRGNlbnRlciUzQmh0bWwlM0QxJTNCZm9udFNpemUlM0QxMiUzQmZvbnRTdHlsZSUzRDAlM0Jhc3BlY3QlM0RmaXhlZCUzQnNoYXBlJTNEbXhncmFwaC5hd3M0LnJlc291cmNlSWNvbiUzQnJlc0ljb24lM0RteGdyYXBoLmF3czQuYXBwX2NvbmZpZyUzQnNoYWRvdyUzRDAlM0JsYWJlbEJhY2tncm91bmRDb2xvciUzRG5vbmUlM0Jmb250RmFtaWx5JTNESGVsdmV0aWNhJTNCJTIyJTIwdmVydGV4JTNEJTIyMSUyMiUyMHBhcmVudCUzRCUyMjElMjIlM0UlM0NteEdlb21ldHJ5JTIweCUzRCUyMjExODAlMjIlMjB5JTNEJTIyODEwJTIyJTIwd2lkdGglM0QlMjI1MCUyMiUyMGhlaWdodCUzRCUyMjUwJTIyJTIwYXMlM0QlMjJnZW9tZXRyeSUyMiUyRiUzRSUzQyUyRm14Q2VsbCUzRSUzQ214Q2VsbCUyMGlkJTNEJTIyNiUyMiUyMHZhbHVlJTNEJTIyJTI2bHQlM0Jmb250JTIwc3R5bGUlM0QlMjZxdW90JTNCZm9udC1zaXplJTNBJTIwMTJweCUyNnF1b3QlM0IlMjZndCUzQiUyNmx0JTNCYiUyNmd0JTNCVmlydHVhbCUyMEFnZW50JTIwJTI2bHQlM0IlMkZiJTI2Z3QlM0IoTGV4JTIwQm90KSUyMG9yJTI2bHQlM0JiciUyNmd0JTNCJTI2YW1wJTNCbmJzcCUzQkNvbnRhY3QlMjBVcyUyMHdlYnBhZ2VzJTI2bHQlM0IlMkZmb250JTI2Z3QlM0IlMjIlMjBzdHlsZSUzRCUyMnNrZXRjaCUzRDAlM0Jwb2ludHMlM0QlNUIlNUIwJTJDMCUyQzAlNUQlMkMlNUIwLjI1JTJDMCUyQzAlNUQlMkMlNUIwLjUlMkMwJTJDMCU1RCUyQyU1QjAuNzUlMkMwJTJDMCU1RCUyQyU1QjElMkMwJTJDMCU1RCUyQyU1QjAlMkMxJTJDMCU1RCUyQyU1QjAuMjUlMkMxJTJDMCU1RCUyQyU1QjAuNSUyQzElMkMwJTVEJTJDJTVCMC43NSUyQzElMkMwJTVEJTJDJTVCMSUyQzElMkMwJTVEJTJDJTVCMCUyQzAuMjUlMkMwJTVEJTJDJTVCMCUyQzAuNSUyQzAlNUQlMkMlNUIwJTJDMC43NSUyQzAlNUQlMkMlNUIxJTJDMC4yNSUyQzAlNUQlMkMlNUIxJTJDMC41JTJDMCU1RCUyQyU1QjElMkMwLjc1JTJDMCU1RCU1RCUzQm91dGxpbmVDb25uZWN0JTNEMCUzQmZvbnRDb2xvciUzRCUyMzIzMkYzRSUzQmdyYWRpZW50Q29sb3IlM0QlMjM0QUIyOUElM0JncmFkaWVudERpcmVjdGlvbiUzRG5vcnRoJTNCZmlsbENvbG9yJTNEJTIzMTE2RDVCJTNCc3Ryb2tlQ29sb3IlM0QlMjNmZmZmZmYlM0JkYXNoZWQlM0QwJTNCdmVydGljYWxMYWJlbFBvc2l0aW9uJTNEYm90dG9tJTNCdmVydGljYWxBbGlnbiUzRHRvcCUzQmFsaWduJTNEY2VudGVyJTNCaHRtbCUzRDElM0Jmb250U2l6ZSUzRDEyJTNCZm9udFN0eWxlJTNEMCUzQmFzcGVjdCUzRGZpeGVkJTNCc2hhcGUlM0RteGdyYXBoLmF3czQucmVzb3VyY2VJY29uJTNCcmVzSWNvbiUzRG14Z3JhcGguYXdzNC5sZXglM0JzaGFkb3clM0QwJTNCbGFiZWxCYWNrZ3JvdW5kQ29sb3IlM0Rub25lJTNCJTIyJTIwdmVydGV4JTNEJTIyMSUyMiUyMHBhcmVudCUzRCUyMjElMjIlM0UlM0NteEdlb21ldHJ5JTIweCUzRCUyMjExNjAlMjIlMjB5JTNEJTIyNTYwJTIyJTIwd2lkdGglM0QlMjI0OCUyMiUyMGhlaWdodCUzRCUyMjQ4JTIyJTIwYXMlM0QlMjJnZW9tZXRyeSUyMiUyRiUzRSUzQyUyRm14Q2VsbCUzRSUzQ214Q2VsbCUyMGlkJTNEJTIyNyUyMiUyMHZhbHVlJTNEJTIyJTIyJTIwc3R5bGUlM0QlMjJlZGdlU3R5bGUlM0RvcnRob2dvbmFsRWRnZVN0eWxlJTNCaHRtbCUzRDElM0JlbmRBcnJvdyUzRGJsb2NrJTNCZWxib3clM0R2ZXJ0aWNhbCUzQnN0YXJ0QXJyb3clM0RibG9jayUzQnN0YXJ0RmlsbCUzRDElM0JlbmRGaWxsJTNEMSUzQnN0cm9rZUNvbG9yJTNEJTIzNTQ1QjY0JTNCcm91bmRlZCUzRDAlM0Jmb250RmFtaWx5JTNESGVsdmV0aWNhJTNCZm9udENvbG9yJTNEZGVmYXVsdCUzQmVudHJ5WCUzRDAuMiUzQmVudHJ5WSUzRDElM0JlbnRyeUR4JTNEMCUzQmVudHJ5RHklM0QwJTNCZW50cnlQZXJpbWV0ZXIlM0QwJTNCJTIyJTIwZWRnZSUzRCUyMjElMjIlMjB0YXJnZXQlM0QlMjI1JTIyJTIwcGFyZW50JTNEJTIyMSUyMiUzRSUzQ214R2VvbWV0cnklMjB3aWR0aCUzRCUyMjEwMCUyMiUyMHJlbGF0aXZlJTNEJTIyMSUyMiUyMGFzJTNEJTIyZ2VvbWV0cnklMjIlM0UlM0NteFBvaW50JTIweCUzRCUyMjc5MCUyMiUyMHklM0QlMjI4ODAlMjIlMjBhcyUzRCUyMnNvdXJjZVBvaW50JTIyJTJGJTNFJTNDbXhQb2ludCUyMHglM0QlMjIxMTkwJTIyJTIweSUzRCUyMjg3MCUyMiUyMGFzJTNEJTIydGFyZ2V0UG9pbnQlMjIlMkYlM0UlM0NBcnJheSUyMGFzJTNEJTIycG9pbnRzJTIyJTNFJTNDbXhQb2ludCUyMHglM0QlMjI3OTAlMjIlMjB5JTNEJTIyOTQwJTIyJTJGJTNFJTNDbXhQb2ludCUyMHglM0QlMjIxMTkwJTIyJTIweSUzRCUyMjk0MCUyMiUyRiUzRSUzQyUyRkFycmF5JTNFJTNDJTJGbXhHZW9tZXRyeSUzRSUzQyUyRm14Q2VsbCUzRSUzQ214Q2VsbCUyMGlkJTNEJTIyOCUyMiUyMHZhbHVlJTNEJTIyJTIyJTIwc3R5bGUlM0QlMjJlZGdlU3R5bGUlM0RvcnRob2dvbmFsRWRnZVN0eWxlJTNCaHRtbCUzRDElM0JlbmRBcnJvdyUzRGJsb2NrJTNCZWxib3clM0R2ZXJ0aWNhbCUzQnN0YXJ0QXJyb3clM0RibG9jayUzQnN0YXJ0RmlsbCUzRDElM0JlbmRGaWxsJTNEMSUzQnN0cm9rZUNvbG9yJTNEJTIzNTQ1QjY0JTNCcm91bmRlZCUzRDAlM0Jmb250RmFtaWx5JTNESGVsdmV0aWNhJTNCZm9udENvbG9yJTNEZGVmYXVsdCUzQmV4aXRYJTNEMC41JTNCZXhpdFklM0QxJTNCZXhpdER4JTNEMCUzQmV4aXREeSUzRDAlM0JleGl0UGVyaW1ldGVyJTNEMCUzQiUyMiUyMGVkZ2UlM0QlMjIxJTIyJTIwc291cmNlJTNEJTIyNSUyMiUyMHBhcmVudCUzRCUyMjElMjIlM0UlM0NteEdlb21ldHJ5JTIwd2lkdGglM0QlMjIxMDAlMjIlMjByZWxhdGl2ZSUzRCUyMjElMjIlMjBhcyUzRCUyMmdlb21ldHJ5JTIyJTNFJTNDbXhQb2ludCUyMHglM0QlMjIxMTkwJTIyJTIweSUzRCUyMjEwMTAlMjIlMjBhcyUzRCUyMnNvdXJjZVBvaW50JTIyJTJGJTNFJTNDbXhQb2ludCUyMHglM0QlMjIxMjA1JTIyJTIweSUzRCUyMjEwNjAlMjIlMjBhcyUzRCUyMnRhcmdldFBvaW50JTIyJTJGJTNFJTNDQXJyYXklMjBhcyUzRCUyMnBvaW50cyUyMiUzRSUzQ214UG9pbnQlMjB4JTNEJTIyMTIwNSUyMiUyMHklM0QlMjIxMDEwJTIyJTJGJTNFJTNDbXhQb2ludCUyMHglM0QlMjIxMjA1JTIyJTIweSUzRCUyMjEwMTAlMjIlMkYlM0UlM0MlMkZBcnJheSUzRSUzQyUyRm14R2VvbWV0cnklM0UlM0MlMkZteENlbGwlM0UlM0NteENlbGwlMjBpZCUzRCUyMjklMjIlMjB2YWx1ZSUzRCUyMiUyMiUyMHN0eWxlJTNEJTIyZWRnZVN0eWxlJTNEb3J0aG9nb25hbEVkZ2VTdHlsZSUzQmh0bWwlM0QxJTNCZW5kQXJyb3clM0RibG9jayUzQmVsYm93JTNEdmVydGljYWwlM0JzdGFydEFycm93JTNEYmxvY2slM0JzdGFydEZpbGwlM0QxJTNCZW5kRmlsbCUzRDElM0JzdHJva2VDb2xvciUzRCUyMzU0NUI2NCUzQnJvdW5kZWQlM0QwJTNCZm9udEZhbWlseSUzREhlbHZldGljYSUzQmZvbnRDb2xvciUzRGRlZmF1bHQlM0IlMjIlMjBlZGdlJTNEJTIyMSUyMiUyMHBhcmVudCUzRCUyMjElMjIlM0UlM0NteEdlb21ldHJ5JTIwd2lkdGglM0QlMjIxMDAlMjIlMjByZWxhdGl2ZSUzRCUyMjElMjIlMjBhcyUzRCUyMmdlb21ldHJ5JTIyJTNFJTNDbXhQb2ludCUyMHglM0QlMjI3ODcuMDAwMDAwMDAwMDAwNSUyMiUyMHklM0QlMjI4MDAlMjIlMjBhcyUzRCUyMnNvdXJjZVBvaW50JTIyJTJGJTNFJTNDbXhQb2ludCUyMHglM0QlMjIxMTcwJTIyJTIweSUzRCUyMjU2MCUyMiUyMGFzJTNEJTIydGFyZ2V0UG9pbnQlMjIlMkYlM0UlM0NBcnJheSUyMGFzJTNEJTIycG9pbnRzJTIyJTNFJTNDbXhQb2ludCUyMHglM0QlMjI3ODclMjIlMjB5JTNEJTIyNTQwJTIyJTJGJTNFJTNDbXhQb2ludCUyMHglM0QlMjIxMTcwJTIyJTIweSUzRCUyMjU0MCUyMiUyRiUzRSUzQ214UG9pbnQlMjB4JTNEJTIyMTE3MCUyMiUyMHklM0QlMjI1NjAlMjIlMkYlM0UlM0MlMkZBcnJheSUzRSUzQyUyRm14R2VvbWV0cnklM0UlM0MlMkZteENlbGwlM0UlM0NteENlbGwlMjBpZCUzRCUyMjEwJTIyJTIwdmFsdWUlM0QlMjJUeXBlJTIwVGV4dCUyMCUyRkNoYXQlMjIlMjBzdHlsZSUzRCUyMnRleHQlM0JodG1sJTNEMSUzQmFsaWduJTNEY2VudGVyJTNCdmVydGljYWxBbGlnbiUzRG1pZGRsZSUzQnJlc2l6YWJsZSUzRDAlM0Jwb2ludHMlM0QlNUIlNUQlM0JhdXRvc2l6ZSUzRDElM0JzdHJva2VDb2xvciUzRG5vbmUlM0JmaWxsQ29sb3IlM0Rub25lJTNCZm9udENvbG9yJTNEZGVmYXVsdCUzQmZvbnRTdHlsZSUzRDElM0Jmb250U2l6ZSUzRDEzJTNCJTIyJTIwdmVydGV4JTNEJTIyMSUyMiUyMHBhcmVudCUzRCUyMjElMjIlM0UlM0NteEdlb21ldHJ5JTIweCUzRCUyMjgxMCUyMiUyMHklM0QlMjI1MTAlMjIlMjB3aWR0aCUzRCUyMjExMCUyMiUyMGhlaWdodCUzRCUyMjIwJTIyJTIwYXMlM0QlMjJnZW9tZXRyeSUyMiUyRiUzRSUzQyUyRm14Q2VsbCUzRSUzQ214Q2VsbCUyMGlkJTNEJTIyMTElMjIlMjB2YWx1ZSUzRCUyMiUyMiUyMHN0eWxlJTNEJTIyc2hhcGUlM0RpbWFnZSUzQmFzcGVjdCUzRGZpeGVkJTNCaW1hZ2UlM0RkYXRhJTNBaW1hZ2UlMkZwbmclMkNpVkJPUncwS0dnb0FBQUFOU1VoRVVnQUFBU3dBQUFFc0NBWUFBQUI1Zlk1MUFBQWdBRWxFUVZSNFh1MWRNY3dseFpGdUI0ZUVmY25oQUFjc0NSWVdKQ3dCU0FZU3ZDdmhnQ1ZCWWtWMGJIQW5tY1JJa05nU0R1NGtrM0FTVGdndXdSZWh0VVJpQ0l5MDRBU3dCTUV0Q1FoMEpOalNtUUNpOHlINUFwJTJCJTJCOXhqMjdXTm11cnFxcTd0cjN0ZkpydjdYMDFQOVZmVTMzZFhWMWQlMkY2OVQlMkY5N1clMkJKaFFnUUFTSVFBSUZ2a2JBQ2FJa2lFZ0Vpc0VPQWhFVkRJQUpFSUF3Q0pLd3dxcUtnUklBSWtMQm9BMFNBQ0lSQmdJUVZSbFVVbEFnUUFSSVdiWUFJRUlFd0NKQ3d3cWlLZ2hJQklrRENvZzBRQVNJUUJnRVNWaGhWVVZBaVFBUklXTFFCSWtBRXdpQkF3Z3FqS2dwS0JJZ0FDWXMyUUFTSVFCZ0VTRmhoVkVWQmlRQVJJR0hSQm9nQUVRaURBQWtyaktvb0tCRWdBaVFzMmdBUklBSmhFQ0JoaFZFVkJTVUNSSUNFUlJzZ0FrUWdEQUlrckRDcW9xQkVnQWlRc0dnRFJJQUloRUdBaEJWR1ZSU1VDQkFCRWhadGdBZ1FnVEFJa0xEQ3FJcUNFZ0VpUU1LaURSQUJJaEFHQVJKV0dGVlJVQ0pBQkVoWXRBRWlRQVRDSUVEQ0NxTXFDa29FaUFBSml6WkFCSWhBR0FSSVdHRlVSVUdKQUJFZ1lkRUdpQUFSQ0lNQUNTdU1xaWdvRVNBQ0pDemFBQkVnQW1FUUlHR0ZVUlVGSlFKRWdJUkZHeUFDUkNBTUFpU3NNS3Fpb0VTQUNKQ3dhQU5FZ0FpRVFZQ0VGVVpWRkpRSUVBRVNGbTJBQ0JDQk1BaVFzTUtvaW9JU0FTSkF3cUlORUFFaUVBWUJFbFlZVlZGUUlrQUVTRmkwQVNKQUJNSWdRTUlLb3lvS1NnU0lBQW1MTmtBRWlFQVlCRWhZWVZSRlFZa0FFU0JoMFFhSUFCRUlnd0FKSzR5cUtDZ1JJQUlrTE5vQUVTQUNZUkFnWVlWUmxVM1E3JTJGMGdwYnNlVGduJTJGb3Z6WE95bTklMkYycEslMkYlMkZPNXJkM1dUOTk2TnFXN0xxUjAwNW1VJTJGdnElMkZLWDE2TmFYM2ZyUCUyRlA4djJFU0JoYlZ6SE4zdzdwWHNlUyUyQm43OTgxMzlPcXJLWDM0eHZnRCUyRnUlMkIlMkZtOUw5VDF3ajNNUGVnS3ltZm14Y25TZmZQUkxXaGszZ2puTXBuYjJRRWtocnJXQ1c5ZDdsJTJGV3hsdEFMWnAzN2taUHZpaiUyRnZaMXA4JTJGeXRYazcxRVJJR0ZGMWR5SzNGZ3VZVlkxTGYlMkJrWGNSQWYlMkZ2WDR5d1RzZnk3NTJKS21GMlZsQSUyQnVwUFQlMkJhJTJCUFBHa3Y2eExwN0JFaFlHN0lFekViZ3A3cnp2SzFUdlplSmE4cyUyRmFjJTJCd1RIejNja3FmJTJGRUg2Qk90RlFJQ0VGVUZMQWhreEc0R1BKN2Y4RXpTMXE5SmptVml5JTJGSlAyQTdOR0xCT3hYR1NKandBSks3Z09hOHhHMWlCb3RVelVMdiUyQms2dU15VVlyVTJQVklXR1ByWjFFNmo5bklHaFJleTBSdndqM3NVNDlaWTFEekdsWnNFdGF3cWxrV3pESWIlMkJldVhlMmQwcVNNYjB0VDBDMWtKRiUyQlNETm02NHNWeUJyV2FONVpMeGlSd0NKS3djUWdQOURwTEJyaGtJUzFNUWI0V1pFc3FkNSUyRllCbUpwaTlRdFpDZmZESyUyRnQlMkJnTER1dlpqU2JUJTJGVTlPSmE3QmFEVG5YNDlYaUtoTlVEZGNVN1FTNGdHWTFUJTJGYk9QOXp0bXg0NW5FT0FEbDFLNiUyQlhhRlFDbWxVciUyQlFOdHhpa3U2UFYlMkZmOU9JN09SJTJGZ0dpUHltVzhyN3dXVmlPV1k5bnlCaDlVUmY4RzRNUnV6JTJCcVpad1glMkI0RFFuRU1aNjJZWmp5QzhBRnJ1QVZJQmZGaHVZQlFoSE9BMkRYTHhOMFJueGt5RktpSVZSb2lRTUpxQ0hiSnEzSkhhbkp0SWY0SXM1R1M1UTZpNHU4NHJ4dndTOHRFTE5ld2JOUE1ET0Z2bTVaJTJGdWY1T3Y0UFk4YjR6aW1VenNQcmdqZjBaUzVZeEVTQmhEYWdYNlpHYU9kRyUyRiUyQk5OJTJCcHBDYmpTeDEyekxnMGVhMFROejUyeFRSOXJubG4xUmRscG1wZEVZbmxZWDE2aUZBd3FxSHBibWxuUyUyRm1zWDBtZ3RLQzJRaG1CaUNNR3NVeTRERlQwY3lvSUhkdHNzQ3NVYnU1Z0dVaWxxSWxzOVFhMkxPTlpRUklXQU5ZaDlYSEEyZjBXMDREeTdKTUxJRldzJTJGeVR0bSUyRlpYR0FtQ0NuS2JlcVJzTnJndlBnV2k0JTJCbjltekVhNW1ZZzNocDl5JTJGM1hPbnZsczBGWm9Jb1JkdW5QZ25MQjlkc3E1WXRmcyUyRlp5SnJnbG1YaVhMdXRDUGZ3M1pqTjdtYU41N0lxbXEyQUhWY21ETlJoViUyQk1wRWxZTkZBdmFzRVo0dDVxTnJIWEp1a3pzUmJpSGZjSUhBN3VKbWhnMExoTUxETDV5VlJKV1pVRFhtck1zU1hyTVJ0YjZvdDFOSElGd0QlMkZ0bGlkMnlSdnczTkwzTnZJcUUxVUNWTlE3NHZ2elVtTHRWMG1YaWFJUjd2RXkwSFBFcGpmaHZZSEtiZlFVSnkxbTEyRkxIRXNwYSUyRnVPZnJTMzRQdiUyQlAlMkY3N2UlMkZ1anlRM3JMRVolMkJhQjhOOU5SVzdkUktXayUyRjZrTXclMkZwNjBjZjhGc2dyRWtYRmg4ZE0wRklMVnBYajRTbHcyM3hLV3RHaGFXR1NWaVZGWlZwVHV1am01cjF5aCUyRldGb1h4M2tiQ3FxZ1R5NUdhbkJna3JCeENQcjliWnNyTUJGRmZKeVNzQ3BqV09GS0RJemxyaFlSVlFWSEtKaENLWXMwZk50SnRSRW9ZaG5pTWhHVlFRODJNQ3RGOVFOSGxsNWlCNVlnUDJzY3lrWmtnSkVndjF5RmhLZkd6TFAlMkZtdHZpakQlMkZqbzhwZVl3ZTZHb2t1Nk5Ed2poM2VVWU5DckxnbXJFSG5Ma1JxOENsJTJGWUtVM3g0YXVqRCUyRmpvOGhlYXdTNGJoZVdJRHhNR2xpSyUyQnIwJTJGQ0tzRE5FbE9GTk1WdnZiUjhxM0wwQVI5ZCUyRmdJenVLNHFQbUNZYlduU015TjJDJTJCY1NjeGxodGJKdDhUa1NsbENyV0FZOCUyQktTdzhrRTFuSnQ3JTJCNldVOEVWZEs5RUhmSFQ1eXpWNyUyRlJPV0l6NnYlMkY1cyUyQjRhSlY3bWpQazdDRUdudjB1Zks4NnRNdE5aSUVjTkVIZkhUNWhXYXdXazE3aXclMkZPVjc3NVlnMEp0dDhHQ1V1bzQ5eUFQR3hHazZZNDF6N0RHb1NLR3FCYWFld1dQbWc0SzhxU1I0Q0VsY2RvVnlOSEtLaGpTVk9jYTUlMkJFSlZUVVFOVktqdmlNcnQ5UllDVmhDVFdSSXhScjJwUmMlMkI2TWJkSFQ1aFdaUVhFMTZ4R2QwJTJGUlozM09rQkVwWVFXTzhCNmQyJTJCc0p2cWF0SGxWM2RjJTJCQ0R4RVFLVnFVYkNFdUxvYlhEZTdRdTdxYTRXWFg1MXg0VVBFaDhoVUNTc09rQjVHNXgzJTJCM1ZRV0c0bHN2eUlwVUtxNU1PcnlaQW1CckZ6dFVwa2ZHcGhVS01kenJDRUtIb2JuSGY3d202cXEwV1RmOHF0ajBQTlMzY29ZdmNPOFhNNG5ZQWpOWllTRFI5TFh6MmZKV0VKMGZVMk9PJTJGMmhkMVVWNHNrJTJGJTJGZnYyMTlZVzNMWks5SWdJeXBkV3lMaG8lMkIxamklMkJkSVdFS1V2UTNPdTMxaE45WFZvc2glMkYlMkZ4TXBnYkEwQlhjVElpcGRFZ2g4M0g0VWZEUzR0SHlHaENWRTI5dmcyTDVRRVlacUZyS2FYcXNsTFclMkY5R21BSjlTZ0pTNmd1YjROaiUyQjBKRktLdHB6NExPdlE1SHJ0NjlYQ2FJdDM3THBJbGJtNFFsMUoyM3diRjlvU0lVMWVDcmV2U1haVDZyM0d0S0R5eDc2emNuNzFaJTJCSjJFSk5lbHRjR3hmcUFoRk5SeVJRV3FnbXVXVFAlMkJ6VEJVbUx0MzZsY2tTdlI4SVNhdERiNE5pJTJCVUJHS2FoZWVUUW14Vm1zRllRczRYb1Z5NW14NVpnNkZXTmM5d3FNNU1nUkpXREtjc29lZnJRWkh3aElxb3JBYXp2SWhOZEJhbVpzdFBYQXBwZHQlMkJXUGd5UTNXciUyRlJoZUhlcFJFcFpRWFNTVWRhQzg4UkdxNlJ2VmtPcmxvYWVYbjhiTTZwV2Z6ZiUyQnV5WUdtbFpPRUpVT09oQ1hEeVgyR2xidk9maTRQdkZEMFhUVnZRdkZ1djZTdmgzVnp1NE5yTzM3M1hrd0psNDIwS0NRc0djb2tMQmxPN2dOZUtJYTZtamVoZUxldjdUaUNSQkYlMkZ0VlJJV0ZwayUyQnp4SHdoTGlQdXFBRklydlRyaWo0c01sb2RSQ1l0UWpZUW4xTk9xQUZJcCUyRnNvUWxjYnJqMWhyY3pIeFlha1RGUzNXRGVsd1N5dEFpWWNsd2NoJTJGd1FqSFUxYndKMTd0OWRjZFRTaGQlMkJrYiUyQkdDODczVCUyRjl6JTJGNVpiNzJaWWd3VnZ6MmRKV0VKMFJ4NlFraTU0eSUyQiUyRmR2cVNQUzNWd0JSZXlNOVFzREJ5dGlhYThMUktXRUt1UkI2U2tDOTd5ZTdjdjZlTlNuZDNSbk9kMFY4c3Z0Y21qT1JhTjZKOGxZUW14RzNsQVNycmdMYjkzJTJCNUklMkJydFhKaFRlVXRNJTJGRHp5Vm8xYTFMd2hMaU9mcUF6SFhEVzM3djluUDlrJTJGeGVJM29kZDA2JTJCJTJGbng1VHF3SSUyQkVndzdGMkhoQ1hVUUhTRDg1YmZ1MzJobXJMVkxLU2xKU3NJRlFXZkxJQ2RLNUN3aEFxSWJuRGU4bnUzTDFTVHFOb3VSZkxGTXA4VzhycGJUaHRFd2tjRVlxZEtKQ3doOE5FTnpsdCUyQjclMkZhRmFoSlhneU1lRjFEY2R0OXlDQU51OGtZR2g2dSUyRjVTVVVZbUNkSzVLd2hBQkhHNURIM2ZLVzM3dDlvWnBVMVpCNkJoSHhOOXk0Znh4RWhWVEl1T3FyVm9tTVR5ME1hclJEd2hLZ21EdmVnU1p3NHQ5NkZaUkFGRlVWU2JTM05kS2FBM0pkTlRsOFNzTWtWSWF3Z1lkSVdDdEt4RURIRVEwUWxxVGdpQWV1Z3RMY3FpSnB2N1FPbGowSW1KVGNFa1BDS2tXM3JINk9zTkFhN2tCODclMkZLNEg3NnlIdnZVSm1ITjRJcUJmdGZES1NGQ3VyU0FyRDU0WTMlMkY1WnMlMkJDbE1Ccmw0UWV5MGJDOHRXV2hMQW1DZURjUjZ6WEtCOCUyQlgyVEtXaWRoSGVGVk90Q1g0TWJ5RUY5TGZEVmJGZ1JJWWdjTXMwTnBnYyUyRm01WjlLYTglMkZYeXcxSUt5SGFwT3YlMkY5T08lMkZLdHVWQkZsTnhOVmYlMkJuRWtJR0Y5cFF2TlFKZW9FWTViTEJQaHhQVXNXTFppVmloZHZoN0tZdDJ5UjFzNXdqcjFXWU0yJTJGZ3NmUG1TU3FMa0I0R21IM20yZlBHRmhod2glMkJIczFBTDFFTyUyRkZzZ2h0cU9lY3lrTUN1VSUyQktubTVMVUVReDYybHlNczFNV3NBZmY1NGVEd3FSVzRHUjU2SnA4MVlna1hFQmFJcTdiOVJOUER5UktXZGFCckZEMzV0MnI0SnpBQWtMNjN4RTkxS0RPV2dSOWVzUVZEbGhMV1ZCJTJCelRjdzZUMjNXTU1WJTJCM1hHJTJCYkhsNGlQTm9HenVhY1dCNTV1UUl5enJRQVRhQ0NUSGd0YmVxNEN1SllFVHRUQVB2UGZ0SW1aJTJGcTBFanczaHJCa0lkdGFpNXM4SnAxV2daRWkyZnhzWVQlMkJ0UFl6eXNaT0M2eU8zM0ZTaEdVZDZGZyUyQndaRSUyQnpReXduTVJGQlRmZnJsTWQybm4lMkZOZmxNdyUyQktuZ29TZmZieGZrbm40MDdTWGxkYWNkZXEwME84cDZCTzRhZTNIJTJCdUhyMTNQOW0wJTJCQ3NLd0RIYk1wRUJWbUJITUY3U05lcTJSbjdyQ2RYUHdOMnNYT0h6WUdOS1hWanFYV3NZdyUyQnRaSlJnNSUyRjNNOVlObjlJUG4zZCUyRlBOdmZOR0ZaQiUyRnJrNTBGY2xTUW1CbkZiY0lCUFJ6eEtGWGU4a3pZdFgzTlhnQzI5cDdhZlN0SWZLM20zMmxXVjlLVjFIZWpaNnQlMkZ5Mk5ocGpjUGElMkJ6WkpXTmFCRHNDMGZoNjhlMmQ0eXZ2c3BwMDB5SURsSnRyVEZEajJRWUFTb3RXMG4zdkdTdDZuNmx5MjJnJTJGMHN1VVFrczBSRnZ4VWxvRU9QdzhVYnQzQnd1d09jcHhSTHVOeWhMRDBPJTJCUiUyRjY2VXh0cjh4JTJCSUNCeGJsOHFzR1RzQjhzc2JYJTJCcmEyR2tHeUdzREE0SHZ5SlBwNEtQaFJNcDVmOFZGb0N3UklKJTJGcWViYnRHMklIdHU1QUJENiUyQmJFeUgyVGFVZGZ5Mm8lMkYlMkJQRGlZUFZXeW1ZSVM3MUxWVGtlYWNrd05FbmpKRVlHUHhXSTlvTXJrdHA5NjlSd0xrdUNKekU3JTJCYzVYUjVQJTJCOHZrWXMwMHI4ckFmJTJCRWMxR3pzMVRqSlk1YSUyRjElMkZHWUk2JTJGRVh5djA5OEZOaG03JTJCVm4yY0tISVRoMVNnN29oSnVDTlI0WDYwMnJNN2xPUjhOWmlMd0czN3Y5bms3d0U0czdoM1V4cjdWNnJ1bEhXM2dLZXo3NWFjc2J4N24yYzBRbHVSb3lBUzdaenlTUkxYV3dFRUVyb0pvSXglMkZUc0dJdyUyQldpZ3k1SVVRRnRZWG1xdzI4cmg4NU1pck5GaWZVb0RCNDhEVnlYa09IcWRVZ3hxOVFkTGFCd1BpbHhLZklNa3JNRTBuWnRod1RoSDlmUEFQNEZad2xxQjc2YjJoc0JJS3JUNGFMVDlBSjdBTlhxQmIlMkZEJTJCUyUyQnZ4ZnlTc3diU2NJNnpSRlJaZCUyRmhybVVOdkhKNUhwOXklMkIyejFrbWthdTB6byUyQmZXUSUyQkJHTjMlMkJwZjA5bVNYaDZBb2pZVjB6MlpZeGJQQ0Z2Zkx6ZGhzdjBvRlpXbyUyQkVWWXBZNSUyRnJSQjN4MCUyQlQzVWI0MUJrc3EwaFcxJTJGRXBaVTI0UFVpejdnbzh2dmFRYWxNV3pUZllLWXFVa2l4YmV3N1UlMkZDOHJSQWg3YTlCenlPbCUyRnpmbDM3JTJCRG0lMkY1bHlDSHclMkZZZnp2UyUyRk5DTm5FdEl6ZHNleGRkSWpMcSUyRiUyQnEwJTJGYW5WeSUyRmF2MU93cXFGWktOMnZBYjhibG55V0VyWVF2YjBkM2pKdndZJTJGU09EUlglMkI0RExVY0wlMkJaaVRPM2MlMkZKUG9BNGprT0JFYiUyRkxqeTdIaVUlMkI4aTZ5WkFpUnNDUW9EVlNuOW9CZnV0UFB5OTlSVzM2SmF1YU9NNDJjT3p4SFdKaGQ0ZUQzWE1ubDZ2TFNxMFFQTmVxUXNHcWcyTENObWdNJTJCZDlXWHh5M1BOZVdYd0o2N0RYckVGQ1U1d2tKS0had0FtQ3U1czZZa0xJblY5SyUyRkRzSVlESFVpVHozbWNnRzlOV0E4OW5jOXNNVnFLa2h4aFlVbUlqOGxjeWVXY0oySDFKeU9KQkNTc3RQZHRsSnhIQTdCSTJXSE5tWFdvb0phRWxSdjR4NFl6U2haUUxOTnh5SDJ0ekVXdlE3ZTVhOUJxNjFNeSUyQkdyVzRaS3dKcG9OMnRJTWVFdG0wcld2dWFhN0d2azE3OEV6dWRuR1Vyc2paQUc5OEl0OGJqSG9CcGtaRU40QW9wS2taRUUyZzFaWk83UjZXM3VPaE9XQnFtT2JwUVBlY29PT1I2NzBVdmt0VUpiR05SMiUyQnElMkZjVjZraTlqRjNibW1YTldWJTJGelBaNXRrYkE4MFhWb1d6cmdyVGM5ZTZWMmtjcGZDenBwWE5QUyUyQjNwZGhyb0x4WGhPZjlISFhIJTJCaUx3ZlJKeEpXclpIUnFKM2NnTWVVSDElMkZtbkM5amNZQWUzVWxZdTFzNSUyQmIzT1FwYWtLSm5yYyUyQjZLc3RvNG9UMEV1ejc0WkoyV3R6QzdJbUhWc1lXbXJlUUdQSll5bWh0b1dxVWd6c252UlZpVGtxekxSR1ElMkJ4VTVicTVLTHE1TElnZnhpcno4ZjIzYzE5Wk16TEluR0I2cVRHJTJGQWFVVnVtVU03SjcwMVl3TWU2VEd3ZExXOGhyUzJSRldkWW10SGQlMkJabmNnQzhScjBjSzVaejhMUWhyd3NpNlRHd1pMYTl4d250JTJCaUhDdEclMkZERFpicTc0MXhmN3M4b0FoUFlsVmZoRE1zTFdhZDJjd05lOGxxdnE3NGs3ODdKMzVLd2Fpd1QwVWFyYVBrcHh6bklZdTNXYld5WVlPbGFNMzV1bXBuQ1B3cmYycHJiQVc0SnZCOFIlMkJiVkRLRWhZa2xFMlVKM2NnTSUyQkoydk1HR2trZ1o2ODRJZXN5RWJNTDdNTFZIcUJMJTJCZ1JwWUdaeldIWXpuSTk5Wk5qNSUyRmg0cjg0JTJGaXc0aE1wNUNyVmlGaDFVS3lVVHRhd3VwNVV6Sm1CamkzS05tNTdIM2JpelJOeTV5Nm94OTdXVEpoRUJXV3BOcFNNMDglMkZDVXVyaFU3UGxSSldUd0tZSXV6dlBGZjJaUWEwdUVqaiUyRmRkOFpnc1MxV2t1UThWTUFtbGZ0bFEwdnJPNSUyRnRmS0tVJTJGQ0NtWmRVc0x5aUZJdmdRb1I5dmRlTENlcXczZGdlWVd2TTJLZ2VoVE5aUkU5ZkhCZTJFaVc4TkozMThxeFJzS1NJajVJUFFsaGVlNE81V0NRWm9MSXRYUDRPd2dMeE5YS1AzUXNXOGt5Y1V1RUpjbDBVYUxIR3NHckpLd1N4QWVvbXlPc1hzY3ZOSmtnU3VEc1BkdUNySkxsMFZZSUN3NTlaQyUyQnRXV3JNc2toWU5UWFNvSzBjWWJVZU1Fc1pTNzJnNkhGRVp1cUxaSW5VR244dm5DWEJxdGpJbVM3dEJUYTMzWmMlMkYlMkIyaDF3Sk93dkRUdTFPNUloSlhMV0pxREFBYiUyRmQ5JTJGT3AxRTVicWRYSm9WVElpek1ybzdESmc3MWdGaXZOMSUyQjhYak9vJTJGOUF6NjZSbFhSYVNzSEtqYXJEZlJ5QXNTOG9hd0hrY3VKcEw2N3VrZ3BhUjVwRGhsQWdyWjJkTDZiTVJ1b0pFZ2tzRkg2bmZQYThmVkNRc1BYWmRuc3daa3VlU0JBUDJyb2Z6S1llWGdKbDJMaEVGZmV4QXg5ZjUlMkZrdGp6N1pJV05jMHUyUm5PWXlzb1I4a3JDNjBvMzlwRDhLQ1ElMkYyZWklMkZzakdkb2kzYm5FYk91TzgzbGZ5TEVjTFdaYnVjRUltVHclMkZHRnJzTmMlMkZsN0d6cFJJSWtKWTRGSXhLV1Jwc2RuOGtaa3NVWWpydGxTYTA4dGFXSnNDOEpJemlXR2VmNnZOSyUyRm5CSmhQZjZyOVklMkZHVWxRJTJGOG5mbFBteVd5MXhKV0IzSlIlMkZQcVZvUjF4N21VTU52UjVOYWElMkZGVFlFYkljd0VVWUFSejdhd2Q5NXpERXNnUHZybm1HN2RSOFdEbGlBQjZIaDc1aEolMkZCZDVjaHEwaGZ5NW9QMDRNOHNLVG01YW42d1MlMkJTcVhaZTM1aFFnYW9uQmdaJTJGcXZjc3B3U0JybEpGbVc2YzB3OG81ejJ2bzlwajBKRzJTc0NRb0RWU24xUXhMRW9kekRJdG5KZ2pMYkF2WHMxdG1lbE0lMkZUNG13UEhMS0x3MmprakFWRXRaQVpDUVJwUlZobFJnc0hPcFhmMXMlMkJ2WmYwOTdBT1pIcmdpWlNRRDZxMFdBTVdUMjFKaVA1cXcwMUtkVFBWeCUyRklRZGdSN1dpb2tMQzI2blo1clJWZ1NnNFZESFg2TUdyT1hFampoSjBFSVJLbHZ5M3BzNlpSbVdOQUhQaEFJQkwzcGxoTHQyT3ZDbnBDcFk4NnVTRmgyZkp1MjBKS3cwTEc1eTBoYjV6U2ZBMWd6MjVxTHppNVIzcWtSRnJDQkR4R1h1cFolMkJIRXB3WGFvN2R3eUxoRlVEMlladHRDYXN3N2lhM2lscjVtQXVtVzFabzZ4UGtiQ0F1VGFvRjg5cWoxOGQ2dnJ3Sm00U1ZrT3lxZkdxMW9RRm1XRWtDQkhBOHE5WGlwYzE3S1RwalVsWWVndVVZank5NGZqamhsMUhoS2hneHFZcFU1NzRXJTJCOWVYNkl5ckVHRHJ1TXpQUWpMc1R0Vm04N05nRWhZZHJoQk9OaXh2ZmtIODhTQmE4VSUyQmVXY2Yxbkw4Y1pzU0ltcE9Na2dsSjJGSmtXcFVqNFMxRHZRYVBpU3MlMkJrYUtqd1FLeUVrYXFGczZXeXVSbW9SVmdsYUR1aVNzZm9SMVNnbjhHcGp5Ym5tSU5OcWFNSlVsJTJCVWhZTFRSWDhJN0loSVV2SzNhYlNvOWpGTUNUUEdaWUpkbFV0ekpnU2pDMzFzVXNEVEZmTjk5dWJXazdoODlQNW1qT3U1ZjNGMWlPVnFaTEthYjclMkI3emtxMGxZSUZpazB5bTU0b3FFcGRlczFUR1BOMjhGJTJGNU1oTENodGhEaXB5V3l4Slk1NzdTWmZCJTJGNWVJJTJCcDhhVmpVSWl6dHJUOWJHVEI2MnJFJTJGcVQyR1JjS3lZMSUyQjloZHlTOFBDRmlCVEdPVHFwTTdTbXNHdXpFeEFxVW94NGhFaFlDV3VPWUV0d0lXR1ZvTFZjRiUyRllEJTJGeFklMkJIQ1ZsSyUyRmh2Wm9hVnkxTTBwOXpEd0xzUzVXdnJTbExUZU4yU3JDV3NXcGRwYkdYQWFIVmY0em10TGhENzlmSlBhMGpRdjQzTkVKYjJRT29VZU9lVjNBNHF4cklQeTclMkIxeXdzbVU0QThtR1hWZHNCckNFdENzRklUSm1GSmtacXZaN25ZeE9zamFPdVI3dW5ORUJhJTJCUGo5NlVyJTJCaklqa1JYd3F4OW91SXMySzR3cnhtS1NHc0VvS1Z5a2pDa2lKMWZUMGNzVUlhYm0wa3ZEWEdUaWUxMzFPYklhd0pJdXlvUU1IYVE2bHJKJTJCSkwxR0NablhqNHNpU0VoVUdCTHprd3JGMUlXR1dJV24yR3RSTkdsa252VjN0emhBV29wcU1PR0h6YW9rMVZhNzJTM2l2Wlg0NnclMkZ2dWpsTzQ4cDB2OWpNR1IlMkIwQ1FzR1NXV09PajRXVkRzaDc0MXRva1lVMlFRZmxuSHluZlVUbjBKJTJCSHFMY1J2NVhidXJEZm9JTVVMWXNWcSUyQjY2bXZwVHNvcGFZM0NRMzB1MnNGUkxXT2o3VHhTYmFqd1phYjVVd3NzUSUyQmF0ZmROR0ZOWUZramhrRldJSk9sakk4V2h5Z0l5bm9waGNRb2FoTVdEdk1pUiUyRjJVVEM3WFBnbHJXVXZXQzNoN0pZeVUyRjN0T2lkQldJZiUyQkxVc3FEOFJ0SGVaQnR5eiUyRld1ZlF5aEdLMUxBZzkyN0pjZVg2SjNMdGs3QyUyQmliRDFBdDdqbThLbE9veGM3NlFJYTFLVTlsTFM2WG5zNHNGbmN4aWxYbUlFM3N1JTJGT1ZseWhDS1JmJTJCM1MxMXo3Skt4ckNGdjlWR3MzaFV2MEdMbk9TUklXRkthTkdMWW8lMkIzZ1paV21yNUZrTWtKeVBhYTA5TERtd0pGNDdHVURDa21uRTRqNlklMkZGVFFSYzZuS3BNbVhxMlRKYXhKVlpiNyUyRmFUcVhscEdTWiUyRlgxclBlVUYyeU5VN0NXdGZTN3VLS3AyWEJ3M010U1Q0YVdqdUo5TnpKRTlha0xJcyUyRmFrM2hhOHNvVDBPeEJoeVdibzJUc05hMXFiblBFaTJPZEdEZjAxNmxiWk93anBDeUJwNU96ZlZhJTJGbGtERHZFbGYlMkJ1bDh2QUtFdGI2a0h2OGhiSVl0MTZ6Y2lseDlLcEh3cHBCM2hKNFdyS01xcWwwVFk2cXclMkZkYnYlMkJRa3JIVnQ1dkE1ZkJweGY2TmViRkxUWmpWdGtiQldVQ3NOUE8xbGFOb2NWZWg2cmZDSzNJQTg5VjNDSEQ3UWhYWjJxeG40VVo4aFlRazBsN3QxQmswZ3cwTHIlMkZGcldPSjZhNFJXNUFVbkNXamMwNiUyQjNiQWpQZVJCVVNsbENOSXcxSWJSWUlUJTJGJTJGYVNQZ0lWZHEwR3ZHcEF6Y0pTNGpqS0FabnlRTGg2Y2dkQlIlMkJoT3B0WEl6NTFJQ2RoQ1hIc2JYRFdzQXZ2OElyZSUyQkFqVjJLMGE4YWtEUFFsTGlHTXZnN05tZ1doMU1MWVhQa0wxZGE5R2ZPcW9nSVFseExHSHdWbU9jYlFPciUyQmlCejVMcVFQTGYlMkJlNyUyQjE3OThYaDVUSmpTSm9tb2o0Vk1rJTJCR0NWU1ZoQ2hiUTBPR3VVZW8lMkZ3aXBiNHpLa01vUjIzM3AwU3NEc3VPSGYzNTQlMkYzZWMybWREaEN0VmVyMWh1ZmFoM3AzQkFKUzZpQUZnWlhjcFB5bk5nOTQzaGE0RFBYWjBUMjMlMkYlMkJFJTJGSXdlUWslMkJRZjZ4MUNFb3ZmSVRtSGFZYUNVdW9LayUyQkRzeDVTdGthcEN5RllyZWFKejlLTGNZd0taS1VwbnBmV3pzblRBeDhOTHFNJTJGUThJU2FzalQ0TlJYbEgyWjBvZFhVa0lhNTk3cFJqenhtVk9SaGF5bTlscVNWbXQ4aEdZZHJob0pTNmd5VDRQRERPdkNzMlZYT2RXTVVoZENNTXdNUzNMeVFOcW5WaEhtbnZZajdlc1c2cEd3aEZyME5qZzRpeDk4TWk5TXF4endlVW11ciUyQkdOeiUyQkhia0l4UWUwJTJGZmNiJTJCQTV5cyUyRkslMkIxdGVmMlclMkJKUkxGJTJCY0pFcFpRVnkwTTdzZlBMRjhFNnhtbExvUmdpQmxXamFYZ2NVZGFMQTFiMkU4TlBZN2VCZ2xMcUtFV0JvY2RMeXdOajR0M2xMb1FBaE5oMVFvbkFFWllRcThWN0piaWZhaDM1bXglMkJOb1lkUXh4ZTl5d3Q3TWRUJTJGbEhhSm1FSk5kSEs0QTR6VTdhS1VoZENZQ0tzR3UlMkJRdElGTXFjZ2xkVmdrMlQ1ZmZzcDM0NktWJTJGVWd3aWx5SGhDWFVYaXVEbXh6d0dIaTRmVHBLeWVIVG9oOXIlMkZxaWMzOHZiJTJCWjdENTlUVDcwanRnNFFsUklvR3R3NVVEaDhoektacWlHVEhqVEp6NWQ2TEtTSFR4Vkx4OW1QbDhDRmh5VlJQd3BMaGxHaHc0eE1XZkgzSVIwJTJGQ0VocDF3R29rTEtIU1NGampFeGFDWjElMkY1JTJCVGQ5VVZobVAlMkZyTGRXYzlsNFRDZ2RDNUdnbExxQUFTMXZpRUJRbXg0d2Z5bVNMJTJGUVZZUCUyRmlSJTJGU3plZDdzS0IwTGthQ1V1b0FCSldETUthcEp6Q0tDUmhFRGcxOE9hTFFrTlFWcVA5S0lFN2VveUVKY1NSQm1jakxNeDZhaFFFamlLVlRNM2l2UnlFckxTZk9ob2pZUWx4cE1IWkNLdldMdGpPSCUyRlZjU2pmY0tGUmNwaHBpM1g3M2ZKMjIxbHFoJTJGZFRCbUlRbHhKRUdOd1poUVFycHVjdWNhbkhjQ2VjSVcyUzZvUDNrdENIN25ZUWx3NGxUJTJCZ3hPclFlazlVd2h5T3IxNTlzbDhtdU5qOUNzdzFVallRbFZGdG5ncHJOM25qT0pIdmlBdE82NVdMNDhSRVQ4NzE5c1IxYjBZUWtIbWFBYUNVc0FVbFNEbTNMRHc5OHpIYUFXZHJlNFdnJTJGQ2dwQklNNE1vZGh4eXpoWE1xajU1WjMlMkZXMEpPODUlMkJUb2hVOE9rMmklMkZrN0NFR3NzWjNLZFhVM3J2OGhnM3RDemxob2UlMkZCck1MajVMRHA1YlRmVWwyOUJrekxpVDN3NDA1VTc0c2tOUm5IJTJCMHZvY0Raek5aRUpiMm16UnNmRDUzM2FKT0VKVVE5TnlEUkRBWUR2dDQ0MDlhajVITERJemFwVm5qQmNmOXklMkJKemlnQ3k1cHUwVThkR01FUktXRUxYY2FmJTJGRFpoQnQlMkZkNXYybDRwaGRna0xJMXl1YUs4WW81SVdOY3NRSE5MTndsTE5oQkpXREtjMG8lMkJlbFBsSkRwdjc0RXBLNzclMkZtdXd4QkpQYzlqJTJCV1Bua3h5ZWFVRUptSHRQeGJRQlphbUplV0xQNlgwNnIlMkJVUEhHNmRVbFlRdDFyTHo3QU1oR3BTJTJCRGpxbG0wZ3dNeXpDVzVzOHAyNm9TRjFEVzQlMkZTZzN3NTNER1R1V3RlM0RxczlSbnlkaEZXaEd1NDJPVjhCJTJGQk9LcTRmUzJEQTdJNHZGRlAxWENLcDNoSHBzYlhBZVlpYlBJRUNCaHlYRDZ1bGJKTnZwYzAzREtZNGFqS1pqbFljbUJRYUlwMkRIRFBZYkhLWVExYlIwJTJGYzJxRWhablVYUSUyQm5kT2Q1SFhvNEVvUmtnNjF2b05aSk84NVRKQ3lsTGpTTzFlbFZwVmQxU2JmRzE3cmlmWSUyRmhLUkVXNHR0dzQ3Um0lMkJZZVBCc0pmSXFXJTJGVmc0Umw4ZElXRVpZdGJjMjQ3VXdXaXdKbG1LRHBqQ0ZPOCUyRnBCc2UwJTJGTU1BcVhWcnpSSmNwMEJZUyUyRkZ0VWhOQ3VFdVBvRldwZkJIcWtiQXFhQW1Hakp0WmJyNjl2REdRRlpZR2lFUSUyRkxQM1M4cDRBQUFWVFNVUkJWRk9VdXZiQzBOYjNHRzZac0hMeGJUbXR3MmY0OWt0YyUyRnVWd2t2eE93cEtnSkt4aklSbk1nS2JaRnBZYldISnFTNDk3RExkS1dKYWxmJTJCdVBodFplSWoxSHdxcXNMWHlOc1V4Y3U2R2w4aXUlMkZicTZuSTNkcmhHWDFHJTJGYjRhSGpaMVVqdGtyQ2N0SUdkUEVTZWE1YUpwU0tONE1qZEVtRlp3a1pLTjFSS2RYM3E5VWxZemhaZ2lkMlNpSVlRaVElMkZlOEkybXo4bUJXZVhqTDZ6WGluRDB4QkkyNGhreWtzUCUyRmxING5ZVFhRTmdZMFpsczFjNUZqJTJCWWM3JTJCR29Fb2xvZ2tNNUdlcHl2bFBiTGNtb0E3JTJGQU9HWkgyNHhUcWtiQWFhbm4zQmIlMkJZMGsyMzZGODZ5cEpET3h2SmhYTG9rZEU5S1QwMFB0ZjZLTHJROVR6bVV5U3NEbnBEZERSU2oyZ3VVdWc5U0t5ekVjQ05VQTRzWTdVUiUyRnpWVVpqMVNNOEpTdkFZTzBkb2dZWFhTR0FiJTJCQTAlMkJVWjRDWXhPMlJNRkM2JTJGSk5DMm9OOHJURlZveXpGcFJodnJSNEpxN05HVFhFJTJCalJJR2FwZCUyRlVtaGJrYThsVGc1T2RRUiUyRk1xdUNWS3MlMkI5VWhZUHJnV3Q3cUwzVHF2V3laNk9iUnJMUCUyQmtRSGd1RTNta1JxcUY4ZXVSc0FiU2tlV0lEN3BSMDZGdFdmNWhOb0l5Z28lMkJ1SkUzeHNTbjBETVFkeUN5SEVvV0VOWlE2OXNLWWxpN0daYUoxJTJCVGR0OGFNZjB0dHM1bFJnWFNhYWx0ck1xRERncU5pTFJNSWFWRFZZamlGTEEyWUltaktkVFpUbVc3SWVSVmx5b0p1SVE3R2JDTnh3RmhPa3J5azhVcU5CcmQwekpLeDJXS3ZlWkYwbVN2TEtXNVpOMGdPJTJCRmglMkJkZERmUnNveEZSb1VXYVhoVVJzQ0h2a2FBaEJYRUdDeEhmSmJ5eWx0bVA0Q3RkRFlDOGozN2lEN2lmeW5OTkdLcU1LdlNaR0tWRW00UU05bThtQ1NzUUNxMlpvS1lCank2akloNzdiTEpPaHV4UnZ3ZjN2MW9TVlBNSXpXQmpQOHJVVWxZOFhTMm0wbmNmMGwlMkZ4QWN6TG0xNjMxMkVkNlZMRTZ3UiUyRjlpRjFQUkR1c1FNYUJxYkY1bUVGVmpGbGdGZjJ1M1M1WiUyQjBmWSUyQkQ0VXZ2WmtZRnFWYkdyVWZDR2xjM0lzbThCN3gxJTJCU2ZxUk5wbldMVWVERjk3RjQlMkZVU0RVeGRqMFMxdGo2RVV0bmRhQWZ2NmlYTTdyMnJCSExQJTJCeiUyQjhVaU4ySlNHcmtqQ0dsbzk1Y0pad2dlbXQza3QlMkY2UzlxVFZyWkVZRktlSng2cEd3NHVoS0xLbjJzdGRXeXo5cFI3VExSQjZwa1NJY3J4NEpLNTdPeEJKTGw0bTlsbiUyRlNqa2lYaVNQa3RwZjJpZlYwQ0pDd2RMaUZlU3AzeEtmMzhrOEtaRzZaeUV0S3BVakdya2ZDaXEwJTJGc2ZUSFVlWUlta1RXVCUyQjhib2NVQ0NpdGkxZ2clMkYzWFFiRWZxQlFGTHBtVW5oYTFodFVBUklXSU1xaG1JUkFTTHdUUVJJV0xRS0lrQUV3aUJBd2dxaktncEtCSWdBQ1lzMlFBU0lRQmdFU0ZoaFZFVkJpUUFSSUdIUkJvZ0FFUWlEQUFrcmpLb29LQkVnQWlRczJnQVJJQUpoRUNCaGhWRVZCU1VDUklDRVJSc2dBa1FnREFJa3JEQ3FvcUJFZ0FpUXNHZ0RSSUFJaEVHQWhCVkdWUlNVQ0JBQkVoWnRnQWdRZ1RBSWtMRENxSXFDRWdFaVFNS2lEUkFCSWhBR0FSSldHRlZSVUNKQUJFaFl0QUVpUUFUQ0lFRENDcU1xQ2tvRWlBQUppelpBQkloQUdBUklXR0ZVUlVHSkFCRWdZZEVHaUFBUkNJTUFDU3VNcWlnb0VTQUNKQ3phQUJFZ0FtRVFJR0dGVVJVRkpRSkVnSVJGR3lBQ1JDQU1BaVNzTUtxaW9FU0FDSkN3YUFORWdBaUVRWUNFRlVaVkZKUUlFQUVTRm0yQUNCQ0JNQWlRc01Lb2lvSVNBU0pBd3FJTkVBRWlFQVlCRWxZWVZWRlFJa0FFU0ZpMEFTSkFCTUlnUU1JS295b0tTZ1NJQUFtTE5rQUVpRUFZQkVoWVlWUkZRWWtBRVNCaDBRYUlBQkVJZ3dBSks0eXFLQ2dSSUFJa0xOb0FFU0FDWVJBZ1lZVlJGUVVsQWtTQWhFVWJJQUpFSUF3Q0pLd3dxcUtnUklBSWtMQm9BMFNBQ0lSQmdJUVZSbFVVbEFnUUFSSVdiWUFJRUlFd0NKQ3d3cWlLZ2hJQklrRENvZzBRQVNJUUJnRVNWaGhWVVZBaVFBVCUyQkg3TEluN0RFazg5Z0FBQUFBRWxGVGtTdVFtQ0MlM0IlMjIlMjB2ZXJ0ZXglM0QlMjIxJTIyJTIwcGFyZW50JTNEJTIyMSUyMiUzRSUzQ214R2VvbWV0cnklMjB4JTNEJTIyMTQ4MCUyMiUyMHklM0QlMjI4MTAlMjIlMjB3aWR0aCUzRCUyMjUwJTIyJTIwaGVpZ2h0JTNEJTIyNTAlMjIlMjBhcyUzRCUyMmdlb21ldHJ5JTIyJTJGJTNFJTNDJTJGbXhDZWxsJTNFJTNDbXhDZWxsJTIwaWQlM0QlMjIxMiUyMiUyMHZhbHVlJTNEJTIyJTIyJTIwc3R5bGUlM0QlMjJlZGdlU3R5bGUlM0RvcnRob2dvbmFsRWRnZVN0eWxlJTNCaHRtbCUzRDElM0JlbmRBcnJvdyUzRGJsb2NrJTNCZWxib3clM0R2ZXJ0aWNhbCUzQnN0YXJ0QXJyb3clM0RibG9jayUzQnN0YXJ0RmlsbCUzRDElM0JlbmRGaWxsJTNEMSUzQnN0cm9rZUNvbG9yJTNEJTIzNTQ1QjY0JTNCcm91bmRlZCUzRDAlM0Jmb250RmFtaWx5JTNESGVsdmV0aWNhJTNCZm9udENvbG9yJTNEZGVmYXVsdCUzQmV4aXRYJTNEMSUzQmV4aXRZJTNEMC41JTNCZXhpdER4JTNEMCUzQmV4aXREeSUzRDAlM0JleGl0UGVyaW1ldGVyJTNEMCUzQmVudHJ5WCUzRDAlM0JlbnRyeVklM0QwLjUlM0JlbnRyeUR4JTNEMCUzQmVudHJ5RHklM0QwJTNCJTIyJTIwZWRnZSUzRCUyMjElMjIlMjBzb3VyY2UlM0QlMjI1JTIyJTIwdGFyZ2V0JTNEJTIyMTElMjIlMjBwYXJlbnQlM0QlMjIxJTIyJTNFJTNDbXhHZW9tZXRyeSUyMHdpZHRoJTNEJTIyMTAwJTIyJTIwcmVsYXRpdmUlM0QlMjIxJTIyJTIwYXMlM0QlMjJnZW9tZXRyeSUyMiUzRSUzQ214UG9pbnQlMjB4JTNEJTIyMTI0MCUyMiUyMHklM0QlMjI4MzUlMjIlMjBhcyUzRCUyMnNvdXJjZVBvaW50JTIyJTJGJTNFJTNDbXhQb2ludCUyMHglM0QlMjIxNDcwJTIyJTIweSUzRCUyMjgzNSUyMiUyMGFzJTNEJTIydGFyZ2V0UG9pbnQlMjIlMkYlM0UlM0NBcnJheSUyMGFzJTNEJTIycG9pbnRzJTIyJTJGJTNFJTNDJTJGbXhHZW9tZXRyeSUzRSUzQyUyRm14Q2VsbCUzRSUzQ214Q2VsbCUyMGlkJTNEJTIyMTMlMjIlMjB2YWx1ZSUzRCUyMldpc2RvbSUyMiUyMHN0eWxlJTNEJTIydGV4dCUzQmh0bWwlM0QxJTNCc3Ryb2tlQ29sb3IlM0Rub25lJTNCZmlsbENvbG9yJTNEbm9uZSUzQmFsaWduJTNEY2VudGVyJTNCdmVydGljYWxBbGlnbiUzRG1pZGRsZSUzQndoaXRlU3BhY2UlM0R3cmFwJTNCcm91bmRlZCUzRDAlM0JzaGFkb3clM0QwJTNCZGFzaGVkJTNEMCUzQnNrZXRjaCUzRDAlM0Jwb2ludGVyRXZlbnRzJTNEMSUzQmZvbnRDb2xvciUzRGRlZmF1bHQlM0Jmb250U3R5bGUlM0QxJTIyJTIwdmVydGV4JTNEJTIyMSUyMiUyMHBhcmVudCUzRCUyMjElMjIlM0UlM0NteEdlb21ldHJ5JTIweCUzRCUyMjE0ODUlMjIlMjB5JTNEJTIyODYwJTIyJTIwd2lkdGglM0QlMjI0MCUyMiUyMGhlaWdodCUzRCUyMjIwJTIyJTIwYXMlM0QlMjJnZW9tZXRyeSUyMiUyRiUzRSUzQyUyRm14Q2VsbCUzRSUzQ214Q2VsbCUyMGlkJTNEJTIyMTQlMjIlMjB2YWx1ZSUzRCUyMlZvaWNlJTIyJTIwc3R5bGUlM0QlMjJ0ZXh0JTNCaHRtbCUzRDElM0JzdHJva2VDb2xvciUzRG5vbmUlM0JmaWxsQ29sb3IlM0Rub25lJTNCYWxpZ24lM0RjZW50ZXIlM0J2ZXJ0aWNhbEFsaWduJTNEbWlkZGxlJTNCd2hpdGVTcGFjZSUzRHdyYXAlM0Jyb3VuZGVkJTNEMCUzQnNoYWRvdyUzRDAlM0JkYXNoZWQlM0QwJTNCc2tldGNoJTNEMCUzQnBvaW50ZXJFdmVudHMlM0QxJTNCZm9udENvbG9yJTNEZGVmYXVsdCUzQmZvbnRTdHlsZSUzRDElM0Jmb250U2l6ZSUzRDEzJTNCJTIyJTIwdmVydGV4JTNEJTIyMSUyMiUyMHBhcmVudCUzRCUyMjElMjIlM0UlM0NteEdlb21ldHJ5JTIweCUzRCUyMjgxMCUyMiUyMHklM0QlMjI5NDAlMjIlMjB3aWR0aCUzRCUyMjYwJTIyJTIwaGVpZ2h0JTNEJTIyMzAlMjIlMjBhcyUzRCUyMmdlb21ldHJ5JTIyJTJGJTNFJTNDJTJGbXhDZWxsJTNFJTNDbXhDZWxsJTIwaWQlM0QlMjIxNSUyMiUyMHZhbHVlJTNEJTIyJTIyJTIwc3R5bGUlM0QlMjJlZGdlU3R5bGUlM0RvcnRob2dvbmFsRWRnZVN0eWxlJTNCaHRtbCUzRDElM0JlbmRBcnJvdyUzRGJsb2NrJTNCZWxib3clM0R2ZXJ0aWNhbCUzQnN0YXJ0QXJyb3clM0RibG9jayUzQnN0YXJ0RmlsbCUzRDElM0JlbmRGaWxsJTNEMSUzQnN0cm9rZUNvbG9yJTNEJTIzNTQ1QjY0JTNCcm91bmRlZCUzRDAlM0Jmb250RmFtaWx5JTNESGVsdmV0aWNhJTNCZm9udENvbG9yJTNEZGVmYXVsdCUzQmVudHJ5WCUzRDAuNzUlM0JlbnRyeVklM0QwJTNCZW50cnlEeCUzRDAlM0JlbnRyeUR5JTNEMCUzQiUyMiUyMGVkZ2UlM0QlMjIxJTIyJTIwdGFyZ2V0JTNEJTIyMTElMjIlMjBwYXJlbnQlM0QlMjIxJTIyJTNFJTNDbXhHZW9tZXRyeSUyMHdpZHRoJTNEJTIyMTAwJTIyJTIwcmVsYXRpdmUlM0QlMjIxJTIyJTIwYXMlM0QlMjJnZW9tZXRyeSUyMiUzRSUzQ214UG9pbnQlMjB4JTNEJTIyMTIxMCUyMiUyMHklM0QlMjI1ODQlMjIlMjBhcyUzRCUyMnNvdXJjZVBvaW50JTIyJTJGJTNFJTNDbXhQb2ludCUyMHglM0QlMjIxMzMwJTIyJTIweSUzRCUyMjU4My41JTIyJTIwYXMlM0QlMjJ0YXJnZXRQb2ludCUyMiUyRiUzRSUzQ0FycmF5JTIwYXMlM0QlMjJwb2ludHMlMjIlM0UlM0NteFBvaW50JTIweCUzRCUyMjE1MTclMjIlMjB5JTNEJTIyNTg0JTIyJTJGJTNFJTNDJTJGQXJyYXklM0UlM0MlMkZteEdlb21ldHJ5JTNFJTNDJTJGbXhDZWxsJTNFJTNDbXhDZWxsJTIwaWQlM0QlMjIxNiUyMiUyMHZhbHVlJTNEJTIyQWdlbnQlMjBBcHAlMjIlMjBzdHlsZSUzRCUyMnRleHQlM0JodG1sJTNEMSUzQnN0cm9rZUNvbG9yJTNEbm9uZSUzQmZpbGxDb2xvciUzRG5vbmUlM0JhbGlnbiUzRGNlbnRlciUzQnZlcnRpY2FsQWxpZ24lM0RtaWRkbGUlM0J3aGl0ZVNwYWNlJTNEd3JhcCUzQnJvdW5kZWQlM0QwJTNCc2hhZG93JTNEMCUzQmRhc2hlZCUzRDAlM0Jza2V0Y2glM0QwJTNCcG9pbnRlckV2ZW50cyUzRDElM0Jmb250Q29sb3IlM0RkZWZhdWx0JTNCZm9udFN0eWxlJTNEMSUyMiUyMHZlcnRleCUzRCUyMjElMjIlMjBwYXJlbnQlM0QlMjIxJTIyJTNFJTNDbXhHZW9tZXRyeSUyMHglM0QlMjIxMTcxJTIyJTIweSUzRCUyMjc3MCUyMiUyMHdpZHRoJTNEJTIyNzAlMjIlMjBoZWlnaHQlM0QlMjIyMCUyMiUyMGFzJTNEJTIyZ2VvbWV0cnklMjIlMkYlM0UlM0MlMkZteENlbGwlM0UlM0NteENlbGwlMjBpZCUzRCUyMjE3JTIyJTIwdmFsdWUlM0QlMjIoUHJlYnVpbHQlMjBvciUyMEN1c3RvbSklMjIlMjBzdHlsZSUzRCUyMnRleHQlM0JodG1sJTNEMSUzQnN0cm9rZUNvbG9yJTNEbm9uZSUzQmZpbGxDb2xvciUzRG5vbmUlM0JhbGlnbiUzRGNlbnRlciUzQnZlcnRpY2FsQWxpZ24lM0RtaWRkbGUlM0J3aGl0ZVNwYWNlJTNEd3JhcCUzQnJvdW5kZWQlM0QwJTNCc2hhZG93JTNEMCUzQmRhc2hlZCUzRDAlM0Jza2V0Y2glM0QwJTNCcG9pbnRlckV2ZW50cyUzRDElM0Jmb250Q29sb3IlM0RkZWZhdWx0JTNCZm9udFNpemUlM0QxMSUzQiUyMiUyMHZlcnRleCUzRCUyMjElMjIlMjBwYXJlbnQlM0QlMjIxJTIyJTNFJTNDbXhHZW9tZXRyeSUyMHglM0QlMjIxMTM2JTIyJTIweSUzRCUyMjc5MCUyMiUyMHdpZHRoJTNEJTIyMTQwJTIyJTIwaGVpZ2h0JTNEJTIyMjAlMjIlMjBhcyUzRCUyMmdlb21ldHJ5JTIyJTJGJTNFJTNDJTJGbXhDZWxsJTNFJTNDbXhDZWxsJTIwaWQlM0QlMjIxOCUyMiUyMHZhbHVlJTNEJTIyJTIyJTIwc3R5bGUlM0QlMjJzaGFwZSUzRGltYWdlJTNCYXNwZWN0JTNEZml4ZWQlM0JpbWFnZSUzRGRhdGElM0FpbWFnZSUyRmpwZyUyQyUyRjlqJTJGNEFBUVNrWkpSZ0FCQVFFQVlBQmdBQUQlMkY0U3hDUlhocFpnQUFUVTBBS2dBQUFBZ0FCZ0FMQUFJQUFBQW1BQUFJWWdFU0FBTUFBQUFCQUFFQUFBRXhBQUlBQUFBbUFBQUlpQUV5QUFJQUFBQVVBQUFJcm9kcEFBUUFBQUFCQUFBSXd1b2NBQWNBQUFnTUFBQUFWZ0FBRVVZYzZnQUFBQW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ZkcGJtUnZkM01nVUdodmRHOGdSV1JwZEc5eUlERXdMakF1TVRBd01URXVNVFl6T0RRQVYybHVaRzkzY3lCUWFHOTBieUJGWkdsMGIzSWdNVEF1TUM0eE1EQXhNUzR4TmpNNE5BQXlNREl4T2pFd09qQXhJREV6T2pVeU9qSTRBQUFHa0FNQUFnQUFBQlFBQUJFY2tBUUFBZ0FBQUJRQUFCRXdrcEVBQWdBQUFBTXdNQUFBa3BJQUFnQUFBQU13TUFBQW9BRUFBd0FBQUFFQUFRQUE2aHdBQndBQUNBd0FBQWtRQUFBQUFCenFBQUFBQ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1qQXlNVG94TURvd01TQXhNem8wT1RveU9BQXlNREl4T2pFd09qQXhJREV6T2pRNU9qSTRBQUFBQUFZQkF3QURBQUFBQVFBR0FBQUJHZ0FGQUFBQUFRQUFFWlFCR3dBRkFBQUFBUUFBRVp3QktBQURBQUFBQVFBQ0FBQUNBUUFFQUFBQUFRQUFFYVFDQWdBRUFBQUFBUUFBR3BZQUFBQUFBQUFBWUFBQUFBRUFBQUJnQUFBQUFmJTJGWSUyRjlzQVF3QUlCZ1lIQmdVSUJ3Y0hDUWtJQ2d3VURRd0xDd3daRWhNUEZCMGFIeDRkR2h3Y0lDUXVKeUFpTENNY0hDZzNLU3d3TVRRME5COG5PVDA0TWp3dU16UXklMkY5c0FRd0VKQ1FrTUN3d1lEUTBZTWlFY0lUSXlNakl5TWpJeU1qSXlNakl5TWpJeU1qSXlNakl5TWpJeU1qSXlNakl5TWpJeU1qSXlNakl5TWpJeU1qSXlNakl5JTJGOEFBRVFnQXR3RUFBd0VoQUFJUkFRTVJBZiUyRkVBQjhBQUFFRkFRRUJBUUVCQUFBQUFBQUFBQUFCQWdNRUJRWUhDQWtLQyUyRiUyRkVBTFVRQUFJQkF3TUNCQU1GQlFRRUFBQUJmUUVDQXdBRUVRVVNJVEZCQmhOUllRY2ljUlF5Z1pHaENDTkNzY0VWVXRId0pETmljb0lKQ2hZWEdCa2FKU1luS0NrcU5EVTJOemc1T2tORVJVWkhTRWxLVTFSVlZsZFlXVnBqWkdWbVoyaHBhbk4wZFhaM2VIbDZnNFNGaG9lSWlZcVNrNVNWbHBlWW1acWlvNlNscHFlb3FhcXlzN1MxdHJlNHVickN3OFRGeHNmSXljclMwOVRWMXRmWTJkcmg0dVBrNWVibjZPbnE4Zkx6OVBYMjklMkZqNSUyQnYlMkZFQUI4QkFBTUJBUUVCQVFFQkFRRUFBQUFBQUFBQkFnTUVCUVlIQ0FrS0MlMkYlMkZFQUxVUkFBSUJBZ1FFQXdRSEJRUUVBQUVDZHdBQkFnTVJCQVVoTVFZU1FWRUhZWEVUSWpLQkNCUkNrYUd4d1Frak0xTHdGV0p5MFFvV0pEVGhKZkVYR0JrYUppY29LU28xTmpjNE9UcERSRVZHUjBoSlNsTlVWVlpYV0ZsYVkyUmxabWRvYVdwemRIVjJkM2g1ZW9LRGhJV0doNGlKaXBLVGxKV1dsNWlabXFLanBLV21wNmlwcXJLenRMVzJ0N2k1dXNMRHhNWEd4OGpKeXRMVDFOWFcxOWpaMnVMajVPWG01JTJCanA2dkx6OVBYMjklMkZqNSUyQnYlMkZhQUF3REFRQUNFUU1SQUQ4QThxb3JwTVJLS0FKdTFKaW1BbEZBQ1VsQUJTMGdFb29BU2lnQktLTGdPRGxUVHc0TkZ4QzBVWEFTa3BqQ20wQUZGSUJLVEdhQUhCYWRRQTJrb0FLS0FKZTFGTUJ0RkFDVVVBSjNwYVFCU1VBRmRQNEQ4TFElMkJMJTJGRVg5bVQzTWx1bmt0SnZqVUU4WTlmclNic3JndHp2cFBoRjRWaWthT1R4ZXFPcHd5czhRSVB2elRmJTJCRlMlMkJFdiUyQmh5aiUyRjclMkJSZjQxSE8lMkJ4ZGtKJTJGd3FYd2wlMkYwT1NmOEFmY1glMkJOSCUyRkNwZkNYJTJGUTVKJTJGd0I5eGY0MGM3N0JaRGg4S1BDWUglMkZJNHhuJTJGZ2NYJTJCTkwlMkZ3cWp3biUyRkFORGduJTJGZmNYJTJCTkhPJTJCd3JJVmZoSjRWa2RVVHhlck14d3FoNHlTZnpyaVBpRjRQZzhHYXpiV052ZFNYS3pXNG1MU0tBUWR4R09QcFRVbTNZR3REa2FTdENRcEtRQ2hmV25VQUZGTUJ0RklCS0tBSmNjQ2lnQktTbUFsRkFoTzlMU0dGSlFBVjZOOEZQJTJCUjklMkY3ZEpQNlZNdGhyYzVMeGYlMkZBTWpqckglMkZYNUolMkY2RWF4S2RrSnRoUlRzZ3V4dUtNNG9zZ3Vhbmg1JTJGJTJCS2swdiUyRnI3aSUyRjhBUXhYb254MiUyRjVHM1QlMkZ3RHJ4SCUyRm94Nm43U0gwUExPZlEwWVBvZnlxdEJXQUl4N0duQlNPeCUyRktqUUJEUmlnQXhSUUliUlRHSlJTQWw3VWQ2WUNVaDZVQUZGQURlOUxRQVVVaENWNk44RlAlMkJSJTJCJTJGd0MzV1QlMkJsS1d3MXVjeDRrdFpyM3h6cTBFQzduYThsJTJGRDVqeWFlMmo2UllnSmYzekdidWtmYjlEWGRoY1BUbEYxS3J0RXhxMUpKMmp1TmZRYk84aGFUU3J6eldVWjh0enpYUHVqUnV5T3BWbE9DRDJxY1ZoNDA3VHB1OFdPbk55MGU0eWtOY2hxYVhoNyUyRmtaTkwlMkZBT3Z1TCUyRjBNVjZIOGVDUjR1MCUyRiUyRkFLOEIlMkZ3Q2pIcWZ0SWZRbnRmalBheFcwVVA4QXdpMXN4alFLV01nNXdNWiUyQjdWaiUyRkFJWFRhZjhBUXEydiUyRmZ3ZiUyRkUxUEl4M0QlMkZoZFZyaiUyRmtWYlglMkZBTCUyQkQlMkZ3Q0pycyUyRkElMkZpcTA4YldXcHlIUmJlMCUyQnloUU1BTnUzQnZZZWxKd2FWeHAzUG04OVQ5YUsyTXdwS0FHNG9wRENrb0FtN1VVd0cwVUFKUlFCMGZobndOclBpMkNlZlMwaFpJR0NQNWtnWGtpdDQlMkZCanhkJTJGenh0UCUyRkFBSUZRNXBEVVdKJTJGd3BmeGQlMkZ6eXRQOEF3SUZMJTJGd0FLWThYZjg4YlQlMkZ3QUNCUnpvZkt4UCUyQkZMJTJCTHY4QW5qYWYlMkJCQXElMkZwUHd4OGY2RGUlMkZiTk1rdHJhNDJsTjZ6cVRnOVJ5S1hPZ1VXWjJwNkpxM2hWTlF2TlpNYmFsY0R6QzZNR3prOWZ6cno5MlozWjNKWmlja252WGRXZHFGT0sydGN3Z3ZmbEltc3JtU3l1NDU0MklaVCUyQlk5SzF2RlVLTGZ3M0NEQW5qREg2JTJGNXhUcHUlMkJHa24wYVlOV3FKbUJRYTR6VTBmRDMlMkZJeTZYJTJGMTl4ZiUyQmhpdlElMkZqeiUyRkFNamRwJTJGOEExNEQlMkZBTkdQVXY0a1BvZVd4ZmVQMHFXcVJJVjdSOEMlMkYlMkJRWjRoJTJCc1glMkZvTDFNOWlvN25peDZuNjBWWklVbEF4S1NrSUtEUU1sN0NpbUEwMFVBSlJRSTlnJTJCRTgwbHY0RDhXVFF1eVN4b1dSbFBLa1J0Z2l2UCUyRndEaE9mRlAlMkZRZnYlMkZ3RHY4YXpTVGJMYjBEJTJGaE9mRlAlMkZRZjFEJTJGdjhhVCUyRmhPZkZQJTJGUWZ2JTJGd0R2OGFybFF1WmglMkZ3QUp6NHElMkY2RDklMkYlMkZ3QiUyRmpSJTJGd25QaXIlMkZvUDMlMkZ3RDMlMkJOSEtnNW1XN0hXYnZ4REZjMldxMzB0eFBJdUlwSm15ZnBYTlhkbFBaVE5GTkd5bFRqUFkxM1ZhZlBRaE9QVFIlMkZJd2pKS2JUNmxuUzlKbjFDNlVCQ0lnY3U1SEFGVGVKTHhMclVna1JCamhYWUNQMXBxUHM4TTIlMkZ0UDhBQkJkU3FhZERIcEs0VFkwZkQlMkY4QXlNdWwlMkZ3RFgzRiUyRjZHSzlEJTJCUFAlMkZBQ04ybmY4QVhnUCUyRkFFWTlTJTJGaVExc2VXeGZlUDBxV3FXeElWN1I4QyUyRndEa0YlMkJJZnJGJTJGSjZtZXhVZHp4Y2prJTJGV2lySkVwTVVoaVVIcFFBbFdyRFRyalVwekZicUNRTWtrNEFGWFRwdXBOUVhVbVV1VlhKcjNUYnF3ZmJQRVFPemprSDhhcVU2dE9WS1hMSkJHU2F1aHBvcUNoS0tBUFhmaFolMkZ5VHp4aCUyRndCY20lMkY4QVJUVjVGM3FGdXh2WUtTcUpDZzBEQkhhTjFkQ1ZZSElJN1YzdmdPV2J4UjRpdDlHdldYWTZPM203Zm1HMFpycG9ZcVZCTzJxN0djcVNuWXhmRW1yWFZ0cWw5cGtETEhEQk04V1VHQ3dCSSUyRkN1WjcxT0l4TXE4cnZTdzRVMUJhQlJXQlpvJTJCSHYlMkJSbDB2JTJGcjdpJTJGd0RReFhvWHg1JTJGNUc3VCUyRkFQcndIJTJGb3g2bCUyRkVoclk4dGklMkI4ZnBVMVV0aVFyMmY0R2Y4QUlMOFJmV0wlMkZBTkJlcG5zVkhjOFlQVSUyRldrcXlSRFNVQUpSMm9HTnhYU2FlVHAlMkZoZTV1d2Rza3piVlBmMCUyRndBYTY4SDdzM1BzbVpWZFVsNW1yUHFxcHBWbmNUd2lXR1liWlBZNDYlMkZ6ckp2ZEZpbmclMkIyNlczbVJZeTBZUEslMkZTdlF4S1dJVnZ0SkolMkZJd3AlMkZ1M2ZvWUpCQndldEpYaVdzZGEyRW9vR2V1JTJGQzMlMkZrbm5pJTJGJTJGcmszJTJGb3BxOGlxSTdzYjJDaXJKRXBEUU1LNzM0TyUyRjhsSHMlMkYlMkJ1TXYlMkZvQnFaYkRXNXpIaXIlMkZrYmRYJTJGNiUyRkpmJTJGQUVJMWowTFlRVVV3TkR3JTJGJTJGd0FqTHBmJTJGQUY5eGYlMkJoaXZRJTJGanolMkZ5TjJuJTJGOWVBJTJGOUdQVXY0a05iSGwwWDNqOUtscWxzSVN2YVBnWiUyRnlEUEVQMWklMkZrOVRQWWNkenhnOVQ5YVNySkNrb0dKU2Q2UWdyb2RYUGtlSE5PdHh4diUyQllqJTJGUDFycnclMkJsT28lMkZMOVRPcHZGRDR2OUk4SHlBOG1GOGo4JTJGOEE2OVpWanFFJTJCblhBbGliaiUyQkpUMFlWclZxT0VxZFZka0tNVTA0JTJCWnJYOWpEcXRvZFJzQmlRZjYySWY1NjF6bFo0eW1sSlZJYlMxQ2xKMnMlMkJnVVZ5R3A2NzhMdjhBa252akQlMkZyazMlMkZvcHE4aDcxQzNaVDJDaXFFTHhTWW9FSlhlZkIzJTJGa285biUyRkFOY1pmJTJGUURTbHNVdHptZkZYJTJGSTI2diUyRkFOZmt2JTJGb1JySG9Xd2dwS1lHajRmJTJGNUdUUyUyRiUyQnZ5TCUyRkFOREZlaCUyRkhuJTJGa2J0TyUyRjY4QiUyRjZNZXBmeElhMlBMWXZ2R3BhcGJFaFh0SHdNJTJGNUJuaUg2eGZ5ZXBuc1ZIYzhZUDNqOWFTcUpFb29BYlNkNll3cm9QRkh5TFlRJTJGM1lzJTJGMHJxbyUyRndBQ28lMkZReW44Y1IlMkJpJTJGdk5EMUtMJTJGWnolMkJuJTJGMXE1OCUyQnRHSSUyRmhVMzVmcUVQaWtYTk0xQ1RUcnBaVnlVUERyMklxOXJ0aEdwVFVMWEJ0NSUyQlRqJTJCRTFjUDN1SGxIckhYJTJGTVV2ZHFKOXpGcEs0alU5ZCUyQkYzJTJGSlBmRiUyRiUyRlhKdiUyRlJUVjVGaW9qdXluc0ZGV0lTZ0dnQU5kMzhIZiUyQlNqMmYlMkZYR1glMkYwQTFNdmhISGM1bnhWJTJGeU51ciUyRndEWDVMJTJGNkVheDZGc0lLU21CcGVIJTJGJTJCUmwwciUyRnI3aSUyRndEUXhYb1h4NCUyRjVHN1QlMkZBUHJ3SCUyRm94NmwlMkZFTmJIbHNYM2pVdFV0aEJYcyUyRndBRFAlMkJRWDRoJTJCc1g4bnFaN0JIYzhaUFUlMkZXbTFZaGFTZ1kya29BZkV1JTJCZU5QN3pBZnJXMTR0Yk9xUm9QNFlnUDFOZFVQOEFkcCUyQnFNcGZ4RVMlMkJHdm1odm8lMkZXTCUyRkdzU05sU1pHZE42QSUyRk11ZW85S3FvN1VhYmZtSmZGSkd0clZyWnRCRmYyYklzY3ZCakhZMU5vTTZYZHZOcFZ4eWpxVEdUMlAlMkJlYTJpb3d4UExIYVMlMkZNbDNkTyUyRll3cDRYdDdpU0Z4aGtZZzB6QnJ6NVI1WmNwdW5kSHJud3Y4QSUyQlNlJTJCTCUyRjhBcmszJTJGQUtLYXZJNnlqdXluc0pSVmlERkdLQUVOZDM4SGYlMkJTaldmOEExeGwlMkY5QU5UTDRScmNTMTFUUWRKJTJCSW10eiUyQklOUE45YXROS3F4aU1QaHQlMkZYQklycGYlMkJFMyUyQkdIJTJGQUVLVCUyRndEZ05IJTJGOFZVdFBvTldRbiUyRkNiJTJGREQlMkZBS0ZKJTJGd0R3R2olMkYlMkJLbyUyRjRUajRZZjlDaTMlMkZnTkglMkY4QUZVdVdRWFE2THg1OE00SmttaThLU0pJakJsWVcwZVFSeUQ5NnVPJTJCSmZpNng4WTY1YVgxaEZQSEhEYkNGaE1BQ1R1WTlpZU9hYVRUdXdiVmpqb3Z2R3BhdGJFQlhzJTJGd00lMkZ3Q1FYNGglMkJzWDhucVo3RGp1ZU1ucWZyVGFzUVVVREc5cVFtZ1JZMDVkMnAyZzlaayUyRm1LMFBGRFoxdCUyRlpGSDZWMVIlMkYzYVhxdjFNMyUyRkVYb1d2Q3ZOM2NMJTJGZWglMkZxS3dtR0hJOTZkVCUyRkFIZUhxd2o4YkhSeHZOS2tTRGN6SENqUGVyRFIzR2s2aXU4WWxqWU53ZXRZd1UwbFY3TXAyJTJCRTB2RWtDbWVDOGpIeVRvRGtldFlkYVl5S2pXbGJycVRUZDRIcmZ3djhBJTJCU2UlMkJMJTJGOEFyazMlMkZBS0thdkk2NDQ3czJld1lwS3NrS0tCamE3SDRYNmxaYVI0NXRielVMbU8zdDFpa0Jra09BQ1ZJRlRMWUVZSGlPZUs1OFM2bFBCSUpJcGJtUmtkZWpBc2NHc3VtQVVsQUNHdWd0JTJGQXZpaTd0bzdpMzBPOGtobFVNanFuREE5RFNiUzNDMXllUDRlJTJCTFF4em9GNyUyRjN4VXY4QXdnSGl6JTJGb0FYbiUyRmZGSE5FT1VQJTJCRUE4V2Y5QUM5JTJGNzRyMVQ0UmFEcXVoNmRyaTZwWXpXalRlV1l4S3VOMkElMkJjZm1LbVVrMFZHT3A0T2VwJTJCdEpXaEFVVUFSVVVnTHVrRE9zV2YlMkZYVmY1MVk4Um5PdVQlMkIyQiUyQmxkYSUyRndCMWZyJTJCaG4lMkZ5OFhvWGZDaCUyRjRtVGoxaFA4QU1WaXpERThnOUdJcDFQOEFkb2VyQmZHJTJGa0NaUjFjZFFjaXQ3eEFvdUxXenYxSCUyQnNUYTMxJTJGd0E1b282MEtrZlIlMkZpS1drNHNIUDJ2d2twUExRUGo4T245YTUlMkZ0U3hUdnl5OGtPbDFYbWV1ZkMlMkZ3RDVKOTR1JTJGd0N1VGY4QW9wcThqNzF4UjNaczlnd2NaeFZwOVBtWFRsdmlWOHBtMmpubXQ0MG5LJTJGa3JtYmxZcDBWbnVXYU9uNmJGZVdONU83dXJRTGxRdlE4Vm1WdFZwcUVJeTdrUmxkdnlGVkhrT0VWbVBvQm1ydWthZW1wWCUyRndCbmtka1hhVGxhVkdtNXpqSG8yRTVjc1d5VFNyT0tYWGx0WlY4eU1PeWtIdmpOT2d0NGw4VWlBUnFZaE9WQ0VaR0s2SVVvcUVYJTJGQUhyRU9UdjhpRFhJMWkxcTVTTkFxaHVGVWNEZ1YwVmw4VSUyRkZlbldNRm5iM3Nhd3dJSTBVd3FjQURpdWJFdyUyRmVTN0ptbE4lMkI2aXlueGQ4WWxqbSUyRmklMkZ3QyUyRkMxS2ZpejR4WDcxN0dQckF0WWNpTDV4UCUyQkZ0JTJCTVA4QW4lMkZpJTJGNzhyU0g0dGVMbVVxYjZMQkdEJTJCNFdqa2p1aGN6T0lQV2lyRUpSUUJGUlNBdjZOJTJGeUdiVCUyRkFLNkNwUEVIT3VYUDFIOGhYV3Y5MWZyJTJCaG4lMkZ5OCUyQlJlOExBalZmOEF0a2Y2VmwzSXhkVGY3NSUyRm5UbiUyRnUwZlZndjRqSXEzbiUyRkFIdmhDTW4lMkZBSlp5Y2ZuUmhiV21uJTJGS3dxZFBVTkpIbWFCcVVaN0RjUHklMkYlMkJ0V0JpakVmd3FmcCUyQm9vZkUwZXMlMkZDaSUyQjBpTHcxcnVuNm5xTU5vTHNpUDU1QXBLbENDUm42MWclMkJOZkMzaGZSTkpodU5GMXY3ZGN0TUVhUHpWYkM0Snp4N2dWd0s2a2RIUXdkUkFIaHJUemdaejZleG9uJTJGNUUlMkJEJTJGcnIlMkZVMTdNa2xLVnY1RiUyQmh4cDNTOVN0SFlRTjRia3ZDcDg4U2JRMmUyYXB4YWZOTllTM2lsZkxpT0d5ZWE1YWxDN2lvZnkzTll6M3YzTlRReCUyRndBU2ZVJTJGOTMlMkJocWpwV21SNmd0d1pIWmZLVGNNZCUyQnRhJTJCelZSVW92c3lPYTNNeTM0VSUyRjQlMkZ3Q2YlMkZya2Y1MHp3MSUyRnlIUCUyQkF0VjBWcFI5UlQzbDZDYVA4QThqVCUyRkFOdEglMkZyU1ElMkZ3REk0biUyRnI1UDhBT3BoOEVmOEFHTiUyRkUlMkZRUyUyRkFQaTRnalA3OVA2VTN4SEdwMTVvd0FvWUtPQlNxeGk0MUw3OHc0dHB4OUNEVTlNR2wzcXdDVHpNcHV6akZhbmljRHpMVEglMkZQTDBwZXo5bkNyRjlHaGMxM0ZsUFU5TmlzclcwbFIyWXpMa2c5dUIlMkZqVVZ6cHJXMm53WFpsRENib3VPbFp6dzZqS1NUMlNmNUZScWFJbzBWeUdvbUtLQUk2S1FGJTJGUmglMkZ4T2JRJTJGOU5CVTJ2RCUyRkFJblZ6OVIlMkZJVjFyJTJGZFg2JTJGb1olMkY4dlBrWFBEUCUyRklXSCUyRlhNJTJGMHJNdXYlMkJQdWIlMkZmUDg2YyUyRjkyajZ2OUJSJTJGaU1nNzAlMkZ6WlBLOHJ6SDh2cnR6eFhLcE5iR2pWemMwUGpTdFNKNmJQNkdzQ3VtdiUyRkNwJTJCaiUyRk1pUHhTRW9ybFJvV0pyNmVlMGl0WEk4dUw3b3hXck4lMkZ5SjhIJTJGWFglMkJwcnVvemMlMkJkdiUyQlglMkZJeG5GUnNsM0txWDhDJTJCSFpMSWx2T01tNERIR00lMkJ0VTQ3JTJCZUd4bHRGSThxVTViam1vcVlpemp5ZnkySEdHOSUyQjVxYUglMkZ5QjlUJTJGM1A2VlIwdlUxMDliZ05HWDgxTm93Y1lyVDJxcFJwU2Zaa3FQTTVJdWVGZUwlMkJmSiUyRjVaSHI5YVo0YSUyRndDUTZmOEFkYXRLRDBvJTJCciUyRk1VOTVlZzNSJTJGJTJCUnAlMkY3YVNmMW9pJTJGNUhIJTJGdDVQOEFPcGo4RWY4QUdOJTJGRjhoTDhnZUxpU2NBVHFjJTJGbFRQRVVxblhXa2paWEFDa0VISU5UV2NWQ291dk4lMkZtRVZySDBJTlIxSTZwZUNZeGlQQ2JjQTVyVjhUbFRKYVlJT0l1eG9kWDJrS3N1OXZ6SHkyY1Y2bExVZFNTOXRyV0pZeXBoWEJKUFhnVkZjYWxKY1dFRm95S0ZoNk1PcHJLcGllWnlzdDBrT01MSkZLaXVVMUNrb0Fqd1RUd3ZyU0F2YVB4cTlyJTJGMTBGUzYlMkYlMkZ3QWh1NCUyQm8lMkZrSzYxJTJGdXI5ZjBNJTJGd0RsNThpMzRYd2RVUHRFZjVpc3U0NXVaVCUyRnRuJTJCZE9mJTJCN1I5V0pmeEdSMG5ldVExTjNUdjNYaHUlMkJrJTJGdm5hUDVmMXJCcnJ4R2tLY2ZMOVRLbnEyRkpYSnFhaUdyTFg4NzZldGtTdmtxMjRmTHpuNjFjS2tvWHQxRTQ4MjVWcHBOUnFNMGJEVTBzN0s3Z2FObU02NEJCNmNWbTFyVXFxY0l4WFMlMkZ3Q1pNWTJrMkFkbEpLc1JudURWM1NkUUdtM291R1F1QXBHQWNVVXFqaE9NdXpDU3ZGb2swdThoaDExYnFadGtaWm1QZkdjMCUyQkM1aFBpY1hQbUFRbWN0dlBBeFhSQ3F1Uko3ODF5SEYzZm9WOWJsam0xaTVraWRYUm00WlRrSGlzJTJCdWF2SzlXVFcxeTRLMFVQaSUyQjklMkJGVGxpZXB6V2F2WW9TaWpVQktLQUNrb0FCUzBBVzlMTzNWclUlMkY4QVRWZjUxWjhRcmpXcHZjQSUyRnBYVXY5MWZxak4lMkZ4RjZGbndxUCUyQkpqS2ZTRSUyRnpGWXp2bVZzJTJCcG9xZjd0RDFZbyUyRnhHRkZjcHFiMSUyQlBzWGhxMnRqJTJGckpqdkk5dXY4QVVWdGVDN1B3TGNhWE0zaWU2ZUs3RXVFQ3M0eW1QWWV0ZFdPdXBKTG9rWjBObXpwZjdMJTJCRVAlMkZRUmwlMkY3JTJCU2Y0VW45bGZDRCUyRm9JeSUyRjklMkZKUDhLNEx6TjlBJTJGc3Y0UWY5QkdYJTJGdjVMJTJGaFIlMkZaZndmJTJGNkNNdjhBMzhsJTJGd292TVBkRyUyRjJWOEglMkZ3RG9JeSUyRjklMkZKZjhLUDdLJTJCRCUyRiUyRkFFRVpmJTJCJTJGa3YlMkJGSzh3MEQlMkJ5dmc5JTJGMEVaZjhBdjVMJTJGQUlVZjJYOEh2JTJCZ2pMJTJGMzhsJTJGd3A4MHg2Q2YyVjhIdiUyQmdqTCUyRkFOJTJGSmY4S1A3SyUyQkQzJTJGUVJsJTJGNyUyQlMlMkY0VXJ5RFFQN0slMkJEMyUyRlFSbCUyRjclMkJTJTJGNFVuOWxmQjMlMkZBS0NVdiUyRmZ5WCUyRkNqM3IzRFFYJTJCeWZnNyUyRkFOQktYJTJGdjVMJTJGaFNmMlY4SFA4QW9JeSUyRjklMkZKZjhLTHlCV0hMcFh3ZXo4dW95NSUyRjY2UyUyRjRVNyUyQnklMkZoRCUyRkFOQkdYJTJGdjVKJTJGaFQ5OFdnZjJWOElmOEFvSXklMkY5JTJGSlA4S28lMkJKZmgxbzB2aDJmWCUyRkFBbHFEWFZ2QUMwa1JjTUFvNjRQWEk5RFJlU2VvYU04dXhTVnFTTFNZb0VGRkFGaXlPeSUyRnQyUFFTcWYxRmFYaVpjYXd4OVVVMTFSJTJGM2FYcXYxTW4lMkZFWG9TJTJCR09KN3AlMkZTTCUyRlA4cXdUeXhQcWFLdiUyQjcwJTJGbUVmallsWGRNdGpmWDhVT09DY3Q5S3hvdzU2aWgzTGs3UmJMZXYzUzNHb2xFUHlRallQNjFsVmVLbnoxcE1WTldpa0lhYm1zTlM5QktLTlEwRW9vMURRU2tvMURVS1E5S05RMUNrcGFocUZKUnFNdTZYWXlhaGVpQ1BBNHl6SHNLM1RwMmlJJTJGMmRyeCUyRk82YnM4WiUyRkxGZWhoc1BTbERtcXUxOUVZVkp5VHRCR1ZxV25QcDF6NVRFTXJES3NCMUZldCUyRkJCaSUyQmplSUltT1l3MFpDbnBrcSUyQmY1RDhxNHNUVGRLVGclMkJodFNrcEs1NHdlcHBLa0FwS0FDbG9BVkRoMVlkam10enhTTTMwRWclMkZpaUg4elhYVDF3OCUyRlZHVXZqUXZoJTJGNUxUVUpQU0wlMkZHc0FkS0szOEdtdlg4eHglMkJPUVYwZG1vMFhSNUx5UVl1WnhpTUhxQiUyRm5tbmcwb3lkUmZaUXF1eWozT2RMRWtrbkpKeWFVTm11TnU3dWFyWURUVFFBbEZBQ1VVQUpTVURDazdVQUZKU0FLU2dEb1BDc2lmYXJpRWtMSkpGaEQ3MVViUzcxYnJ5REE1Zk9NNDRQdm11JTJGd0JsT3BRaHlhMmRtWWN5ak4zTlB4SCUyQjdoc1lHT1pJMCUyQlklMkZwWG8lMkZ3TyUyRjVCbmlINnhmeWVzY3d1cXJUOHYwTHclMkZ3cG5qSiUyQjhmclNWemxoU1VBT3BLQmhXJTJGNGhIbVd1bnplc2VNJTJGbFhYUSUyRmcxRjZHVSUyRmppR21mdSUyRkRtb1M5TjN5ZzF6JTJCS01ScFRwJTJCbjZoVCUyQktSczZMcGF5NXZicjViV0xubiUyQklqJTJCbFZkVzFGdFJ1OSUyRlNKUGxqWDBGWFA5emhsSHJMWDVDWHZWTDlpaFNWd21vdWFTZ0F4UlFGd3BLQXVGSlFGeEtLUVhERkpRRnhLS0FKSUdhT1hlakZXSElJUFN0ciUyRmhJdFJFZTN6RUolMkZ2RlJtdW1oaXFsRyUyRkwxSW5DTWhaZFlTODB0b0x5TXlYQyUyRjZ1UWNmalhxUHdSamVMUmRlbmtHMkZtakFjbkE0VnM4JTJCMlJVNHVzcXFVdXZVcWxIbGRqeGM5VDlhU3NSaFJRQXRGQUJXOWVqN1I0V3RaUnlZbTJuJTJCVmRlRjFqVVhrWlZOMCUyRk1KYzIzaEdOZTg4bjljJTJGMHFEVE5GODFQdGQ2Zkt0Vkc3bmd0JTJGOEFXcm9kRDJsU0NleVN1Uno4cWZxTTFiVnZ0WUZ2Ymp5N1ZPQW8lMkZpclc4RVglMkZBSVdzWjd3JTJCSjdOcm1ObFVRQlUzYlRrNTdqMnJpeFZYMnMyJTJGdU5xVWVWSFpmOEpCOEolMkYlMkJnSkwlMkZBTiUyQmolMkZ3REZVZjhBQ1FmQ2YlMkZvQ1MlMkY4QWZrJTJGJTJGQUJWY2xwR3VnZjhBQ1FmQ2IlMkZvQ1MlMkY4QWZrJTJGJTJGQUJWSiUyRndBSkI4SmYlMkJnSkwlMkZ3QiUyQlQlMkY4QUZVV2tPOFElMkY0U0g0VGY4QVFFbCUyRjc4biUyRkFPS3BmJTJCRWclMkJFMyUyRkFFQkpmJTJCJTJGSiUyRndEaXFMU0M4USUyRjRTRDRUZjlBT1QlMkZ2eWYlMkZpcVQlMkZoSVBoTiUyRjBBNVAlMkIlMkZKJTJGJTJCS290SUx4RCUyRmhJUGhOJTJGMEE1ZiUyQiUyRkolMkYlMkJLbyUyRjRTRDRTJTJGd0RRRGwlMkY3OG4lMkY0cWkwZ3ZFVCUyRkFJU0Q0UyUyRjlBT1glMkZBTDhuJTJGd0NLbyUyRjRTRDRTJTJGOUFPWCUyRnZ5ZiUyRmlxTFNDOFElMkZ3Q0VnJTJCRXYlMkZRRGwlMkZ3QyUyRkolMkY4QWlxUCUyQkVnJTJCRW4lMkZRRGwlMkY3OG4lMkY0cWkwZzVvaWY4SkI4SlAlMkJnSEwlMkYzNVAlMkZ4VkglMkZDUWZDVCUyRkFLQWN2JTJGZmslMkZ3RHhWSzBndkVjdmlENFRaNDBPWFA4QTF4UCUyRkFNVlQlMkZ3QzMlMkZoUiUyRjBCSmYlMkIlMkZSJTJGJTJCS3Aya0s4UlA3ZiUyQkUlMkY4QTBCSmYlMkIlMkZKJTJGJTJCS3FsNG8lMkJKMWhOb0VtaCUyQkdkTyUyQngyMG9LeVNGUXZ5bnFBQjYlMkJwcHFMdnFGMGVYMFZvUUZKUUF0RkFCVyUyRm9oVzgwNjYwMTNBWiUyRm1UUCUyQmZhdXZCTmUxNVgxdWpLcjhOelR2cDlOc0lZSTU4U3ZBdnlSam5uMU5jMXFPcTNHb3Y4NTJ4RDdzYTlCWFhqc1JDSDd1bjgzNkdWR20zN3pLTkllbGVTZFFsTFFBbmFtMEFKM3BhUUM1b29BS1EwQUZKUUFVbEFCU1VBUGklMkI4YWw3VUFGRk1Bb29BU2lnQmFLQUNsVmlyYmxZZ2p1RGltbTA3b1ZyaUVsbTNNU1NlcE5KU3VNS0tBRW9vQUtaUUFVVUFGRkFDMFVBSlNVRENrb0FLU2tBJTJCTDd4cVdnUVVVd0NpZ0JLS0FQJTJGWiUyRiUyRjRBUEVOU1JVRlVUMUk2SUdka0xXcHdaV2NnZGpFdU1DQW9kWE5wYm1jZ1NVcEhJRXBRUlVjZ2RqWXlLU3dnY1hWaGJHbDBlU0E5SURneUNnRCUyRjRUSGthSFIwY0RvdkwyNXpMbUZrYjJKbExtTnZiUzk0WVhBdk1TNHdMd0E4UDNod1lXTnJaWFFnWW1WbmFXNDlKJTJCJTJCN3Z5Y2dhV1E5SjFjMVRUQk5jRU5sYUdsSWVuSmxVM3BPVkdONmEyTTVaQ2MlMkZQZzBLUEhnNmVHMXdiV1YwWVNCNGJXeHVjenA0UFNKaFpHOWlaVHB1Y3pwdFpYUmhMeUklMkJQSEprWmpwU1JFWWdlRzFzYm5NNmNtUm1QU0pvZEhSd09pOHZkM2QzTG5jekxtOXlaeTh4T1RrNUx6QXlMekl5TFhKa1ppMXplVzUwWVhndGJuTWpJajQ4Y21SbU9rUmxjMk55YVhCMGFXOXVJSEprWmpwaFltOTFkRDBpZFhWcFpEcG1ZV1kxWW1Sa05TMWlZVE5rTFRFeFpHRXRZV1F6TVMxa016TmtOelV4T0RKbU1XSWlJSGh0Ykc1ek9uaHRjRDBpYUhSMGNEb3ZMMjV6TG1Ga2IySmxMbU52YlM5NFlYQXZNUzR3THlJJTJCUEhodGNEcERjbVZoZEc5eVZHOXZiRDVYYVc1a2IzZHpJRkJvYjNSdklFVmthWFJ2Y2lBeE1DNHdMakV3TURFeExqRTJNemcwUEM5NGJYQTZRM0psWVhSdmNsUnZiMnclMkJQSGh0Y0RwRGNtVmhkR1ZFWVhSbFBqSXdNakV0TVRBdE1ERlVNVE02TkRrNk1qZzhMM2h0Y0RwRGNtVmhkR1ZFWVhSbFBqd3ZjbVJtT2tSbGMyTnlhWEIwYVc5dVBqd3ZjbVJtT2xKRVJqNDhMM2c2ZUcxd2JXVjBZVDRO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DQWdJQ0FnSUNBZ0lDQWdJQ0FnSUNBZ0lDQWdJQ0FnSUNBZ0lDQWdJQ0FnSUFvZ0lDQWdJQ0FnSUNBZ0lDQWdJQ0FnSUNBZ0lDQWdJQ0FnSUNBZ0lDQWdJQ0FnSUNBZ0lDQWdJQ0FnSUNBZ0lDQWdJQ0FnSUNBZ0lDQWdJQ0FnSUNBZ0lDQWdJQ0FnSUNBZ0lDQWdJQ0FnSUNBZ0lDQWdJQ0FnSUNBZ0lDQWdJQ0FnSUNBZ0NpQWdJQ0FnSUNBZ0lDQWdJQ0FnSUNBZ0lDQWdJQ0FnSUNBZ0lDQWdJQ0FnSUNBZ0lDQWdJQ0FnSUNBZ0lDQWdJQ0FnSUNBZ0lDQWdJQ0FnSUNBZ0lDQWdJQ0FnSUNBZ0lDQWdJQ0FnSUNBZ0lDQWdJQ0FnSUNBZ0lDQWdJQ0FnSUNBZ0lDQUtJQ0FnSUNBZ0lDQWdJQ0FnSUNBZ0lDQWdJQ0FnSUNBZ0lDQWdJQ0FnSUNBZ0lDQWdJQ0FnSUNBZ0lDQWdJQ0FnSUNBZ0lDQWdJQ0FnSUNBZ0lDQWdJQ0FnSUNBZ0lDQWdJQ0FnSUNBZ0lDQWdJQ0FnSUNBZ0lDQWdJQ0FnSUNBZ0lDQWdJQW9nSUNBZ0lDQWdJQ0FnSUNBZ0lDQWdJQ0FnSUNBZ0lDQWdJQ0FnSUNBZ0lDQWdJQ0FnSUNBZ0lDQWdJQ0FnSUNBZ0lDQWdJQ0FnSUNBZ0lDQWdJQ0FnSUNBZ0lDQWdJQ0FnSUNBZ0lDQWdJQ0FnSUNBZ0lDQWdJQ0FnSUNBZ0lDQWdJQ0FnQ2lBZ0lDQWdJQ0FnSUNBZ0lDQWdJQ0FnSUNBZ0lDQWdJQ0FnSUNBZ0lDQWdJQ0FnSUNBZ0lDQWdJQ0FnSUNBZ0lDQWdJQ0FnSUNBZ0lDQWdJQ0FnSUNBZ0lDQWdJQ0FnSUNBZ0lDQWdJQ0FnSUNBZ0lDQWdJQ0FnSUNBZ0lDQWdJQ0FnSUNBS0lDQWdJQ0FnSUNBZ0lDQWdJQ0FnSUNBZ0lDQWdJQ0FnSUNBZ0lDQWdJQ0FnSUNBZ0lDQWdJQ0FnSUNBZ0lDQWdJQ0FnSUNBZ0lDQWdJQ0FnSUNBZ0lDQWdJQ0FnSUNBZ0lDQWdJQ0FnSUNBZ0lDQWdJQ0FnSUNBZ0lDQWdJQ0FnSUNBZ0lBb2dJQ0FnSUNBZ0lDQWdJQ0FnSUNBZ0lDQWdJQ0FnSUNBZ0lDQWdJQ0FnSUNBZ0lDQWdJQ0FnSUNBZ0lDQWdJQ0FnSUNBZ0lDQWdJQ0FnSUNBZ0lDQWdJQ0FnSUNBZ0lDQWdJQ0FnSUNBZ0lDQWdJQ0FnSUNBZ0lDQWdJQ0FnSUNBZ0lDQWdDaUFnSUNBZ0lDQWdJQ0FnSUNBZ0lDQWdJQ0FnSUNBZ0lDQWdJQ0FnSUNBZ0lDQWdJQ0FnSUNBZ0lDQWdJQ0FnSUNBZ0lDQWdJQ0FnSUNBZ0lDQWdJQ0FnSUNBZ0lDQWdJQ0FnSUNBZ0lDQWdJQ0FnSUNBZ0lDQWdJQ0FnSUNBZ0lDQWdJQ0FLSUNBZ0lDQWdJQ0FnSUNBZ0lDQWdJQ0FnSUNBZ0lDQWdJQ0FnSUNBZ0lDQWdJQ0FnSUNBZ0lDQWdJQ0FnSUNBZ0lDQWdJQ0FnSUNBZ0lDQWdJQ0FnSUNBZ0lEdyUyRmVIQmhZMnRsZENCbGJtUTlKM2NuUHo3JTJGMndCREFBTUNBZ01DQWdNREF3TUVBd01FQlFnRkJRUUVCUW9IQndZSURBb01EQXNLQ3dzTkRoSVFEUTRSRGdzTEVCWVFFUk1VRlJVVkRBOFhHQllVR0JJVUZSVCUyRjJ3QkRBUU1FQkFVRUJRa0ZCUWtVRFFzTkZCUVVGQlFVRkJRVUZCUVVGQlFVRkJRVUZCUVVGQlFVRkJRVUZCUVVGQlFVRkJRVUZCUVVGQlFVRkJRVUZCUVVGQlQlMkZ3QUFSQ0FENEFWc0RBU0lBQWhFQkF4RUIlMkY4UUFId0FBQVFVQkFRRUJBUUVBQUFBQUFBQUFBQUVDQXdRRkJnY0lDUW9MJTJGOFFBdFJBQUFnRURBd0lFQXdVRkJBUUFBQUY5QVFJREFBUVJCUkloTVVFR0UxRmhCeUp4RkRLQmthRUlJMEt4d1JWUzBmQWtNMkp5Z2drS0ZoY1lHUm9sSmljb0tTbzBOVFkzT0RrNlEwUkZSa2RJU1VwVFZGVldWMWhaV21Oa1pXWm5hR2xxYzNSMWRuZDRlWHFEaElXR2g0aUppcEtUbEpXV2w1aVptcUtqcEtXbXA2aXBxckt6dExXMnQ3aTV1c0xEeE1YR3g4akp5dExUMU5YVzE5aloydUhpNCUyQlRsNXVmbzZlcng4dlAwOWZiMyUyQlBuNiUyRjhRQUh3RUFBd0VCQVFFQkFRRUJBUUFBQUFBQUFBRUNBd1FGQmdjSUNRb0wlMkY4UUF0UkVBQWdFQ0JBUURCQWNGQkFRQUFRSjNBQUVDQXhFRUJTRXhCaEpCVVFkaGNSTWlNb0VJRkVLUm9iSEJDU016VXZBVlluTFJDaFlrTk9FbDhSY1lHUm9tSnlncEtqVTJOemc1T2tORVJVWkhTRWxLVTFSVlZsZFlXVnBqWkdWbVoyaHBhbk4wZFhaM2VIbDZnb09FaFlhSGlJbUtrcE9VbFphWG1KbWFvcU9rcGFhbnFLbXFzck8wdGJhM3VMbTZ3c1BFeGNiSHlNbkswdFBVMWRiWDJObmE0dVBrNWVibjZPbnE4dlAwOWZiMyUyQlBuNiUyRjlvQURBTUJBQUlSQXhFQVB3RDRkWVlHYWFjVTl2U20xN1o1Z1pGTnAxSWFBRzFadFI4ciUyQjFWJTJGclZtMSUyQjY5QUUyTzFOWlJUejFOSTFVQkhqclNVdnJTVUFKMXB0UHlLYlFBM2JTVSUyQm1rVWdFNzB1Mm0lMkZ4VSUyQmtBaHBLVmhSaWdCdUtRMDZtdFFBbEJGS1A4OXE2VFQlMkZobjR3MWF4aHZMRHdwcmw3WnpMdWl1SU5ObGRKRnpqS2xRUmppbGV3OXptS1N1diUyRjRVJTJGd0NPJTJCM2dyeEYlMkY0S3AlMkYlMkZBSWlrJTJGd0NGUSUyQk94MThGZUloJTJGM0NaJTJGJTJGQUlpam04eDhyT1NVbVBrVmFpdk04UDhBblhSTjhJdkhlTWY4SVY0aSUyRndEQlRjZiUyRkFCRk5Qd2g4ZCUyRjhBUWwlMkJJdiUyRkJUY2Y4QXhGSE41aTVXWXlzR0dRUWFTdHhQaFA0OWo2ZUN2RVdQJTJCd1RjZiUyRkVWYmolMkJGZmptVHI0TDhSQSUyRjlnbTQlMkYlMkJJcDNGeXM1ZkZJMk8xZFlmaEo0NiUyRjZFdnhEJTJGQU9DcWYlMkY0aWslMkY0Vkg0NiUyRjZFdnhGJTJGNEtwJTJGOEE0aWptSHlzNU0wMHRYV3Q4SSUyRkhYJTJGUWxlSXY4QXdWVCUyRkFQeEZadXVlQlBFM2hxekYzcSUyRmgzVnRLdFM2eCUyQmRmV01zS0ZqbkF5VjlqUnpCWm93OGltdFNrNCUyRndEMUVkNlNxRU4lMkI3U0htbGFrcEFIYWszVU0yT0tibWtBRnFhMkRTako3VklzWTZ0MW9BaENGbXdLbldFTDk3clQlMkZsN2NVdWZlbUFuRkpnZXRPeUtNaWdDSDcxTFNDbG9BYTFKVG1wdElBcWUxJTJCNjlRWkZXTE5RVmVnQ1k5VFNVN0hlbTFRREdHRFRhZTNKcHBvQVRJcHJVNDBob0FTa3BmclNOeDBvQVolMkZGVDZZUHZWSVJpa0FValVuM3FYRkFEQjNvSnBjWXBNVWdENzJQZmo4NiUyRlpuNEolMkZFU0Q0VGZzTCUyQkdmRjl4WlNhaEJwT2lDNWUyaVlLemp6R0dBVDlhJTJGR2RlbyUyQm9yOVhia2Y4YXVXJTJGN0ZZJTJGOEFvelA5SzVxeXUwalducHFjaVA4QWdyajRaMmpQdyUyRjFNSEdjZmJZJTJGJTJGQUltaiUyRmg3bDRaN2ZEJTJGVSUyRiUyRkEyTCUyRkN2ek4lMkI1d0NRT3dCNlVkZTUlMkZNMVhzWTNGN1JuNlpmOFBjdkRSJTJGNXA5cW4lMkZnYkYlMkZoUiUyRnc5eThOZCUyRmg5cWYlMkZBSUd4ZjRWJTJCWmVUNjBuNG44NlBZeEQyalAwMiUyRjRlNCUyQkd2OEFvbiUyQnFmaGV4ZjRVeiUyRmg3cDRhQiUyRjVKOXFnJTJGN2ZJcSUyRk0ybWZqUjdHSWUwWiUyQm12OEF3OTA4TkglMkZtbiUyQnAlMkYlMkJCa1ZTciUyRndWdThNdDA4QWFuJTJGNEdSViUyQlloNHBOeEJ6bm1qMk1ROW96OVB4JTJGd0FGYVBEYmRQQUdxZjhBZ1hHZng0SDFyc3YlMkJDbkYwTlElMkZaWjA2NkNtTHo5YXMzMlo2Qm9wamclMkZuWDVLdzNCOHhRM0lKeFg2dyUyRjhGSTJ6JTJCeUxvUCUyRllWMCUyRjhBOUo1YXluVFVKeHNhcDgwWGMlMkZLTUFMbkFBJTJCZ3BhVHAlMkJlUDhBQ2pyMCUyRkxCNCUyQnRkdWlkcm5QeXV5WTJrWnNVcDQ0dzJmcFNyQzc5aiUyQlZBV2ZVajNaJTJCdFBXRm41UEFxVllkdjhBQ1QlMkJGT3dlcERBZlRqSGVqUUJtMEx4UzVGT2I3eDdlM2VrQXBpdllUSW95S2R0bzIwQmNia1VaRksyQlNaRkFFV2MwVW5yaWxvQVJ1bE5wemRLYlNBS3MyaDRhcTFXYlhvYVFFeDQ0cGc2MDl1MUFVVlFFWnBNVTQ5YVNnQmpVVXJVMEdnQmFZMVA3VXhzWTU0NjhucFFBeGZ2VksxUnF2ekhyJTJCWCUyQk5TTU9NOCUyRnAlMkZqUUExYVdtJTJGZCUyRndEcjBidjhpa0ZtRFVsTzZqdiUyQm4lMkJOTTZVaGFpOTElMkJvcjlYcmolMkZsRnkzJTJGQUdLN2YlMkJqRFg1UWM0SHJuQTlNMTkzVGZ0amZEcHYySTIlMkJGb24xTCUyRkFJU2s2S2RQMkcweEY1bThuNyUyQmZTc0syNlp0RFElMkJFb1laTGlaWTQwYVNSenRWVkdTVDZEMXIxRHd6JTJCeiUyRnJXc1c2ejM5eEhwY2JEY0ZLR1NUOFZ5TWZuVzU4RiUyRkN0am9maCUyQjY4WWFzcWtvQ1lOMkc4dFIxWWU1T1IlMkJGY1A0MiUyQkxHdGVMTHlWWTdtU3kwOVdQbDI4TEZlUFZpT1NUWDJsSEJZUEFZYUdKeDZjcFQyaXV4NHNxMVdyVWRPajA2bmFYZjdOYm1BdFphOUhKTDJXYURDayUyRndDOEdPUHlyeSUyRnhWNEwxYndiZExEcVZzVkRuRWNpY28lMkYwYXFtbiUyQko5VjBlNlc1dE5SdWJlUlRuY3NoeCUyQklyM2Z3TDRzdGZqRjRmdk5DMTZLTnRRalFOdVhBM0RwdlgwSVBXdDZWSExNMiUyRmRVWU9uVTZhNk1UbmljTnJVYWtqNTE3QWpuOE1VMnRQeEZvc3ZoM1hMM1RwJTJGd0RXVzhwUW4xOUQlMkJXS3pLJTJCT3FVNVU1eWpKV3M3SHF4a3BSVWwxRGIzcHRQJTJGaHBsWmxEb3htUlByWDZ3JTJGOEFCU3BpdjdJUGg4aiUyRkFLQ21uJTJGOEFvaVd2eWVpJTJGMWlmV3YxaCUyRjRLV2Y4bWdlSCUyRjhBc0s2ZiUyRndDazh0YzlYNG9tc1BoWjhmZnNLJTJGR3I0YmZCJTJGd0FTZUtybjRrMnlYRnJmV3NNTm52MDc3WUE2dXhiakIyOEVjMTlqciUyQjI1JTJCeTdKakdsV3pkdiUyQlJiQiUyRlVKWDVKc08lMkZmSFd0Q3olMkJhSDhhMGxTVXBYYko1JTJCV0tQMWZIN2EzN0wzJTJGUUl0ZjhBd212JTJGQUxYVHYlMkJHMmYyWDE0JTJGc3ExJTJGOEFDYSUyRiUyQjExJTJCVXVQYzBWSHNJOXdWVSUyRlZodjIyJTJGMlh4JTJGekNyWCUyRkFNSnNmeTJjMTZENCUyRmglMkJIbnhHJTJGWlA4QUdYalR3djRjMHRkUHZmRE9wWEZuY0hTNDRaUnRobFVOamJsU0NwcjhaVG56Qlg2MSUyRkN2JTJGQUpSbXo0JTJGNkV6VmYlMkZRYmlzcWxOVTJuRm1rWjh5MVB5Ukh6QVU2a1g3b3BhOURvY3IzQ2lpaWtBMXV0SmtVclVsQlF6RkkxT3BNVklEYUtVMGxBQ05WaXolMkI2OVYyNlZZcyUyRnV5VTBCSzNwUU9sSzJOeHBPMU1CamV0SlN0MHBLQUVZVTNnVTV1bE5vQUtheEs5T0tkVFhwTzlnV3JQMU4lMkJIdjdBZndTMVQ0VGVGZkUlMkJ2eDM5cEpmNlZhWGQzY1NhbjVVU3lTeHFlNDRHNXNEbjByUSUyRjRZWiUyRlpuSXcyc0QlMkZBTUg4ZEg3VFhQOEF3VFgwJTJGbkglMkZBQkpkQzVIQiUyRndCYmJWJTJCVWJZTEhqSGV1T21wMUx2bU9pVGpGcFdQMWMlMkY0WVglMkZabCUyRndDZ3olMkY1Y0VkSCUyRkFBd3YlMkJ6TCUyRkFOQm4lMkZ3QXVDT3Z5ajRvd0swOWxQJTJCWW5uajJQMWMlMkY0WVglMkZabCUyRjZEUCUyRmx3UjBmOE1MZnN5JTJGOEFRWiUyRjh1R092eWlvbzlsUCUyQllYTkhzZnE3JTJGd0FNTCUyRnN5JTJGd0RRWjlNJTJGOFZCR2FhMzdDJTJGN00zVCUyQjJmbFBZJTJCSVl6eiUyRmsxJTJCVWVQYzAzMTU0eHlNNCUyQm5OSjBadGZFTlRqMlBxdjhBYVkwUFRmQmZoblZ0RzhOTm5STE84RUZ1eVMlMkJZREVEJTJGQUh1aHptdmxMYjE3RHQ5Szk4JTJCR0Y5YSUyRkVENGRYWGhhOGsyM2R2SHNYY2NuYjFWdnBuTmVOJTJCSnZDdW9lRTlTbHM3NkJveXJZVjhaVmgySVB2aXZ1YzdwVHhGS2ppNlB2VTNGTHpUVzl6eHNISlU1VHB5MGQlMkZ2TVhoYTdqNEt6U3clMkZFVFRGaUpHOHNqWTdxVk9RZmIlMkZ3Q3RYRlJxWkhWVkdXYmphT1NmWUFaelh1bndaOEN2NFdndWZFJTJCdHI5a3hDVmhqa0dER3A2dWZmakFIMXJ6c2p3dFN0aktjNDdSZDIlMkJpU044VlVqR200clZzNHI0JTJCUnBIOFJMa29NRm9JaXc5OXVQNUFWNTN0cmQ4Y2VJajR0OFVhaHFuUGx6eUh5OCUyRjNSd1A1VmhZcmh6S3JHdmk2bFdHemJOTVBGeHBSaTl4RDBwdUtmaW0xNXAwQ3A4c2lmV3YxZyUyRndDQ2xYJTJGSm9HZ2Y5aFhUJTJGd0QwUkxYNVFSak1pJTJGV3YxZjhBJTJCQ2xYJTJGSm9IaCUyRjhBN0N1biUyRndEb2lXdWFyOFVUZW44TFB5YTY1cSUyRlpmNm44YW8lMkJ0WDdISGslMkZqWFF0MllFOUZMZ1VsV0NFUHJYNjElMkZDcGYlMkJOWnMlMkYlMkZZbTZ0JTJGNkRjViUyQlNqZGglMkZucUslMkZXMzRWJTJGd0RLTTZmJTJGQUxFN1ZSJTJCbHhYTFgzUnRTNm41SHIwRkx6U3F2eWlseFhVWURhUW1uN2FheTBERzBsTzIwYmFCa2RGSXRMU0VNWTgwZ29rJTJCOVNab0R5RlB2d3ZyVnlDM210NHkwc01rU3QwTWlsUWZwbnJYVyUyRkJ2d3JINHE4WXdyY3hpV3p0Vk0wcW5vM1pRZnFhJTJCZ1lKdEI4Y0RVOUtlMGh1RXNKaGJ5UnNvQVU3ZXFucjF5UHdyNnZLOGhsbUZIMnpueXQ3ZVo1bUl4cW9UNVVycGJueW5uOCUyRnBpaXZXdkdud1BtdFZlOThQdjlzdHZ2ZlpTZm54MzJudlhrOGtid3lOSElqUnVwd1ZZWU9mVEhhdkl4dVhZbkFUNWFzZE9qNyUyQmgxVWNSVHJybXA3ZVpDMU5IZW5FNTZkUGVreHhYbDN1ZElqZEtiVHV4cHRNQkRUVFQ2UTlSJTJGbnZSMFlINnUlMkZ0TWY4bzE5UDhBJTJCd0xvWCUyRm8yMnI4b3p3YSUyRlZ2OEFhWWIlMkZBSTFxNmVmJTJCb0xvUiUyRndESXR0WDVTRTF5ME5tYTFPZ1pGR1JSa1VaRmRKaU5vb2FpZ2ZRS1ozcHhPS2I2MEM4aTVvMnMzZmglMkZVb0wyeG5hQzVpT1ZjSGozQjlRYTl0OE9mR2ZTJTJGRnJXZW5lSXRKVjdxZDFpVjFRUEd6TXdVZjd2VVY0TjN6V3Y0T3glMkZ3bDJoakhCdm9QOEEwWUs5WEI1cGlNdmc0VW5wMmVxT2VwaDZlSWtuTmE5MGZXdnhwJTJCRzFqJTJCekNOTWw4UWFCYXdYT3BlWWJjV2FMSnYyY25QSEhVYzE4MmZFSDR0Nmw0Mnphb3YySFRGT1JBclpNbkhWajMlMkZESFN2dHIlMkZBSUs1Y1MlMkZEdm50Y2pQVCUyQjRLJTJGT2pqJTJCdGExczl4bUxvJTJCeTBqRjc4cXRjbFlLalRuZXpiOHhLS0tLOFE2d3BwcDFNb0FmRiUyRnJFJTJCdGZxOSUyRndVciUyRjVOQjhQJTJGd0RZVjAlMkYlMkZBTkVTMSUyQlVFZiUyQnNUNjElMkJyMyUyRkJTciUyRmswSFFQJTJCd3JwJTJGJTJGcFBMWE5WJTJCS0p0VCUyQkZuNU9ldjByUXNUJTJCNSUyRkdzJTJGMSUyQmxhRmlmM1A0MTBMZG1ETEdSU2NVdVJSa1ZvaWxzTmJrJTJGaCUyRlVWJTJCdGZ3ciUyRjVSbXolMkZBUFluNnIlMkZLNHI4bEQlMkZUJTJCb3I5YSUyRmhYJTJGQU1velolMkY4QXNUOVYlMkZsY1Z5WWo3SnJTNm41SnI5MFV0Tlg3b3AxZGFPZnVGTVk4MCUyQm1QOTZrQTNkUnVwZHRHMmdvajIwVTdJcEdOQURHWGRTZVhUbHBjNHdUMDZmNDBCNW51bndHdFUwZndscm1zdUFjc2NON0lwSSUyRlUxaCUyRkFmWG5ieHRxTWNqZjhBSVFRczI3b1dCM2Y0JTJGblhRYVkzOWclMkZzJTJGM0V2JTJCcmVlRnZ6WndQNVY1aDhMcjQySGpUUzVjOEdVSTMwSXdhJTJGUXBWdnFWVEFVcjJTMSUyQjg4T01mYWUxbWR4cSUyRmpmVmZodDQlMkZ3QlV0b2kxenB6VCUyQmQ5bVlrNFZ3R0JYbmpyJTJCbGROcTNoJTJGdzc4WWRLazFEVEpVdGRZUVpKQSUyQmJkJTJGZGNmajFyaiUyRmo5WSUyRlolMkZGMXRQam1lMkdUN3FTQiUyQmxjSG9QaUMlMkY4TDZwRmZXTXhpbVE5dWpqJTJCNlJXT0l6QjRURjFjSGpGelVuSiUyRkslMkZZdU9INTZVYXROMmtSYTU0ZnZ2RG1wUFkzOERSWENIQkJQRGU0UGNWbmR1T1IyUHJYMEolMkZ4SnZqZjRYTzhMYWF4YkxuJTJGYWpZOSUyRmRhOEwxelJidnclMkZxazJuM3NaaXVJVGdnOUNQVWV4cndjeXkxNFcxZWclMkJhbExaJTJGb3pydyUyQkk1N3htclNSbmJhQlRsNlpvYXZBVjl6c0c0cHJESFAlMkJmWCUyQmxQbzlhZlJsTGMlMkZWajlwciUyRkFKUnE2ZjhBOWdYUXYlMkZSdHRYNVNWJTJCcm43VFF6JTJGd0FFMTdEJTJGQUxBMmhmOEFvMjJyOG96WExRMlpyVTNRWkZHUlJuMHBCbnZYVVpCMVBGRzJuJTJGZE5PeURRQkN3cGdGVHNvTk1aY2RLVEFadE5hJTJGZzhmOFZob1glMkZYOUIlMkY2TUZaTmF2Zzl2JTJCS3cwTCUyRnIlMkJnJTJGOUdDb2w4TEd0MGZmdiUyRkJYSVpsJTJCSGYwdWY1cFg1MDQlMkJXdjBYJTJGQU9DdVglMkJ0JTJCSGYwdWY1cFg1MCUyRncxbFIlMkJCRjFQall4cVNuVVZ1WmphYnRwN1VsQUJHUDNpZld2MWUlMkY0S1ZEJTJGakVIUVAlMkJ3cnAlMkZ3RDZUeTElMkJVUyUyRjZ4UDhBZUFyOVh2OEFncFYlMkZ5YURvSCUyRllWMCUyRjhBOUVTMXpWZmlpYjAlMkZoWiUyQlRlM3JWJTJCeXdJZnhxaTNjMWZzJTJGOEFVJTJGalhRdDJZRSUyQlJTWjlLZVJUYTBFTk9mOCUyRlVWJTJCdG53ckglMkZHcyUyQmNmOVNmcXY4cml2eVZKNmY1N2l2MXElMkJGaCUyRjQxbzNIJTJGWW42ciUyRks0cmtyN3g5VFdqMVB5U1VmS0tXbEdBQlM1cnFNbDFHMGxMM29OQURXem1tODA4YzBVRElzMDF1bWFYaWtibWdCRjZVSG9SM3hRdlNueHFXZFZBeVNSJTJGUGlxZ25LU1FtOUdlNmZFbiUyRmlVJTJGQkhTTGJvWnZKVEg0RiUyRjVnVjR6NGNtTnJxMXBLRGdyT2hKOXR3elhzZjdRREN6OEplSHJRSGdTQTRQb3NZSCUyRnMxZUlXYkZja2ZlVThmbm4lMkJsZlc1N1BseDlPUDhxaiUyQlI1bURYTlJiNzNQYlAyaEl2TVRSYnNEaGc2N3ZyeUs4WGIxJTJGUDNyM1A0MUtMendMb1Z3dks3ME83MktpdkQ0NFh1SkZpalZua1lnS3FqSlludCUyQk5ZY1JVM0xIUGwza2wlMkJSZUJmN2pYekwlMkZBSWE4Ulh2aGZWWUw2eWtLeXhuNWhuaGw3ZyUyQnVhOXE4VjZOWSUyRkYzd2JIcldtS3Y5cVFwa3FQdkVxTW1NJTJGbng5YThkOFNlRGRXOEklMkZaaHFsc1lWbVVNckE1WEo3SDBOYm53bjhidjRQOFFKSE81RmhkTUk1YzlGYlBEJTJGaFR5M0ZMRHplQnhxdFRubzc5SDBhSnhFRlVpcTlMZEhGTWpSc3lNQ0dVNElQOHFZMWVwZkclMkZ3QUZycE9weDYzWklvczc1dm4yOUElMkZyJTJGd0FDR0s4dDNacnhzd3djc0JYZENwdXZ4WFE2Nk5WVllLUyUyQllsSDhKTkZMMVUxNTNSbTUlMkJyUDdUSCUyRktOZXglMkY3QXVoZiUyQmpiYXZ5andUWDZ0JTJGdE1mOG8yYkQlMkZzQzZGJTJGNk50cSUyRktqSCUyQmZ3cm1vZFRlcDBHS3ZyUUtlZUtZTzlkUmlEZE0wMzd2ZW5OOTJtMEFIbUFjVTdJWVV3ajVxZmpDMG1CRzFhbmc3JTJGa2I5QyUyRjYlMkY0UCUyRlF4V1kxYW5nNyUyRmtidEMlMkY2JTJGNFAlMkZRMW9md3NjZDBmZnYlMkZCWEwlMkZYZkR6NlhQODByODZmNGElMkZSYiUyRmdyamp6Zmg2VHdBdDBTZlRsUFRyWHk3NEYlMkZZaiUyQk1ueEs4SjZkNGs4TyUyQkZZcjdSciUyQlB6TGVkdFV0SXl5NXh5clNnanAzRmN0SnFNRmMwa201TThKb3I2VSUyRjRkMCUyRkg3JTJGb1NZdiUyRkJ4WmY4QXg2aiUyRkFJZDAlMkZIJTJGJTJGQUtFbUglMkZ3Y1dYJTJGeDZ0ZmFRN2s4c2o1cWFrcjZWUDhBd1RuJTJCUCUyRjhBMEpNWCUyRmc1c3YlMkZqMU5QOEF3VG8lMkJQJTJGOEEwSk1YJTJGZzRzdiUyRmoxSHRJZHc1Skh6YXYlMkJzVCUyRmVCcjlYdiUyQkNsWCUyRkpvT2dmOWhYVCUyRkFQMFJMWHhvdiUyRkJPbjQlMkZlWW4lMkZGRXhkYyUyRndESVlzdlVmOU5hJTJCenYlMkJDbVVMMnY3SmVqUVNydGxoMWl4amRkd09DSUpRUm5vZWZTc0trbEtjYkcwRTFIVSUyRkpsdWhxJTJGWiUyRjZrZldxRGZkTlg3UCUyRlVqNjExTGRuTVdmNGFiUzBsV0o3Q04yJTJGd0E5eFg2MSUyRkN2JTJGQUpSb1hIJTJGWW42ciUyRkFDdUslMkZKUnUzJTJCZTRyOWElMkZoWCUyRnlqUXVQJTJCeFAxWCUyQlZ4WExYJTJCeWEwZXAlMkJTdllVZTlBNkNpdW94WFViM3B4Rk5wZDFCYUcwdElLV2draDU3MGh4VDF4am1tczFBeHVBS3RhTkg5bzFtd2hIUG1YRWElMkZtd0g5YXA3aTFhJTJGZ3lNeSUyQk1ORFFjNXZZVCUyQlVpMTBZWmMxYUM4MSUyQlpuVWZ1U2ZrZXBmdEt6Ym4wT0RwdFNWc2ZYYVAlMkZBR1d2SExRWTNFOWM1JTJGblhySDdTRW1kYzBwQiUyRkRiTWZ6WTE1UmJqTyUyRndCYzhmMHIzT0lIJTJGd0FLZFR5dCUyQkNPVEFyOXhGOXozYng3JTJGQUtWOEU5Rm02bFliY2slMkIlMkJ3QTE0ZkZNOXRNazBibU9SR0RKSXZVTU9ocjNEV1A4QVN2MmY3UnV1MktQOUh4WGg5ZFhFRjNXb3pYV0VUTEFxOEpKN1haN1hCNDgwWHh6OFA3dTI4UnlyYjN0cW9YekdIek14SHlzdnJrOGZoWGlNaWdNeWpKQUpVN2hnOWVNMHBYcVJ6NjhmbFdsRjRjMUtiU1pOVFd5bWJUb2lBWnNIYTJmVDhhOHJGWXl0bWJoN2w1UVZtJTJCNTAwNmNhRzcwWjdQNEZ2b3ZpUjhPYnJRNzU4M2xzZ2lEbms5UGtmOER4JTJCRmVFWFZuTlkzVTF0T3UyYUZpamolMkZhSEJQNDlhN1A0USUyQklHOE8lMkJNN1JTeFczdlA5R2w5T1Q4cCUyRkE0JTJGTTFwJTJGRzd3NnVrJTJCTGplSW0yRyUyQlh6ZU9tNGZlJTJGOWxyMThWZk1NcnA0dGF5ZyUyQlY5N2REbXAlMkZ3Q3oxM0RwSTgyRVpwMjNiVWpaM1k5S2pOZkhQYSUyRmM5UHFrZnFyJTJCMDFuJTJGQUlkdDJIJTJGWUcwTCUyRkFORzIxZmxSJTJGbjlLJTJGVm45cG4lMkZsRzNZJTJGOWdYUXYlMkZSdHRYNVVmNSUyRlN1ZWhzemFwMEdFVW0zMHAlMkJNbWwyY1YwbUpGdE5MczlLZWVPS1p5YUJpN2ZXbXRUaFRYb0FqT0sxdkI2aiUyRmhMdEQlMkY2JTJGb1A4QTBNVmxWciUyQkQlMkJmRjJoJTJGOEFYOUJ4anI4NDklMkJLbVh3c2FlcDk5ZjhGYiUyRm1rJTJCSGc5cmslMkZxbGVHZkM3JTJGZ29mOFJ2aEw0QjBqd25wT25hSE5wMm1SZVZDOTNieU5JVnlUOHhFZ0I2JTJCZ3IyciUyRmdyQnFWcHFUZkQ4MnQxRGNCUmNaTVRxJTJCTTdTTWdIUGF2ejAyOXVSampHZWxZVTRwMDBtalNVdGJvJTJCeXY4QWg2dDhXTzJrJTJCR3YlMkZBQUZsJTJGd0RqbEglMkZEMVg0c2Y5QW53MSUyRjRDeSUyRiUyRkFCeXZqUDhBRSUyRm5RYyUyQnAlMkZPcTlsRHNUenlQc3IlMkZoNnQ4V2YlMkJnUjRaJTJGd0RBV1glMkY0N1IlMkZ3OVglMkJMQSUyRjVoUGhyJTJGQU1CWmYlMkZqbGZHV2ZjJTJGblFEbmdaSjlNMGV5aDJEMmt1NTlsbiUyRmdxdDhXTTUlMkZzand6JTJGNEN5JTJGOEF4eXZPUGoxJTJCM0I0NiUyRmFHOERwNFc4UjJHajIxZ3QzSGVCN0dKMGZlaXNBTXM1R01PZTNZYzE4OWR4bmNPM1h2eFZ1MjBmVWJ5RlpZTEc2dUltJTJGaWpoWmhrY0hrRDF6UjdPQzFTRG5rOURQYjdwcSUyRlolMkZ3Q3BIMXFSdkRXcnRuJTJGaVZYdiUyRkFJRHYlMkZoVjZ5OE82c3NQT2wzZzUlMkZ3Q2VEJTJGNFZvdHlHcEZTaXRQOEE0UjNWdiUyQmdYZWZoYnYlMkZoUiUyRndBSTdxMyUyRkFFQzczJTJGd0hmJTJGQ3J1SzBqTUk2ZjU3aXYxcSUyQkZuJTJGS05HZjhBN0UlMkZWZjVYRmZsUiUyRndqdXJNeWdhWmVaNTQlMkJ6djdZN2ZXdjFiJTJCR2NMMiUyRjhBd1RYdW9wWTNpbFR3aHFnYU9SZHJBN2JqcU8zV3VhdjA5VGFqRnE5ejhrZXdvcHclMkI2S1N1b3dYVVo5S0tjYzBtNmtNVGJSVHNpaklvRVZDNXB2V2lpcEtDdWslMkJHOGZtZVBkQkdNJTJGNlhHZnlPZjZWemRkVjhLMTNmRUxRJTJGJTJCdmdIOGdUWGZsNjVzWFNUJTJGbVg1bU5iJTJCSEk2djlvaDkzaXl5VCUyQjdhajlTVFhtZHMyQXhIWWdqOGpYb3Y3UWolMkZBUEZjUkRzTFZSJTJGT3ZPTFg3cmV3SDhqWG81NUxtekdxJTJGTXd3WCUyQjd3UGVJMTgzOW50VkhPMkwlMkJVeHJ3MnZjdEglMkZlZkFPNTdsWTVQMGt6WGlLUm5hQjZWM1o4cnd3eiUyRnVJeHdmJTJGTHhmM21SN2MlMkIlMkZJTmU1JTJGQnU4VHhKNEwxUHc1ZHQ1aXhLd1JUMlJoeCUyQkliJTJCZGVLYmRsZDc4RmRUJTJCd2VONElpMkV1RVpDUFU0eUs1Y2hycWpqb1FsdEwzWDh5OFpEbnBhYm80aTV0NU5IMUtXRWdwUGJTRk9QN3luciUyQllyMmo0cUtQRSUyRndBTk5NMWxQbWVGa2RtJTJGMldHMXYxeFhCZkY3VFA3TjhkM3dVYlZtS3pEOFJ6JTJCdWE3M3dpdzE3NEo2aGFOeTBNY3FBZDhnZ2l2V3dGSndyWXZBUHFuYnl0c2MxYVhOQ2xWUERSJTJCZkdhYXd5YWQwNjlmYWclMkJ0ZkRTOTFjcDdLa3REOVUlMkZ3QnBqJTJGbEczWSUyRjlnYlF2JTJGUnR0WDVWQmVjZjU2ViUyQnElMkZ3QzBzd1glMkZBSUp2Mk9lbjlqYUYyUDhBejJ0Ulg1VWJzTnoxeG5hTUU4WXp4bjYxejRmVk5HOVJiQUJReHdPZW5ldXM4RSUyRkR1OThieDNiMnR6QkNMVmdIOHpQT2M0eCUyQlZZV2p3ZzY1WXhTS3JqN1FpT09vYmtBJTJGcm12ViUyQnExZVduT1NzcHV5T0wyc2RiZERNWTlUaiUyRjY5QXh5TzRyMW40JTJCNlRaYVRkYU90bmF4V3daSk4zbHJqUFFWNVpEWjNNMGJTUjI4a2thOVpGUWtESFhKJTJCbUsxeG1Dbmc4VExEN3RXSnBWbFVqelBZaHByOXV3N244cVhkdTc1byUyRmlIMUg0ODE1MmgwZGREV2c4RjYzZGFHMnNRNmZKSnB5aGlad3d4d2ZyV0g2WndlaDlhOTI4TmolMkZBSXNEZG4xams3ZjdaJTJGeHJ3ckcxYzl2NUFWN1daWUtuZzRVWkozNTQzc2NlSHJPcTV0OUJYbGFUaG1Mam43M1BYcjFxTmY4QVA1VXJmZEpBejM0cnZMNzRXJTJGMmY4UDQlMkZFMzlvR1FPRVAyZFllbTVnT3VhOCUyRkQ0U3JpTHVtdEk3JTJCUjBUcXdwMjVudWNob25oJTJGVWZFZDIxdHB0cTk1T28zR05NZmQ3bXF1b1dOeHBkNU5hWFVUUTNFVGJYalljcWE5SyUyRlo3SCUyRkZhVDU1UDJWd2YlMkIlMkJscmx2aWhuJTJGaFlHdTg4ZmFXT1B3RmQ4c0ZDT1hVOFczcktUaWMwYTBuV2RPMmlTTkx4aDhMMjhLZUU5UDF2N2VMaGJ0a0FoRVpCWGNoYnI5UlUzd2g4QVdIajI1MUdPJTJGZVZCYm9yTDVSQTVPYzV5RDZWM1B4azQlMkJFM2g4ZHZNZ0hYMWlhczM5bW4lMkZqJTJGQU5iOVBLajQlMkZGcSUyQmglMkZzJTJGRFF6aW5odVc4WEZPM3lPSjRpbzhOT2FlcWIlMkZNOGYxaTNUVDlVdkxlUGNZNFpXVG5xUUd4WDNCJTJCeVQlMkIzaDRLJTJCQVh3Y3RQQ090NkRxZW9haEJkelROUGFKR1VJY2dnY2tIT0IlMkZLdmlmeEFyUDRrMUVLQmxybVFEY2NESlkxciUyQk5QaHZxZmdlQzBrdnByZVJMbkt4JTJCVSUyQlNNRFBQSHZYeDlmQnlxU3F1QzkyTFo2OEtxZ29wN3MlMkZTWSUyRndEQlZyNGFjNDhLYTUlMkYzeEYlMkZqVTBQJTJGQUFWUiUyQkc4eUJoNFYxb0RweXNYJTJCTmZsUnp6MTZnREF3SzJmRDlrMnAzdG5aaCUyRkxhNG5XRU1RU0Jsc0d2T2podVp4U1R2STNsVWNidDlEOVFmJTJCSHBudzQ3ZUZ0YSUyRndDJTJCWXY4QUdrUCUyRkFBVk8lMkJISCUyRkFFSzJ0ZjhBZk1YJTJCTmZuSjQ4OEJ6JTJCQkxxMmhudTQ3b3pvWEJqQkdNSHBYTE13VTR6M3JldmdYaDZrcWRXTFRSbkhFYzY1a2ZxSiUyRnc5TSUyQkhCJTJGNWxmV3NlbUl2OGE1bjRwJTJGOEFCU2Z3SDQ0JTJCRiUyRml6dzFaJTJCSHRhZ3VkWDBtNnNJWlpmTDJJOGtUSUdPRDBCWUUxJTJCY0p6NjQlMkJ1YVhwJTJGTDZqdlhOOVhqOFVmekw5cFBZYjA0em5GS3REZTVKN2NuTkptdWxiR1lyZmRwdEtUbGVhU2dBb3lLS0tCRlRiUnRwYUtrQk50ZFg4S2YlMkJTaWFKJTJGd0JkaiUyRjZDYTVXdXMlMkJGQzd2aUhvaDdlY2Y4QTBFMTZPVyUyRjc1UyUyRnhJeHJmdzJibjdRSFBqd0QlMkZBS2QwJTJGclhuOWxFV1VuMyUyRkFLR3ZSJTJGandnUGpySiUyRjU5MCUyRnJYQTIlMkYzQ0J4eiUyRlExMloxJTJGeU1hdnF6SENhWWFQb2UzJTJCRzBIJTJGQ2liNGRma20lMkZSNjhUcjJ6d3lEJTJGd291JTJGeiUyRmNuJTJGQVBRNjhVeGl2U3ozJTJCRmhQOEJoZyUyRmlxZW8xcTNmQU01ZzhaNk80NiUyRmFBUHpJSDlhd202VXNNajI4aVNJekk2a01yS3hCQkJ6WHpOQ3I3R3JHcXZzdE05Q2NlZUxpZW1mSDZKVThUMmtoNUxXMkNSOVRXOThEaUolMkZDbXZXemMlMkZ2R1A0RkRYamR6ZVhGJTJCeXRjM0V0d3lqQWFWeXh4JTJCTmV3JTJGQWYlMkZBSkJHdkgxSyUyRndEb0pyN0hMY1lzWm5Fc1JGVzUxTDhqeTY5TjBzS285anhpV01SeU92Y0hGTTQlMkZEdjhBeSUyRm5VOTYzJTJCbVQlMkY3NXFBNE9NOXElMkJMcSUyRkhKTHVlcEhaZWlQMVg4RWZ0YyUyRkFpNiUyQkMlMkZoWHdyNHIxaTJ2VnQ5SXNyYThzYnF5ZVJQTWlqVElJd1J3NiUyRnBYakg3V0h4UyUyRlo0OFQlMkZBQVYxZlQlMkZoJTJGYTZSSDRuZVczYUJyVFR2Smt3SlYzZk50SFVBaXZnNGpuT2MwbmJHU0I5YTVJMFl4a25jNkZVdnBZOW8lMkZaOXg5aDFzQSUyRktHajR5VDJQNjE1UnBmJTJGSXpXbiUyRlgybmZQOGRhZmhQeDlxWGcyRzRqc0JHUk9WTGVZQ2VuNDFrYUt4ZnhCWXV3NWE2akolMkY3NkZmVzFjYlRyVU1MaDQlMkZGQ1d2M25rUm96aEtwT1d6UFVQMmpQOEFqODBmJTJGcm5KJTJGTVZvZkNOUVBoYjRnR000ZTRIUCUyRlhKZjhLb2Z0R2Y4Zm1qZjdrZyUyRlVVNzRYYTVwOWo4TjljdHJtOWh0N2lScHlzVWo0WnN4cUJnZm4lMkJWZlNjMEk1NVhjMzlsNyUyQmh4SyUyRndCVWpidXZ6UExmRE9pcjRoOFEyT25OS1lGdVpSR1pNYnR1ZSUyQkswJTJGaUo0TFh3TnJVVmlsMDE0R2pFbm1OSHM3NDRHVFdOb21yemFGcTF2cUZ1Rk0xdTRrVGR5dVI2aXJmaSUyRnhiZWVOTlVqdmIxWTBsVlJIJTJCNlhhQ001ejFyNGxUd3YxV2FldFhtMGZsMVBXJTJGZVJrbXZoc2VyJTJCRzElMkY0c0ZkaiUyRllsJTJGOURyenY0VGFiYmFwNDJzN2E3Z1M0Z1pKTXBJb0lQRmVoJTJCRzIlMkZ3Q0xBM2glMkY2WnklMkYlMkJoMTVqOE9mRVZyNFg4V1d1bzMyNFcwYU9HS0RKNUZmVVl1VUkxOEJLcnRaWFBQcGN6VlhsM3VXJTJGakJwMXRwWGphOXQ3U0JMZUJZMUlqakdBTWl2USUyRkVJSCUyRkRQOXFDQWYzY1hVZjhBVFFWNWo4VFBFVnA0cThWWG1vMkpiN05JaWhmTUcwOEQwcjA3eEFmJTJCTEEyblFaamk3JTJGOEFUUVU4SEtFcSUyQk85bjhQSyUyRm1Pc3BLRkhtM1J5MzdQZiUyRkFDT2szJTJGWHEzJTJGb1FybFBpZiUyRnlQJTJCdmY5ZkRmeUZkViUyQnozJTJGeU9rM0glMkZMcTMlMkZvUXJsUGlkJTJGd0FqJTJGcjMlMkZBRjh0JTJGSVY1OVQlMkZrU1VYJTJGQUgyYlIlMkYzdVglMkJGSHFmeGtIJTJGRnAlMkZEJTJGJTJGQUYwZyUyRndEUlRWbSUyRnMwJTJGOGYlMkJ0JTJGOWNrJTJGbTFhZnhrJTJGNUpQNGYlMkZ3Q3VrSCUyRm9wcXpQMmF2JTJCUWhyZiUyRlhKUDV0WDBNdjhBa2ZVZjhFZnlPRmY3blU5WCUyQlo1WHJIJTJGSTEzaCUyRjZmRyUyRjlETmV2ZnRJWiUyRnN6UVRrbkJicnolMkZDSzhpMWpIJTJGQ1ZYdVRqJTJGQUV4dnglMkJjMTY3JTJCMGNQOEFpVjZDTUhKWmgweCUyRkNLOFBDdVgxSEd0V1d2Nm5YVTFyVW5ZdyUyRmd6NEowYnhSNGYxdTQxS3pXNG10eUJFeFlqYjh1ZjUxeG5nOVZqOFZhWUZHRlclMkZqd1AlMkJCaXQ3NFlmRXl5OERhUHF0cGRXMHN6WGJMdGFNOEw4cEhOWVBnMWhONG8wbHdDTjElMkZHY2Y4REZjYnFZYVZMQ09Hazc2JTJGZWE4cyUyQmFxNWJNOUklMkZhRXglMkZiR2xjZjhzVyUyRjlDcXo0QzBQVHJ6NFdhcmR6MlVNMXpHSmlzcm9DdzJqSTVxdiUyQjBMJTJGeUdOSjdEeVdINjFTOEclMkJQTkswZjRlNmhwTjFJNjNjNGxDcXE1SHpESFg4Njkyck9qSE84Ukt1MWF6dGZ2WTQ0cWYxYW55NzZISGVDZEd0OWM4VWFmWVhXNDI4MGhWd2gyazhFJTJGMHJVJTJCS1hoZXg4SiUyQkpoWmFlcnBBWVZmRHR1T1RuTlluaGZXejRkMTYwMUh5dk9OdSUyQjd5ODR6eDYlMkZqVjd4NzR1SGpUWFA3UUZ2OW1BaldQWnV6MHp6JTJCdGZMeHFZWCUyQno1eGJUcXVXajh1cDNwVkZXV3Vsam11b28yMENscnhEdERGSnRGTFJRQTAwbEsxSlFCVnBGeVRqRlNSd2x1VHhVd2pFZEt3eUpZU09UWFglMkZDM0MlMkJQdEY0eCUyQiUyQlA4QTZDYTVmJTJCR3VtJTJCR1IyJTJCUHRFUDhBMDhBZm1DSzlITCUyRjk4cGY0bCUyQlpqVyUyRmhzNkg0OWNlTmxQJTJGVHVuOWE4JTJGdGZ1dDlmNkd2USUyRmo0cCUyRjRUT0UlMkJ0c3Y2WnJ6VlpDblRvZXY1R3V6T3RNeHElMkJyT2ZDJTJGN3ZIMFBkdkQ1TWZ3THZTZTZUZnE5ZUp0MTRyMnJSMiUyRjRzTEt4NERvJTJCZnhseFhpJTJCMnZSejMlMkJIaHY4QmpnJTJGanFlbzBMdTYwclU2a3I1TTlLMXhvNzE3VjhGMSUyQnglMkJDdGJ1cFBsVnBHT2ZaVSUyRiUyQnZYaWpjS2ZwJTJGaFh0JTJCamY4VSUyRjhBQkc2bmJocDQzSXolMkZBTFpDaiUyQlZmVmNQUjVjVFVyeTJoRiUyRmtjR09mdVJoM2FQRUpHM1NNVDNPZnpwdVJSOTdHQnhqJTJGOVZIUHBrZXRmTFNkMjIlMkI1M3hpN2JEV29wZnFLYTNzS2dkbjJCdWxUNlZjSmE2cFp6ek5zaGpuUm1ZRFBBT2FnJTJGQ21qOFJ6NzFjSnVFNHpYUmt5aTJyTTlEJTJCTW5qVFMlMkZHRjFwYjZaTzA0Z1Z4SnVRcmdtdk9DdnpISUJ4JTJGJTJCdW44THdja2VtRFViUDI2JTJGZ2E2OFhpNm1Nck90UGRpcFVvMFk4a1Jkd1VkT2FqVnZtQTc3aCUyRk9qODZROGRNOVBTdUpkT3ByeXZZOXk4TXNEOEE3eGNqY1VrR01qJTJCOW12Q2xib2M0UEdjZnlxd3Q5Y3BibUJaNWxnT2YzYXNRdlB0VUdQWSUyRmxYcTQ3RyUyRlhLZEdQTGJralpuTFFvU3BTbSUyQjRoeHQ0cnA3ejRqYXRlZUZVOFBTTkg5Z1VLQnRUNXVEa2M1JTJGcFhNTm5IUSUyRmthYU0lMkIlMkY1R3VHalhxVWJ4cHl0emFQelIwU3BxVFRrcjJQVHYyZldWZkdjeFpsalUyN0RMSEE2aXVWJTJCSmpCdkh1dXNEdUJ1RGdnOGRQV3VlaWtrdDJMUk84Yll4dVFrR21UTzBqTThoTE94eVdZbk9mV3UlMkZ3RHREbXdVTUpiYVRaaEdnMVdkWHVlN2ZHSmdmaFA0ZUc1ZDNtUWZMbiUyRnBrMVolMkY3TmZHb2E1NiUyQlVuODJyejNYJTJGaUxySGliUkxYU3IxNDJzN2NvVUNwZyUyRktwQTUlMkJocXg4TyUyRmlKTjhQYmk4a2dzbzd3M0tCU3NraFhiZ25CemozcjNZNXZocFpwU3hkJTJGZGpGSiUyQnFWamdXR245V2xEemJNRHhBNWo4UjZpeW5hNjNNbUdIYjVqelQ5YjhWNnQ0aWppVFViNlM3U0xPeFpNWVhOVXRRdXpxRjljM0pRSTAwalNGVkpJQkp6ak9Lcm5Qb2YxcjVPcFdsN1NweVAzWlA5VDFJMDlJM1d5R3QwUFBiSDh2OEsxdEZ1NUxDYUc2aE95YUtVU29ld0lPUldWejZIOGpWNnp6NUo0NyUyQmhybmkzRjNUTGNXMWF4MFBpWHhacVhpeWFHWFVwaEs4U2xWSUdPTTVyRzlmeCUyRldqbjBvJTJGQ3RxdGFlSW02bFdWMiUyQnBFWWNpU2l0QmV2WG1rYWw1NDRJendNamltNUJ5TTRQb2FqcFl1ejdEUjNwYUtLa0FvbzVvb0FhMUpTdFNVQ0hDamJRTzlMVEFURmIlMkZ3JTJGazhueHRvamY5UGNmNm5GWU9LMXZDYkNIeFJwRGs0QzNrT2ZwdkdmMHJxd2t1V3ZCJTJCYSUyRk16cWZCTDBPNiUyRmFBaTIlMkJKN0p2NzF0ajhtSXJ5OEtCalA0JTJGeXIxejlvYU0lMkYyeHBVbVB2UU1QeVkxNUt3emtldkg1bm12VzRnamJNNnFYYzVNRnJoNDM3SHQyZkolMkZaN1QlMkJFdEglMkZPYzE0bEhNVjROZTNhOSUyRm92d0ZzbFBIbVJSZnEyNyUyRkFBcnc3MSUyQnRkV2YlMkI2OFBEdEJHZUIxVTM1bHBXRERpbHFvUGw2R3BGbTI4SGtucFh5cTNQU0xkbmF0ZVhVVUNEYzhycWdIdVRqJTJCdGV4JTJGR1daUEQlMkZBSU4wblFvMkFjbGQ2aiUyQjdHdUNmeEpCcmxQZ3g0ZjhBN2E4VlIzYm9HZ3MlMkZuM0hwdTdBJTJGVHIlMkJBcXI4WFBFQTEzeGhPRWJmRGFnUXBrOWNkZjglMkIxZlg0WCUyRlk4cHExNTZPbyUyQlZlaTZubVZmM3VKVUZxa2R0JTJCeUQ4UyUyRkNQd3AlMkJMMGV0ZU5vR3VORlcwbGlaQmFpNEhtRURIeW4wT2ElMkI1RiUyRmJrJTJGWnUyak9sTWYlMkI0RWxmbGZqblAxJTJGV2hxJTJCSmxUOXBaeVo3S3FXMFIlMkJxSCUyRkRjMzdOdiUyRlFJZiUyRndBRUtVZjhOeSUyRnMyJTJGOEFRSWIlMkZBTUVLViUyQlZocHBrMjFIc0lkeDg4dXglMkJxbiUyRkRjJTJGd0N6WiUyRjBDSCUyRjhBQkNsSCUyRkRkSDdOaSUyRjh3bCUyRiUyRkJDbGZsT1czVW02ajJFTzQlMkZhUzdINnNIOXVyOW12JTJGQUtCTCUyRndEZ2hTbSUyRjhOMWZzMWY5QWx2JTJGQUFRcFg1VU1jMHdVZXdoM0Qya3V4JTJCclglMkZEZGY3TlglMkZBRUNIJTJGd0RCQ2xJZjI2djJhJTJGOEFvRXVQJTJCNERIWDVUNDk2YTNTbDlYaDNGN1I5VWZxMSUyRnczViUyQnpWJTJGMENYJTJGOEFCREhSJTJGd0FOMmZzMWY5QWwlMkZ3RHdReCUyRjQxJTJCVTM0VTBnSHRUOWhIdUwycCUyQnJmJTJGRGRuN05QJTJGUUlmJTJGd0FFS1VuJTJGQUEzWCUyQnpUJTJGQU5BaCUyRndEd1FwWDVSY1V1UlI3Q1BjUGElMkJSJTJCcmYlMkZEZG43TkklMkZ3Q1lTJTJGOEE0SVVvJTJGd0NHN1AyYVAlMkJnUyUyRndENElJNiUyRktKc1l6U0NsN0dQY1BhJTJCUiUyQnI1JTJGYnUlMkZabyUyRjZCRGY4QWdnanB2JTJGRGR2N05EZjh3aCUyRndEd1F4MSUyQlVXS1ppbDdDSGNmdGZJJTJGV0glMkZodTc5bWpqJTJGaVVQJTJGNElZNlAlMkJHN3YyWiUyQiUyQmtQJTJGNElJNiUyRko3Rk5iR2FQWXc3bGUwZlklMkZXTCUyRmh1NzltZiUyRm9FUCUyRjRJSSUyRjhBR3BZJTJGMjZmMmE1Rnl1a3RqUCUyRlFCVCUyRkd2eVhHUHJ5UDFycSUyRkF2ZyUyRlVmR0YwYmF4aXdxbk1rcmZkUVZ2UndicnpWT21uSnZzUk9zNFJ1N0klMkZUJTJGOEE0YmwlMkZadHolMkZBTWdoJTJGd0R3UkpTJTJGOE55ZnMyJTJGOUFoJTJGJTJGQUFSSiUyRmpYd21uN1A5dUlRc3VzNHVjZEZRWUIlMkJtYzE1OTQwJTJCSHVwZUNwMSUyQjBLdHhheUhFZHhHZUQ3SDBQJTJCTmV0aWVIc1poSWUwcVJmS3ZNNDZlUHBWSmNzWHFmcHZwdjdYWDdNbmpPNE9rWFZsWVdjRjBQTFo5VTBSVmhiSjRWaUZiR1NmcFhodjdkSDdHJTJGaDN3UjRWWDRqJTJCQUlJZFAwVGZHTDNUb0hMd29zaCUyQldhSHJoTWxWS2c0JTJCWU1NYzUlMkJFOW85UVFlcEF4bmtjZXRmclo0RnZwdGUlMkZ3Q0NiY3R4cURMZFNyNEx2NGxNaUxnTEZITkhGZ1l4bFZSY0glMkZaQjYxNERqN0pxU2U1NkVXNUozUiUyQlNXMzFHMCUyQm5jVWJhQjBGTFhjYzdFeFJ0cGFLUWhqTFNiYWMxSlFBblBOT1VldEhDMG9vR0ZXTk5tOG5VclNUcHNtUnZ5TlFVcWtLeWs4WU5iVXBjdFNMODBSSlhpMGV5ZnREUmtyb2s0R1FmTVg5RkklMkZtYThhNDQlMkJwJTJGTG12YmZqZiUyRnBYZ3JRYnc5NUVISCUyQjFGayUyRnF0ZUpKR1pHQ0RrdDh2NDlxJTJCazRncDN6SG0lMkZtNWZ5T0RBdjhBY2VsejIzNGpIN0g4SGREdHp3ekpib1I5RUglMkJGZUhLY3FEWHVIeHlZV3ZoRFE3VUhHSFU0JTJGd0IxZiUyRnIxNGdQdTBjUnYlMkZhNHdYU0tYNEJnViUyQjZ2NXNLQXJNd0NydWY4QWhVZFQ3RDNOSURsc2QlMkJnSHFhOUwlMkJEUGdiJTJCM3RTJTJGdGU4UWZZTFJzb0c2U1NEdVBaZXAlMkJ0ZUpnY0ZMSFY0MEtlOTklMkJpT3V0VVZHRGs5enNkUGhqJTJCRTN3dmt1SmNEVTdwQWNkOTdBWVg4Qmo4NjhLYTVhYVJua082VmlTemVwSjVydGZpNTQyUGlyeEEwRnU1JTJCd1diRkklMkZSbXljdCUyRmg5SzRJOXE5WE84VkdyVWpoNlA4T25vdjFaeTRTbTR4OXBMZVJhR0tHNlZXV1FyOUtsODROeFh6WjZBajlLamI3dWFsayUyQjdVVGVsTUJ2QW9vb3BERWFtclRtcHE5T3RBQzAxJTJCbE9walpvQUtLS1NnWXoxcGNpakZKayUyQmxBQ045MmtYcFR2dkx6VGFBQTAyblUzR0tRQlRXcDFKaWtJRngzNlY5QiUyQkJaRjhGZkJOOVd0VUQzYzBieWxoNjd0b3olMkJWZlBaJTJCVnNqdFh1UHdaOFNXR3RlRlp2Q1dxeUJRMjVZQ3hBTHF4QjJqUEdRYyUyRm5YMVhEMDR4eEU0dVhMS1NhaSUyRk04M0hKOGlhV2wwZVpUYTNxRnhlbTZrdlpudWlkd2wzbklPYTlxMGUlMkZmeDU4STlRR3BEenByZEhBa1ljNVFaQiUyQnRZVnglMkJ6N2ZmMmdVZzFDRTJSYmd1cEVnWFBUSHIlMkJOZHpxWGhlVFJmaDNlYVBvSVdlY0p0YkxBTTJjN2o5Y0VjVjlGbGVYNWhoblhuaXRyUFM5NyUyQmh4WWl0U255ZXpXdDBmTlo1YlBVODUlMkZBZ1YlMkJzbnd0JTJGNVJwM0glMkZZbjZyJTJGSzRyOG5abzJpdUhqa1Zra1VrTWpEQlU1SEJGZnJIOExQJTJCVWFkeCUyRndCaWZxdjhyaXZ5N0ZSY1pKZVo5TFJTU3V0Ym41TVV0SUtXdWhiR0hjS0tLS1FEV3BLVnZyU2ZpS0FKT0tPS1hJb3lLQ2hPS1RqbkhKeFRzaWtQWTlSMSUyRkwlMkY5ZFBZbDdXUGIlMkZHeSUyRjJ0OEZOT20lMkIlMkIwSWliNllPdyUyRm9hOGUwRzMlMkIxYTVZUUFjdk9nJTJGV3ZZUER1ZGIlMkJDRjNicnk4TWNpOCUyQm9JWVY1ejhNYkwlMkIwUEhHbHBqY0ZiekQ5RkdUWDNHWjA1WWpFWVNjZnRxUDRIa1llWEpUcVI3SGElMkZ0Q3o1dU5IdDg0S283a2ZYQXJ5QlYzY1Y2TDhkcjc3VjQyRnZuUDJlQUp4NnRsdjVFVnp2Z253THFIalhVQkRiTDVkcUQlMkIlMkJ1R0h5cVBiMU5lWm04WjQ3TmFsS2dydTZYNEhSaG5HbGgxS1RFOEMlMkJDcm54cnE0dG9sWkxWZm1ubnh3cSUyQm4xTmVsZkU3eGhhJTJCRDlEajhMYUd5d3llWDVjclJuQWpYdU0lMkJwNzFkOFRlS05MJTJCRldncm8yaWJYMU5sd1dHQ1l6MDN2NzhjQ3ZDcnE2bHZMaVdlZVI1SnBXM3U1UEo5VGl2UXJWYVdUWWVXRW9POVdYeFB0NUl4Z3BZdWFxU1ZvclloYkFQJTJCTk42JTJGNUZmbzE4RWYySHZnMzQ4JTJCRXZoVHhCcldzWE1HcmFqWVIzRjFHdXB4b0JJUnlOdmI2VjNIJTJGRHZINEQlMkZ3RFFldSUyRiUyRkFBYlIxOEQ3ZGJTM1BiOW0lMkJoJTJCVnVQZjlSUzQ5UDAlMkYlMkZBRjElMkJxUDhBdzd4JTJCQTUlMkY1ajEzJTJGQU9EYU9qJTJGaDNoOEJ2JTJCZzllZjhBZzNqbzl2SHNQMmNtZmxmdU8zSFglMkZQMXB1UWUlMkJLJTJGVkklMkZ3REJPJTJGNENucnJ0MyUyRjROMHBvJTJGNEoyJTJGQVR0cjE1JTJGNE40NlByRWV3ZXhsM1B5dng3ajh4UzRIciUyQm9yOVVmOEFoM2o4QnY4QW9QWGYlMkZnMmpwUiUyRndUeCUyQkEzJTJGUWV1eiUyRjNGbzZYMWlJZXhsM1B5cndEJTJGa1VnVUQxJTJGeiUyQk5mcXAlMkZ3N3Y4QWdLZiUyQlk3ZCUyRiUyQkRlT2slMkY0ZDNmQVglMkZvT1hmJTJGZzNTajZ4RVBaUzduNVc3UjcwM2olMkZJcjlWZiUyQkhkJTJGd0YlMkY2RGwzJTJGQU9EZEtUJTJGaDNkOEJQJTJCZzdkJTJGOEFnM2pvOXZFUFpTN241VW5GRzBZNyUyRnBYNnElMkY4QUR1MzRDZjhBUWR1JTJGJTJGQnZIUiUyRnc3dCUyQkFuJTJGUWR1JTJGd0R3YnBSN2VJZXlsM1B5bzZVQUQzcjlWdjhBaDNYOEElMkY4QW9QWFglMkZnM1NqJTJGaDNaOEF4JTJGd0F4JTJCNiUyRjhHNlV2YnhEMk11NSUyQlUlMkY4QW4lMkZQTkp0JTJCdjZmNDElMkJxJTJGJTJGQUE3ciUyQkFYJTJGQUVIN3IlMkZ3YngwdiUyRkFBN3IlMkJBWCUyRkFFSDd2JTJGd2J4MGUzUWV4bDNQeW5QNCUyRnBUY0QzJTJGU3YxWiUyRjRkMCUyRkFKdiUyQlklMkZkJTJGOEFnM2pvJTJGd0NIYyUyRndDJTJGd0NnJTJGZCUyRiUyQkRlT2w3ZUlleGwzUHltS2ozJTJGU20xJTJCcmYlMkZEdWo0QmY5QiUyQjclMkZBUEJ2SFNmOE82UGdFUDhBbVAzZiUyRmczam85dkVQWlM3bjVTc3VWTlh0UHlzT1FTUG16MTlQNWZoWDZtZjhPNnZnRDAlMkZ0JTJCNyUyRkFQQnZIVTBQJTJGQlBMNEN4cHRUWHJ3alAlMkZBRUZvelZSeENpMDBMMmNqOHpvJTJGR1d2UTJ2a0pxOTRJdW0zemolMkZqViUyRndBRWZFSyUyQjhJNnFabmtrdXJPWTR1SW5iY1Q3ZzU2JTJCOWZwTiUyRndBTzlmZ1FmJTJCWTllZjhBZzJqcHYlMkZEdlA0RCUyRkFQUWV1JTJGOEF3YlIxMzA4MnIwcFJuR2J2SFl3JTJCcHhhdFpINW4lMkJPZkVrWGlyeERjYWpGYkpaeHlBQUxrQXRqdWZVJTJGNFYlMkJxSGdMVHJyUSUyRjhBZ20lMkZQYTZoQzFuUCUyRkFNSVpxTCUyQlhOZ0hEeFR1bWVlTXF5OGY3UUZaMmolMkZzViUyRnM3JTJGQUE3bmZXTlQxQ0clMkJ0WXdNJTJGd0JxYXNua3B5TWs0WWRlQjlLOGclMkZieCUyRmJFOFBlSmZDa253MThDM0thaGFTRkJxV3BXNFBrcWlNY1F4OU53eW9KSXlNWTk2NHNSWG5qYXZ0SHU5enBwVSUyRll4c2ZBTzBEMUgxbzRvQjljQSUyQjNJJTJGUHZTNUZibUFuRkpUc2ltdFFBbUFhTm85S1dpZ1E3SW95S01paklvQU1pazQ5YVhJb3lLQTZvOWwlMkJBMThsNXB1dGFUS2NqaVVCdTZzQ3B4OURqODZnJTJCQyUyRmhtV3k4WmF3OHNlMyUyQnoxTUE5Mkp4JTJGSUUlMkZsWEMlMkZEM3hVUENQaWFDJTJCZm0zSU1VdyUyRjJEWHQxOThRJTJGQ25odTBudjdlNWlubHVuODFvN1hsNUd3QUNmVGdBWnI5S3lpdGhjVGg2TlhFelVYUnZ2MVI0R0lWU2xVa29LNmtjcEo4THJyeGw0dDFQV2RYWTJXbXRLZHFBJTJGdkpFWGdkZWd3QmslMkZXbDhZZkZEVGZDdW50b25oYUtNT284czNFWSUyQlJQWEhQWDNyaSUyRkdYeFkxYnhWdXQ0bk5ocCUyQlRpQ0k4biUyRmVidjhBaGl1STJqMCUyQnZ2WGxZek9NUGgzT09YeGZ2TjNtOTM2ZVIwVWNIVmtsN2Y1SWt1TGlhOG1rbHVKR2xsYzVabk9TVDdtb3p6ejM5YVA4NXBhJTJCTWxKemx6U2R6MWxaS3lGTnpLbUZXVjFVREFBWTRGSjlzbiUyRjU2djhBOTlHbU1PYVRiVVdSVjJTaTZtUCUyRkFDMWYlMkZ2bzBqWFUlMkYlMkZQWiUyRiUyQiUyQnFaU1lvc2d1eHpYVSUyQjMlMkZYUCUyRkFOOVZIOXFuJTJGd0NlMG4lMkZmVkVnJTJCV29xT1ZDSkRlVCUyRjg5biUyRjc2cHkzcyUyRjhBejJmJTJGQUw2TlYycFZwY29GZ1hrJTJGJTJGUGFUJTJGdm8wNzdWUDJtZiUyRkFMNnF0UzdqbkZGbDJBc2ZhcCUyRiUyQmV6JTJGOTlVbjJxZjhBNTdTZjk5R285d3hTVSUyRmtCSjlxbSUyRndDZTBuJTJGZlJvYTZuJTJGNTdTZjhBZlZSMGpVV1hZWTc3Vk8zV2FUJTJGdnFqN1ZNUDhBbHRKJTJGMzBhaHpTJTJGZXBXWFlCJTJGMnliJTJGbnElMkZ3RDMwYVB0azMlMkZQWiUyRjhBdm8xRm1qSXAyWFlDUTNjJTJGYWFUJTJGQUw2Tko5cm4lMkZ3Q2UwbiUyRmZWUk5SU3N1dyUyQmhJMTNQOEE4OXBQJTJCJTJCcWI5c24lMkZBT2UwbiUyRmZWTWFtRHZSWmRnSmplVGolMkZscyUyRjhBMzBhdldkMVA1UiUyRmZQMSUyRnZHc3RxdjJmJTJCcVAxb1NRTnN2ZmFwdHY4QXJYJTJGNzZOTU4xTCUyRnoxZjhBTTB6JTJCR2twMlJJOXJpUmhocEdaZTZrOEg2MUglMkJKejNQZWx5S01pbWx5N0FHUlJrVVpGR1JRQVpGTmFuVTJnQW9vb29BZFJSUlFBVVVVVXdFT0Q5ZTN0U1lHU1FQeUdLS0tFMnRoQnQ5cUtLS1E5Z3hTVVVVQUl3bzJtaWlnQTJta09hS0tBR3NQbDVxR2lpZ0JNVWZTaWltQWMwYzBVVWdBVThVVVVBTFNObWlpZ0JtMmx4aWlpZ2FHNHhSUlJRTWI5YVQ2VVVVQUlSU2JmU2lpcEFhMVg3UCUyRlZINjBVVTBETEZKUlJWRWhSUlJRQVVVVVVoQlRmcFJSUUpCUlJSUVVmJTJGWiUzQiUyMiUyMHZlcnRleCUzRCUyMjElMjIlMjBwYXJlbnQlM0QlMjIxJTIyJTNFJTNDbXhHZW9tZXRyeSUyMHglM0QlMjIxNDYwJTIyJTIweSUzRCUyMjEwNjIuODQwMDAwMDAwMDAwMSUyMiUyMHdpZHRoJTNEJTIyOTAlMjIlMjBoZWlnaHQlM0QlMjI2NC4zMiUyMiUyMGFzJTNEJTIyZ2VvbWV0cnklMjIlMkYlM0UlM0MlMkZteENlbGwlM0UlM0NteENlbGwlMjBpZCUzRCUyMjE5JTIyJTIwdmFsdWUlM0QlMjJDb250YWN0JTIwTGVucyUyMiUyMHN0eWxlJTNEJTIydGV4dCUzQmh0bWwlM0QxJTNCc3Ryb2tlQ29sb3IlM0Rub25lJTNCZmlsbENvbG9yJTNEbm9uZSUzQmFsaWduJTNEY2VudGVyJTNCdmVydGljYWxBbGlnbiUzRG1pZGRsZSUzQndoaXRlU3BhY2UlM0R3cmFwJTNCcm91bmRlZCUzRDAlM0JzaGFkb3clM0QwJTNCZGFzaGVkJTNEMCUzQnNrZXRjaCUzRDAlM0Jwb2ludGVyRXZlbnRzJTNEMSUzQmZvbnRDb2xvciUzRGRlZmF1bHQlM0Jmb250U3R5bGUlM0QxJTIyJTIwdmVydGV4JTNEJTIyMSUyMiUyMHBhcmVudCUzRCUyMjElMjIlM0UlM0NteEdlb21ldHJ5JTIweCUzRCUyMjE0NjAlMjIlMjB5JTNEJTIyMTEzMCUyMiUyMHdpZHRoJTNEJTIyODAlMjIlMjBoZWlnaHQlM0QlMjIyMCUyMiUyMGFzJTNEJTIyZ2VvbWV0cnklMjIlMkYlM0UlM0MlMkZteENlbGwlM0UlM0NteENlbGwlMjBpZCUzRCUyMjIwJTIyJTIwdmFsdWUlM0QlMjIlMjIlMjBzdHlsZSUzRCUyMmVkZ2VTdHlsZSUzRG9ydGhvZ29uYWxFZGdlU3R5bGUlM0JodG1sJTNEMSUzQmVuZEFycm93JTNEYmxvY2slM0JlbGJvdyUzRHZlcnRpY2FsJTNCc3RhcnRBcnJvdyUzRG5vbmUlM0JlbmRGaWxsJTNEMSUzQnN0cm9rZUNvbG9yJTNEJTIzNTQ1QjY0JTNCcm91bmRlZCUzRDAlM0Jmb250RmFtaWx5JTNESGVsdmV0aWNhJTNCZm9udENvbG9yJTNEZGVmYXVsdCUzQmVudHJ5WCUzRDAuMzclM0JlbnRyeVklM0QxLjEzNyUzQmVudHJ5RHglM0QwJTNCZW50cnlEeSUzRDAlM0JlbnRyeVBlcmltZXRlciUzRDAlM0IlMjIlMjBlZGdlJTNEJTIyMSUyMiUyMHRhcmdldCUzRCUyMjEzJTIyJTIwcGFyZW50JTNEJTIyMSUyMiUzRSUzQ214R2VvbWV0cnklMjB3aWR0aCUzRCUyMjEwMCUyMiUyMHJlbGF0aXZlJTNEJTIyMSUyMiUyMGFzJTNEJTIyZ2VvbWV0cnklMjIlM0UlM0NteFBvaW50JTIweCUzRCUyMjE1MDAlMjIlMjB5JTNEJTIyMTA2MCUyMiUyMGFzJTNEJTIyc291cmNlUG9pbnQlMjIlMkYlM0UlM0NteFBvaW50JTIweCUzRCUyMjE1MDAlMjIlMjB5JTNEJTIyMTAxMCUyMiUyMGFzJTNEJTIydGFyZ2V0UG9pbnQlMjIlMkYlM0UlM0NBcnJheSUyMGFzJTNEJTIycG9pbnRzJTIyJTNFJTNDbXhQb2ludCUyMHglM0QlMjIxNTAwJTIyJTIweSUzRCUyMjk4MCUyMiUyRiUzRSUzQ214UG9pbnQlMjB4JTNEJTIyMTUwMCUyMiUyMHklM0QlMjI5ODAlMjIlMkYlM0UlM0MlMkZBcnJheSUzRSUzQyUyRm14R2VvbWV0cnklM0UlM0MlMkZteENlbGwlM0UlM0NteENlbGwlMjBpZCUzRCUyMjIxJTIyJTIwdmFsdWUlM0QlMjJDb250YWN0JTIwRmxvd3MlMjZsdCUzQmJyJTI2Z3QlM0IlMjIlMjBzdHlsZSUzRCUyMnRleHQlM0JodG1sJTNEMSUzQnN0cm9rZUNvbG9yJTNEbm9uZSUzQmZpbGxDb2xvciUzRG5vbmUlM0JhbGlnbiUzRGNlbnRlciUzQnZlcnRpY2FsQWxpZ24lM0RtaWRkbGUlM0J3aGl0ZVNwYWNlJTNEd3JhcCUzQnJvdW5kZWQlM0QwJTNCc2hhZG93JTNEMCUzQmRhc2hlZCUzRDAlM0Jza2V0Y2glM0QwJTNCcG9pbnRlckV2ZW50cyUzRDElM0Jmb250Q29sb3IlM0RkZWZhdWx0JTNCZm9udFN0eWxlJTNEMSUyMiUyMHZlcnRleCUzRCUyMjElMjIlMjBwYXJlbnQlM0QlMjIxJTIyJTNFJTNDbXhHZW9tZXRyeSUyMHglM0QlMjI5NjcuNSUyMiUyMHklM0QlMjI4ODAlMjIlMjB3aWR0aCUzRCUyMjQwJTIyJTIwaGVpZ2h0JTNEJTIyMTAlMjIlMjBhcyUzRCUyMmdlb21ldHJ5JTIyJTJGJTNFJTNDJTJGbXhDZWxsJTNFJTNDbXhDZWxsJTIwaWQlM0QlMjIyMiUyMiUyMHN0eWxlJTNEJTIyZWRnZVN0eWxlJTNEZWxib3dFZGdlU3R5bGUlM0Jyb3VuZGVkJTNEMCUzQm9ydGhvZ29uYWxMb29wJTNEMSUzQmpldHR5U2l6ZSUzRGF1dG8lM0JlbGJvdyUzRHZlcnRpY2FsJTNCaHRtbCUzRDElM0JlbnRyeVglM0QwJTNCZW50cnlZJTNEMC41JTNCZW50cnlEeCUzRDAlM0JlbnRyeUR5JTNEMCUzQmVudHJ5UGVyaW1ldGVyJTNEMCUzQnNoYWRvdyUzRDAlM0Jmb250RmFtaWx5JTNESGVsdmV0aWNhJTNCZm9udFNpemUlM0QxMyUzQmZvbnRDb2xvciUzRGRlZmF1bHQlM0J2ZXJ0aWNhbEFsaWduJTNEbWlkZGxlJTNCZGFzaGVkJTNEMSUzQiUyMiUyMGVkZ2UlM0QlMjIxJTIyJTIwc291cmNlJTNEJTIyMjQlMjIlMjB0YXJnZXQlM0QlMjI1JTIyJTIwcGFyZW50JTNEJTIyMSUyMiUzRSUzQ214R2VvbWV0cnklMjByZWxhdGl2ZSUzRCUyMjElMjIlMjBhcyUzRCUyMmdlb21ldHJ5JTIyJTJGJTNFJTNDJTJGbXhDZWxsJTNFJTNDbXhDZWxsJTIwaWQlM0QlMjIyMyUyMiUyMHN0eWxlJTNEJTIyZWRnZVN0eWxlJTNEZWxib3dFZGdlU3R5bGUlM0Jyb3VuZGVkJTNEMCUzQm9ydGhvZ29uYWxMb29wJTNEMSUzQmpldHR5U2l6ZSUzRGF1dG8lM0JlbGJvdyUzRHZlcnRpY2FsJTNCaHRtbCUzRDElM0JzaGFkb3clM0QwJTNCZm9udEZhbWlseSUzREhlbHZldGljYSUzQmZvbnRTaXplJTNEMTMlM0Jmb250Q29sb3IlM0RkZWZhdWx0JTNCdmVydGljYWxBbGlnbiUzRG1pZGRsZSUzQmVudHJ5WCUzRDAlM0JlbnRyeVklM0QwLjYyNSUzQmVudHJ5RHglM0QwJTNCZW50cnlEeSUzRDAlM0JlbnRyeVBlcmltZXRlciUzRDAlM0Jmb250U3R5bGUlM0QxJTNCZGFzaGVkJTNEMSUzQiUyMiUyMGVkZ2UlM0QlMjIxJTIyJTIwc291cmNlJTNEJTIyMjQlMjIlMjB0YXJnZXQlM0QlMjI2JTIyJTIwcGFyZW50JTNEJTIyMSUyMiUzRSUzQ214R2VvbWV0cnklMjByZWxhdGl2ZSUzRCUyMjElMjIlMjBhcyUzRCUyMmdlb21ldHJ5JTIyJTNFJTNDbXhQb2ludCUyMHglM0QlMjIxMTUwJTIyJTIweSUzRCUyMjU4NCUyMiUyMGFzJTNEJTIydGFyZ2V0UG9pbnQlMjIlMkYlM0UlM0NBcnJheSUyMGFzJTNEJTIycG9pbnRzJTIyJTNFJTNDbXhQb2ludCUyMHglM0QlMjI5ODglMjIlMjB5JTNEJTIyNTkwJTIyJTJGJTNFJTNDJTJGQXJyYXklM0UlM0MlMkZteEdlb21ldHJ5JTNFJTNDJTJGbXhDZWxsJTNFJTNDbXhDZWxsJTIwaWQlM0QlMjIyNCUyMiUyMHZhbHVlJTNEJTIyJTIyJTIwc3R5bGUlM0QlMjJzaGFwZSUzRGltYWdlJTNCYXNwZWN0JTNEZml4ZWQlM0JpbWFnZSUzRGRhdGElM0FpbWFnZSUyRnBuZyUyQ2lWQk9SdzBLR2dvQUFBQU5TVWhFVWdBQUFKc0FBQUNqQ0FZQUFBQ2RTR3hNQUFBQUFYTlNSMElBcnM0YzZRQUFBQVJuUVUxQkFBQ3hqd3Y4WVFVQUFBQUpjRWhaY3dBQUZpVUFBQllsQVVsU0pQQUFBR0ZiU1VSQlZIaGU3YjNYZGwxWGxxWTVqJTJGZnczdEdJb214a1pFU09haWs2Tzk4dG5xRkgxZU5VWFdWZTVFVlZkb1Nva0tVMzhCN0h1JTJGNiUyRnVmWSUyQk9BQUJFb2FrSklvVFdHZjd0WmY1OTNUTEpmN3lyMSUyRjM3UU45b0hkQXlXajdnVDdRVzZjUFlQc2xLSkVJNFhkR0g4RDJnZDRaJTJGVzdCbGtnbUxaVk9XVEtWc202dlo1MXUxM3I5bmwlMkZyUjM4SmNSJTJGdWl6bFJmSHc2SkFtS0o2WEFmY1NESXN4NXJzZlBKMVBoUGo4Zm5mczkwZThXYlAxJTJCMzNyZG5rTFg5JTJGMjRGMENXVEthRWc2UURzTlBwNkx6QW8lMkJ1QXN0dnR2QlM0cnc5UUJSN3d3NzA4MSUyQjYwZGIzTDJ5enAxd0xJZ0JqMyUyRmQ0QTklMkZ1MVJsWEpjSmlVdUUwTWduUTZiZGxzMWdQWEFBM2NpdU5NSnMxRDRkbFQ1T0RSJTJGUUNxMiUyQnRhdTkyeFZxdGx6V2JUUVFpSUFWMUg0R3UzQkVDQjF2bW5TajRHdWglMkI4NSUyRlNiQmhzQThjUyUyRnJxSmV3a2c0VVM2WEJhU01nSlIxb0kyT2psZyUyQlg3QlNxYWp6T2IlMkJleSUyQlg4bVBQRll0R2ZPNHZnZm5DelRsdUEwclplcjl2JTJCJTJGcDVWcTFVN09xcGFqYTN2SDFxajN2QjdlZ0ptWDBEc3hZQUx1UmxzM2pmNnpZSU5vS0VEd1pVQzElMkJqNE9XQkU1Vkg1RUNESzUlMkZNT21uS3A1QUFxQ0RRbDdSY0tCY3RtTXBiVk5lN2pla3Jiak02bHhkRXFJeVBPMWJndnp6MDY3Nkx2REFJc2dLY0RWeFBnbXMyR2dGYXpScVBod0lQVHRWcE5CeCUyQmgyOUc5U2pmWENMVmFUVUE4RWtEMyUyRlJuSTglMkJQQmowNSUyQk0xRmVyMEplNGElMkY3UU44QyUyRlhZNVcxUUJjU1VIY01XaU1WTFdkUTJnakUlMkJNMjhqSXFNM1B6OW5VMUxSTlRrNDYlMkJNYkdSblZmMm9HV1RQSXN1bG9jYnklMkJxNktTRGolMkJ2VVR6OEM4UW1LS3A2Q0RQcGR1SWV6NklDdUMlMkJwaG5vV2p0ZHN0NTJqb2RJZUhoM1owZUdSUG56MnpwMCUyQmYydGJXbG9CWDFjZlQ5WSUyRkk4OFd6JTJGTEgxUlBCS3ZmRWFhUE40M2pIOXBzVm9uSEFBQmhqUzZZd1Z4TVhLbFlwenJ2SHhNWW5HTVlGcndyY2pPcCUyRkw1eXlqJTJCMkxSUlhCeHBtMnRWbmVGSDcycUpVQWNIQndHOENnRTR5QlUlMkZ1bUtvczdSMldLUWs1NU14RkhobWdEYjlUNmRnM01DYnRMSkZpNklMbmNvd08zdTdycVkzZDglMkZjQTYzdTd0ajI5dmI0blJOQVRUY0J3aGpNRiUyQlpQb0R0SkpHb3VFQ2N3JTJGamVFT2tjRlV1RnVWSXY3bE1acVloYmpZdDdUUWxvNHpZN08lMkJzQUswWWlFd1clMkJJYVdkQ2dWWWRZa3VLdEVyWEdGTEZZdFNqMWhqUyUyQlZ6UGxpbFV1eFYwWUQwTkpFMlhCcWtJVU5hRkFBJTJGWExGU0tUdFhMVWwwNTVXR1lwRlFFZ0REZmNWQ1VXSzk0T2tqbjREcFNOd09VYm9wTHZkTUhHOXpjOFAyOXZhdEtqRmI5VFMzWEZ6RDdjNGk0bmtsbUhUcEE5aUdpRVRCVVlMdmk0bzdobHNBV2NxVjlnbUp5Sm1aV1FmVzlQUzBLJTJGbVZpZ0xLdmJoWXQ5dHo0S0F6UFZmRmJYakY3VG5ZdHJlM3ZITGhWbkF0ZENxMjFBUG5BQ0tjRGpIbzlLb0tVdnI4bzFCd1RzdSUyQnR1aCUyQmNMUEFmUVAzWXd1NFJxUVRWdlF4a05hNXVUbWJubEg2QlV5QWklMkZYTDZ4cU51dTFzNzlqdTNxNnRycTdhJTJGZnNQYkdOOVhjYkdrYWNkWFpYU1Nra0ZJTzZFUUU3YVh3azRuZjRBdGxORWdTQyUyQllsR1dMJTJCUWRTRmlGV0lqc3o4N08yTXJ5aWlwcXhybElVdHdFdmFpckFNZUNHOENoRUV0UG5qNnh6WTFOVmR5ZXh3Y0EzUUViV1lTcUg2JTJCSUdOaHh3Y1Q2MmxYSVk5TFA2ZWNCQnR5dElNNUdmbWFVZnVmRUFpREhEc0lvQU5nNm5HNXowOWJXMWx5djI5amdvOWwxamdmZ0d1TEdzUiUyQlFNc0I0T3BlVWxnOWdPMDF3QjRWaHJnRG5XbG01b2JCaU4yN2NVQ1ZOeTRvc1N6Zkt1bzYxczdQamxZRyUyQjglMkJMRkMzRXZjUVdkMnhQWUFHMXNNVHE0b3RjNDZUMzQzSGhQQkJFUiUyQnR4VjlLT1RuQmlreFRvaSUyQnhRNCUyQjl3REI4TUFRYVRtc2pubmdsak1VMU9UNG5ienRyaXc0SUFiazFxQTdvZmFjS0M4Ykc1dHlxQjRaayUyQmVQUEdQaWZ4aSUyRldKY3dNMXg2WnhMSDhCMkJubGxTQmRUWWZQRkE2ejUlMkJRV2JGUmVBRXlDSzBLZHdHN2hmU3h3THNDRXF0N2UyM2E4VnV4NEk2RjBBSVlBcWlETktIczdtcjR2MHJHT0tBSEpwT2drMjRoZ08wVm4lMkY5USUyQkpkd0wyNklOeUhRNiUyRm5uUk51QndmMlB6OHZEamZuSmNCRmpUM0hSd2NPTkNleVlyRmt0M1JQdHdPMEtFT3hPOTRpWFQ2YXZtNkh2MTZ3S2JDZGk2bUVIT0JuTDUyRlAyNSUyQlRtN2VmT1dmZlRSUnk0MnklMkJXS1Z4S1dHdHpyeFl2bkxsWTJFSkVDMjc0cUFSSHAxZTJWVHVsRzclMkZCeiUyRkx5ZVNNTUpEblZCOG5xOGJHV1NOcjBxdkM4cWl3ajhuSXIxVXJqNWdvQUglMkJEQkdvRVBsZDExNjNLcEU3UDJmZjNiZERwZEszTnhHak1FbkdlV0Y0cmhzJTJCdDRBJTJGYW80R3lCRGJDRUNzTkptNTJidDd0MVA3TmJObXphamdoNGRIZldDV3hldzFsV3d6NTQlMkZkeDFtVzJMelFJV0xkWW1laGo1R0RRSElxSGlkdkxDSFQ3eUc0SGh3dTh2U2xjRDJLbElTTUFCdzZZeVBqZG1VRENFc2JzQ0g3N0FrTlFJSkFLZmJFM2VqZkg3ODhVZTNZdmtBV3pLUW5JUEdnUHVGd0paYVhsbjZhN1QlMkZpeFA2Q2lKelR1SUNMbmIzNDd2MjBaMDdycCUyQmh4eUF1WCUyQmlycFNCJTJGMWhmODRNRURleTdBSVQ0QUdsOHloQlZJb1hyd000RXVDemJuaGxjSmI0SEU2OTFheGglMkJIMFlNMUdxem5ua3NEdUJ4cXhhUkFPQ0ZwTUNwUTB1UUc2TjFIcDdLSnJkU1RwZkx1NkJmbGJMellzeDBCQTJ2eTFxM2J0cnk4ck8wdDE4dHdDN2piUXFMeTBjTkhMaTd3aHlGQ0tmU09yQyUyQklENVd2MVIyZWNZNjhZSSUyRnBzbUNMZGJsZkc4RnRNU2pRNjJoNm01eVlzSlViSzdhNHVLaXdKRDJ2WU0xR1U3cnJwb3RVUHN6SGp4JTJCN3l3ZGRMdFpWQiUyQlgwanVpZGNUYlBWOHk2VmVuZUc0S01pN1huY25tYm41dXp6ejc3M0Q3OTlGTzdmZnUyaXdtJTJCV0FyczRjTUhLckQ3dm4zeFl0VjJCRFM0SE80TkFPRWlJWXJidjF0QWRncG8wR1hCOXE0cjQ4S2tkTkU5aWxZT3VGYXRUcnRxMWQwN3JWWmJGbXZHdVJ4bE9PWWNMdXVTQWQ4a3JTUG9ndTVPZXNjWmZHZGdvNDVqRUFBMExDcWFjd2o0eVQ3JTJGNGd2Nzhzc3Y3ZE5QUHJGU3VlU0Z4bGQ1Nzk0OXUlMkZmTlBmdmhoeDlzUzhDcnlhb016dGJJbTM4R3FNNmo5d1pzRWZHUkJXZDB5JTJGMXNOR3NCT0hSWUxGa01yQm5wZHd2aWVFZ05pc3V0YzMyb0ZJUkxnbmVZeWJjTE5rZFlGQ0JWTnIxamFmYWg2WVl2NzRiMHNUJTJGJTJCOHolMkZiNTU5OTVvNVptb2VlUEhscTMzNzdyWDMzajMlMkI0U1klMkJGaVZOenVIM3lCRjBRY084YjJHTGlvNk1aemtHbmNxTFZBVmNQdlVnQUZNMTQlMkJPY3FzdUt4N3RHTjQ2YTZkd200dHdxMm1KTTVGS0o5JTJGRnQ4WXZqTmJralAlMkJQT2YlMkY4VyUyQiUyQlB4emI2cHgzZXo1QyUyRnYlMkIlMkIlMkIlMkZ0dSUyQiUyQiUyQjglMkJZbG5MRUFEUkRpSFhjTE1VVHUyJTJCSDkxOUg3Q2paWFNmUUJJbHBSTGVpOHViT3phMXRiMjI2aFFsaXNkRWlZbkp4eXNVb3JDOEFFY0tHSHN1Z3laWE1GZXF0Z0MzVVZnSURERWl1UmpPSXIlMkJ2TExJRGJSendEQiUyQnNhNiUyRmVNZjM5azMzM3dUdUJrV3ByN080SndNUUhGWEJzb3RvSW5PZWZDajE5UDdDamJ5aFdza0tQN21ScE8lMkJaJTJGOUF2Y09tTEZpNEg3b2NMaEljeGVoeTZHNkkzdENqV0E4UUxsTSUyQmw2UzNDemJFWGlUeUtCQjZSZURHJTJCRXdpOCUyRlBQUDVOUk1PJTJGc0hmY0ZuQXlYQnMwdldKcjBmSERMNlJ5QSUyQktsTEFBMTZYOEYyRmxIdXVEdmdYSFdKVlRvZVFMUTg4TUZqNmROWmxQSUhaSFQyaE51OVRjQzljYkJSUDRPMFVya2l2aVlhenVmbTUlMkIxUGYlMkZxVGZmenhIV2ZuNkJtWTVOOTk5dyUyRjclMkZydnYzUU5POXglMkZFZ0ZQMCUyRk9uY2MzUVpqaGJUN3dsc2NESSUyQlZoJTJGM29QSU1YZFNQSEh4d1FEaGI2Q0ZUY1k4QUJwbUwxUmh3cHlnJTJCYzlreUg2WTNDallTQkRzT2xScEVIRjhSYkh0cGFkRmJBejZSdFRrMk91b2k4cW00MkU4JTJGJTJGV1JQQkxqdEhmcVN0VlJBY1ElMkZaRUZ4MHNoOWVFWWlES3dTUGhmMkwwbThZYkJCMVFYbmlZc0tLOSUyRjV3RXF2b2QzQTAlMkJ0VUJPSHFlNEJhaGFRdVJDdUFBNjNIMnRhOERWWVBvVkYxY2d0NHdad05vWVM4R1M3bGM4b2J6TDZTZiUyRmN1JTJGJTJGSXMzT1VHSXkyJTJGJTJCJTJGbmQzT05KNGpwSUtzQVplN2lnTUtOcG5NM3o5TXVIU3BmUWJCcHZuV1RvWjNaUGdYSWhQeXRiYlMxMjBOaHh3dEROam9TSnBHUGpEUFJocWdBN09HSFE1anpCRURCRjN0SHNadWpiWTR2cmc1U1FoSG9BQ3dkRSUyQiUyRnZoaiUyQiUyRklQZjdBdnYlMkZqQ0ppWW0zRmYyNE9GRCUyQjl2ZiUyRm1ZUHRhVzdUTFBWOUV4ZXFKUGl1NlJmU1RLdVNqRWt2RGNMJTJCd0lKWWhVZzRSWmhTNWNybXJWZ0FqaUM2UkZEJTJGU0ZsMmdJZHVsJTJGQTJqRzhITWpSJTJGbVhvJTJCcHd0WXJkeFlwdzd5UlFuOFJnRFdKd1lBd0NOOXJ5Zjc5OGZBSTAlMkJXTERyWTZCNVROSDJWMEMlMkZrbVJjaXdBR1JhcEFWeWF5ZER5dXRlR2dnaGl6UVozaGt2S1dCbkclMkZwdTRCY1BGTUFaRFg4cnNHMjVuMW9FVEFydWtFdUx5MDVLMENOS2hQVEV5NkNVNlg1diUyRnp2JTJGJTJCMzk3JTJCQ2pUdUhCcXpSTmtRUkZjNVp4SDNSTGhReTdydFhvMVB4dlVRazVOd1EzZk5ySjlJNjJGQzI3SVF5ajNzeng4TWdNUllRcWJTdGN0MTdBS3VlQUtiM3BDRUczUmRGZVdtNk9tY0RKTkV1UkdMd2dmRmx6TTdOMlYwWkFyUUtURXhPdUdLS0lmQjM2V2d2VmwlMkY0b0EzMEJqZ2E4WkFCNzdOUExsNlJHWDlmQkVxblY5eDdFZkljREdmaUZJWE9sUDZhbDhOdkJtMmlLTDFCJTJGeUxEcEQzMEhrWmtNb0FHYTVTZXdLZyUyQmVBNFFxZVFUVVlzeEJ6Y01RTHQ2dnE4T05uOHhPeUh4aUUlMkY4TnZROCUyQkZRZ3UzdjNyb0EyYVUxOUdmY2xPdTk5JTJCNjA5ZSUyRmJVdThpNExxQk1rdG1YRXUlMkJIRjh6UUlBMXZoNjVUc0w4NkdzcEwyQXUlMkZialRBNGJCQ0JUck8wcGNRa1Fyd2FQR0ptOEc0RjZieWl1JTJGemxYUmxzSkVvdmhia2VRdzAlMkZHaDM3MzRzSGUxemR4cnlSZERuTEFZYW5td3loTkxwQTAyVWF2OWFRcFNYcHc5Z3V6SU41eXdZQkUzdlNZUGJJNWZQJTJCeERJZVB3dHpXSDBLcUUlMkJBU2FndTBySlhOOUEwR3RodiUyRk1MQzdZa3J2WUhXWjYwRFBBbFBIMzZ4TDY1ZDg5MU5Ld2ZSb0RUZm5kU1AlMkZzQXRsJTJCSzR0eFJIN0dWR28lMkZUd0QlMkJLS0VXUG8zNWpDNWJXQ0h4M1Y2RnJnNDM1TDlEVGNIR3MzTGpobGljdEF3OGtPciUyRjk5aCUyRkhvaE9PQnREMHpBQmtoQkROMWNqamlQYmZBcjN2WUlNOGgxRmRBRHAwTjRCRnA0ZDRjaDI0RzREakhCMHd1WDZWanFYWEE1dFNHZyUyQnQlMkIlMkZPZiUyRm1TTHNrRHBOJTJGWG8wU01Yblk4ZVBvd0duJTJGREZoR2tEcUw4QXRDaWoxeUVpR0VUeXV0aml3amwxWHdKWnp2WjBDQlh3ZXlEUFpaUlhSQ282R3FDREFCbGdBM1EwM0ROY2tpWkZyTmpMMHFYQmRtSUFpQks0dkx6aVhJMW1LTmd1UThsb1ZNY29vRUVkamhaR25YZTl2b09GOTJZcXNVOG5oeE5nT1NkZXYyZm9QdjJ3d1JyVjk4eUpNJTJCbjNBallvRkV2SUwzVUYyUEMxUWVqakdIdk1rVUlMQk9LVTBWdnVUYmdFWFJwcyUyQk5Hb0h5Wk1nYXVobzlHN0Z2JTJGTTRlR0IlMkZmampUOTRFeGRDNnVJdVFXekZ4WFR0WXIxYUolMkZmaFJEOFBnQ1JST0RmOXhqTVhiMVJhbHRtOUozNFpySnduUURaJTJGVlBTZHVldm1KOTQwOGh6SGdWRzhZQTdpb3FHdnFsdzZ2JTJCWHpPZ1JoUDdjWGtoenh6a2RLNWdoZ04wV0lhMzdoeDAlMkY3ODV6OUxqQzU3d2g0JTJCZk9UOTBSakw2WU5SSXNzRjhqeDRvaTZTckhOSWp3SUolMkZ4V3lQSzZoNlB3Vkh2UW5aQ2I4SGtRM1lPc0VvTVdBMVBWalQyRzhIWXBNZEJKczBFc24zanZ5SEpKeCUyRmRPakduRUpoeThLYUZpblREUEdNYUlXN2daRENZJTJCOHZtd3VEcllvQVNpUmRCbGlJaFE2UHRJM2pSZXRycjV3TndkakJlQndKUElrbTZXS0w1YW9jeWtrd1dNS2Z5bEw5bE1DVHRJRGYlMkJGOHVNJTJGQkJkQVNLakJyNjdnYnprVnhPTHRsSHdTJTJCUkxyalJGcmpXTjklMkZDcmtNSHlOVFZlQ3F3cjFWa3Q0MlBqN2hFeU9xY0x6UElVMlFQdVhZNExuejZmVmdVNlM4bEo2MlJNZ2NZeU1TbjNmdTNKRUklMkZkS21KcWRzYzNQTFd3Z2VQTGh2NiUyQnRyem1ZOUFWRWR4cFhtMVhVTnNQbnpIdmdEV0FLYUIlMkZZQm5IN2hhSDRQSWhOdUJzQmFsaFRnMkElMkZpTkk0SjRrZ0oxZUh3V2VqM0NqWW81RFRVUGFvUVRJYkJTVWcwZXZMZ0dxSEpzVjVuekFNRzRGQUx3emwxSFBvUnY0SjR6aHZKdFVNRExhTjJtRzhEMGNrVUFEZ0JFWnVQSHo5eDBBV2dCUjB0UFAlMkZtS3doNHhNQUtRViUyQk5YcGdDV0ltVzlodVc3dGN0MmFsYXVsdXpZckpqbzltRVRWZnlOanRhc0lsODJ2SU9RaFdpT0Y5Zm5JM2t4dUY4R3I3cjFYZSUyQkR4UUREa09CYm1CMDE4ZVZoY0VIazZGN1B4aWdMVFd1NWhQVFBKd2lCeHVYemd1aFRFT3pFdDJIVUJSdjNyeHBDd3VMM291QWFSQndkVEFOQWlOMmpodHNDUjdESzJuNFhjUGhOSjI0cmpRNUJ4c0NXNUwzOWx2Nk1obzZGdGlzWVZscldqblRzNW1SdksxTWo5bkhTN04yWjJsTyUyQiUyQk0yVWNwSk5BQTBmUmhCa1hzTlVSQkQ0Ylgzdng5RU5yM3pwZXFXJTJCZXdZa0lRJTJCenZSbFRQJTJCQUk1OEpHT2w4RWVyNyUyRklKeE1mcXFjcU5vaVFBOURVdlVwMFc0ZTlkZmhITVBmeHJXSjlOVThRV1FzRUF2eCUyQnBKT1FYQWw0NEVIcERLMyUyRkJWUDRycSUyQkdUQUNKQ0pubWpxc2JyU0tKRGxPbGJJOTJ5aW1MYzVzZjJGMlhHYlY1aWRuckNSY2xGQVRDdWRadHRIZFQwcDYlMkZwRWpGQ1U2MWNXbnM2SDI5NTdpdDFWaUZLS0JOMk5ZWUhlV0MlMkYxQ3I4YlBZQkRDd1NEYldMVW5LUmhyOW1aeElQb2ElMkZUNFpKd240cE4yVDBUbDZ0cXFEN2ZERFBaJTJCVDRqUDZMa3JrVDlNSllid1V0b2lFSEklMkJnQXdkREd1SmlWTWElMkJycmEwaWQ2JTJCdElTTmptWnNadUxrJTJGYlI0b3d0ejR6YjNHVEZwc2FLTmlaUldrYU1TaVZBMHd2dlVvU25FJTJCNUd3MWtYZm44VXo2U0U1Y21FaE15VTlPanhZNjl6ZExoRlNibDRpR0J3ZGNVTTV5UzlwTE01OTRnQ1JOY2ZPQnBvdmlPdWhoVks4eFFXSjRPSmd6JTJCdEZvQVdpZER6S2NBa0RxZmhOSHpWeVFGSEVna3MxU05qSUpYV29UaFRVdnRwQVM3VnNveUNjR1F6NVlRdFZoSjJheUpqbjg0WDdhT2x2RDZRbmhXS0RYMkJOSmtSdEolMkJWeWRDWDhkQkxXTGFidEV3dmFTa2xQY21YRzRHcnIzZEhtT2ZJejcxRTFNQjF3bSUyQkt3cFFOTk1nJTJGZXZ6SXBSa3plRExqRkYzS21Nb3M3dW5MdldmUlMyQ0RobSUyRkY1TTFsc2xJSUoxMVh3emlnNyUyRnJxNnByM3RtVUdJWHA3ZW8lMkZiaUgyJTJCaXR6JTJGRllXejZ2QmtNcmxIU1ZRSU1JaWdJSDZjRkdkS0NTR1p0TGhab1clMkJUbGJRdFR3dGdzeFg3U050Ymt6a2JLJTJCRUIzN1pxN1lVZEhLNHFuUWN5YUpyV1Q4TVBaYzRMWUJtQkxkM1ZCNlgwb1B1RmoydzRGVEllQmx6dUpKMkZuNHVHM3hJaDNieSUyRm90Sk4lMkIlMkJqQlB2UEJyVG1qYWFudVlUNTB2cGllbmhMZzZKWjBKcXpPQnRzSlVoblRQc1kwVnZIVVZZeXlaaDRPNXBSd0wzSmtHc2V5JTJCcFUwcURpRjRYMFBjRVlDJTJCJTJGcFY1bnE2QjR2UiUyQmhLWFhWbVhuWDByOXZadFBIRmdVNW1xTFZmYWRuczZMNkNWYldsdTJtWm1GeXhYbkxCNk8ydnIyM1Y3dnJadnoxOXNpJTJGMUwxTk0lMkI2NjRQQVMzYThyNkJOU3B4MFJQM3hHbkNQbHNsTWlUazkwd1JJJTJGR1I4OXJTWklYcWhCZUNMZjNlbHFWZTBYUUpQczR6REUlMkJDTGRTeDZQaG1SR2pvZlR2ckhtUTh4MHhiaGV6MiUyQlRjdUE3UlFwUUZrTHdFdFBoY0FFSGhZVDVXdlk0SE4lMkZXUUNXNnE5WjRYZWdZMG1EMjIyMEJMUXNuWjNhVXdpYzhvbVdVUWprN2VEV3MlMkJlcmglMkZaejQ4MjdOSFRiVnZmT0pEcFR1TnhtRm5iZlcxOTlEMGN2c0gzQm5HRkluR3clMkJYNElaeGZkNzR5aU9nWndpRk1NQW5EQUxGTVFNN1hUY1JadkJTNHl4ME5jaEJFbDQzcjN3QW45b3FmaDF1QWNZRU1tRXhrT1hiZ1pEbHpZcUxzNklwQ0I1dk1EMTBNWUFNc0JGWWVvNHVPUXdFSFlzblN5WlhucFklMkZtRWxQOSUyQnpVWnpYWnNmTDlqOFpONFdKU3FYNXNka1pVN2E2RmpGa3BtMEhkYmI0bVkxV3hWSGU3SGR0Tld0bG0zdWR1Mmd5bW9xS2dDSnk1enlrT3kxTFNmd1poTTF5NW00WmE5cTJWN2RjcjJXZExpMmRMaXV6Z2x5JTJCQmNKRWNYbGRFd2N4T0YzUUFQQTRRcXB1d2NDcHNOY3hzeEt4WHklMkY0QVJqQVdrWTVpYyUyQnJuem5iR0FnaEFnYzJrOUpMOEs2WU9RMGM2ZGhkV0RtZ3VRblR4NjdvaGgwdEdFZWNFNGdUdCUyQkpLeVp3cjlPQWswYWdld0FjbnYlMkIycGZzQ21kV3NtR3JZU0s1amslMkJXVUxVeVg3T2JTcE4yNk1hVjBUVnF4WExDNnVPM0d6cDQ5WGR1eWg4JTJCMzdQR3F4UHgyeXc0YkdXdDBDdGJ1NWhSM1hnVWwlMkZVeDVLT2ZTc2t3TE5qMlNVWnc0ZTlNMlVSSUh6NWdWeFVtenZZNEFKMUZMbDZpb2dDbm9xT2dpaXZOQ2dPTHRlMDRPdHJERUpiMCUyRnRyWTJiVTBjam9YZ0dJTzZzTERnSSUyQm53WGtBeG5xaiUyRjFNcnl5ZVlxbEg4S044RWNycEslMkZTOHZMOXNtbm43aTdnJTJGRUVQOGtLJTJCZWFiZThHbnBncWhqOXByNmJpR3RCdFZrSUIzclBLSFk3YkQ1d3JKcG8xbG1qWlIxbGNqYzNOdWF0Um1wc1lrMWt1V0xlU3RKOFBsb05tMVo1c0Myc2FlT0preXYxZTMlMkZXckw2azBBTFBUMFVzbzRROVZ5Tmo1YXNVSTJaY1ZNempKSzA2VGltVlM4RTVXaWpTdmtaRWt4b1h0U3FnRnA2T2lENiUyQkZqSWszUzIlMkZ4UHp3MnJjS1EyVUNqVTN3TjVLNEcydEptU2E2WllwUWtURVlxYmpFbUJjUGJqZDNOandUbU53T1p0byUyQnhIQWVjdGVoZ1JqbzVMRjdyemtTdCUyQmNMbm5MNTY3QlVxblNKJTJCNFJJQWpvaERWSzJqb0J0JTJCTmprRjljUFNobHluaGNkQXhDdnhJcG1VTEklMkJZJTJCc2tXSnl3VVpBS1BTSHp2NkdBNGJUZHV0dGUyNWRMRkhNZ0JXdDQ4a0xqdmljaVpPcHFmN2FVdFpWaUFCYkgwcmwlMkZKNnRraFhCcjJxTCUyQnV6YTFQakZSc3Q1NnhTekFtRWFTdm1zNWFYT002blZaZ3FvNjZzVmdlV0YycWM3RUhpbyUyRjN3ZVlSUyUyQkgwQUxzd2tSVkZpY0NuM0tndjAlMkJzbUpTVzglMkZ4WUJrc2lCNmJEdllrQXlpbHhyaUFWcFhsUUc0YnQyOFpWOTg4YVViQiUyRlM0JTJGZmJiZXo3Mms2NGx3WG5IREpMNHYlMkZUbVY0V29DcndxQm5JOEdhWjVTcVFkREtsRVUlMkJCb1dpYlZ0RUttYjlNVEZidTFJTEF2c2diVnRFMU56MWklMkJNQ0tPWmRMRHF2WmlRMWJtUmswNm1peWpvNzQxMm1ucjluT0NLTk8xQzJUaVVXbHh0WXh3N0RNaDllZ1cwOWJ6YmQyblF4VkN1aUM5Z2tVdnhDVnpBbU91bExWU1JlQWJWUmhYUEVwTFVtbHE0ekpwMVlQT0lmTEdmNEdZMWxpMDNEaVBNZFRDNzN0TW5sOHdGQnJwd1lxdjBUQTc2OHRtNG5kRmwyUEtmTURvOXlxa2xrNDFWd1VSbXZDcFJwbEVHYzVHcHpsOEt0OTk5NzBiQm9oVDBBelF2Q0w1ZjIwNGRZS0hYRzBUWUtXZlpWV3hSUmtBNDlMTFppYkt0ckl3WTRzekl6WlNVS1VLbVBWV3ozYjM2N2EyZVNpUTdkbUxyVVBiT1lERFphelZBV2daWllqQWlzZWhOMGhLQUJPT2xTZHBnVUpZVFVDcml4c2ZOUnUlMkJQV3pVYmE5NlpJY3lkS3FObW1XbHkyWHpDUlZZMWdyRnBFUnZ5bkpDYTBxUndJSGhiOFRWazZFUlFCWiUyRmFFR1lVcURIZ0F2Yjk1UElhWlJuNFFXd3NSZ2NnMlBRN1R2UzUxZ3FBQWJGTEpnUlkzdVpzNFZGdWpJJTJCdGZudGp6NXkzeG9SNGxPQnM3RThJY1B5dVFmckZIRjZWVXJKS2t4M2FsYko5YVEzcFd4YUhHVmhTbnFpUk9ic3hKZ1Z4WEhhVXVvUEdqM2JPbWhJTnp1d0olMkJ0N3RyRlhzJTJGMWExNXB0bVJXcSUyRlBqcmdZSzFDQThLdnJLdUFORVJGMk5FWkV2NWFJaHJId200aDlMMXRnVmV1T1RPZnRWMjl3NWNMTkJvbWtFbjZYY2tldE5XS0RBOWFORjdxNmFrSSUyRllGcmk3REVQMmRpSDBLUFhyJTJGQUY4eDRINGZGRE1lOThkS0N1WnplZmUlMkZNaXdBJTJGYzFibHJqbkxMQXg4UzlXS0dCajFUdXNEdVpSUTElMkZ6MWdJOWpDRVJEQVJrZHZUd0pTblRiMXM1MmJFcGNaTDVxWkxOVDVSc2RoeUZYUWFBbU1iJTJCb2NUbDlvRnQ3QjdadW5RenVObkdQbHhKbkFwT0poRk1WUSUyQiUyRmZsRE5BaHFhSDJEckNtd2RRS0xRRmk2YXZhUkozUk9INjRxamRhM1JZdHhrV0wlMkI5WHEzWm9iZjExbFVPek5abzNneVR5eGRrbEdpckFxVXZQZ0RyTWV4Tk9xQjc1UVE2JTJGOWIxanBDbU9DWERxWHRQQ1NDaGxvZ0JZVWd5WFQ3JTJCV09hRFl5RTM5c0hKUzJCajNPQ0lXQ0U5Y09rZ3lWeXNpRkNtaFdkaExwb3J2REpGUkFDUGRCRjVCY3FZdUVlcWE5TUMyTUxzcU0zSzJoeXY1TDJSdkN2bGN1ZXdaZyUyRlh0dTI1QWo2MGhrRFc3Z3JrZ0N3aHU1RzJVaGRucWxLdlolMkY5UmdLdUZMY2Q5eVVCdkVkQSUyQkxRUmRpVmdQQW14WFlyY3I4TUhVR28yVzFhUVVOcHNkQVpBbU9QUlhXbENLVmlxV2JVU21mVkVmWXE5WnQlMkZyQm52WGJMWGVQZEZWbVlUV1ltS09HOGpnRzNQdE5lQ1lRbmFoYnREU3hValVmS0VNNHNVcVpiZ09zVURvbmlDJTJCWGlYNFpkQXpva00yd1E5YThqTmNkb1BEYzVYRU5vRGtKcSUyQmg4YVltdFhEYmpJUVU0Vk1OZFZiYSUyRlQyOURvYWVwcWROQlpBT2d1RUlWVHIwZmdlYk5UOGhUYjMzZ0dZNDV6M01vOWhrM0pIb0pESXFDSUolMkIzVmk4bmJwZXhnMmJhTmclMkJsTm13MzdjZUhtJTJGYjQyWmF0cm03YjBmNmhESTYyVFVtMDNwa2Z0WSUyQlhKbXgyTEclMkZqeGJTVk0wcSUyRk9MRmlWNHBDJTJCWkMyc0hlOFBRN3ZGd0VraGdHd0lxQlBVVnV0U3F5eXZrWE8xWSUyRlk1M2FTczZrYzBxbTB1enIlMkIlMkJNYyUyRnVqY1lGdmp0dlh2ZVFaSXVKbFRtY0hFRmJoSWRYSkxFbzd5Uzh2cEp5JTJGZ1R4TVJOT2k3JTJCZXJMMnVuQXZqQkM5Z0FwcnQyVnFTJTJCbm5kZno2bmxERVZjaUJ4cThyYm54SndZM2liaFhGVFhQSkFCQzZKWFFoRDM5YzZmSk91bHoyMGdvcE96aGlGa2JwZTBoTHZSdiUyRld6bWJ0RWtaTFJXWiUyQklWOFJYSHFHWDBFYlgwUkhmUkhCelFwMWg4SWgzd1RVaDN2dlc4RURGZzhCV3NVZnhzcjh6QSUyQllXTmozZFd3amhoSGF1WG04bDlwVmdnRGlCT09STHI3TWw4SGEySHU3dTdaUDc3N3poZmY4dmxXcWN3aHVqcll4TkgwbTVhSVExelY2bFd4MjZxZnoyWlp5cnBpQllud29pb1ZZNFRYWU5tMFcwM2RBMkNVWGdkTFdvRUVoRURxUEVrRVFZZEFJejVkd0FFM2NBS0U4RGVBUiUyQkJSbm5PUUo5UFdGb0NDSmlieDJwRlJJZEZhMTlmYWt4NVhrR1ZheXZSOTBFZSUyQkVCWW80OHR0U1pUV0drMSUyRmh0ZzlVdEpEUXB6Q05xVDFQU1BsRVg4YVBqYjhiWUNOSlk1WWdRYWREYjhiQm9QQWR1T3YzTWpVQ0xSdk1WUUxYWTNldUtBUm1jdUFZNWJ3R1I3RU1xQ3JsQjBnY2FDRWZmUWxRa3ZhZTBQNlVrdldJc0RHc1Z3cDVhMWNMa2hueXRyNFdNbkdaVVFrVTAzcFVrZFMwQ1ZTMnpseE8lMkJJSmdJRUMyRlR0NG1pOWJsT01yV25aWk0lMkJLWXBRbGNhWnNRc1pBJTJGY0J5OUljVHJIbzlLYkRhaGs1dHZGZXcwJTJGMzQlMkYySWZYVSUyQmNyU011MyUyQjVJdk9zZVhWVFNzY0RTQWw1Q0ZxenUwVFdtbHVwSUIlMkJ6cHVSN2lRMXYlMkY4elNGeFBHQiUyQnE0ZlJzZVhEUDd3cjRTRzg0RWJCTWM3UGpla0pMNDJkUDdEbzBQRUtKd3RPSFA1V2xuVjdkYXRtN2EwdE94OXpSJTJGSU1HQXdDMTFKbUJUbXVFcXZRMG9ZU1FRZ2l0SmJJOFJCV3EyT04lMkZEeUZTQyUyQmFVM0lxTUl6YVlHdXpKTGRCWWxiZWc3RFlRR1JPQjd0bnVLTThLVWdRa084TGhpNXI5JTJCMGRLSWp4VDVocFp6aXlhY3NMOUJsayUyQlEzcGJnRVNBQUgyQVRRUkZKQlVWQ0FMZ3o3dUVGdzRvckxLWDB0QVVxUUVqQlpVakVsVVpvUjkwMHJqWHBDSDBoVDk5UmwzZExLMGRkMTRpRkFJZGVrTERxanpRQTRsdzIlMkZRaUl2dUVER3hkWG9UTWs0QmVyeFdkU2JPN1d3TlAlMkZYbUZ0aFFkQk41T2FObTI1UjBPaiUyQiUyRmZjJTJGMk5yYXF0V3FOWW03UVRHOUVUb3VkaUZPcU90MG1XT2k0UnpWbDlhV2FPcDJPRzZyc3Z2NlVzU1ZNcXBnY1JPYWw5SkppVEJmYktLamVPZ3BvcWpFS2VGRWNNNVVRdGFpTlFTdXBJMktRODVOalh2YjZ0UkV4Y1pHV1lkZGVwZllIVUJKQzlCWUl2UU1rUVlwZlU3aTJVSEdWdWhFbjFNeTIlMkZvd1dxVFBmVWZvS1drckZsak1Bc2V5ckZmbHBkRkcxNk83ZWd5MmtFJTJCQU5xQ3pkMyUyRlRCRDVReDBaSHg1eFowU0FQNFRhanQxQnFZWEhocjRnSyUyRkNRTTAyTjYwdVdWRldlRnRCWThsbUVRcG8xbkZaQTNYRENSSWglMkIyZ1d2NmwlMkI2bkV4S3JUWEZYNUgyWTZBU3JCOERseGFwTExHMmR6VnRPNEJQdWRCNXcwZGFxb0djQlp5cFJGMWRyaUtzSmJPS01ONWJudkkxMWRuck1Kc1ladEpGem9BRGdMTDR6Z2JRcnJ0UVg2SkxvWFJLSFltSDZEb0tHaDA2SGZkeVdPaEVBRnh6QWhaeEFMN0QxZXdLOFFBdXZSSngyeGEyRDVnZEZrUE1DREtWSU50a0xSJTJCOExKVnhuVzFsZWRoME8zTURadHFTR3BWWWtSdW03Um1ITlRFM2JKOUxWNkZKVTBJM003SDMlMkZ3UVB2JTJCZzIzOGRKNTA2U1NoaG14QTlDOEg1MUNUeFZQRXhPNlhGMTZYTFhlY2dVY3B6Smd5QWtjRTZPak5qMHhZdVdpUUVjbGswYXBBeGdFZmVscTNmYXVRRmQxc1RrbVlDM09UZHEwUUZiTUo2MSUyQnRDY0FTaGNzMEJCZnRISEZWUzZXbE8lMkJzZ05LS2hpVXFLcVVEd0FFMHJFeDBzYmJFZTFkZ2hya3htaXloRzNNcXYySXhKdzRudnFpUWxOaHQxOFdaRlZmUGZaTWlmZEJ1clVid28wRGZDN0NwVE1JSUxKV0hDb1dHZ0NsaENXT0JPc1VheGJoTHJkeFklMkJXczhlb3FMTkw3akJhYUY0UG1MRno2d0FXdmlPczFTcDhuQkZZWEJ2aE9DaGdNcU45aU5iWW12dG01cWRDU2VtbTEzdGpZRU9HYTZwbk5qVGx3eEw4N0NFRDFBaDRqTlNQSFBwTEd1YTZyMGhydFhpdExWQUNaYjZ6UnRmM2RiZ0RzUzkybnJHZW1EQWxxNVZMUmNGajBzTGZHWUVlRG9pWXhvQUdRd09wUiUyQlBTNDlUNmRWSmpvdnd5R2hPR2c3cGRjSXZpVldIa3dseEc3RjJlZ1o0NTBXbEM4Y3ljRkhpQjN1N0h1UTlVRVJ2RFBpalhHSWFQalUwT25YRW1BYnVyOVNHWEZmTGUya0xDSEZ3QmdXYm5NRHdVV1BBRWRES2xZbyUyRmpVUWltJTJGdDUlMkZzJTJGZXhmZ2w4M1FhNUFuREhWJTJCS0U2ZGM2Q3BZdDN4cWdyQno5YTJyQlJ5bXVvVmhQZVdXQjJkSmV0aXo3MjZqQVNKV1BnRW5JViUyQmJ1VnlWb29wam1JOWtXeHIyeGVZVWxZV2U1dVVOWnRsc0V1emJ0dXlrRGJYTnF6VjBEMTZIJTJCSTVJNkNKWVFxMGFWbFZBcnFBQkxEUnp3QmJGNUNscEplbDZWcURqcGNUMFBSeUFTb2hrWnBGcDVSb3AyM1E5VW1sbVdKRDVMYjBZUUMyNEhRUjJGQWRjRGg3dmdQRjI3ZFB3MiUyQk05bDJWT1VWJTJCNlFLcE9nVTJSbHpSRjVMQnk4elh4JTJGUzJqS2hQTFMwdCUyRnBWS3g0cUFzMzM2eWFjT05zVG1RNG5ReDA4ZXE4RHhiYjFCR2lSTU8lMkY0Zm53QTJDb0NOaXRFMk5FM0JXUlRFNFJDdndvQzdTZG9DQ3UyWkxlY2NNbkFreHJBd2M1bSUyQktsNlZMOE1oTHk0M1VzeUs4JTJCV2M4JTJGR2wxV3R0MjlqYWx3RzByN3dKS3pJS21vcVV3VFZpUnhLRnNvSmxWUGlLdzFMNnlYOEhaN09TMlZHZ3JUVjB6Q1RJQ3BhdTFsWFFnWkt1ZCUyQmNTcmxlNjhZSkxSSWhyeTdyZ1l4SG1CRUFxQjg2ckU3cEc3dU1TR0JCWTFPYThNUHpjNlhDQ1hycjQwb2xBbnZjNHhIVHFudlBvRk5qb09rYXZJY1laWXlUUVhPVUd3dUxDZ3JjZzhEWE96c3dhMDhuRCUyRnVpekZ1WjJlT1l6U2I5UjhvUkZFTk5QMk9NM2JDbkdZMmNvcEgwcVNKWmhYNkhiRmNmckNEU3E2TU51Mnc3RTZZNGFEZDBqaFQwcGNCV3lOazdQWEhHb3lVcEdGYThZQkx6SnlXbXBCd1U3cWlkc1k2ZGxhenNOMjZsMmJYMm5hczlXdHdRVkprJTJCUlNCNWxpblpadTNScEUzQ0ZMWUZOVnFqUTFwVWM3ZlhGMFhBbUsxa015QWtOJTJGRzFyZHVxNkQ4ZjBrU3o3akkyTmoxcEc0TWVkd3JLTTZKdWRsblJKMTM5cDBWQ2VWTWxvY1ZHdUIlMkJIME9UOTJnRVhIUSUyRnZEQWRENGx1TVRBQ0tJdkZ3SmZOaEROTGlYenhhSzd5TzhoandmMGI0SXhrVTc4ZlQwVE9qaExmelFqT1djRGVjYmJJOUpRbkRvWmpOWlozdU1lbWJJSHA3Z04wbURMT2ducFBFWWFPRkUyQSUyQiUyRkZGNDR3dGNGeDZPaEMxR0VaZGdFQk9oejRuSUhlJTJGdFdPemlTU2tiJTJGT1B4cGNEbnBZTkxuY29XaXVGVkpVaHF3SlcxclR3VncyQkJJZ3JpR2U0WVZBU1dhSmJRUmVsam5PQ25odEhCVk9CUCUyQndCNktXOFNkME1GNnBBdFIyOEVZNEhrSmZ0NHZjVUpad2szUmk0UEZJYmFNMVNxd29ESlE1U0YlMkZyd202ZmZnWVlBd2ZEODc3VDloRzhDS3B4JTJCY2hwVG1VN2hBTndCWlQlMkZOQ3AlMkI4NmlVMkFMJTJGc2U4TFN3dVJGS3k2JTJGT0VwRzdJUUVDcEhSMGJ0YVdsSlJrSU45MTV5MFF4ajU4d005Rm1zRVRmQWgwbkVDQ0ZBJTJGJTJGbFJ5RUdXa3pIJTJCeEw4WGpqc3FxSzd0SUNZMVk0YVZxczJKVm9GQ3AxcklScFZuWmw4V1Z5cXFHY0tnbERPRGh0OTJ6cW8yUzV0ZHY0V3FqeHBEWiUyRiUyQmlXVVFXZE1KYmklMkZMdFNBbFYzb1lQalBFb2E5eUo5UUJMbEtITHk3Wno3aXhJa21yQU9qMHNOS1RWaG9aNEYwUzBBc3FZJTJCRmVuNG80V2g5UVNyeDJBRzMwZG1YSGclMkZhajdBZUtkJTJCS1RVWEI5OTlTNWNGNGgydnB4dkE4NVltT1luWUpiWEo1T3BBTGlqaE4zblUybndJWUZtc3ZuZkVBN1Zpbkc1JTJCNmVEQVJjSDZIJTJGMnJpRGpZRFhGN0FoUXVuOGhqWDFWaWpLZUVqbjhHJTJCZzRYMG5uZUJjS0VEMkJCUjlwUlFPVlJhN1Nwb0sxVHFqZiUyQnJTdCUyRkRtaSUyRnNrYzlaTEZ3VXV3TmF6YmNCMldQVnJobmdXRExKU0pmZ0t3d1E1dUdGb2w4MTdKODZNckZ3WFM4N0JwS09wVEx3SGpFUXJibzZ3VlhxVWhoNkJoTWhvU0tVa3h2TTB0eFdDUDA1R0JtTmc4ZUgxdXdKYkwycTNGWmQwSURKR1Z0dmhmZCUyQmVDdkgxMUZBWVhCdmE5NUNNOTdHSmh6bWlmeTZVYUhTR3pmSFZ3Ym5YMFNtd3diUlo0WSUyQlJWa3hBeElBWTF2bFAzWFRYUjhxbVpLb3VMeTM3ZUlONnJlNXJGd0E0dXZmNnZLbHZqVTVtNmtUMmRIRGlHTklKaWdpZHpvTk91ZThLME1tVTdLdHlXNnI4STNHMWRvdEc5Szd0MTlEcFpCSEtzdlVldWhLZiUyQjFXRkklMkJsUDRrejByQU53aUVwME1jQlMwek5HeXdGbkpFbHowcjBLZVhxZ2lMdTFPN0pvVzk0VHhLZG9GM0J3QW50ckE4YU40Z0dNOVAyaiUyQmFxdGdMVmJrWUdTTDhqU3hZQkp5MkFwVk56eXpXY1QzbmFiVGZkTW1QYUFiOUQzbzIwJTJCQ29XTWpBJTJCZHkydkxQZzdyd25ESW5kem10U1g0dmglMkZyJTJGUXczZ3pQRHZwWDh3U2YlMkZFdEFJRjZCVFlDTlNPaWdBTmxxazRIUTdPOUxaJTJGdWtQWCUyRjRWSnh3bjRXck02WUZ4d05oUUdsQ3hKSENEdkN0NktYdEQlMkJZNTNuY1JsNG41cmZja2Z1QjBPViUyQiUyQlZxNCUyQm5vOHJ2eVhURWkxOFhLQTdwR0NrTGRyOG1YVzIlMkZhcHU3aDdKaVZTd0RzQ0hTMkElMkJjRW9IWGJvcUxTYjlLTWxnNngzQkFqQTM2M0FsUVdKZVMxeTVPS1I2QXF2Tk9TZ2NmQWVDRndkSE1GUkl2N3BWbUpGSkIxdkdJNGxSOHNseExCWURRTnhuVFZpbWtCTUxVaVMzak1GNFZLbnFlTUJKdGZUJTJCZjFQUFJzZlk1cnRERlhSOE0lMkZrQlBsejRxV21VQ3IwT1BVNzRkTllOU3ZoanBHWDhzb3NEWk1qNTNHME5CY1lWZ0hDWCUyQngzJTJGJTJGZiUyRnNvc0t5Y2h6SkhkJTJGRDc5MyUyQjIlMkYlMkZpUCUyRndnTHolMkI3dEtXR280dSUyQkdYcFZOcEJqWEtaNEFOSUZCSWlJNm8lMkJPSTB3a29pTFNDZEtjY05aMVFSalBpSE9Jc0tiSDBwZ0I0ZUZoVEFXVUNOMUpJd3AzMGpJc3RhMXBLQ2xoYXBaYkx0V3h5dWklMkY5bzZLQ214R0hLa2szVE5yNjFvRXMyRTJCdHU0R1I2ZXJPQkpZcVpIN05rWFhlUlY2cXV0Y1pxeVN0ckhSdEkyUDVHMWlyQ2pSWEZaQ0pkN0ZBYkhXR3BJbUo5U1ZRVjZQeTRSdHFOVDRETWZIJTJCeEFmblpkQnZPWGswQzBBcTliSjIlMkYzMXRpenltcGdKU3dmZ25sRmlsZk53UDclMkYlMkJCVVhoTlhRS2JBeGl4dUQ4eTlkZjIxY0t1RDlZQ3lOeDc5N2ZxQ2R2TWNDeFMlMkJhJTJGJTJGZlpiQnh1TDBIcFRWZFRjY29IWFhwdE9GdDFKOGpLSWRnSzR4RldraTRTQzVSaXdFWU8lMkJVcDNNcWU0eUFscyUyRm9ZOUZvS1RkTXFVUEM0NVRGNmRMQVRaY0dMSXV3d1RRNkYyaEJUVFZ4NDNNUFZXSnZycE5UeFhzOXUxRkd4c1pzMHl5Skoyd2JhdnIyJTJGWjg0OURXZDV0V2E4REo4aVJPeiUyQmszcWJna09sTjZ0NDhlUzdmRVVYbzJPVmF3cVltU2pZNWdmRWdmbE5YR2UlMkJNZTBGN0slMkJnJTJCZlRYUXNpdk4lMkJHbHpoTUQ1MyUyRkF4JTJGNFhSOFRnZTZtVzVraDkycyUyRmJCYXN5Y3Y5bVFBTWdjS0g0c2tRUXcyZiUyRmE2WUN2WjExJTJGJTJGUmVGcmw1bzBHQ1QlMkI5dmYlMkY2dVAzUWFIakFUMW0zJTJGM2pPJTJGdWYlMkYlMkJ0JTJGMmxNWkNEUlZ4V0E3aXk2UWxHdlJVQjRDOFVJdmVjQVZGNnIlMkZPcEYlMkJKNTFJS1dEaHhmZGhQNGI3dUFjdUZrQ0dSY214anZ3S1Bpem5ib2tqaFpxVTk1WkVYY0ptcGlxMk1EOWxrJTJCT2o0bkE1cTFiYjltemp3QjZ0cWRMMm10YnFDV3k5dEtVQXIwUzUyNWs5V2pqRUpTV0tjNW0yTzV5TGlMbHlRZHVNanVsMXdpQWpCdExRMjRRRUs2VlJDQmwlMkJtWHo4eDlBMWlpVGtITTdLYzhFWTRCN1ByWFRhak40eEtldndVTWJQYyUyQm1yOTUlMkZzMkl0blJ4THplV3ZKTXZZbkJZSlFwdGNBbXo1d25Mb3gyQmh4UlJOVzZxdXZ2JTJGb3JEamRTaEU4STdyWXBYUTBSU2g4a2ZHd2hZNzhNRGVVaGtBTXRJaklaZHJTclFCbjVVUWpSUlJVWHVnaGZMU2ZReDdRRlpEb0g1RUlzSVE0bnRvb01jZWhGTDA1SUFUTFVEN2NHcyUyRlRROTY5UXlLb0NKWDRVSmQyTGZDRiUyRlNZWVFDMDhDNHBCZUNYemQwN09Pdm5yM0N6WTdWcE94Y2lTciUyQmJEV3NiM0RwbTN0Vm0xN1QwRTY1YzVCM1haa3lPd2VFZXJSOWpqc0hBNmRPMzBmQnRCaDIlMkZZT210cldQUndjVmIzelFFRWc3eXY5VmVsUSUyQjdzMU85QkhnanBCTzYlMkJYaXljJTJCS3NpTEVtVSUyRmREOTRBVXZvYTB0TGl5cW5vZzhwU0tuZyUyRnJxJTJCdHE0dlZWWVJJOE9sMDlDUGpUazk5dmFscjhueWl2bkJMMEVuODB3NlRxV0ZqUHBkNGZjMElXSkRTZWk2bHlGJTJGY0xNZ052MHBmMURnR2hSYWRMOXZBeUNKQ0N1MTI4YjEwWmZoeTdvQTRreXlValBTeVhpdTNVWCUyRkNYT2doQmZEM2NSUnRRdDM3U3JvVVhlM2lOZEpkelE3bExVY2gzMkJibCUyRmcyMjlvWDlZejRZQXQxMDRIdiUyRmZrdWIxb0s1emFRVFVoRUd1ciUyQnpDTzJnSUFhbGxwckdSSjFYRkQ3OWpicTl2aFBnNzdySU10V1BnVVVsek9oQXZRb053QzRZJTJGTXlDZ0lyclJGSDZGSG44Z2tjekxRU2tDM1hlSkcxNkN3T3JFdjZhSXYlMkZDVm9LSU5EdSUyQmVUMzhUUHljSTVwdU84d3RmRXd4UVk3aWZyVGR0V0olMkJualRMZDJqbFJtbSUyQklNZTdKS216WXVLM1ZsZHRSdXpVJTJGWTlGalpYUXRnclNOUnhPUTBZZHlxTE9TRTRwRVJnUXVtMGN0WVhicFR0WjIyZzJiUzlwc0NSenRsUngzcFZOb2VFRm82N3lGeFJvaXZIWWR3ZnlvS2FRJTJCSE9sZHRCdDlqVTV5NUpaWElPOEZTMTRPY2hoRHlQeHl1UVhyYzQ5Y1dpNzBxem9yVHdNJTJCR3J6b29rTlFFdnJWZlVuekdSQW9HUWVrY0RwY2w1MVZSUHZsN05hRyUyRnlEYjEzaWNDaXZRNjNLJTJCMGo5WmFYZHZjM3JObno1N2IwZDZ1NVdVRXpJMlg3UTZUUlU5UFdpbFhrQ0dTRnRERXljUVVPNHFuUXp3TzJwejNaR24yQkRpQnJaTW9XQzlWdEs1Q08xbXdWa0w2azBKYjU0JTJCUDJaNE1YRHNkV2tQYlZqTEUxMG5tOVk2TURKaVclMkIlMkZ6Q3pFT2hYbzhCSiUyRktkY1A2NkZNYzcySEpTJTJCd2pxRXhSUFF6Nm80ZmVVWXJBT3NqbVU1ZUJXUWZ3UnNHWVZaTTEydGUyNjlTdFJLdjJySmlXN0xoMnBKMVhEM1NRcXpsd21iOWxjV1phdlJCTzZuQUFYeENnaWxaWUtmSHBaQlgzVTdtNklEQW1KMWxBZFp3VVNlN0VBajNKU09yMnJQSzRjcFJWREthT0VaSVglMkJOQWxUQVFTeHFkM29iM2p2VFZMNHNKVkxCeGIwcHQlMkZ3RzZCUTBNZUJNb2tMRzVEMVZHRzlwSFJXWENjS3ZXUmJtQWo3Tkt4WGl1Tld5QXBZcXNRZWcxeHFUZXN5TWt5VlNhTTlPaHBBODZESTZiRUN3SHlnRGx1M2hFTlZFQURFbXdnb0FENjdTYUxoVzF6Y0dSa21XVm1oJTJCUWhzQ0Myc2MxNk04UkolMkZZSzZ6aGRKNFklMkJTT1k3MCUyRjZkMndkYUlqSGMySDBlc3JCWUFvZU03bCUyRk9wdmhlSnFpMFBFR2VBYUlHdVlTJTJGZ3h1NkZ3QjM5JTJCS2Q2R2U1SjlWVmElMkZiVVZ0YWNvdlpsTTJXaWw3YTh2WTJJemlHTEd0JTJGYjQ5M21yWWhxekFtZ0NIMWFtQzFMOTREZTJTMXRTWFhiVjA0dEF5cVFQTGV0aTNiR0pmSFBFZ0NvZFJPSXBDVllHcFdBbjFWNGE4N2dtaHFoQ2VaeHJYZEtLdTk3Wjl3aVdHRnJiRmNUdkpyRDZHMEQlMkJRUERyWVBBU1FoYnlIY0JIeTJ5S01lbkdlSW13QUFDZXM2V1VxR05iJTJCcGtjdXZSNDRWNVlGRVFZSFglMkZDTnZ4b2l2U0U0MTRCN1JIJTJCaEJHUGdSY2NRSmVRQUN5SE1VRTdacVlZOERtbGFBdHVZMk1aa0xtTUxUTk12czM1aVlrd2ZKU08lMkZNJTJGWm90V0UlMkZyTlh0eVhaTlNubGJsUmtFR29MTkc5YkZaVktKQTRWZFN5ZTNMYXVRUzIxYlByVnJ4ZFNlbGRPSFZza2UyVWkyNnFHU3JkdElwaEdGWmdqcDFqbUJhd1R1RGM5VkZNcVpsajRNcFQwdkVWOFVKeTFrclpYSldTT1pjUjJVcmxGOEVLZ0VkS255Y29qb0RNeThrcUlTUFpPSW55QnhIanIyZGNUWkNBQU5rUGxJNzdRU3lOZDVialMlMkZRcUtVNGlDaSUyRkFaQmY4ZThMUUpEZE4lMkZ4UTVKJTJGRXFGc0djakNtbGl1YVFsM3hXTEdwcWJIYkg1aHlpYW1KeXhiSEhHJTJGMXVPMUxYdTZ2bVU3JTJCMGRXclRkVW5yZ1Q0R1lDR2MxZTJKJTJGaUxubDZEaXRnanhaU0hSdkptVTJVMGpZOW1yZlppYUxOVDVSdExncnNINGRLQ0pQYVB6TndMUXE2YjQ0d09XS3pPcDZkSEZYY296WTFNZUlEdnRNcFZYeVBpWERJYlFRMjdZV1BLM3hzMTZYVGFBRmpjTGZFMSUyRiUyRjNWJTJGMVNzZWh6ZSUyRnp4biUyRjdveTIlMkZUMiUyQlBmJTJGJTJGM2Y3YWVmZjdMOXZYMFhyeVRrTExwJTJCMGk1QlhoQ3ZlS011RFdjMDZFUEhaJTJCQnlrT2NsS2xUJTJGMVQ1JTJGTVJlbndQMDVmZXdzdGxaS0hJblROTzNtMHJqTnpJemJ1SUNXa3ZXNHY5JTJCMlp5JTJCMjdNWGFydTBjdGEwdVhZeEdMaHFvZk8wR0J4d1RVYmN0SXoydmtPNVppVGw5YzBpT25GYyUyQm5RenA2NGFJSHpiJTJCJTJGYk1ZbGlxZ1lTZ3Zwd25JOEFHRkhFVWhLaSUyRk8lMkIzVHhPaG9STjI3MzglMkZaa3RhcXdZNnViT3hMN0NOR2NPTHBFcTc4akJQJTJGbG9kZFFZRWpIaEFPOFdDcmFYNzclMkJpMzMxOVZmZTglMkZ2SEgzJTJCMHhGJTJGJTJCOWVzJTJCbmZ1WUl1dVAlMkYlMkZ4SCUyQiUyQkx6TDd6RDVIJTJGJTJCNTMlMkZhOXo5ODc5MTU2ZWYlMkYxc0IyWm02VTlETlBjJTJGTDhOM0k1RkRqN2J2MzRPVTk3cEtUaXZJWjc0ODEzOGFFYiUyRkFtOWtrTHpJJTJGWjV2dDhWSjVMNHpMVnRlaVJyZHo5YXN0SHhFYm8wMk41Qnk1NDkzM09nN1I4MHJPV3VrYXdxSzdReE1yViUyQndpUTZleTF4dHE0NFdkZkd5bG1iMXZQam93ek1vVEdlTVJQMG1aTWUxYUZMRWh3MTBHQmE5d0d4UDN4OGtyem5iOWdKZVFpNWl2YUJrR3hUeHJrSzNJMU95cDZ1N3R0ajVpTGUyck02WUV0a2RTY2ZDV1VRVkElMkZJaSUyRncxZEJiWVdGZWVwaW9DaTNLd25FR1M1aWx1Um1kRFgwT2tjbzVXZTlyck1DRGVHbmxPemd0WG9mQVYlMkI1VHlWTG5BUWlmRHRMaE1KdW92eHBoUmVtR2tKYzVZbTVRdTNBRER0RFU2TllvRHlWeFNHVEM3WnNOS3hhNU5UNVh0eG8wRm01aWF0RlEyNzAxRmoxZTM3Zkg2dm0wN1I4UCUyRmxsUmxxcURCaTVLZjZpRXVHOUZhcDJZem93VzdPVGRoSHkzTjJBM0dyNDR4MTVzNG1oNWdqQ3FoVVZjZHhJRnBLRTRmdnlLd3lDeUIlMkJlWHE5WllIeHRsV2RYeFliZHIlMkJFVTFXVGR2WU9oQUQyZmR1WkkwRzNjZGlmMm9FVXYzN1dBZmY2dlFWaUk4Y2E1MSUyQmttd1p6dWlHNTclMkYlMkJQMyUyRnBBeW82dW4zNTVaZjIzJTJGNnYlMkYlMkJZdEI3Qzl2JTJGMSUyRmYlMkZQaGZMVjZ6Uk1FZnNPWGNreFhURSUyQmdBZGhPVSUyRmhPanE4RURoWE9ETjAlMkYlMkZEbnBkT0JxcEpOOUZzNW9XRjRBWTVJNnVyN25jYlpLRDJXMDFON0JnZFdhRFVGU1QlMkJnQmYwb2ZWaXl0c3VKb2xYeExPbERSYnM1TzJ6UXpZZWNxc2pwcjltUjlWJTJCTG55TFoyeGRFNktwRWViNFlyNk1ORWRFdGM1NUpWSzB2SkwlMkJkVE5sWXAyTnlVZEQzcGV3ekdTWWpiSGJacE1lQWpaMTZUdGdlNFcwekgybVZNVWNJaUdyNFNLTTU5eUE5NzRWaGNDekRwWDR6ZHo3VzZmWUZ1MXc1clRMRElDSCUyQjBVdWFyNDUzaHZlSDlGNk5oenNZV0JqVlNxVVFOOFYlMkY1ZVpaelQlMkZ4Rk9odWloVkV3bjM3NnFmM2J2JTJGMmJGWW9GWTM2RyUyRiUyRm8lMkYlMkYyWGZmZmVkTjJVNTJHQ3glMkZoVWMwOG1qUzlLNVlBdmtWNVg2WUZXU0RTQnhmTCUyRnZoZE5oTXhRZllDc2xqMnk4YUQ3Unljam9tSTJOVGlqOUNkdmQzN2MxcVFycjJ6dlc5aVk1WWxYUWw2aE1XaUtWRkVnYjRrQkpjYU14bXh1VE1aQ3UyTjUlMkJYNGJBb1QzZm9zR2JDYUE3RHJUam9nNXBwVjljS1ZXejZYTGJKcFVBcG51WWtwSSUyQlVzeWJ0V3RXMjl1MHglMkZ0ZFcyJTJCa0hQaDB3MGRWR1JhalZIb1FwUkY1JTJGb2Zldzg5eFVZakNkWHg2M09vbEVVNHB6MnpvaU1CT0dFZFJFN2ZzZENrbHJGSUJUU0UyR0xqN09tQkxweklxNnhFSDIxZGZmZVhjazhtJTJGVTR0TGl6NlVEJTJCdHpWRGZjdkhuTGxUdllIajExMXpmV3ZUQUdSR0tHdzZYcFJBbTlUSUdGaVVMQnNIVmZsZXNkRkljWGlRSmRndlRYbCUyQldzYzR5MVNuV0NiMm9rMjdLcFlzZG1LejFibXNyWjB1eW96VSUyQk5xQUFLbHBjWVRVcCUyRllxSzZlclZ0RERxaEt4SWhwNUJYWENPWnRNMVZpbmFiZVVIR3B5eWZyYWh5RWxLb2QyMXQlMkI4aDI5Vnl0alM5TmFSSWdRcU0lMkJtcHJTa0toYkxsTzE4WEpIbkN4bjg3TVROalBGYW5VRm43dDNjMCUyQkslMkJlYUJQZHBvMk5wT3olMkZZUE8zWlE3Wm1rbkRodDhrU1FCTlEyRG9taCUyRlNpb1dvWkRWYnBYdGRsM2hiJTJCbWJkMEQwMWVZUUIwRjNVZm9NbDJzVDVqRDZER2FLQUVhSlV1ZG52eUFYa2QlMkI5OUR0WUtra25XM2x4b3IzWmNQQVhKWFJHVXdnJTJGZk5sc2JBOHMlMkI5QUZBN0QySHl0QXNsZGdrZnJJUFBkNDNBSkNvOE1lRWwwUEhRZURvcHdpOXdQSWVBRHd0a2NONzFJYUJHNmVNTUZOdDJTVjBXUFpUcTJKSUI5TXBPMlA2N2s3UTgzUyUyRmJwY3NsdVRtZHN1dFMya2tDUVMxZXRWT2hJaDJ2U29pTTFUV0RySkN5ciUyRmJMaW5GQSUyQmIwZ0VmRGEzWUl1bFNTdnByMzVvdHJGWnRRMEJiVSUyRjZUNDN4RFFKYTRDQnhIaENrYmN0bmFqWTZVclBaR2JQNU9hYU1CZUJ3c0phdGIlMkIzYkElMkJsNVAyNjJiSFUlMkZLVjBxTDNDVXJORWRrWUVoSzlHR3c2aTB5T0dnZTRaQ1U2R1JHQTRWYXlxMENGYlI4MUhvbHoyMCUyQnFVUWVpVjlKR1dWYWtVcHByZHd3UUVISndzUUM5dVlqdXZtMVdHWWNKbTU2aUpqaERKcXRGUm0wa25oMVY1Z29BOGpnWk5ZRTdHUGJVQUM1SlVZMlpWSUwxSXFuV040RU9CN0FvV1VjRiUyRmJRQldkbGlHVDdkV3NrRGh3QiUyQlpZcm12TDRtQWYzWmkzVzFMbWx4WlolMkYzSldLc0dvdnVLa1ZhdjZuQVdxdE9JZzBIeVQ3aHhZcHJ0cmhXVE5TdW1XbFlTNDJjbVNMYzJQQ3lTamxpdVY3YURldHVjYjIlMkZac2JkUDJEcVhJTjhOa3hYd0RTZThvU2Zyd3hiVUY1TGFObEtTU2pKZHRlbkxDU2hXSmJmSGQ3YjJhUFg2JTJCWVElMkJlcmN0NjNmTiUyQlptMVpFNkhkTmRhdExoJTJCdVNzUFB1NmgxZW5PVm04MWxyVEpTY1NNVEpzVVFTYkExYUJ1bEFEa0oyREFRZkZSekJNVGhuSjNXMmQ0ZWthNEljRlJvRERhVkRpdm1aV1R0RlZXNTQ0VzJUVmZNNXNhenRqQlY4Z1U3eGtZS1l1UDZxZ1RNUFZYMDJ2cU83V3dmV0p0JTJCTmxLSWt5MXhSNmtHckkxVnlUYWsxJTJGVnRxcEoyeHlwQW01NHMlMkIlMkJReURKVFoyRDF3WDlUMjNxRkVVOXRCZ2pSdzNhekxSMENhZXVLVVhSc3RwUVMwb2p0VW1SV0owZmVIQXZuenRTMTc5R3pEWG13YzJFRU5Gd2VEb2pFb0lyQ0ZiJTJCdFM0VnJZaU9PSkR0bUclMkZldEVLb29peE9Da0d6aTlkUjFzTW9MQWxyZU5FdWhTaEc3R3BIOXN1WW4yVWF3NHVKd244SzBBTGM1cUZDS2RqV3g3OTJ5bUtlaDNWS2tTZTcyNktyYXFpa1VjMXF3aWNUZ3J2V2hsYWNKdUxMUGswSVRsaWhKTFlqenIyemd0ZCUyQjNoMHkxNzhteExZbkRQQnpIVFE0TXA1U3U1akN4RDZhbWxyRTJPbGNVSloyemw1cEpOelV4Wld0ZjJwVkk4MmR4WE9MVE5nNGFNQWVaa2l5MDd3Q2JnUnVNVTRHaGw2ZjRWcG5zWUc1TlJNQ093anFxUUU3YkprcFFiJTJCN2F6MzVRNG9aeFJ4SE1LWVJUJTJCdFN2NERkTndhaTZlTXNxRWYlMkYySkVlQlhXNWhmY01EUmNzQ1VXYmhhdkczVXVadHU1Z0tUS01QeU9NOURzRUlVdnJkREFHc29SQWFCQno5RVAwTkVNVWtNc3dTMXBLeTNiTHlTc1BtWnZBQlNzYVdGRVdWc3hLWm5SaXhmWk9TVXVOSE9vVVRXaGoxJTJCZ1lmOFVCVmR0NFBEcG93ZTRtT01adEpZMklPVlpKYm5wMnh4ZnRMbXRCMFpxMWdpbXhLdzZ2WnNROXhvWFFiQmZzTlhtSUVwJTJCbW95emhJQzJQRGhNWUdObUtoTmpPWnRlcnhpNHlOS1IwWTZraFQ2YlFGdGclMkZkTGJBSzBualRMTHBhZmdCWm1NOExjJTJCYldBN1RnZDdGMG1WZFFZQk5OQ0lnSXlwdkpnb2lMQXQzJTJCdzcwR1FFZzNGVG85S3VCdUd3ZWpJcURjMXdPRW9ZQ0k3b2NlOUlZcGZEOWFPdThsUURjSHhtaFhuS09WN1NrOUMzQ3RyaThzVnUzMW4ybTdlbnJQeHFWSHJwV1NwU2ZTdjd4ODVRQjZ0N2RnelZmTDJJWU9UNmZOUHBVcSUyRlNtWmxLZWFNNXJrUjZSU3M5YkMwc21MajB1MlN1YUlkU2NTdXlWcDh1Q0dPdUxGam0lMkZzMVBkOFYwR2h4d0phS1ZXZktRanBqcGltUjBiUlJnWDl1aG5WWlo2MVlHTE5HTFMxTFh1SmIzSFRuUUhxZTRxV0Z0QXZJdkJNbDZSRlhBN2hSakw4RUFaSUFsRGdOVjBoTEZBbTRZRUpKaGhaZ2lRSTRwQ0pTa2tGVHdVQTRSWEEybkxpT1VGVUlnR1A1SEJjZjE2Ymo3QVU2TG15QUZwcUlDSUdqSlYxTU5RTFlDbDJibXNpS200M1l2TUxNUXRrcTBvODY0aEdiJTJCJTJGc0MxNDQ5WHQlMkIycDdMNDFpV3ltSjJvMXFHZFVweEVJRXVrc3BaTVpXUmhNME5SUVhrckI0dXBLTXNzbWJZOWlkaFY2WFgzbjIlMkZhenk4MmJYVzNhb2ROT0pxN2g1VnFtcm5vQlFKTWxMYUVEQUp4V2RJMU1acTIlMkJka3hHNm1VcmR0T1NEOXN1Zlc2NDBzZllVdmpNQ1VFam9iek5IQTBoVGRSckZjbFhoJTJCRnVCNnVRc0hFaWF4UVdhRE1Md3glMkJNRFFaTk1YOGJMalNZQ0pPZkxNTWx0M2EzTExEZzBPQmklMkJrcUozeU9MWkFhNjNYb2JlQXVEaGN1cklBbTdlREtDQSUyQlJQUjhZN0VHVnlPaHp2UDRKV1plWmxrMUpQTTJXTWxMJTJCOFZjVmJWRzYyZlFjdlMzSzRqZ3BlNzdWc1VjYlBYdTgyYldmbngzWms3V2FiZTkzckNhUlJXTlJVMVpvVXh5SjZSamdmRHZWQTl1dTdsbGQ3OUFsNzV1JTJGdmxtM1IwOTI3Y0hqSGVsMiUyQjdhMlVYZm5iYnZGdXF1OWlOc3lyWiUyRjBWemlqRWwxS2Rtd3kzN2Zwa2trVWwyMXhjZHlLU2lmVDF1OGQ2UjM3QjlxMmxVYUo5VzVSWUN0WVYyQmphaTJHeXIxWHBPeDRydzZZZ3pBQ04yT0FDNjR6UmxReEd4Yk1DeFZOZFJ4VnZBb0Jxd0VrSGh3ZVdGTUtNbFlGWWhTd2dWcjZ2Zm45dyUyQkVpTkNoZjNlJTJCZ0M0QUwlMkJBdEFvJTJGa2E5MEZHQ25jNTA3WEpndG5pUk40JTJCWHBxeU96ZG03T2FOS1p1WkhuT3ptbFdTMTNkYjl2REZrVDE0M3JBWFc5TFREc3dPNnVLRGJWVjZqMldDOHRveTc0ZXNTbG1saDYyT2JVcEpYZDNaMGpOUEZaN2IwOVVkZXlpZ1BYcTZLNHZ4eUxaMldySWVFd0pOWG9XWFV4TFJaMGslMkJJJTJCeHh1OGlzVjZHT1pIbzJYVTdiMGxUWmJpNU0ydmdZQzRQVjlQeTJyVzl0MjViRXhrRmQxbjBucHpUa3JlUHJvS3I4Rk5rRlMlMkJ3M1IlMkJBQ283SlNycmdJWmFwWEhPZmdpYmxqOE4lMkJpaURnR0FBUyUyQk5tUXJuQTNyQVRSaXZucWp2QkRMZWtSdmdvSSUyQmh2ZWR1V2p4djBoczA4TlVPdERrYU5LbXA3TFNwMHEydkRKaHl6ZW5iWG9XemxGeEQlMkZqR2hzVGRhdDFXMXhxMnZpNjliR2ZQRG85cVNqdldJWG9RV1FLNlV0OGx0cVR4V1VNVzRHRW5hMnNIWFh1NjA3RUg2eTM3OGZtUjNWOCUyRjBMR3NUZWwyQjlMdGFwMkV0VnclMkY0M252amVZcFJYZGs0VjNCM0NyNDRrWUx0aURqZ2ltaHlpTk1MWkNVMVZtMTU3SiUyQmNkenVIRlo5WEdaYndQUyUyQllsRyUyQm5mekQ0MHdVQmglMkZpYjVmY3lOU1dSb0RKcVVrM0RIQ2ZBVFJtd1FKVE5CbzRldUxpQUozTlZ0UGJRdEhkQUJzV0taek5YU0IwejNsRFlpQUdXeXJKQ3NwMVklMkJSNU1kZFJKY3BLbElXNXNqSnVjNHVqVnF4UThWMmxwMmxyQXNlalI3djI5Sms0bEFCM2NCajhYc3FYTVdoZnlWVk95RklNT0lrdWhaWkVhcTJUc1JjN1RYdXkxYkJuQWh5Z1d6MlEyR3Yxck5aTE9RZU1GeHdpRG8lMkZIODRwNGFCbFQzRmNrT2xtdWNsSDYyZkxDalBTJTJCVVZNWlNsUTAzTVd4dm5Wa3V3Y05xemJhRXAlMkJrbW41aVNwT2lJUVFDWUVPQjQ5ODRPZFJVVm5ndHhzZkduVUVCTmd3REFJZkVkREhLclU1eG5yVkZvYU1ESlRjeHNubDhZdHdubmFINXdjRTJLTGlya0I3MmtxZGhoS21qdWxZcEpWV0JvM2JuNXB4ME01YUNyUGpDc3AxT1haVzRLWTZ4YVUlMkJmNzBtZmFranBsaWw5S0M1VU41JTJCaklzd0N5U2dsS2ZHOU1LQ0VrTlJ4VWtJNVFRT3pRa2ZYNmpJWWhBV0ZwTlc3c3BRazNoRGNXSWdvJTJGeWw5b2F5OWtVa0lvckkyaTB3TzA2MUtWNnZadEl3VDV2dGdjcG54cVFuaE9hTTB0RzF6NjlCZWlNT3VyZGZzb0VxUENscHFaYjBuQUh2SWFneXA0ZkJlRVhtVWlvVlJBRll3S2lFY3VhaGszcmF1ZTJnSWM0Szc4WWVpaHdoOSUyRnV5NXMwQmtMMFlDdlVLWSUyQnVoNm5DMHFlVzFkVjlOQlJoVTZXc201cjJ0cFlkcW14aVh6eXd5S3cyVGVreTYxS3FCdGVrZkZMWEdtV2lNdGtJa0wwUzFHb0dMMVByY1VBWmJFcG85ZTBqbW12JTJCSU5ySnFIenRYdll3bG1KZG9VNEhqSnZFS3dFSDElMkJOMFFlVTAyMEpkYTdEY3V3M2xXM2JpUFpuczFQNW14RlhQYkd5cFROS3AxNXFSVk1sYiUyQjllNkFQQUtPaUtvN1dzVTYzb1BUUUhoakE1dms5aDk0bndPRW1vJTJGTUdNMkFoUXJGSVcxSWpHTk55SUdNSjlReHlNVHBNblU3SDJSJTJGTGRQdDA0b3BvY21MU2x4ZWk4R0tENHJya3lyS2lRdkV1NWN0V0tsYU1hYVJLMHMxb0MyMDNaRlVlU2N6dHQyMWZGYm0zVDAlMkJOcm9DR0s0TG53JTJCemRqTHVNQTJaRzJBYUdqYWoybmhoOUNVaUJpY1o3TEYlMkJBamdTTFd5alNmZDBqY0tVRnJyd3MxWkZVeHlZeWJac3BkT3pXYk41dUxWUnNZYTVpSTVObDY5TkxWJTJCbDRzWDFrejZVdnJ1NUlMNUhPMTJoSlJ4VFFjSEV3cUprJTJCS3ElMkZBMm50RiUyQkdGaFNQVHdRSXdpUXJlMnQzejZEbSUyRiUyQjdGRmpaNEFOM3dpVHljRCUyQldDc1NVVXBrJTJCTnhLUXElMkYzJTJGcmdzM2s3Y0h5eXljQXJld3hvRSUyQlBFRURhRUhEdFZxZHExWkU1aG9NTThXRmVpQmt0ZTc0V1NvM0xRcGtnRmlDZVpHOEZ2cGpEYWhjWnRyVkhsbzdnSlFhZWtOQk84eG9ualNEalRHQ01qeUZpZWxyWFUwMTdNcGlmVzUwWXg5Skc1Mjk4YTByU3hJRDhHMUljVnd0MHJyd3I0OW9rdTFBTGNqb05WYVRPNE01eVNJNDhJcEl3bHdJdXZ2QzBVVlNHMTVqYVdscTQyUCUyQjZ5bDRLUmVyOW5hNmxxWWNrRjR3U1VDaFZYNWZEZFFiTUp5dyUyRmo0aEhPMHFla3BsNzliVzFzU3NTeFVLcmFvJTJCM2p1NG9HJTJGUVBFNTdMMUV2NlV2Z2E3WVNneDZrN2hDT3BXMWZFNUdDY2JKU01IWEVtaTE2YkxPJTJCbGw2Umx4TnI5ZnpFY3k4cnhDRGgxSEoyWVlRT0J1QUMxdDNGUGZFeGJvdER4a3N6RVJUT3BvJTJCS0ZuRmxad01nUEc4clN4THBDdE16b3phMk5TNFpRcDB5OGtHM1d4VCUyQml4OTJnN2FkbFNqS3poNnJJSSUyQm1MN0tMY0JjdVlOelI3azh6dkZ3JTJCT1hvT204UHJpJTJGRm9meUJFJTJGUTBqTWliTjIlMkZheHg5JTJGN0tEYjJkMnhiNzc1eGxkMHhIZUxjVUNwdkFRMjUxdzZRYVJZb2NoaElzQzhSZEhiM2dxTHBzRUJMMCUyRmhUWUczYVN0dXcxVHV5SFJZTDB0ejEyVjFzakl4RSUyRld4aUVaQmhrSTJTek5JT25pbXFUdTRteklROTVXSGc0VnhqMHFUOTZRSVd3Y1htWVM3S1dSMExwZnNXaUhkdDBLbVoyT0tlMklrWXpNVFJadWJMdnRhOWRQYW41b3MyY2hvUVNBVHZ4TzNaZm9wUVBiNDJhN1Axa2hiYTFWR1JxOWZVdXc1dlV2aUcyNUcwanlMJTJCbkhPRnZMN2E2U3JwbXpBTXJRQmFBell3ZDBCMEpZV2wzd0NSUFI5ZW5qVCUyQlJhY0JDbHpCbWZqWm9qbUJmd21vQlo1aklYQk1haEY2YnZldkcxNnpwOWx5eWduJTJCdE14M2FlVVNzbDQxaDExdjVrQVFyTnNRZThkS1pWdHRDeFJMdVdUc1pqOVRsTVlRJTJCZkMlMkJoUzRQQ2w4S0xKNTNOOFdEQkRuYURJSjZKMHhQcEsxc1JIcG9HTVpteHpQMnV4azBXWVU1cWF4Z0VmY1FHRUJYViUyRmZTaUo3WTF2Y1hEcmolMkJtYlZucTd1MmVhT1FGYWpyVFc0VmJDQW5TS1I2UlR2RGhmcXI1Q3VuRHc5R01TaVBtSkpJaHk0aXd1TFBxUmdlbWJhOXZmMjdQNzlCM2IlMkZ3WDEzZTZDdk9VRDElMkZ6TFlxQ3dWSHB3R2NHRlpnRnk0WERHYTFBM0VYcDI3QlhKczZOY0ZvZXRyRW9EaWJCMkJqQ1Vmanc0Wm5jJTJCYVdRS0tPRWVCUGxKS1E3bFVzRnhHN0ZzaWsweWc4eUVtNFc0eGtaOEFOTnl5T0dTWjc2SnBTM09qRHE2WktVSlpnQk1IWSUyQnhtanNYVmtoTGZDV3MyNmpKSURteFRvdkxSczBQYjNPMElaRFdKVFl3QVlzd0t4M1NseHNVQnVJJTJGVkE2ZjRJTnFHZko1Tko1NTd4M1NkZDRNUFhCMHdKZ3lDbFpVVkU0N2NEJTJGdGk5WVU5RU5pZVBYJTJGbVBsdEtKJTJCNVo5QkxZbkhTQ20zeDZVJTJCMHpGY1Bzekl3M1hTRks5NFJlTEkycnJmd1MzaFlHYzBTY1NGQUlyZ0pCUkdMTFYxVnVNcTA3ZzBFSTZHTG9jcXdMbXRBSGtKSDFtcEc1bmZkdGxxRjVZakxkSHN0bU00TTNPcVZBSnIyTndjSFpWTnRGNVBMQ2hNM1AwTiUyQnNZdkdDR0x3VHB6QnJZVEglMkJjMjFyMzU3UnRXaTdhYXZyTXBTT1FuJTJGJTJCZGpmdExSTHVLaEhYYzZDUmwlMkZCJTJGVFBIQjhFbjJ6d2hzZmltNnpyc2RRQUlQanY0Yk4yNzRtR1BBaHFSanhsTEFCbGREVjR0MXUlMkZQQkp1SUdia1l1dyUyQkVBR3JvYjFpQVdLazFhdEhtZEhCRjBVZUtOb2JLQ0VoMjdMUUNlem92VCUyQmJLTFNqeXJ0TkI2c08lMkZqSEJzNjExYmFwSE5KaHl0WHdocFR6UDVJWUZxQlZsTnBrb2p0Nno1Nnp6SXVBQjF0VFBmT1RvNzVLSFM0WGsyY2MzVjlSeWE2dUplNDJJYTJLUDRidTlMSnBLTWROc1FMTzNrM0RPQ043czd3d05OSzgzQ2hzUiUyQkhpSUx1Rm1oNFA2WlR0Nzl6dXM2N2tYNm9WM1RVQUdTc3ZJM1VZM0E3UTBDZnYzanVMZzhWMU1BR2dNNEZHd1FhM1pKUXBkTSUyQmloJTJCbFZBeE5FZmpnNEhBMHNMNUtkenM3YmtBRzJLS0s4eERBNTVxVzN1dXo2JTJCQnY2OUs0M3ZPMnhwcEVYS01Gd0FHY3RDYnA1dmxDTDNBNUprUE9CbEhvJTJGZUIwbmJYaEU3STZDeEs3RXhWeDU2a1p5MmNLMXF4M1pGa2YyWk9uZTFMNDJ4S1ZUZWxtSGRzUkZ6dHNNaU5rM2lkakR2M1BCSG9sclNlQUUlMkJKdTNKNWtaVnZKak5JZGlKSTRCaGMzUkx1bktQN01maW02enJ1cGY1eTRTOHRMOXNuZFQxeU1ZdVE5ZXZ6SURZTjFxVmtkeG1uQTBlZ3hTU0VwdkJKc1Rpb3ZBQWZMcFBjbG9JdTUyNEc0VzdXTzAlMkI1ODduWjIzSnlOcjhUN3pwejlEeUpHT2l3eSUyRnl6endUS2FpUW1TQVRmY3pydiUyRkNGQXBjYTkwbXNVd3BQeVBqa2dISzBvODBodFhTUmVYUTdPcVNPeVdDd1dibnB5MlRDb3JUdG15amExRDJ6dFNQbGpkVHlLeVFlaGxyRW5UbGl6TURxMFRTZ3ZwY0h1RHJaSVdQb1NRWXM1NXVnUGluR0tndVFVV1RPVXppZHVPbjNyM2RLbDNSOW1JOHdtUWtIU0l6eHMzYjFnaFgzQ3V4dHd3VDU0OGRhN0dJOXp2WmFaOXdtdkJCdEFBRjQ1ZHhHZ0I5ams1NFNJT0l3SFpqRjUxVWNzMHZBdEk2WDRka0NEeTREQUxPNXhVSXVFZ29iTEZ0M1VPZlU2cWZqdmhhdzRjaVV2WEdORmRaJTJCeG5XUEFpbXhTSEk1MkZ2RldrOEJjbDlySjZUViUyRmNMUzBBenNoYVNxVlI4SE8yZjlTeDdmMjYxYVFmTnFYczBpY2hlUDdaUnUlMkYxZEVTRjVla0tYTmN2ZVVManJVSzBDUlR5RnUyRjMlMkZoNkZNS0czMSUyQkdMdk5tNnBhNkFRdlVPZDNObHBlWDdRJTJGJTJGOUFjZmE0QnUlMkYlMkZEaFE3dDM3MXRiVzE5enpoZVQ1NTh5MDg3ck9adklBYWRBZTlmbyUyQkpoTlRVOTdCQ2pqVzF2Ynp1V3dKTVBYckFlR3d1bTRoNDlQNzhmQlNUdUJTd0RMJTJCRXBvQiUyQjFLdERhbDBOUG5ydGxveTBJR2RDb0VXVWU1ZE1ySzRzSlRJeFVia2NqUFo4VDFpdExwSkdZWkdTOFR5Z2ZFYk8wZTJkYmVrYSUyRjI0a0JUY0pFSndIZ25CY1MlMkJiMGtIaCUyRjVKeEljUmNUUjhoakx3SW1ZdjdKJTJGQjRUeWVPTzZURWI0VHV0UXJ5WUxTaXY2RmR3SjE2cE5QUDdIYnQyNjdsMkpqZmNNbmpzRUNaWEFMdVVWOG5zNzFhOEhHUSUyQjZZYzlkRVI3SzY1Q3V0RmNROTBxcElGbExEOXdiaSUyQlFLR1glMkJEeDZtYzQlMkZ0UHY0dmo0UHE5bUhaQzdzRGttYm9qdWdPdnBET3RLb1NzQWR0YU03ekFXRSUyRkVxMERBelVHV2tKSkNsTFYlMkJTUGxmTVdtbUVMdUJNd055eDllMWQyOW12U2p6VGVxbzhFamVjeTE4YzN1VmdDRWNlT0Jjb1BzTXoyaDRmaGpBZzhoSGx4JTJCbjQ0a3UzRHVKJTJCTjNTWnQ4VWZCbU1NTUFyd3FYMzV4WmMydnpEdnZYQiUyRiUyRk9GSHUzJTJGJTJGZnBqeFN2VVJsNG5uMmw5RURCY0JteDcwYnIlMkZpYkJEZGpDWWxSb3ZpR3FDYWl0N2MyZ3JjVGV6enREZ2w3dUg0WCUyRm11YUR2WTRkMWh4NEhnRnpqblFablJWa25UZTJuUDdTamp6T1RUdElhUDc1UXVsMG5obTNXZzVZcDV5MGkzRUVPVXNkSDF3U2dIUnkyZiUyRnhheEdiZG52Z3BzSE1mNyUyRklaN3p5Tzk2Q1dPZG56JTJGY1R6RDlLcjQzaXhkNmsyNkdRdVU3bWJUVTlQMiUyQlJlZjIlMkIzYnQxMmNNdkhRdlclMkZ1ZVplMFpxdmw2dFVKbHFObkhhemFmVFhZZUVZaEJwRDcxVlRnY0xUeHFCbUxTc2RBUUNta1M0a1BqQmtDSEhFUHgzJTJGdXV5QmRkSEJySnc0RGZjMUQxQ3lrTFpQQSUyQkRteGRyWSUyQk56WkxOd3BvdUVxcVV1eU9hbFdKeVpZbEpGb3R4VE5TJTJGcVg0VnhzOW53ZkQ1MVdqMCUyQldRQmZ3NnNCMFQ5NzZHQnJmSE1SelRSYzY4VGJyTW04ZzNEbHQwZGJqYTNZJTJGdmVvTTdiZVhvYWslMkJlUEhHJTJGcTYlMkJBSSUyRjAlMkJ4a3VjbzdqY1hzUFpUb3BGbmtSdTB6MGNjVnFwbEdVNFpCMWN0Q3dRbUV0c21MdkZMNHpwJTJGSGZGTkFRMFQlMkJUUXZzSXdCd3I3VVVEbkl1alZPSVhyMHVmb1BOQlNxRW5YYk1xQ2JVblh3MEhMWkM3YnUyRyUyQnNyYnVKUzRmaUJMRnl6dlpmM05nZTVuaU9JJTJGcDVUTnZreTd6SnZLTnElMkJQR3lnMjc4JTJGRWRWNlBvNWcxWGV5U3dyVXRuWSUyRmdua3cwNnN6bEZGd1RiS2RLTnNFcU1BWWJEall5TXVnejNHWHFrTTlFakJBWFJyWkZUNkk3cGxlOEtKcCUyRiUyQlF4Z2syJTJGZTVGb25TS0xocndxOEZ3QTNPNjBHNkxCblR4TXNhcU5aYjRtWWRBUzRwYmdkSDY5cjJYbDE2SGgwZVdlWW5pbnZ3SGdYdGZ3QmJJQnJiTVFvJTJCJTJCelM0T3ZDMTRtTmxadEw3RDBKckFSWXBUSVo0VDVmTGhjQVdIbzBvMm5YJTJGVjJUYU1vOGJ5MzNqYzZHbG9TNTBNd2N2N1l2aHhlR2g0ZmpQZTVjVGlZb3I5TXlIdEFPSSUyRkpqWTJRbkJXeDRBblFNUEYwYm95ZHZwaVpzcHVVd24xZXhtck40UzRDUkdXVVdaS2E5WVBJeVVCdTRZeGVkcENHQnpTSkVYVHZ2MW1OaW5XSWZQRFZOOCUyRnZRekljUiUyRnclMkJmZUpWMzBiWlRCaU9yMzR6dDM3S003SDZtdXg2UWIxOTJCeSUyRnBtTEtvWEc0Y3huY0NOYUFDMkpZSE45ODRpM2VQTWhoMHY3WVNEQ21LbVJGZ3ByZjUwUTZMYnVFJTJCZEtiSFZodnRKWVdlS1MxYXB1eXI1bXV3UmtZempLb3IlMkJBSUZ1Q1FZZmlVV1VCcUFSR0YlMkZRVEFSSGJhMlhzWDJoYnZld0tmR0pya1pYSkI0akF2SUdaNHNDNzlJNTN1bEE4ek9uaVpmcUhoNzF2VGdNSUtzUTRqamVQJTJGN3pNMTY0Y2ZqMVVBTFBQeGtUd1VodXlSajQwNSUyRiUyRmJNc3JLdzZxQiUyQkptOSUyQjdkOHpYUE1BemRLQmdDRzlueDh2UENpWE1iYzdiNDZLd1FVM1JNUXFCT2gxbVA2aDRoeXlGT1Q4JTJCSXZSYTlwUUZ4Q3ZEbzElMkIlMkJOJTJCY00wSERmaEhQSkwlMkJobSUyQk5WVFRjZUs5d2oyUHczZEYzRTBoJTJCTTJpTmswSElYNDZPQiUyQmdDcmVISW9xZkN5ZWpTNE53SHAyJTJCNzh5Z243Q3ZQNEZyJTJCTnF2bFFKdyUyQnE0bTNiaDUwMmVRdjNYcmxsdWZHNXNidnZneHJnNVVKdmRBNkc3SEVMbmlQeFRxSUpOc09IY010dGRRak5SQnBDSmZYMU9paU1YVjBOM0s0bkxNb1JFbUV3NXp2Zm5JbXBqMDJIRThGUHhGWGh4dFk0b3pJcnJBMHklMkZSOERPa0laemdoeEElMkJwRGRLZ3hmRzclMkZnVjBxbWtJWkZvS1lxbnZ2MU1nV2JLdUtHZG5oMTBvaDF1S1lDOE9QbUpJeHZhRUM0QU5sMzAlMkYxTmJQY1FINEl1NUpoTXlFb3FPZkRwWnd1a1FwY3hjVTZzRiUyRlcwQTl0TXY0JTJGQ2M0SWslMkZmWnB6VVlBRzV5OFlCaFJIenU3WmQ3d1ppaFBxOUJiaWZ4T2tOT0pIODFyU1ByNVVnRWIzb1R2UzFiQSUyQnElMkJKaVAlMkYzMG84RDJrNnpQZFJtRVRUMDQ5T1dmb3VINjhhMTJYZ3MycmgxemdDSHlkQ1g4cFhDdnRuUTBST2pjJTJGTHk3UlFBZW9oYmxFYm51bm1XSlZlOXlFbE1VOTFVREVmanZHZGN1RW1JS2V5RyUyQnQwTnZNJTJCNDNRSEY1S05DZGpKN1pIMzk4eDhVbnM4aFRaOCUyQmVQZlVldUV6c3plaTdzS1Q0MlJTaWVybThMeXhHenlLJTJCQkJ4NTlNQm9DVlIwQVlhemxjUnlhVjNBbUlEVnd1VndtWEJmQUZ0YyUyQkZkODhac2lmJTJGMXdPbjdoOVB4Q1JEMmlEdEh1eVdEMDI5TFB2dmppUyUyRnZvbzQ5ODNNZm1SdWpSZ1FOM1V6cWJyMm1BcyUyRjJTZEQyd2lidUJjQjdIYzh3WUFqaFlSV0FiR3glMkYzclNEdFloVEF3UUhaSDZBOVJQTUxFaWtZRHI5UG9oNnBEVHBZM0w1OXklMkI2S295MHZMNm1Pa3VKa1QlMkJ5Nzc3JTJGM2RRd0FHblY0RmFCQjF3UWJNbHNQZXdRSiUyRnpwdzltVWxUaGtaVFpNRzg2SHhkWEFyQ1cxaUt1dSUyQjhPd0glMkJzVkpkZWU2OXRpWWZYVDd0Z3lDeiUyQnltZERYbTY4QWd3QmlncFFBM0IwWWZZMFZnRkZlaGE0RXQ1bEJ1QURoNFFqZzZxa3BmYTRzdEY5d1BSNk05dWdDdllWd0JVJTJCQ3p4SXh6T1FjcnNYMmdkMDRSMFBBa01CVHY4ODglMkJzeFVCamJwYVcxdDN5JTJGUCUyQiUyRlo5dFhmdDRIa0k5NnpuQ0ZlcnNXbUNEZURZR1hKaSUyRkxacDZxMXJ6Y3l6a01UWTJLdE81SkE2WGNiOE0xNE1PaCUyQm44QVhDJTJGQ0VWQW96TUZQVGh3YjlDOUcwdDBhd3VPZHQlMkI1MnZQbkwlMkJ4UWxpaDE1dU5OcUdBOWV4WE1YQnRzRU0lMkZIZ0NNeGVKUmJTaHlMZjhIZG1JbVFWZ2FNQm03bVBoSWZqQXFKMUElMkJBZTdla09oZ0FUY1lBVmlmT1c0QkduelJhQ0hCekFEUWN0OTRLUk4zR3BPZXA4OHZTR3dFYlJCd3V5NVVvNTNJeUdNTGlYNEg5c2lRZ21jdm5jNjdIY1I5dUVRZWNaeWFLNkRSOUFPQWJJVDVvSkE4cjV0RlRoN3JBdmZHSFAlMkZ5VExTOHRlYThPQmpGaGNUNTY5TkNlUG4zbXZyVXpteHNWeDFVdzg4YkFCb1Y0UW1Sa2pEazglMkJESlFMSEdEVkdRME1BWVZ3NEZqdUpzdkQwaExSTVNpaVlNWTR2QUJiRyUyQktRa0hTTW9BZmplWW5nUGJsRjElMkY0Uk5ZQURSJTJGYWZZbk9wMCUyQmV1dWc4M1VJd29GOEQyQ0FIU3hTRUhmJTJCU0FCVmRrTEJHR1RoREZ4VXk2S3NJSzJDZEJwM2c1WjYlMkJIOEQyQmtoMWdOaWslMkYlMkJIQyUyRkx6ZEZOQSUyQiUyRiUyRnh6YnlGZyUyRk9mejU4JTJCbG4lMkYwazBmbXpQWHY2MUdld2dnRjRCWjVGaW8lMkY2dlN5OWNiQU5FJTJGRUNKSFE0dUZ1MWV1UWlGTjBBSzVVMUtkSGpmTzRJQjJmUTVVNU02MERhNGp5JTJGcFhTJTJCVjNSR1phTGU0R2lIbzkyNTgzRm9XSmVPaG91SzNyWTByRFBlRTZEUmdXSmdDSnhIaXU4cW1IR3dSZnR2aFJDbFpKWXZoZTVINkdsTkFRJTJGTE5BWWNYeGNkOUdoZDRMNWpMcWNJOU9QWkhzcWQ3OFdIblA4UTNEV0Jha0l2YWo1d3h0SXkweE9MJTJCV0tjeGUyY2pQVmNYRnh3QTI1dGJkViUyQiUyRk9FSCUyQiUyQkdINzExSE96cGlTWUtneXB5clEwTiUyQnclMkJVcHRieTg5RmJCQnRmeSUyRms3S09BQml5Z1ljdTEwdm5LUTNiOUZuQ3VENXNwTXFIQUNIY2VIenRwSHBNeklYbGZHSEVBV2FEWDBhV3YyRm50UkZCeHJjREU3MnlkMjczb09EQm5hdVAzNzhhT0Rlb0dHOVZxdjZ4NjJvWG9tejY1QTQyOXNGRzBRR0tCRnZPVkNBYzhHdWZUMGpjVE1hOERFYW1CR0hKaTYlMkIwTGpCbnZaV01wJTJGMEpwSlFGQ0UlMkJmajRRQk1EUWhYMnlIcFV6RSUyRkJNVERKMSUyRnJ6ZHZmdXhjN09GeFVYbmNIVDdZb0RLOTk5JTJGNzNyYTZ1b0xINmgwQW1nY3ZBVjZKMkNENHVRekxCQU9CJTJCRElPTW9vdlVKOGdROVpxeFFJM1pEaGRqNFJjRHUwdDBLeEw0OXdGdURpQWp0OSUyRnJkUDZFaGs2dXlNaFhJSiUyQmpIZWZ3WmoweUx3NmFmaWFKOThha3RMUzE2R3U3STQwYzMlMkIlMkZ2ZSUyRiUyQjlDN2pZMU5OOXI4UTlielhrZHZDV2pRT3dQYmNERUZuNDg0bkRMS1YxVTlsSmt0MGNsd01heFRlb2k2VDY2UUY1ZExHMnUyVXdSdWJFU0JPSHpKN0tpZ0IxMWVkT3oxY2hIU2MzRVZuZzRET25Id3l4Q2NDMDZQWmMlMkJIaGxzcHBGMkpJNyUyQjZCeEZLc3hOZGduQnI0TkpZV1Y3eGp4WkEwYk9XOE1OMzM3c0lyYW5jT1UlMkY1VVk2b09tOFRhTkE3QXh2a0dlTXZRb01QZm5hRElCZ1BPSGdCWURvZDVtbEZqME1jQUR4RUxRVk5pd09jRWIyRFdJZ3Y2SVNSank0cSUyRlBEekNvcUFkaDROcnIwdW5uZENsSmsyU2pOcWhWdUxJblF5bk9TMDBzeE16OWpubjM4V3VnYmR2dTFUamxLT3RBZzhmUERBdnIxM3p4NCUyRmVtenI0bWpNN29sZUhFc0pWSnQzUWU4VWJGQ0VNeTg0ZnNLWEd2UTRldldpeTdHNkRHMm5EUGNIY0tOam95NWFjWk1nV3ZuSzRXUUFiJTJGQkZBakowRnBHJTJGNGdJZ3VSQ09MblRUMjZmUTdoeW1scURiTmx3ZmxRTzlEREY1UjJJVGE1TUpYJTJCZ3B6WWU3JTJCbUxWNSUyQkNnUVIxSDdlN2VycmRaOTVoNlZIb2Q5QzZ6OSUyQjdCeGclMkY0Q0Q5T0NFVWE2Q2tnd0xhenUlMkJ0emlQRDE0WXlrNTIlMkI1VW5ZeHdlemw4VnBhTVlka0d4c1VUaGNzd1F2ZDl0WnFnNGd2R25rWTFVWlhMVDQySE9JejA5TSUyQjJna0w4d3VKVEpxZW1OMGRDMzVuZThkJTJCRnNnd0F1N0w0bVJ5UHZ5Y1NBVEtpcmhDck8lMkJXM2puWW5MeWNvOEtPY3l6Z3hSeU9ydWFZNGxWeE9sWjF4a2dBVEloVzcwVXl5dFFQWSUyQko2SXc0OGZIWW91WWhXMSUyQmZRYVNKT3gydTg2U3k2NWx4UUx3MnZqY1NUN3lud0dOdWhjMDZEblRkRmtRN21IOGhKSFl6VXhlU3ZKUiUyRmE0QlpDblZpVWVMeDE2Nlo5SkM0R0oyTWY0REdaTWl2eVBKV2xTZnNtclFFc25MSzlzJTJCMHFTb2dzdk1OVkRSMzd4JTJCcjdZWHVwY0FWSyUyRk9WZnZ4N08zN3NucjN6U0h6SVFpbFpiZ1ljR1k4VG81TlNVemMzTlNlRmQ5aTFjRHNNQkJ6R3pVek84aks3TDZDZDAzbVNFZGgxZm5yN3lnWk5ZWUlNUVFWN1JpRnpLTFg0ZiUyQjFGSjlMVSUyRlhDaSUyQkgyNTdReFJWc0lpR2JqZ081Q0JRMnRpU3hwenlUMXNtM0F5Z1RVMU5TbVF1MiUyQnpzakU4cmlpZ2wlMkZlVDF4ZlBuOXVLWmdnQkclMkZuMW1LYVlVWSUyQjQ4Z1JrSjhhbzhYQ2FQWG1WUnZWMkdmbm13blVHZTU2Z3lVSUlwZEVRcFh6RFdGb05xNkN0UGIyQXZSQlVWd3djUFZNanJHJTJCdnVEYWNMODg0T09rclElMkYzd1VHTkhxRHoweGNCV2VETm5uZkN5STN6N1lGR2YwQXFKbDE5ZDFVSjZadEFkeGlRdGpRbUp4ZVdYWjlUSm1IbUNGblJGeGMzclI0aTdDa2w5ZFhiTm56NTQ1MkE3MjluMHdDdUFGWkFNdXozdjA4ZkozWGo0dWs4ZjNDbXdEOHN5cmlGUUo2QmxZWHJoRkFCcWdtNTZlOGtxWUZ1ZURBd0FvcHBYZkVZZGpYdGM5ZEQ4ZDA0TUJNNTltTW54N3RHSjRSYWpBNGtEaDRWcUEzZ1ZuUSUyQnlUSjVxViUyQkdEZ1hyaDkwTWZZZDQ0dSUyRlpSOHdzbHl1Ynh6YUhRdk9EcGUlMkYwUGxEWDBNNVolMkIxS2VEa3JpcUlRcDU4OXlTZGs0JTJGTDVKR293OCUyRmw2TmNOdHBpOEVGUkJnQTVPbDVONGtSaWhRdUIyZFB5alR4YkxENkslMkZVWExNUiUyQkZ6eHFtQzRBQjc0bnFJbWUydExlOWI3eVAyaHdBWGN3SCUyQm5QdkZCYzlXNzZXUVl0RjNOaEZQdE11JTJCeDBYTFI3QWUyZWM5TWNnOFNNJTJGaUkwRkVNdlUlMkZ6bGo4WWo1JTJCUTNselkwQUJMa2NuQnJnWUhBdzlqRzdiNUF2QXNVVmQ4S1Q2YjBqMkswazNESklyOHYzWFBoVEk4M21jMlF2VGJ3TnNNWGxoSEpjSXpUSlV6TXpzckElMkJrcGQwUGJvQkxJQ3ZRc1h3bEU5Z2xkUjhWc2l1T3g4UTM2RFRlejA1Y3pvY1ppbE13TW96WkszME9FeGtrTkZSN3YzdjlDWVlEOERoQXclMkJzSDVCeFJJV3dDSjNadUxERGh2b0Z6TVJPbWN5OXhycUlDSUl0MU1vd2RWajdFdFVOUERCeTA1SlAwTUpVRnFnQzlNNWl2RnBEUllBN0g5czZuU2k5cElnM3h4NER1R1hQcHM4alRyOHZEJTJCWWpQWFlSJTJCSDJBN1Jhd3drbFNGd2oyWWRyVmNsdWdSZDJCWkd5eFd1QVFCeHpBVjdyMU9CUnE0Q2hWMXhGb09MbHBaVFNib1FKem5ITWRIT2tZbzlmanJCcDllTEg1am9rNTVmOXlhNFpXdVk5Nkhld2I5aTFYckVJOXdLOXAlMkJNWEFBRnFLUjZ4ZzdiSEhXdXBpUHhEM0d6cm9BdHJXNTVlb0JvTU1oNjA1dGpCNmxKWWhOY1dPeDRoaGZIOEQyTmtnRlNzVzclMkYwaUhpRkE0Qjl5Q1FUYU1mWUNMSUtiZ2VDeVdQNjd6azVOVFhqRSUyQndGcmNDeEVFRiUyRk1LcENLalk2YkI3d3FjenN1aXd2WGY0WUpXUEtybTZFQVVIUU5veEI4S1B4ell4YWx6dUl5RGNCQ0hFc0lFUFZ2aXVyZ3VBQmlHRG5QVlZwbUNiSCUyRlBGemh4SThlQmp2dm1PQjN4bGhURUg0RzdjQlR2VUtwT2tOJTJCbGklMkJIdVFQRzVpNUMlMkZKazclMkZKZWczRFRaUGVKeHBiWnl6U0NlaVlxbGtyM0J0NFNKTWVzTTA2a3pQeW5TZGRFJTJCUCUyRlhPSXV5RDJJcmVJbnVOWjRvajM0M2pqNjlTTEQ5WVJHQ0dBd1BCRm5OTndVRzlDVSUyQkI4N041d1RnU0gxSmJwJTJGRjEwYTR0SXgzWERxQ2E2WjhmTlNZR0RzUTFOUzRFQ0lpS1k2WWhqM3NWUmZFOTglMkZtSjAlMkZKVDJUejAyZk8yWTRLVFI3aVhvdDgzWlNMbEsyWFdWb1VLaW9PT0tCaWhCbkltanlKcWxkd21ETyUyQmlhbnBXaHdYWEVYTnkzRHM0SU1ObWklMkJ5RU9YZSUyQlNxUFA5NkJpQWVvVkhwUWN3RUglMkJCSzRZWnpIM0pKWjBqMEFTSEZSeGY5JTJGUDA3WXZFTmlIb2ptRUFFSEU3d1B3JTJGR0MzRGVUd0dYNVJmYm53RE5Cd0x3RHNyVnBMeEFXd1JEWU9OU3NDQkMwamdTbDRwJTJCbmNyRDdBSk5PaEw2SDRaM2NNY2N4WHBlYUh6SVl1ekJkR0hmdWpjVHZjRWNBWnVHQk1BZ1V2QmlYQlI0R29CY0lDSHJiZUVpSk01MkhUZHgyUndqT05aejVCVzRvdlRCdzBENkZWZ2U1TTBIT3NIc0EwVEtUOEhiQkFWRWxlWWkwcUpRc1FlbGMwekFBZEF4WnlOWmFZQkZoWWh3SXdCQUNjalRnRGxMUnU2biUyRlBlc1RNU293NFV2WTk3NEZ6eHM3d1hZREswMFlHR3RZc3VHTFZva0ZTZWklMkIlMkJOa3Y0U2ZRRGJPNkJ6eXY2WVNIMTAwJTJCa0tHU1pPeCUyRlZEeGNmRU0xUTBOJTJGVHB1cU45UHc0WHd5WSUyQkZnMiUyRkl3RHRPQUdudVpMSGphNUgwNWpJcDIzSDRHQkxZb2J2SFg2dmFQZzkwT25qZHdXMjglMkJncVlJdGJhSDY3OUlvQ0dTYktKdkM1a3hWTHBjR0ZmRVNYZ0VGODhYMHhCV0FFOElRVDRWeDhsMjg1NWo2SWFJaWYyNk43WGFSSDE3a0dBT043aU5makRwR0Y4Q3NnQUhWZXVEeVolMkZmJTJGdEowVXZGSHRHZVFBQUFBQkpSVTVFcmtKZ2dnJTNEJTNEJTNCJTIyJTIwdmVydGV4JTNEJTIyMSUyMiUyMHBhcmVudCUzRCUyMjElMjIlM0UlM0NteEdlb21ldHJ5JTIweCUzRCUyMjk2MCUyMiUyMHklM0QlMjI4MTAlMjIlMjB3aWR0aCUzRCUyMjU1JTIyJTIwaGVpZ2h0JTNEJTIyNTcuODQlMjIlMjBhcyUzRCUyMmdlb21ldHJ5JTIyJTJGJTNFJTNDJTJGbXhDZWxsJTNFJTNDbXhDZWxsJTIwaWQlM0QlMjIyNSUyMiUyMHZhbHVlJTNEJTIyJTIyJTIwc3R5bGUlM0QlMjJlZGdlU3R5bGUlM0RvcnRob2dvbmFsRWRnZVN0eWxlJTNCaHRtbCUzRDElM0JlbmRBcnJvdyUzRGJsb2NrJTNCZWxib3clM0R2ZXJ0aWNhbCUzQnN0YXJ0QXJyb3clM0Rub25lJTNCZW5kRmlsbCUzRDElM0JzdHJva2VDb2xvciUzRCUyMzU0NUI2NCUzQnJvdW5kZWQlM0QwJTNCZm9udEZhbWlseSUzREhlbHZldGljYSUzQmZvbnRDb2xvciUzRGRlZmF1bHQlM0Jmb250U3R5bGUlM0QxJTIyJTIwZWRnZSUzRCUyMjElMjIlMjBwYXJlbnQlM0QlMjIxJTIyJTNFJTNDbXhHZW9tZXRyeSUyMHdpZHRoJTNEJTIyMTAwJTIyJTIwcmVsYXRpdmUlM0QlMjIxJTIyJTIwYXMlM0QlMjJnZW9tZXRyeSUyMiUzRSUzQ214UG9pbnQlMjB4JTNEJTIyOTkwJTIyJTIweSUzRCUyMjk0MCUyMiUyMGFzJTNEJTIyc291cmNlUG9pbnQlMjIlMkYlM0UlM0NteFBvaW50JTIweCUzRCUyMjE1MDAlMjIlMjB5JTNEJTIyMTE1MCUyMiUyMGFzJTNEJTIydGFyZ2V0UG9pbnQlMjIlMkYlM0UlM0NBcnJheSUyMGFzJTNEJTIycG9pbnRzJTIyJTNFJTNDbXhQb2ludCUyMHglM0QlMjI5OTAlMjIlMjB5JTNEJTIyMTIxMCUyMiUyRiUzRSUzQ214UG9pbnQlMjB4JTNEJTIyMTUwMCUyMiUyMHklM0QlMjIxMjEwJTIyJTJGJTNFJTNDJTJGQXJyYXklM0UlM0MlMkZteEdlb21ldHJ5JTNFJTNDJTJGbXhDZWxsJTNFJTNDbXhDZWxsJTIwaWQlM0QlMjIyNiUyMiUyMHZhbHVlJTNEJTIyQ29udGFjdCUyMExlbnMlMjBSZWFsLXRpbWUlMjBkZXRlY3RzJTIwSXNzdWUlMjIlMjBzdHlsZSUzRCUyMnRleHQlM0JodG1sJTNEMSUzQnN0cm9rZUNvbG9yJTNEbm9uZSUzQmZpbGxDb2xvciUzRG5vbmUlM0JhbGlnbiUzRGNlbnRlciUzQnZlcnRpY2FsQWxpZ24lM0RtaWRkbGUlM0J3aGl0ZVNwYWNlJTNEd3JhcCUzQnJvdW5kZWQlM0QwJTNCc2hhZG93JTNEMCUzQmRhc2hlZCUzRDAlM0Jza2V0Y2glM0QwJTNCcG9pbnRlckV2ZW50cyUzRDElM0Jmb250Q29sb3IlM0RkZWZhdWx0JTNCZm9udFNpemUlM0QxMiUzQiUyMiUyMHZlcnRleCUzRCUyMjElMjIlMjBwYXJlbnQlM0QlMjIxJTIyJTNFJTNDbXhHZW9tZXRyeSUyMHglM0QlMjIxMTM1JTIyJTIweSUzRCUyMjExOTAlMjIlMjB3aWR0aCUzRCUyMjI0NSUyMiUyMGhlaWdodCUzRCUyMjIwJTIyJTIwYXMlM0QlMjJnZW9tZXRyeSUyMiUyRiUzRSUzQyUyRm14Q2VsbCUzRSUzQ214Q2VsbCUyMGlkJTNEJTIyMjclMjIlMjB2YWx1ZSUzRCUyMkFnZW50JTIwc2VhcmNoZXMlMjBtYW5udWFsbHklMjBhbmQlMjByZWNlaWV2ZXMlMjBhdXRvbWF0aWMlMjByZWNjb21lbmRhdGlvbnMlMjIlMjBzdHlsZSUzRCUyMnRleHQlM0JodG1sJTNEMSUzQnN0cm9rZUNvbG9yJTNEbm9uZSUzQmZpbGxDb2xvciUzRG5vbmUlM0JhbGlnbiUzRGNlbnRlciUzQnZlcnRpY2FsQWxpZ24lM0RtaWRkbGUlM0J3aGl0ZVNwYWNlJTNEd3JhcCUzQnJvdW5kZWQlM0QwJTNCc2hhZG93JTNEMSUzQmRhc2hlZCUzRDAlM0Jza2V0Y2glM0QwJTNCcG9pbnRlckV2ZW50cyUzRDElM0Jmb250Q29sb3IlM0RkZWZhdWx0JTNCZm9udFNpemUlM0QxMiUzQiUyMiUyMHZlcnRleCUzRCUyMjElMjIlMjBwYXJlbnQlM0QlMjIxJTIyJTNFJTNDbXhHZW9tZXRyeSUyMHglM0QlMjIxMjkwJTIyJTIweSUzRCUyMjgwMCUyMiUyMHdpZHRoJTNEJTIyMTcwJTIyJTIwaGVpZ2h0JTNEJTIyMjAlMjIlMjBhcyUzRCUyMmdlb21ldHJ5JTIyJTJGJTNFJTNDJTJGbXhDZWxsJTNFJTNDbXhDZWxsJTIwaWQlM0QlMjIyOCUyMiUyMHZhbHVlJTNEJTIyQ29udGFjdCUyMFVzJTIwcGFnZXMlMjBhbmQlMjB2aXJ0dWFsJTIwYWdlbnRzJTIwY291bGQlMjBlbWJlZCUyMFdpc2RvbSUyMHNlYXJjaCUyMFVJJTIwb3IlMjB1c2UlMjBXaXNkb20lMjBzZWFyY2glMjBBUEkncyUyMGluJTIwdGhlJTIwYmFja2dyb3VuZCUyMiUyMHN0eWxlJTNEJTIydGV4dCUzQmh0bWwlM0QxJTNCc3Ryb2tlQ29sb3IlM0Rub25lJTNCZmlsbENvbG9yJTNEbm9uZSUzQmFsaWduJTNEY2VudGVyJTNCdmVydGljYWxBbGlnbiUzRG1pZGRsZSUzQndoaXRlU3BhY2UlM0R3cmFwJTNCcm91bmRlZCUzRDAlM0JzaGFkb3clM0QxJTNCZGFzaGVkJTNEMCUzQnNrZXRjaCUzRDAlM0Jwb2ludGVyRXZlbnRzJTNEMSUzQmZvbnRDb2xvciUzRGRlZmF1bHQlM0Jmb250U2l6ZSUzRDEyJTNCJTIyJTIwdmVydGV4JTNEJTIyMSUyMiUyMHBhcmVudCUzRCUyMjElMjIlM0UlM0NteEdlb21ldHJ5JTIweCUzRCUyMjEzMTAlMjIlMjB5JTNEJTIyNjA4JTIyJTIwd2lkdGglM0QlMjIyMDAlMjIlMjBoZWlnaHQlM0QlMjIyMCUyMiUyMGFzJTNEJTIyZ2VvbWV0cnklMjIlMkYlM0UlM0MlMkZteENlbGwlM0UlM0NteENlbGwlMjBpZCUzRCUyMjI5JTIyJTIwdmFsdWUlM0QlMjIlMjZsdCUzQmgxJTI2Z3QlM0JBbWF6b24lMjBDb25uZWN0JTIwV2lzZG9tJTI2YW1wJTNCbmJzcCUzQiUyNmx0JTNCJTJGaDElMjZndCUzQiUyMiUyMHN0eWxlJTNEJTIydGV4dCUzQmh0bWwlM0QxJTNCc3Ryb2tlQ29sb3IlM0Rub25lJTNCZmlsbENvbG9yJTNEbm9uZSUzQnNwYWNpbmclM0Q1JTNCc3BhY2luZ1RvcCUzRC0yMCUzQndoaXRlU3BhY2UlM0R3cmFwJTNCb3ZlcmZsb3clM0RoaWRkZW4lM0Jyb3VuZGVkJTNEMCUzQnNoYWRvdyUzRDElM0JkYXNoZWQlM0QwJTNCc2tldGNoJTNEMCUzQnBvaW50ZXJFdmVudHMlM0QxJTNCZm9udFNpemUlM0QxMyUzQmZvbnRDb2xvciUzRGRlZmF1bHQlM0J2ZXJ0aWNhbEFsaWduJTNEdG9wJTNCJTIyJTIwdmVydGV4JTNEJTIyMSUyMiUyMHBhcmVudCUzRCUyMjElMjIlM0UlM0NteEdlb21ldHJ5JTIweCUzRCUyMjc4NSUyMiUyMHklM0QlMjI0MTAlMjIlMjB3aWR0aCUzRCUyMjM1MCUyMiUyMGhlaWdodCUzRCUyMjEyMCUyMiUyMGFzJTNEJTIyZ2VvbWV0cnklMjIlMkYlM0UlM0MlMkZteENlbGwlM0UlM0MlMkZyb290JTNFJTNDJTJGbXhHcmFwaE1vZGVsJTNFeO7S2QAAIABJREFUeF7s3Qu4vt9cJ/730CWRxKCYf8kMM2T8JKFRoUIKP37OlNMwoZ8I/4xTGcmhZijCaGIccibHihwKxaB+ahjhwmBmUo0i+TteDv/r43c/7Gfbez/3vdb9PPt59n7d1/W9dPW917rXeq11H57v7/NZ65/EQYAAAQIECBAgQIAAAQIECBAgQIAAAQIECBAgQIAAAQIECBAgQIAAAQIECBAgQIAAAQIECBAgQGCPwD+hQYAAAQIECBAgQIAAAQIECBAgQIAAAQIECBAgQIAAAQIECBAgQIAAAQIECBAgQIAAAQIECBAgQGCvgIQT84EAAQIECBAgQIAAAQIECBAgQIAAAQIECBAgQIAAAQIECBAgQIAAAQIECBAgQIAAAQIECBAgQGBJQMKJCUGAAAECBAgQIECAAAECBAgQIECAAAECBAgQIECAAAECBAgQIECAAAECBAgQIECAAAECBAgQILAkIOHEhCBAgAABAgQIECBAgAABAgQIECBAgAABAgQIECBAgAABAgQIECBAgAABAgQIECBAgAABAgQIEFgSkHBiQhAgQIAAAQIECBAgQIAAAQIECBAgQIAAAQIECBAgQIAAAQIECBAgQIAAAQIECBAgQIAAAQIECCwJSDgxIQgQIECAAAECBAgQIECAAAECBAgQIECAAAECBAgQIECAAAECBAgQIECAAAECBAgQIECAAAECBJYEJJyYEAQIECBAgAABAgQIECBAgAABAgQIECBAgAABAgQIECBAgAABAgQIECBAgAABAgQIECBAgAABAksCEk5MCAIECBAgQIAAAQIECBAgQIAAAQIECBAgQIAAAQIECBAgQIAAAQIECBAgQIAAAQIECBAgQIAAgSUBCScmBAECBAgQIECAAAECBAgQIECAAAECBAgQIECAAAECBAgQIECAAAECBAgQIECAAAECBAgQIECAwJKAhBMTggABAgQIECBAgAABAgQIECBAgAABAgQIECBAgAABAgQIECBAgAABAgQIECBAgAABAgQIECBAYElAwokJQYAAAQIECBAgQIAAAQIECBAgQIAAAQIECBAgQIAAAQIECBAgQIAAAQIECBAgQIAAAQIECBAgsCQg4cSEIECAAAECBAgQIECAAAECBAgQIECAAAECBAgQIECAAAECBAgQIECAAAECBAgQIECAAAECBAgQWBKQcGJCECBAgAABAgQIECBAgAABAgQIECBAgAABAgQIECBAgAABAgQIECBAgAABAgQIECBAgAABAgQILAlIODEhCBAgQIAAAQIECBAgQIAAAQIECBAgQIAAAQIECBAgQIAAAQIECBAgQIAAAQIECBAgQIAAAQIElgQknJgQBAgQIECAAAECBAgQIECAAAECBAgQIECAAAECBAgQIECAAAECBAgQIECAAAECBAgQIECAAAECSwISTkwIAgQIECBAgAABAgQIECBAgAABAgQIECBAgAABAgQIECBAgAABAgQIECBAgAABAgQIECBAgACBJQEJJyYEAQIECBAgQIAAAQIECBAgQIAAAQIECBAgQIAAAQIECBAgQIAAAQIECBAgQIAAAQIECBAgQIDAkoCEExOCAAECBAgQIECAAAECBAgQIECAAAECBAgQIECAAAECBAgQIECAAAECBAgQIECAAAECBAgQIEBgSUDCiQlBgAABAgQIECBAgAABAgQIECBAgAABAgQIECBAgAABAgQIECBAgAABAgQIECBAgAABAgQIECCwJCDhxIQgQIAAAQIECBAgQIAAAQIECBAgQIAAAQIECBAgQIAAAQIECBAgQIAAAQIECBAgQIAAAQIECBBYEpBwYkIQIECAAAECBAgQIECAAAECBAgQIECAAAECBAgQIECAAAECBAgQIECAAAECBAgQIECAAAECBAgsCUg4MSEIECBAgAABAgQIECBAgAABAgQIECBAgAABAgQIECBAgAABAgQIECBAgAABAgQIECBAgAABAgSWBCScmBAECBAgQIAAAQIECBAgQIAAAQIECBAgQIAAAQIECBAgQIAAAQIECBAgQIAAAQIECBAgQIAAAQJLAhJOTAgCBAgQIECAAAECBAgQIECAAAECBAgQIECAAAECBAgQIECAAAECBAgQIECAAAECBAgQIECAAIElAQknJgQBAgQIECBAgAABAgQIECBAgAABAgQIECBAgAABAgQIECBAgAABAgQIECBAgAABAgQIECBAgMCSgIQTE4IAAQIECBAgQIAAAQIECBAgQIAAAQIECBAgQIAAAQIECBAgQIAAAQIECBAgQIAAAQIECBAgQGBJQMKJCUGAAAECBAgQIECAAAECBAgQIECAAAECBAgQIECAAAECBAgQIECAAAECBAgQIECAAAECBAgQILAkIOHEhCBAgAABAgQIECBAgAABAgQIECBAgAABAgQIECBAgAABAgQIECBAgAABAgQIECBAgAABAgQIEFgSkHBiQhAgQIAAAQIECBAgQIAAAQIECBAgQIAAAQIECBAgQIAAAQIECBAgQIAAAQIECBAgQIAAAQIECCwJSDgxIQgQIECAAAECBAgQIECAAAECBAgQIECAAAECBAgQIECAAAECBAgQIECAAAECBAgQIECAAAECBJYEJJyYEAQIECBAgAABAgQIECBAgAABAgQIECBAgAABAgQIECBAgAABAgQIECBAgAABAgQIECBAgAABAksCEk5MCAIECBAgQIAAAQIECBAgQIAAAQIECBAgQIAAAQIECBAgQIAAAQIECBAgQIAAAQIECBAgQIAAgSUBCScmBAECBAgQIECAAAECBAgQIECAAAECBAgQIECAAAECBAgQIECAAAECBAgQIECAAAECBAgQIECAwJKAhBMTggABAgQIECBAgAABAgQIECBAgAABAgQIECBAgAABAgQIECBAgAABAgQIECBAgAABAgQIECBAYElAwokJQYAAAQIECBAgQIAAAQIECBAgQIAAAQIECBAgQIAAAQIECBAgQIAAAQIECBAgQIAAAQIECBAgsCQg4cSEIECAAAECBAgQIECAAAECBAgQIECAAAECBAgQIECAAAECBAgQIECAAAECBAgQIECAAAECBAgQWBKQcGJCECBAgAABAgQIECBAgAABAgQIECBAgAABAgQIECBAgAABAgQIECBAgAABAgQIECBAgAABAgQILAlIODEhCBAgQIAAAQIECBAgQIAAAQIECBAgQIAAAQIECBAgQIAAAQIECBAgQIAAAQIECBAgQIAAAQIElgQknJgQBAgQIECAAAECBAgQIECAAAECBAgQIECAAAECBAgQIECAAAECBAgQIECAAAECBAgQIECAAAECSwISTkwIAgQIECBAgAABAgQIECBAgAABAgQIECBAgAABAgQIECBAgAABAgQIECBAgAABAgQIECBAgACBJQEJJyYEAQIECBAgQIAAAQIECBAgQIAAAQIECBAgQIAAAQIECBAgQIAAAQIECBAgQIAAAQIECBAgQIDAkoCEExOCAAECBAgQIECAAAECBAgQIECAAAECBAgQIECAAAECBAgQIECAAAECBAgQIECAAAECBAgQIEBgSUDCiQlBgAABAgQIECBAgAABAgQIECBAgAABAgQIECBAgAABAgQIECBAgAABAgQIECBAgAABAgQIECCwJCDhxIQgQIAAAQIECBAgQIAAAQIECBAgQIAAAQIECBAgQIAAAQIECBAgQIAAAQIECBAgQIAAAQIECBBYEpBwYkIQIECAAAECBAgQIECAAAECBAgQIECAAAECBAgQIECAAAECBAgQIECAAAECBAgQIECAAAECBAgsCUg4MSEIECBAgAABAgQIECBAgAABAgQIECBAgAABAgQIECBAgAABAgQIECBAgAABAgQIECBAgAABAgSWBCScmBAECBAgQIAAAQIECBAgQIAAAQIECBAgQIAAAQIECBAgQIAAAQIECBAgQIAAAQIECBAgQIAAAQJLAhJOTAgCBAgQIECAAAECBAgQIECAAAECBAgQIECAAAECBAgQIECAAAECBAgQIECAAAECBAgQIECAAIElAQknJgQBAgQIECBAgAABAgQIECBAgAABAgQIECBAgAABAgQIECBAgAABAgQIECBAgAABAgQIECBAgMCSgIQTE4IAAQIECBAgQIAAAQIECBAgQIAAAQIECBAgQIAAAQIECBAgQIAAAQIECBAgQIAAAQIECBAgQGBJQMKJCUGAAAECBAgQIECAAAECBAgQIECAAAECBAgQIECAAAECBAgQIECAAAECBAgQIECAAAECBAgQILAkIOHEhCBAgAABAgQIECBAgAABAgQIECBAgAABAgQIECBAgAABAgQIECBAgAABAgQIECBAgAABAgQIEFgSkHBiQhAgQIAAAQIECBAgQIAAAQIECBAgQIAAAQIECBAgQIAAAQIECBAgQIAAAQIECBAgQIAAAQIECCwJSDgxIQgQIECAAAECBAgQIECAAAECBAgQIECAAAECBAgQIECAAAECBAgQIECAAAECBAgQIECAAAECBJYEJJyYEAQIECBAgAABAgQIECBAgAABAgQIECBAgAABAgQIECBAgAABAgQIECBAgAABAgQIECBAgAABAksCEk5MCAIECBAgQIAAAQIECBAgQIAAAQIECBAgQIAAAQIECBAgQIAAAQIECBAgQIAAAQIECBAgQIAAgSUBCScmBAECBAgQIECAAAECBAgQIECAAAECBAgQIECAAAECBAgQIECAAAECBAgQIECAAAECBAgQIECAwJKAhBMTggABAgQIECBAgAABAgQIECBAgAABAgQIECBAgAABAgQIECBAgAABAgQIECBAgAABAgQIECBAYElAwokJQYAAAQIECBAgQIAAAQIECBAgQIAAAQIECBAgQIAAAQIECBAgQIAAAQIECBAgQIAAAQIECBAgsCQg4cSEIECAAAECBAgQIECAAAECBAgQIECAAAECBAgQIECAAAECBAgQIECAAAECBAgQIECAAAECBAgQWBKQcGJCECBAgAABAgQIECBAgAABAgQIECBAgAABAgQIECBAgAABAgQIECBAgAABAgQIECBAgAABAgQILAlIODEhCBAgQIAAAQIECBAgQIAAAQIECBAgQIAAAQIECBAgQIAAAQIECBAgQIAAAQIECBAgQIAAAQIElgQknJgQBAgQIECAAAECBAgQIECAAAECBAgQIECAAAECBAgQIECAAAECBAgQIECAAAECBAgQIECAAAECSwISTkwIAgQIECBAgAABAgQIECBAgAABAgQIECBAgAABAgQIECBAgAABAgQIECBAgAABAgQIECBAgACBJQEJJyYEAQIECBAgQIAAAQIECBAgQIAAAQIECBAgQIAAAQIECBAgQIAAAQIECBAgQIAAAQIECBAgQIDAkoCEExOCAAECBAgQIECAAAECBAgQIECAAAECBAgQIECAAAECBAgQIECAAAECBAgQIECAAAECBAgQIEBgSUDCiQlBgAABAgQIECBAgAABAgQIECBAgAABAgQIECBAgAABAgQIECBAgAABAgQIECBAgAABAgQIECCwJCDhxIQgQIAAAQIECBAgQIAAAQIECBAgQIAAAQIECBAgQIAAAQIECBAgQIAAAQIECBAgQIAAAQIECBBYEpBwYkIQIECAAAECBAgQIECAAAECBAgQIECAAAECBAgQIECAAAECBAgQIECAAAECBAgQIECAAAECBAgsCUg4MSEIECBAgAABAgQIECBAgAABAgQIECBAgAABAgQIECBAgAABAgQIECBAgAABAgQIECBAgAABAgSWBCScmBAECBAgQIAAAQIECBAgQIAAAQIECBAgQIAAAQIECBAgQIAAAQIECBAgQIAAAQIECBAgQIAAAQJLAhJOTAgCBAgQIECAAAECBAgQIECAAAECBAgQIECAAAECBAgQIECAAAECBAgQIECAAAECBAgQIECAAIElAQknJgQBAgQIECBAgAABAgQIECBAgAABAgQIECBAgAABAgQIECBAgAABAgQIECBAgAABAgQIECBAgMCSgIQTE4IAAQIECBAgQIAAAQIECBAgQIAAAQIECBAgQIAAAQIECBAgQIAAAQIECBAgQIAAAQIECBAgQGBJQMKJCUGAAAECBAgQIECAAAECBAgQIECAAAECBAgQIECAAAECBAgQIECAAAECBAgQIECAAAECBAgQILAkIOHEhCBAgAABAgQIECBAgAABAgQIECBAgAABAgQIECBAgAABAgQIECBAgAABAgQIECBAgAABAgQIEFgSkHBiQhAgQIAAAQIECBAgQIAAAQIECBAgQIAAAQIECBAgQIAAAQIECBAgQIAAAQIECBAgQIAAAQIECCwJSDgxIQgQIECAAAECBAgQIECAAAECBAgQIECAAAECBAgQIECAAAECBAgQIECAAAECBAgQIECAAAECBJYEJJyYEAQIECBAgAABAgQIECBAgAABAgQIECBAgAABAgQIECBAgAABAgQIECBAgAABAgQIECBAgAABAksCEk5MCAIECBAgQIAAAQIECBAgQIAAAQIECBAgQIAAAQIECBAgQIAAAQIECBAgQIAAAQIECBAgQIAAgSUBCScmBAECBAgQIECAAAECBAgQIECAAAECBAgQIECAAAECBAgQIECAAAECBAgQIECAAAECBAgQIECAwJKAhBMTggABAgQIECBAgAABAgQIECBAgAABAgQIECBAgAABAgQIECBAgAABAgQIECBAgAABAgQIECBAYElAwokJQYAAAQIECBAgQIAAAQIECBAgQIAAAQIECBAgQIAAAQIECBAgQIAAAQIECBAgQIAAAQIECBAgsCQg4cSEIECAAAECBAgQIECAAAECBAgQIECAAAECBAgQIECAAAECBAgQIECAAAECBAgQIECAAAECBAgQWBKQcGJCECBAgAABAgQIECBAgAABAgQIECBAgAABAgQIECBAgAABAgQIECBAgAABAgQIECBAgAABAgQILAlIODEhCBAgQIAAAQIECBAgQIAAAQIECBAgQIAAAQIECBAgQIAAAQIECBAgQIAAAQIECBAgQIAAAQIElgQknJgQBAgQIECAAAECBAgQIECAAAECBAgQIECAAAECBAgQIECAAAECBAgQIECAAAECBAgQIECAAAECSwISTkwIAgQIECBAgAABAgQIECBAgAABAgQIECBAgAABAgQIECBAgAABAgQIECBAgAABAgQIECBAgACBJQEJJyYEAQIECBAgQIAAAQIECBAgQIAAAQIECBAgQIAAAQIECBAgQIAAAQIECBAgQIAAAQIECBAgQIDAkoCEExOCAAECBAgQIECAAAECBAgQIECAAAECBAgQIECAAAECBAgQIECAAAECBAgQIECAAAECBAgQIEBgSUDCiQlBgAABAgQIECBAgAABAgQIECBAgAABAgQIECBAgAABAgQIECBAgAABAgQIECBAgAABAgQIECCwJCDhxIQgQIAAAQIECBAgQIAAAQIECBAgQIAAAQIECBAgQIAAAQIECBAgQIAAAQIECBAgQIAAAQIECBBYEpBwYkIQIECAAAECBAgQIECAAAECBAgQIECAAAECBAgQIECAAAECBAgQIECAAAECBAgQIECAAAECBAgsCUg4MSEIECBAgAABAgQIECBAgAABAgQIECBAgAABAgQIECBAgAABAgQIECBAgAABAgQIECBAgAABAgSWBCScmBAECBAgQIAAAQIECBAgQIAAAQIECBAgQIAAAQIECBAgQIAAAQIECBAgQIAAAQIECBAgQIAAAQJLAhJOTAgCBAgQIECAAAECBAgQIECAAAECBAgQIECAAAECBAgQIECAAAECBAgQIECAAAECBAgQIECAAIElAQknJgQBAgQIECBAgAABAgQIECBAgAABAgQIECBAgAABAgQIECBAgAABAgQIECBAgAABAgQIECBAgMCSgIQTE4IAAQIECBAgQIAAAQIECBAgQIAAAQIECBAgQIAAAQIECBAgQIAAAQIECBAgQIAAAQIECBAgQGBJQMKJCUGAAAECBAgQIECAAAECBAgQIECAAAECBAgQIECAAAECBAgQIECAAAECBAgQIECAAAECBAgQILAkIOHEhCBAgAABAgQIECBAgAABAgQIECBAgAABAgQIECBAgAABAgQIECBAgAABAgQIECBAgAABAgQIEFgSkHBiQhAgQIAAAQIECBAgQIAAAQIECBAgQIAAAQIECBAgQIAAAQIECBAgQIAAAQIECBAgQIAAAQIECCwJSDgxIQgQIECAAAECBAgQIECAAAECBAgQIECAAAECBAgQIECAAAECBAgQIECAAAECBAgQIECAAAECBJYEJJyYEAQIECBAgAABAgQIECBAgAABAgQIECBAgAABAgQIECBAgAABAgQIECBAgAABAgQIECBAgAABAksCEk5MCAIECBAgQIAAAQIECBAgQIAAAQIECBAgQIAAAQIECBAgQIAAAQIECBAgQIAAAQIECBAgQIAAgSUBCScmBAECBAgQIECAAAECBAgQIECAAAECBAgQIECAAAECBAgQIECAAAECBAgQIECAAAECBAgQIECAwJKAhBMTggABAgQIECBAgAABAgQIECBAgAABAgQIECBAgAABAgQIECBAgAABAgQIECBAgAABAgQIECBAYElAwokJQYAAAQIECBAgQIAAAQIECBAgQIAAAQIECBAgQIAAAQIECBAgQIAAAQIECBAgQIAAAQIECBAgsCQg4cSEIECAAAECBAgQIECAAAECBAgQIECAAAECBAgQIECAAAECBAgQIECAAAECBAgQIECAAAECBAgQWBKQcGJCECBAgAABAgQIECBAgAABAgQIECBAgAABAgQIECBAgAABAgQIECBAgAABAgQIECBAgAABAgQILAlIODEhCBAgQIAAAQIECBAgQIAAAQIECBAgQIAAAQIECBAgQIAAAQIECBAgQIAAAQIECBAgQIAAAQIElgQknJgQBAgQIECAAAECBAgQIECAAAECBAgQIECAAAECBAgQIECAAAECBAgQIECAAAECBAgQIECAAAECSwISTkwIAgQIECBAgAABAgQIECBAgAABAgQIECBAgAABAgQIECBAgAABAgQIECBAgAABAgQIECBAgACBJQEJJyYEAQIECBAgQIAAAQIECBAgQIAAAQIECBAgQIAAAQIECBAgQIAAAQIECBAgQIAAAQIECBAgQIDAkoCEExOCAAECBAgQIECAAAECBAgQIECAAAECBAgQIECAAAECBAgQIECAAAECBAgQIECAAAECBAgQIEBgSUDCiQlBgAABAgQIECBAgAABAgQIECBAgAABAgQIECBAgAABAgQIECBAgAABAgQIECBAgAABAgQIECCwJCDhxIQgQIAAAQIECBAgQIAAAQIECBAgQIAAAQIECBAgQIAAAQIECBAgQIAAAQIECBAgQIAAAQIECBBYEpBwYkIQIECAAAECBAgQIECAAAECBAgQIECAAAECBAgQIECAAAECBAgQIECAAAECBAgQIECAAAECBAgsCUg4MSEIECBAgAABAgQIECBAgAABAgQIECBAgAABAgQIECBAgAABAgQIECBAgAABAgQIECBAgAABAgSWBCScmBAECBAgQIAAAQIECBAgQIAAAQIECBAgQIAAAQIECBAgQIAAAQIECBAgQIAAAQIECBAgQIAAAQJLAhJOTAgCBAgQIECAAAECBAgQIECAAAECBAgQIECAAAECBAgQIECAAAECBAgQIECAAAECBAgQIECAAIElAQknJgQBAgQIECBAgAABAgQIECBAgAABAgQIECBAgAABAgQIECBAgAABAgQIECBAgAABAgQIECBAgMCSgIQTE4IAAQIECBAgQIAAAQIECBAgQIAAAQIECBAgQIAAAQIECBAgQIAAAQIECBAgQIAAAQIECBAgQGBJQMKJCUGAAAECBAgQIECAAAECBAgQIECAAAECBAgQIECAAAECBAgQIECAAAECBAgQIECAAAECBAgQILAkIOHEhCBAgAABAgQIECBAgAABAgQIECBAgAABAgQIECBAgAABAgQIECBAgAABAgQIECBAgAABAgQIEFgSkHBiQhAgQIAAAQIECBAgQIAAAQIECBAgQIAAAQIECBAgQIAAAQIECBAgQIAAAQIECBAgQIAAAQIECCwJSDgxIQgQIECAAAECBAgQIECAAAECBAgQIECAAAECBAgQIECAAAECBAgQIECAAAECBAgQIECAAAECBJYEJJyYEAQIECBAgAABAgQIECBAgAABAgQIECBAgAABAgQIECBAgAABAgQIECBAgAABAgQIECBAgAABAksCEk5MCAIECBAgQIDA5gW+Ocllk3x3kn+R5HuT1P/vckkuva85n0zyF0n+cfjfv0xSf96b5DObb7orEiBAgAABAgQIECBAgAABAgQIECBAgAABAgQIECBAgAABAgQIECBAgAABAqdBQMLJaRjlk9XHiyR5apKzGrv1+CT3T/K5xvKKESBAgACBFoFvSHKVJGcmueHwf7fUs7/MG5L8fpIXJflQki/NUak6CBAgQODECfyrJM9PcuWGnr0zya2SvKeh7Ngi10vy6rEnH3Hek5LcL8lnZ6jroCouleTZSa7TUP+bk9wuyYcPKPtPh3p/rKHenxrKNhRVZMMCPffhDyZ504bb63IECBAgQIAAAQIECBAgQIAAAQIECBAgQIAAAQIECBAgQCASTkyCXRP40SQvSXKhxoa/O8ktk7yrsbxiBAgQIEBgrEB9Z9VuJbdPcpcDdi4ZW8/Y8/44yZOTvCzJp8YWch4BAgQInAqBCyd5SpJbNPb2+kle01h2TLEHJnnkmBNXnPP6JD+Z5CMz1HVQFVdN8ookl2yov/zvneTTB5RzTSySAAAgAElEQVSVcNIAuoNFJJzs4KBpMgECBAgQIECAAAECBAgQIECAAAECBAgQIECAAAECBE67gIST0z4Ddqv/503y8CQVjNRz1Iq3v5bkyz2VKEuAAAECBA4RqO+rM5L8+yS3PQal9yb5jSRPl3hyDPouSYDAaRI4T5IfSXLFJI/b8o73/pa67/Abah3drMUEnjgkaPbW/8kklRzzlt6KDil/6yTPa6z7KEMJJ42oO1ZMwsmODZjmEiBAgAABAgQIECBAgAABAgQIECBAgAABAgQIECBAgEDscGIS7JTAZZI8N8k1Olv92iR3SPLXnfUoToAAAQIE9gt8V5KHDe+Z49b50yQPSvKHSb503I1xfQIECJwggUosvEqShyQ5K8kvDonx297FnmSJo3bn6O13TxD+Qde+e5Lf7G3UAeVr3B86/Gmp/qhdYiSctIjuXpmeuf6DSd60e13WYgIECBAgQIAAAQIECBAgQIAAAQIECBAgQIAAAQIECBDYdQE7nOz6CJ6u9t8lSQU6zXHcPMmL56hIHQQIECBAIMk3Jrlrkl9KctEtE3lSkl9I8rEta5fmECBAYBcFKrGwdky8Y5LamaOOXUk4qd23XpTkcg3wr0/yk0k+0lB2VZEzk7xs1UkT/r52s3xAks9PKDPm1J6dWM5Jcpsk7z/kQhJOxozA7p8j4WT3x1APCBAgQIAAAQIECBAgQIAAAQIECBAgQIAAAQIECBAgcOoEJJycuiHf2Q73BPcc1Ola8fY+ST6zsyIaToAAAQLbIvAdSX4lyW23pUEHtKNWxL5XkrdvcRs1jQABAtssUAkB/3ZIZNifWLgrCScXS/LbSW7QAF27Q944SSVOzHn07hpyUFvWlRxz6STPSXLNBoByPzvJJw8pK+GkAXUHi0g42cFB02QCBAgQIECAAAECBAgQIECAAAECBAgQIECAAAECBAicdgEJJ6d9BuxO/6+e5KVJLjlTk9+d5JZJ3jVTfaohQIAAgdMnUN9RFXT6xCRX3oHuvzfJ3ZO8IcmXd6C9mkiAAIFtEPimJLU74kOSVLD4QceuJJycL8mjh8T7FtvaoeP5LQWPKHPhYRfLW8xY77qSY641vENbmlo7jT3iiPevhJMW1d0rI+Fk98ZMiwkQIECAAAECBAgQIECAAAECBAgQIECAAAECBAgQIHDqBSScnPopsBMA503y0CQVpDPncb8kvybodk5SdREgQODUCNQ31FlJHpukVjzflePDSe6R5FXef7syZNpJgMAxCZwnyY8keWSSq61ow64knFQ37pbkyY2mD0tSf+ZMWjwjyYuSXK6xTYcVqwTL2tVyzqPH7iZJXn5EYySczDlS21uXhJPtHRstI0CAAAECBAgQIECAAAECBAgQIECAAAECBAgQIECAAIFDBCScmBq7IHCpJM9Ocp2ZG/vaJHdIUivgOggQIECAwFiB+n669bCzyUXHFtqi8yrp5I4dq7RvUVc0hQABArML1DP+KkNixY1G1r5LCSffn+TVSS40sm97T/vtJGcn+WRD2cOK/GSSZ81Y36KqWljgAUk+P1PdPbvDvDPJrZK854i2SDiZaaC2vBoJJ1s+QJpHgAABAgQIECBAgAABAgQIECBAgAABAgQIECBAgAABAl8vIOHErNgFgZsl+Z01NfTmSV68prpVS4AAAQInT2DXk00WI/LWJHdO8u6TN0R6RIAAgWaB70pSySO3mJiQsUsJJz3J/OckuU2S9zcLLxesnSwfnuSBM9W3t5rXJ6lklo/MVPdFklTCzQ0b6qsdXO6a5BNHlJVw0gC7g0UknOzgoGkyAQIECBAgQIAAAQIECBAgQIAAAQIECBAgQIAAAQIETruAhJPTPgO2v/8XTPKEJHdaU1OfnuSeST61pvpVS4AAAQInS+DaSZ6R5NInoFsvSXK3JB89AX3RBQIECPQKfFOS2hWjnotTj11KOOnpZ7nUe/CNU4EOOf9iQxLHDWaqb281tYvljZNUkswcx+WTvCDJlRoqe1SSX0jyxSPKSjhpgN3BIhJOdnDQNJkAAQIECBAgQIAAAQIECBAgQIAAAQIECBAgQIAAAQKnXUDCyWmfAdvf/zOS1Iqwl1tTU983rGD8jjXVr1oCBAgQODkCV0jytCTXODldyv2TPHZFEOwJ6q6uECBA4FCBnkSMXUo4KYD7DM/+lulw9yS/2VLwgDJXTfKKJJecqb791czZ1jOTvKyxnbUrzPNXlJVw0oi7Y8UknOzYgGkuAQIECBAgQIAAAQIECBAgQIAAAQIECBAgQIAAAQIECCQSTsyCbRao+VnBUI9ZcyPvN6xm/OU1X0f1BAgQILC7ArXj1q8m+ZmZu/C6JL+b5C1JPpDkE0k+v+caFQBdQajfm+QnktwyyUVnbMOHh8TLP5uxTlURIEBgFwVOU8LJtZK8oXGQaheYB+x7VzVW9ZXdZJ7cWnhEuTnb+sAkjxxxzf2njF3gQMJJA+4OFpFwsoODpskECBAgQIAAAQIECBAgQIAAAQIECBAgQIAAAQIECBA47QISTk77DNju/tdKt89Mct01N/O1Se6Q5K/XfB3VEyBAgMBuCtT30k8m+e2Zmv+xJI8b3nGV8DEl4bECom+U5OeTXG2m9jw++cpOJ5+bqT7VECBAYBcFTlPCyWWTPC9J7TAy9fi9JLdP8vGpBfedf/5hYYG5Ezn3Xub1w/v7I51tvcDw3r5rQz2vGrz+rqGsIidPQMLJyRtTPSJAgAABAgQIECBAgAABAgQIECBAgAABAgQIECBAgMCJF5BwcuKHeKc7eGaSl22oBzdP8uINXctlCBAgQGC3BHqCA/f39D8NO6V8tJOgdly5R5JfTHKhzroq4fI2Sd7YWY/iBAgQ2GWB05RwUu+NJw6JEFPH7J1JbpXkPVML7jv/UkmeneQ6nfUcVbzebzdOck7nNXra+qgkv5Dki51tUPxkCPR8U/5gkjedDAa9IECAAAECBAgQIECAAAECBAgQIECAAAECBAgQIECAAIFdEpBwskujdbra+o1DQO69NtTtpye5Z5JPbeh6LkOAAAECuyFQ76NHJLlfZ3Pfm+QhQ3LjlzrrWhSv77hrDkHDV+6s0y4nnYCKEyCw8wKnKeGk3h8PTvLwxlG7SZKXN5ZdFPuBJK+cIWlyVTPunuQ3V5204u9rJ5hXJKkdOKcePzUk1kwt5/yTKSDh5GSOq14RIECAAAECBAgQIECAAAECBAgQIECAAAECBAgQIEDgRAtIODnRw7vTnbtikhcmucKGejHX6rcbaq7LECBAgMCGBL4vyYuSXLrjem9NcvYMK6wf1oQKhK2V6q/R0cZ3J7llknd11KEoAQIEdlngNCWc1Dj17Cb5oCS1c0fPcZ8kj+2pYGTZX0vygCSfH3n+Qaf9ZJJnNZT3G7MB7YQXkXBywgdY9wgQIECAAAECBAgQIECAAAECBAgQIECAAAECBAgQIHASBSScnMRRPRl92lQA0l6tWr2+ApK+fDII9YIAAQIEOgXm2G2rkk3umuR/dLZlVfFrJ3lGZ2KM9+AqZX9PgMBJFjhtCSeXT/KCJFdqGNSnJLl3kk83lK0iF0jyuOH92FjF6GKvT1IJIx8ZXWL5xPMOO8E8sKH8a5PcLslHG8oqcjIFJJyczHHVKwIECBAgQIAAAQIECBAgQIAAAQIECBAgQIAAAQIECJxoAQknJ3p4d7ZzF0ny1CRnNfTg8Um+O8l1G8pWQNAdktRKtA4CBAgQINC729aHk9wxyRs2QFnfdBVQ+9sd13pVktsn+buOOhQlQIDArgqctoSTCyepxJFbNAxYbxJH7Rr2nCTXbLj21CK9u4z0OM2xu8rU/jp/uwUknGz3+GgdAQIECBAgQIAAAQIECBAgQIAAAQIECBAgQIAAAQIECBwgIOHEtNhGgR9N8pIkF5rYuPcNAVOVbPKYiWUXp988yYsby25rsUrgudoQ0PV9SS6bpAJdFsd7k7w/yV8k+W9J3pzk4zN25nxJvifJdZL8m2H1/avsqb8Csmvs/nxow5uS/O8kX5qxDb1V1bPyWwe3703yXUmunKQCE6tvB83VRb+qH/99SGR6R5Ly/pskX+htlPJNAt+Q5P9JUnPwXyep8fynB4zjJ4f5+PdJ3j7sTlFz9P+c4LE7T5LvSPIDg0cZXW7fjhl7nxdvS1J//vaE7gxV933tttX6PqkJev8kj03yxabZOr3QtyT5jSF5cnrppOb9jyep5/CmD/fm4eKn/d684PBM+v4k9R1T7+D6vxfH4nn9gSR/mqR2FXpnks9vehKPvF49Wy6a5KpDf+ob7dv39amqqudtfUvUN1q9h84Z/n+fGXmdbTmtvgP/RZLaTaP6XN9N9aw66PvpLUn+cejzu4Z+vzvJJzbUmdOWcNKzc0dvEsf1krx64rjWNZ+b5L4Ty9Xpd0/ymw3lqkj9dnreMH+nVtFz3anXWvf5dX/U87fu5SsMO+PUs6ySh/b+tly0Y/Fb6HPDN/UHk9RvoXqm/cMOfDsunl2VFPWDQz/r91/1eXHUM+s9Sf5k+FPvoVW/8XYx4WTx3qrdkOr3wRnD76n9vxPKpX4v1Y4+9fu33mO7+u4acz/VHCmTmiP1Z//3yccGh3qP1Xu8FjiZ8985Ft+H9e9fNUfrXbv33bpr30djzJ1DgAABAgQIECBAgAABAgQIECBAgAABAgQIECBAgMAxCUg4OSZ4lz1UoP6j/aOHIN+pTE9Pcs8ktSL9S5NccmoFSRZ1fKqhbGuRWpH+WRML/1SSZx9R5huT/HCSs5PcaGLddfrvJvn1YVX+VUEzB1Vfz5YKRrrbsFr+3sCcMc2pQNH/MgSVVcD/cRwVwFG75dw6yS0PCaRqbVcFn/zeMO4V2D3XfKvEiZoXP9basGMoV8F/FdS/zgDaCpC7RpKbJTlzXwLF1C7X2L0syTOHoOZ1tnt/234hyS9NbPAvJnn4ijLfmeQ2Seq5UkFTU48/TvLk4blRgcIn5ah3SI1zy45ZZVD3+F2HBLNNmrQmbS7aWPPsERsKBHVvHj0zduHebAmcrSDUerdWIOphR33HXCvJnYfvmKlJyPWsrt1+aveGv9ySJNZLJLnV8Kytd1LLUcGjr0vy/CS/PyRntNSz7jJ1b//Q0Ncb7gvQbrl2JRFVQvgLhiScL7dUsqdMy7d35yW/WryCgo8jqe+w9vdYrPo9ctg163fCg0d8n+wvX7tw/XKSJw6J31PGpGenkXoWtexUVvfr9ZNUUsKYo+c7vnUsVrWrnls3HXYerYTkqc/iw+qvpIT6Tqp7uoLxW35vrmp7y98vfv/92+F3QyXTTDkqyaZ2an1Gkv91SMGW9+aiqk0+P8qi2nrjwaL1vbVoe727yuUPkvzfKagd57ZYr/ptOse/c/zn4Td76++melbcNslPN/x2W3wfVT8rWar3fdoxPIoSIECAAAECBAgQIECAAAECBAgQIECAAAECBAgQILBLAhJOdmm0TkdbLzMkGbQENCwCbSoQpgKRbt9AVivnVlBNrdq/qaMl0OuwoKIK0KwEk38/7GrS24dKPHnosFLp2GCEWtnzYR0r7O9tcwVEVGBZJZ/MlZSxymRheO8hWHLV+b1/X4FJtSNBJTv1Jtf0BKr19qO1/KqgntZ6q1wlDFSwcgXjTA0YG3PdGruam08bdrAZU6bnnLkTTiqY/WeHxLA5AgjL43Ebvl97PFeV7U3cWFfw56p2124QT0hyp1UnHvL3LxoSZda5o4B7MzkqGWyX7s2WYM6jEk7qHVxJXvXtUTt/zHHUrnn1LVEBzmO/Zea47qKO+i6q8b7FjMHaVXd9I/1WkicdEdg8Zz/G1FXfIfXsqXfLOt671Yb6Nq2doyoBoHU3vJZv7zH9H3POJgPGx7Sndp15RWOi/qOS1LfJ1F28Wn+r1fV+NcnjG37nvT5JjftHxqDsO6cS6Cuxduox9Zo93/FzfnPUvxHVDha1k8xZMz+3DjKsnan+43BvbzKRe29bFn2u39AVyN97VLJRPZtrl7za7WPv0fLeXJTfxPOjEgbr3xPqOV6Jg3MfZVPv5frNUDustj7Hx7Srxfqw36Zzz5FKuq2FBH4nSe0CNOaob/z6XfuQGRI563qVWF/fWx8ac3HnECBAgAABAgQIECBAgAABAgQIECBAgAABAgQIECBwugUknJzu8d/G3t9lWI16attq5eMKDvngULC1nip+vyS1Cu6mghJbgt4OCir650n+0xAYNNXvqPMrKKRWIa7A+qOCISpItFbzr8CJqTuarGrvq5NUAkitwrmuo56HVxmSZVp2heltVwWdVPBIreDdGnjTE6jW2/7W8utIOLn4kERRO6fMPRcP6uemEqPmSjipe/V2w/NiHT61cvvPJTlng8/R1vl3WLnzDgFYZd5yvHZIuqskxuM4prxX6tnz35L8yTBm70/y/62p0e7Nr8EelHCyi/dmSzDnYQkn6/qOKfX6lqmA5kpU2FQCawWG1rOwgrbX8axdzKZNvYOOeizMHQQ75hFUiSc/3/htOOUZOaYtU87ZRMD4lPbUc/k5jbt5tSYotjw3qk+L3z/1fVf38pSj3se1U0N9m0w5zj8kDfzMlELDuVO/cXu+4+dKOPn2YZez2uFj00clntQzs75JNvU7vPpYCVAPGBIs5kjA3utW31j1bwuv3PP7rnX+V73rfH7MvXDFmPmz7oSHFuuD7tt6x9W7vN45c8+R2o3t/it2RKx/p/g3ww60cyXjLsanFgyoflXiS+u/QYwZa+cQIECAAAECBAgQIECAAAECBAgQIECAAAECBAgQILDjAhJOdnwAT1jzLzwkm9QK0FOPWum2/kP9IiGiJbhgcc1NBwq3BL3tDSo6T5KbD4GU61pNumweOfw5KFCzgpNqxeGWXWXGjnUFqN5jCEIaW2bsed8wrHpcwWvrDAod055HD84VHDv16AlUm3qtuc6fGox31HVrHG85JArUM2DTRwXKVcDaH60pUG6OhJNN3KvlXgHQZyd5/pos1j22F0tSAWA3aLxQjdUjjrHvh70DN5lcspfOvfn1E2l/wsmu3pst31v7E0429R1To/DCIaj4bxvv7bHFvnfYheEHxhaY4bxKzq3V+WvF+E0e35PkV5Jcf5MXHa5V75oKAn52ki9MuH7Lt/eE6o88dZ0B4y1tPF+S+vasJI6pRyVv3CZJJSpOOc5M8rIpBZK8b9gl6B1JrjXscDOxitw9SX13Tjl6EnJqbtYiBmOPnu/43oST+nehaw67hF55bIPXcN7YhQ7muvTlh5021vn8qj7V7+Ta7aR2cGl5by76u67nRz3HHz7sbDKX7dh6FkmTtYvQ3DvctFjv/226iTlS7+97Ds+5/W6VCFS7mtTvirmTXRbXqjn6oGEnpynv0rFj7DwCBAgQIECAAAECBAgQIECAAAECBAgQIECAAAECBE6AgISTEzCIJ6gLV0/y0iSXbOhTBYm8Zk+5+g/zFdhxr4a6qkglcNROE5s4WoLeFkFFFcRbwVOVDLKuAIS9BhVMX8EyewMRLpfkCRsKNKydbO6c5N0zDkwZVpBdBYhvwnBM0yvQvVbD/eiYk/ec0xOoNvFSs50+V8JJJQpVoFTLCtSzdWZYRX9vUNmcdfcmnFxxCLTcVAB0BS/V8+m5x5h40ep/RpJaub2eb1OP6vePJ6mdXo7rqGdZ7XhVgcSb2LnkqH66Nw/W2Ztwssv3Zksw596Ek/peqx3MaoevTb2DK9D9bknWkXRSv63OGnZfWGcS8GH3XK1UXkHuL9nAc3eTiUKrnqX/YfjuHxus3PLtvaoNY/9+XQHjY69/0Hl1P1Swd8tx7SRvnFCwdhCr77UHTihTp+7dTaXurdqVpRIkphyV/FG/ZT4/oVDP98BUm57v+J6Ek+N+bh00HEctdDBh+I48tRKXagfPTSWp/9Yw/yqJqRKyWxJ75n5+bNOiC/Xeqt/k9R6b62j5Rtn727R2FfnPjWM1tQ8HfZvUziqVCFJ/1n3s8u+2dduonwABAgQIECBAgAABAgQIECBAgAABAgQIECBAgACBJBJOTINtEajgo4cOQf9T23TYjiTXS1KrRbYcTx9WmTxoN4+W+o4q0xL0VkFFFXhVQYUVkLOpY38gwhWSPC3JNTbVgGFF5LkCResZeNshyG5Tga5jqZ407NozZQ72BKqNbdfc582RcLLJpKex/W9NGjqq/p6Ek6sOq1Zv8l6tvlRyWK1+XiuS79Jx6yTPa2xwvZNu15Aw1ni5rS7m3jx8eBYJJ7t+b7YEcy4STv7X8J6rZIFNH/XtVN+dc67kXQkYde/X+/s4vynqW62SLysg/0trgt10wvOYbkwJUG/59h7ThjHnzB0wPuaaq86pRNRXNs7bqbuGtO5o+bAk9efLSb5p2Dmkfg9MOV4/7Gj4kQmFWnZjqerfPDwPpgTP93zHtyac1G+h2s2tguqPI0nuqKE4aKGDCUN35KmVDPSMY+hzJZ3UvzPUe+K4E042mcwwdtzm3tG05RulfpvWwg/1m+m/bniO7P39X+NTixhscjGFel7dsXEHqbFj7DwCBAgQIECAAAECBAgQIECAAAECBAgQIECAAAECBHZUQMLJjg7cCWz2ZYZV8FuCoWuV3ApA+uI+l9op5ZlJrtvg9ddJbprkbQ1lpxZpCXq7U5JvT/LoqReb4fwKBKkkjQpifGqSTe2WsLfp9x9WD98/5lO7d1zBRmPbefskz56wSnlPoNrYNs19Xm/Cyb9O8pQNJz2NNZh7Ff3WhJNKTtt0Ytheo3oO/2ySfxwLd8zn1bdRBaLXn5ajZQX1lutsexn35tEjVAknJ+HebAnmrO+I+va50TF9x9TIVFLGLToSk/eP7rYlsK5zpfJtTDZZjMfYAPWWb++5nrnbmHDSumNImUx957XuGHKTJC/fMwgtu7LU77sbJzlnwmDWTiwtyf2VeHz28KwZe7me7/jWhJNaPKB2omtJfhjbr9bz1vUcO44FE/Ya/PnwO75lV9e5nh+VFPkrSe7ROjhrLDdn0kPLN0r9Nq1nTSV/HEcSVv3+r9+Q9W9ctQPcpo/aaaaer1N3Wt10O12PAAECBAgQIECAAAECBAgQIECAAAECBAgQIECAAIENC0g42TC4yx0qcLMkv9Pgc1RiSM3vBw//sb6h6q/8R/6DElla6jqqTEvQ21uSXLFxJeI52l9BELW68PXnqKyhjjl2TfhnSSoY7Icbrr+pIm9KUgFkHxp5wZ5AtZGXmP20noST4w4YG4MxZ9JJS8JJraJ8kSQVqHlcRwUMLoKnjqsNU65bQXhPHNo8pdzi3KmrvbdcY9vLuDdXj9BJuTdbgjnfmeRVSepeOc6dQF44BFV+fPVwrTxjGxNY5wzaXQBsW2LN/oGp981Pj9ihquXbe+UkGHnCXAHjIy836rQLJHlckruOOnv5pKm7erXYL3ZFeu+eS3//kDA29Rky5R3d8z3woCSPmujZ8x3fknBS34f1HX7Lie3c5On1HKvkwD+b6aLfNvT5OL+Le7oyx/PjOHbOmNrnud5fLd8o70pyviS1S99xHPW8+4thp5HjuH5ds96jtaBD7SjlIECAAAECBAgQIECAAAECBAgQIECAAAECBAgQIECAwFcEJJyYCNsgUEEPT0hSu3ZMPWoFxrskOSxY8OpJXpqkZQXRCqC6Q5JKalnn0RJ4tc727ErdPQlBtTp3rYJddWz7MSWArCdQ7bgcWhNOdilgrFbIrV15PtWJ3JJw0nnJ2YpXcP09ZzCYrUFHVHSpYWeh6zRerALP39hY9iQUc2/u1ij23pstwZzbIlTJCWcleV1ng7Y5weqtQ/Lc+zr7uCheu9rVzmvHser72C6M6fNxfnvPETA+1mLKefcZdg+cUqbOrblVCQHvGFGwgrhrd8a61pTjoN1CWt/VU3Zk6dn5pZLyXzOlk0l6vuOn/F5YNOs474MpNHPtlPeNSR6R5H5TLr5l5/Y+P+o3cPX/OHZJnUpZz/I7J6mFJlqPXf5Gae3zHOU29e9gc7RVHQQIECBAgAABAgQIECBAgAABAgQIECBAgAABAgQIbEhAwsmGoF3mSIGepJBVq9T2rExbjb55khevefx2JdhnzQyTq39zktslqRVQpx5nDKtfV5Doth+VrFCBQZ8d0dCeQLUR1a/llJaEk10MGKsEp8ck+UKH4i4nnFTi3o2TnNPR/00VvXySFyS5UsMFpwTeNlS/9UXcm1s/RF/XwN57c9eDOacEnx80ut+S5DeGBOVtHf1K6q6kx890NnCXksnqfVu7HH7ukD4f57d3b8B45zAeWvx6w44hLfXXbhEvH1HwYsPugjcYce7eUw7aLaQ1eWXKjiytu6gctCPLmC73fMdPTTi5RJLfSnLmmIYd8zlz7ZRXSUAvOuadtXope58fda9WAtfUnYF6291avnenyF3/Rml1m6Pc2Of6HNdSBwECBAgQIECAAAECBAgQIECAAAECBAgQIECAAAECOyAg4WQHBumEN7HmYK1yW4FhU49a7fKWSd61omDtgPKUqZUP5/eu/D3msusIevvdJM8dVtn/mz1B7t+c5HuS/EyS245pXMc5df3/kqSCrv4hyZeTVHDYdw6JIvdOctGO+qtoy+rB503y0CQVvN9yVNBT7axTK3xX3/5+XxLBNyUp53+ZpALqao5WsEvr8fokNUc+MqKCnkC1EdXPfkoFOleA3B9OrHmuYKlKVnpWklcm+cs987SeSxVEXONWgXjVxt7V3Gve1Argr57Y172nryPh5GND4NkL9xnUCsjfnuSHk/xskqt1tHtR9L5JKrh7249awf9PGhvZkwjXeMmtKubenG84duXeXFcw5x8neerwHfNXST4/0Nb79buHXTvuOEPQbM89W++Kej9X8G7P8adJnpbkVUn297V8f2LYza/1PTRHsHb19V5Jfr2no0lqXtf3YQV9v3PYofBLe8b2O0LXFWAAACAASURBVIZvu/p2b0n6WzSvvi9umuRth7R3Hd/eY2l6A8bHXmfqeZcdkrGvOrVgkoMSQg6qpup+RcPOk4d977eM45Qku9rp8hkNHjW/75rkExPL9nzHT0046Ukwqvv494bfQ+9JUr816zmzN6m6viO/dfiW/vEZvqXrO/VuR+xquor6Ikkqyb1+l/Ue9eyq91MlWVXfF8l89Tv3nyW51vDM/qHeCx1Qvuf58V3D7576zu05aqzr3xqel+Ttg8Fi7Ot3cP1+qN/A9W8Ncxg8cvjt3pK0v45vlBr/+v34+0k+sG/85/x3jqPGqL4bKtn1j/b4n2fYJanu7Z+b4bfbo4Z/L/liz2RRlgABAgQIECBAgAABAgQIECBAgAABAgQIECBAgACBkyMg4eTkjOWu9uSSSZ6Z5LoNHRibDNITaLAqYK2h2V9XpCVY6rDrVvBBBX1VAP8igO+gcysg4TZDoEJv0sf++isApRI6/nxIMjmsrf88yeOT3LADsSWA/TJDsOM1Gq5byQKVKFPBVWOPCrz56SQPbwyM3bYdEyqArHZcefRYgCPOa9n1owK5Kri3EiFajwqU++UhWOwfR1RywWEMH9KZJFVBQbcfAopHXPbrTpkz4aSCxWr3nEr2++iKxtSuFTWHH9E4hxfVT9mtp8VnrjKVZFQrKrccfzAEoFci2mk73JvzjPiu3Zs931gHiY39jqmytRvR44YEhVb98q5g9rc0VNAbvPveJL+U5HeO2Ilj0ayLD7uU/L8N7awilShbSRwfbyx/xSQV8N26M9xiXtd41bf1qqPeOxUYXu/q1kSb+sasnV0O2+XkoDbUN1slRlZg+9TjF4dvvanltuX8Cw8J+pUcO/WoxP76Pv70ioLl+uSJlR+VFNaawFLJavX786ijEtTr2/2BE9tbpz9s+FPJ9lOOTSWctPat7uO6P+remvqdU9/S90hS90nL7hp17bOSvG4K6J5z50iInfLMrt/aP5KkkiXmSNpedKU14aR+v9W8rH8n6Dnqvql6Prjid35dYy6DnqT9Ob9RFr8fa0GNT61ArHdmJTj1Jvfsv8zYOVj3288P/ybTOt6tiXOt11OOAAECBAgQIECAAAECBAgQIECAAAECBAgQIECAAIEtF5BwsuUDdAqad7Mh0K6lqzdP8uIRBSto7VeHlZlHnP51p1SwUQVWrGt1x7kSTn4rSQXwVzDEmKPu/1p9t4Im5joqCaECayowZMxRqylX4lBrMEYFPVWfFyufj7lm6443FYBegXJ/O+Yi+86pgJt/1xBkt6jm2sMq7w2XnrVIzZlarbaCBVuCxfY2ppIPKhB0VcDO3jI9OyIt6nnT8CyoFXmnHnMEN1egVz2PWp4ncyWc1M48ZyepIM6xwZBzjP1rh92NViW4TB2Xuc/veSZXMlTZjn0Gzt3246rPvXlu4kDvsYv35pzBnFO/Icr724agzgombj3GBJ/vr7t3x496F9U3xapd+vZet74lbjckC7a8g8d+N+/va+/OcPVdWjtl1Wr4RyVDHzR+lVDwxCQtScK1i1klT/zZhIlxmhNOak5Xwnj9mXqM2Y3v/EOSa+2yOOWooO3aDXOxi8TeshcbkpBrN4Upx5jfDz0JOPU8qt0vph6bSjhp7VtLovheg5pjlTTy2MZEstYdFyr4/glJ7jR1QPacXzu61PddPVemHLXbR333V8L5HEdrwsnVk7y0YXehRZvrOV4LPdQOn1N3Gqn3Vf3+qfnTetT9VL+l/+/ECub6RnnrMP7nTLj+GcN7rzVRc/+lpi58Ue+zWiygnp8tR88OcC3XU4YAAQIECBAgQIAAAQIECBAgQIAAAQIECBAgQIAAgS0XkHCy5QN0wpvXkwhS/9G/At9rdc0xx/WS1H+kbznGBFG11Lso0xPcvKijNRniEkkqUaVW9O89WhII6po9SUdTg7tbA47ePewI844OpB7rnxoCfDouP0vRSnx5RmOQ2N4GtM7Xnt1p6vqtwWJ72167OFTwa2twc89cmiPhpCVgatH/3tWRK5j+1klqdd5tPmo180qcazmOCoxtqW9Xyrg3+xNOdvXenCuY8z8MQbkHBZWvug96gzpbdqbo2aGvxvrOSep9MPXoSf4buzPg/jb13N+VfHf3YWe5sQmO+69fuwQ8qzFQunZkq+SCsdc+zQkn5d66w9eYnYIuNXzLXmfipD9qN8PWnTrGJMBWkvELklxpYnt7dibcVMJJ7Rr0nCTXnNC3qb+9D6u6nmH127d+w009Wn+T9yZb1O+WSjb5q6kNHs6vxMjfGHZtaqziq8VaEk56/s2lLlxJNrU7zasmPEv397PaUPdy6/d11Ve7LdZuSmOf51Vmjm+U6n8lpr5h4uDV86kWV+jp8+KSrd8NPe/vnmfZRCqnEyBAgAABAgQIECBAgAABAgQIECBAgAABAgQIECCwCwISTnZhlE5uG6+Y5IVJWlZ9HLMy7V65nsDAqqd1Vegxo9ebcFJB3JV80xK4WO2rVS9rpdmeo1bqrqSIDzVU0hqAVpf6gyFo6e9HXrc16GRqwOJBzenZAaBWha1VfY/zqPv0aY2rjO9td2vATI9fXb/1ugeZ91q07prUm3BSAaG12ntr8l1Z9Dy3xwSkHuccX1y7x/k0Jpy4N5OeOVPzbpfvzdb36t57/ZnDDhj/2PgA6N2BoxJm6z3/2QnXb02WnWOsK3C3Vi2vNk85/jrJTZO8bUqhJK07w9Vl6t6onWumroi/t4k9yY6VWHCHJNX3McdpTzip5K0XJbncGKx956zaKah2M3zlxB3y6n758ST1O+OwoyVJpubDjZMctVtB62IFldxcu1l8vMFwUwknLc/tqb+5jur+twwJGHVvTj2un+Q1EwptyzdK3VOVZNOyW9Pe7rYknPQk3MyRNLhofy38ULu9TN3laFF+6vO8yrXM9f3Tq+7n2tllSqLLoo7apesVjQmTizpqDKoNlfg09WhNyltcp2W+TW2j8wkQIECAAAECBAgQIECAAAECBAgQIECAAAECBAgQ2BEBCSc7MlAnsJk9wR/1H93PSvK6CS51vQcnqUDvlqN1Vegx1+pNOOlNhrhWw4qd+/t11yRPHdPZA845f5LHNAafVKDYbZK8f8K1vznJxZN89xA8f5UhGKX+96BjrhV9q+7W4LWW1dcnkKw8tVbmrUD61l09FhdoXSG2yvckjVVgYSVE/eHKno4/oWe3l9Y51RvUXvdZPQc/N76bX3dm7yrJuxC41ON8GhNO3Jv9CSe7fG/2BnPWe6ES4f6s47lURXsCaqfetz1JCY8fVjzveQ5Xf1vdp34zXmjY1auCXacefzQEybbuCrD3eq3jOyZhYe91esb2uL/Vpo7PQedfZAiKv2FDZZUYXe/PLx5StiXBfcyOFq07kaxKkGlpb3V9lcNRtNuccFK7HdQudX/eMDcOKrIqaa+uUzvi1f++K8n/TPKRJJWYOCXw/8LDrhj1nmk55txlsn5HVdJJPVdbj6nf0b0JmXMkDe7ta+9vyqmLgLS+KxdtfsmQdNmSQFZ11L851G5C120d8CS9/w5V9+3zGq9f/87y/MayihEgQIAAAQIECBAgQIAAAQIECBAgQIAAAQIECBAgcMIEJJycsAHdoe5UQFMlKFTiyNSjZXXLukZrsFqVbV0VekzfehJOaleTWw6BOGOuddA5vYEYrcHze9vywCSPbOhA7e5SQRQVkNR71AraFeh12SQVvFYu35fkzUkeekQA3ZTr1urOfzKlwHDuw5LUnykBVg2XObBI72q0i0p7V8hdFZh2VH9rbtUY9qywvr/+nhXXq66WJK2eRIg5n2G1IvUzGifYnIF7jU1YWazHeWrg+srG7MAJ7s2+hJNdvzd7vyHmSsDoCeqcunJ/a5/nHOvWIOLavaLeP58Y+Wzp2fFianLLUU1aFTRe3xh/keSdQxLy/xj+92MTA9RPe8LJ+YYdaSrZYupx1NxqTVwas6PlqrlxWD+OqrsnGb7nO2ebE07KsYLW75Xko1MnxwHn1w6X9c1U3+ZvT/KBJJXU8sEk/zDjN3vPM6x2Yr1b4241BxH1/PvHor6pCSeXSfLcxp1V5kwa3OtRu9TU86Il8WZq8kXr+3rR3pbfa3v72vNOWdQzNclm/9z7/mF3yxbvnufZDI8JVRAgQIAAAQIECBAgQIAAAQIECBAgQIAAAQIECBAgsE0CEk62aTROV1t+NEmtGNnyH74rGPgRDcH3rQFJi5Gp3VEq6P+wlXtbR7An4aRWST07SQXatR4V8PPsJNdprKBnJd/FJVsN5kw4aez+pGKtCSfHFcReSRUVMProSb08+OQnDau6f6qhrp5dNeZIyjqsyVdMUsFoV2joU8u925MI0XK9w7rVOo+rvl0IXOpxPq57tWEKzlLEvXkuY8+c2fV7szeYswJPXzPDbOwJ6pyacHJmkpc1tLl3pfT9l6xn8SsnfktXQHet9P+Oke1v/T6bep1VzanfrA9K8mMzJJUcda2eeXQSdjgpm9ak0qN2Hbz0sMr/NVcN9L6/X7ULSZ3euotlLWBwu0OSJ1p/G1VS2Y2TlEXLse0JJ9WnSuqqXblePmMiRovV2DKtz+uqvzfQ/6A23mXYcWVs+/efNzXhpCcpuDfZ4rA+1mIGT0hypwaEqe+Wnm+Uqdc6qDuVHFr/hlSLa7QcY3Z5WlVvj8Eu/G5b1X9/T4AAAQIECBAgQIAAAQIECBAgQIAAAQIECBAgQIDATAISTmaCVM0kgZ4A1d7VoXuCPGqniwpM+vCk3q4+uTWYr2q+b5Jaobfn6AluquveJsnzexqQ5FpJ3tBQh4STBrSRRer9cNskT54YzHpQ9RWYWysE/+3Ia+8/rTVQseqZa/X8g5re8yxrCWLqCWqvQN1KDpvjqB2AXpDkSg2V7ULgUo/zaUs4cW+eexP0zJldvzd7AhmPClCf+nipd1btZFV/ph5TEk56rtOaMH1Yf1qD4m8yBIuvclrXbherrnucfy/hJLlqklckuWTDQByWQHa9YYX9KVVOSd6Yu/5Wg6OSWMb0vec32ZTvq54doRb9qMUOXjckXv/h8I1/HDsxrnJt3UVzjh08D2pbzzuz6puScNLzDF9X/xcmPYkwdx92x1k19vX3Pd5TdwQ7rD0934i1YEMt/vDZMZ095Jye+33Kc6WjiYoSIECAAAECBAgQIECAAAECBAgQIECAAAECBAgQILALAhJOdmGUTl4bj/M//Pdcu0ZiHSud9iScjA0aPGoWXSRJrbB+w4apNiUY7KjqW3dM2JWEk0sMq3L/uyQ/1OB8HEHs107yjCQVUN5zVMDSnZPUTiOtR0sg4eJac9wjR7W7p21Tk7V6ApbmdOh5ju5C4FKP83Hcq6331Rzleub/nHPyoL70tM29OX529DwP5grmXLS29d6dknBSO/M9McntxxN99cyp82rVJS6Q5HFJahX6KUft1ld/VgWH93wfjr3GlHZv4lwJJ0lrIlONz0GJ8K07kLxquM/+bsTAXzbJ83JussyU47AdVG491Delrjq3FgF4QJLPTy04nL+phJPzD7uU/ExjOw8q9t4kL05SOzJUMuHHRjxjZrz8gVX13M/r+p7reYdUJ6cknPTcy71zedXY9rRtShJGzzfKXAatSU+HPVNX2e7/+009V6a2y/kECBAgQIAAAQIECBAgQIAAAQIECBAgQIAAAQIECOyYgISTHRuwE9Lcnl1GpqxoeRBXz44EVd/Tk9wzyadmHIvWhJNaWbZWEn5LZ1t6gnHm2vWldSXh6vqUwJtOqtHFa0XZf5nkJ4Y/lbzRc6wr6OmwNl0hydOSXKOn0cNuQBXM17J7zd5LtwbqzDU/j2Lo2eFhakBuazD1XM+KhcNJD1xqdS6fTd+rnbdod3H35rmErXPmJNybPcGcU4JGx0zW1u+pKQknPc/8dXyvtMy9pyS5d5JPr0BtDeKvaudOrhkz/nOc0/NN/ItJHj5HI465jp5khIPu6QsnqTl3i4n9ql3Zan5/cUS51iD+gwLKe3Yx6v2dusnvq57f4yOGJJWAUjug1PP17Un+JskXxhSc8Zwezzl2ET2sK63fTlN/937/sLNQ3R9Tj3UnBffsvjJlJ6Geb5S5dqBr/TapMZtjHFqfwXX9k/Jemzr/nU+AAAECBAgQIECAAAECBAgQIECAAAECBAgQIECAwAECEk5Mi00L1GrJT01yVsOFa4eEWyZ5V0PZvUXOTPKyxjpqR4+bJnlbY/mDirUGIcy1u0dPcN2UIM2jyHqCQdYRwDlleOs5+q1JvjtJ7dTyw8P/tgT3HHbdTQaxX3wImm+5R/e2vwKpK/DuuZ0rHPfMz9q55+wk1ZZ1Ha1BjtWeqe1rCSyu68z1rFgY9gTw7cIOJz2BgHM9E9c1X+es1735Nc3TfG/2vL/nDmRs/Z6act+ekaR2ZrncxJvpnUluleQ9E8utOv1uSZ686qR9fz82WLcnWPm4v80mknz19J7n2tzzubUPc5RrmVd13YPmVuszYmrS0n2SPHZi5w9qb+t33RwJhJv8vrpikhcmqSTzTRy140kloNSf2gXlAxtIQOlJEKxFHV6zJpjWHXSqOVOera3vxPcNCWLvWFP/F9W2PmemtK/1+VNtnOs3S+s4TB3vw4bLe23NE1n1BAgQIECAAAECBAgQIECAAAECBAgQIECAAAECBE6LgIST0zLS29PPCsh/ZZKWYPy5gu4vmeSZSa7byFKrF9fOBGNW3B1zidYghArWqbIfGXORI87pCUKYa0x6gkGmBN50UmWRXFLtvdoQ9FO7gFRA0zqPuZxXtfEbktwvyaNXnTji7x+Q5DEzBJP1BN9N3UFkRLe+7pSelbDHBv0uLtoa1D7Xs2LRjp4xmSt4q2WsxpZpfSZX/VPHdGybtvG8nnng3jx3RE/Cvdnz/u7dDWD/fdF6705JOLlW465dcyf+Lfre0uexbWlN0B5b/zY+13q+iU9SwknrPD8oELxlHk0JKF/Mo5bfmLWQwI2TnLNnMrYmKczxPO95r079vqpv/noX1y4Ox3F8OMnLk7w4yZ/OvHvooj+t76eD5sWcRjVX/6Sxwim/e1t/N2zqW7b1OVN0tXvoG0cYts6BqnqupKOW93Rdf653qffaiIniFAIECBAgQIAAAQIECBAgQIAAAQIECBAgQIAAAQIEVgtIOFlt5Iz5BM6b5KFJKvih5bj5EJTSUnZvmZr3D05SiSMtx1uT3DbJB1sKH1CmNQhhSoDkUU3tCUKYKxGiJxhkSuDN1CGrufJtSa6e5MeS/GiSauumj7mcj2p39bXmda2U3pIQtrfuWjG5Vq39+AxQPXPjjkNy2QzNOLKKOyR5RsNFpgYStQaOzfWsWHSxdfXvKj81ILKBtbtIS3Ds4qJTx7S7scdYgXvza/in+d7smQdzPw+ul+TVDffElGdk6zdbQ7PWWmTMt1NrX3f5OdjzTXySEk5aky5q0t5kSCSo/7t++9Xvrdo5bMpRuwjdNcknJhS6VJJnJ7nOhDJ16v5vxdYg+Dm+1TeZcFJ9r52aare9Sp4/zqN2P6kdEetP/c7+wkyNaU3sWPczrOe9OebZXXw9z7KnJLl3kk/PNA6HVXP5JC9IcqWG64z9ftiE9armH/e7tGcunKT32qpx8vcECBAgQIAAAQIECBAgQIAAAQIECBAgQIAAAQIECKwQkHBiimxS4DJDIElLUMvcSR6VQPDSJLXbScsxNshhTN2tQQhTAiSPasc2BCFsQzDIwug8Q1JJJTjVOB9Hgsn+8ZojiG3VXKyVYitpone3lrpX75zk3asuOPLve4KRbpPk+SOv03ParZM8r6GCqSsob0tQe88zY85nZwP5qCKtAYpV+SeHFZHfMupKu32Se/Nr43ea782e9/fcz4PWe3fK91QlU1Zi5q4fe5MCDuvLfZI8tqGjUzwbql9rkZ7320kKzO1JLK3n4SOSfDnJRYaEhhtOHLW9dYwt2jp2v5akduX7/HCh1nv8vkmqrp5j0wkncyab9/R7b9na7eQ/JvndJJ/prLT1nTDHbjVHNf2yw++Gqzb0b2zCyQWSPG5I3Jp6mScNO15+dmrBief3OIy933q+UcZar+q2f+tZJeTvCRAgQIAAAQIECBAgQIAAAQIECBAgQIAAAQIECBDYCQEJJzsxTCemka3/sX0bAZ6e5J5JPjVD41pdakXas4cA555mtAZo1TXnCq7bhmCQb0lyoyR3T/JDPaBrKLvuwJ8rJHnaDCscf3hYKfoNMxq0BotVE+YKFFrVnU21sTWofe6EpZ5nxtwB5qvGpuXve55Hdb0xgdwt7dq2Mpua9z393lQbT/O92XO/zP2Mbh3vKQkSrWPdM4/XUXbMs7i1r1M819G3njp73m9zfRP3tH/OsrUrySMbKtz7++SMJLVbSe2kMeVofY+2JIu8Nsntknw0yfmSPDpJJVtNPSpx+41TC+07f9MJJ3X5bxiSC6rf23RU4smvDIknn2ts2CbeCS1N6xnnse/Nnmts6lm2iTa2fqO8L8ktkryjZYD3lWn9t5653qXeazMMoioIECBAgAABAgQIECBAgAABAgQIECBAgAABAgQIEEgknJgFmxK4YJInJLnTpi645uvUzgQ3TfK2Ga7TGoQwVxD5NgQhtAaDFP/YwJvDhuobk9RuJhVcsw27mRzUznUG/lw8Sc2lszrncu3sUMk6zx1Wte6s7qvFW4PF5pgbY/uwqTa2Bv/O9axYePQ8M8YEOY91X9d5dU88J8l1Gy/woCSPaiw7Z7HvTXKvoS9vmilBcm/7NjXve0w21cbTfG8e5/t7/9xoHe8pQZ2tY90zj9dRtt7X9W446mjt6xTPdfStp86e99s6v9V6+tRa9npJXt1Q+M1DAkclIbf8xvnvSWrnuPc2XLt2jHjFxB0s9+4217ojy94+NzT7q0V6AvB7vq8q6aSSbOqer91ttul4ZpKHJPnfDY3axDuhoVnpGeexv3t7rrGpZ9km2tj6jdLzHNo/J1qeg1XHXO9S77WWu1QZAgQIECBAgAABAgQIECBAgAABAgQIECBAgAABAgS+TkDCiUmxKYGrJ3npxACgTbWt9ToPT/KwJF9srWAo1xqEMFcQ+TYEIbQGgxTh2MCbg4bp0kl+bYZki84psLL4ugJ/5lzV+AFJHpPkCyt7M+2E1mCx3rkxpZWbamNr8O9cz4qFSc8zoycgcsqY9Jx7gSSPS3LXxkqekuTeST7dWH6uYntXev9Ykpcl+a9DouTnZ7jIpuZ9T1M31cbTfG8e1/v7oHnROt5Tgjpbx7pnHq+j7Jjvita+TvFcR9966ux5v40x7WnbpstePskLklxp4oUrAfn6Sd7euFtIzw6OrQmjd0xSiQ2tfe5p817engD83u+r8yS5WZJf3sIE/LcOu3qeM3EubuKdMLFJXzm9Z5zH/u7tucamnmWbaGPrN4qEk3Nn9qbmQst9pAwBAgQIECBAgAABAgQIECBAgAABAgQIECBAgAABAhsWkHCyYfBTermaZw9OUgkaJ+mo4JfbJvlgZ6cknJy7s8jzk1y5wXJs4M3+qmsV5CcmuUbDNTddZB3BHnVf1vx98gyrGT8pyf3XsINCObcGi1XZ1rkxdXw31cbW4F8JJ1NHNHlgkkdOL/aVEnOtdN54+a8UOypouladf/GwG9GfdySJbWre9zhsqo2n+d48jvf3YXOidbynJEi0jnXPPF5H2THfFa19neK5jr711Cnh5Gt6F05SCZS3aACtBI5XNu4Wdt8hGbzhsjlfY5JLJZ9X4vQNhuTMqdeea2ezngD83oSTRZ8vNex2Ukmr27TbSf3uvnOSd08YnE28EyY056un9ozz2N82PdcY835o6ff+MptoY+s3ioSTc0drU3NhjvmkDgIECBAgQIAAAQIECBAgQIAAAQIECBAgQIAAAQIE1iwg4WTNwKr/isAlh1Vjr3sCPWoF/Kd29kvCyeYTTq6Q5Gk7kmxS02sdwR7XTvKMJLXLS8/xR0lun+Sveio5omzratNV5digrN6mtwa0TW1ja/CvhJPpI3xmY9Dp4kq1uvtrpl92thKXGRJKViXUVfLJs4aEvwrinLJDkXvza8N1mu/N1mDOqc+/MTdH67N4SoJE61iPaf8mzxnzXdHa19cmuV2Sj26yQzNdS8LJ1yDPOywWUAmYU49HDe/QlzTsbtn7/mz5XbWYs/W7riXZtLfNC9+eAPy5Ek4WbfnOJJU4dJcZfitMnT+HnV/zqRJhxj5bWt8JtZPKbZK8f66G76unZ5zH/rbp2a1vzPthDpoeh7FtbP1GkXBy7giPdZ5jPqiDAAECBAgQIECAAAECBAgQIECAAAECBAgQIECAAIEtF5BwsuUDdEKad7Mkv3NC+rK/G09Pcs/OnR1aAqOqHXMFkW9DcF1rMEg5jA28WYzdxQe7szYwJz+Z5E1JKpj1j5N8S5I/bLju3MEecyXcVLB6BaO9oaFPY4v0zI0KFqudc9Z93DrJ8xou8r5h5fB3jCzbGvw717Ni0cyeZ8bcAZEj6Saf1jPv6mK1o9fDknxx8pXnKdDyXnnnkHzyoiQfSvKlFU3pMXJvnot7Eu7Nnnkw9f296u5oDS6WcHKwbOtOT3MG6q4a87n/vuf9Nve32tx9a6mv9fum3iO1g9YjJl50jh3CzkhS17/chGv/9ZBgUAnUlXQy5ZhzvvcE4K/r+6ruiR9KcqckN9qCXU9+Lsnjk3x5xCC1vhPmHNODmlm/RZ+TpGUxjrHvzZ5nWe1ceb8knx1h3HPKZYffT7Xr6NTj7sM31Kpyrd8oc86Blm/y6teUb5OjHHrmwkl8r62aM/6eAAECBAgQIECAAAECBAgQIECAAAECBAgQIECAAIFDBCScmBrrFrhgkicMQSrrvtZx1F8BSjdN8raOi7cGIcwVqLoNQQitwSDFPjbwps6tZ969kvx6x3gdVrSS9sUpoAAAIABJREFUS2oevCVJrYxbgXb/Z9+OAa2BT3MGe3zbEKBzk06D6m8F+zx3ZNBX6+UuleTZSa7TUEElwzyzodzUIrXa8pOnFkoyNZhJwkkDcmORCyV54rB7T0sVb01y2yQfbCncWab3vTs24Ne9+bWBOs335qbe32Nui9Z37JSgztZvtjHt3+Q5Y74rWvtayWu3SvKeTXZopmttwzfxTF2ZpZqW5I26cH0jfibJJSa2Yo7fNhdO8pQhoXfK5R+a5IcbvjcruaWSVD4x5WKHnLuNCSd7m1rfF/8/e/cetN871wv8PTRpak+Nhpzaoz3VHqaQ7NJhRFJppEhKZogpHVCSti2akaRsHRyiGlE6qPihkF1EqR0dqelsM6N2pYMk7Y3NoD2fvuuux9NzWOta676v63m+rzXz/YPfWuu61utap/uZz3tdn5SkPiZRM8GtnSWxhayC/BWuqWDseUvr+Vu/7+86/Z47r42W/36I5+aaGYrq+nlIkne0HNyCbVrHp5qYG7BqtV76G+2sw259li55Nzmrfc+1BSelVQkQIECAAAECBAgQIECAAAECBAgQIECAAAECBAgQOF1A4MTZsW+Bj0tyTZKaUeGyLmu/ZN9ahLBFUVaNyQhFCK3FINX/JYGTNe0cP39fl+QV09dHX5vkb46FS04631uLYecUhs65vj5g+mLt4+esfM46j0jyPTOOeW1T103y40nu0rCjmmGi/s35CnLD7v9lk3qOVpFi/Vu6LC0kupqL2pfabrF+a5Bo13YVoD5zi44s3MdnTF+MvtHC7Xarz322uDb/DfhqvjbXPFeXPL/nnM6tz9gl9+LWGR+WtDHnWA+xThWUv7Cxoa3HtrEbizcb4Z14caf3uMH1pnewO++xjaO7njtrwVndaS20r/f6molw6bNzy3fN0QMnR93rN8VHJ7njFD6p+2+FdQ+x3CPJC2Y0tOb5dPskvzqjjZZVakaPFzeca9XWkntr6yxVL09y7yRvbjm4BdvU+2rrLJlzHVrPAYGTKwO51d8gFpwWViVAgAABAgQIECBAgAABAgQIECBAgAABAgQIECBAYFQBgZNRR+Zy9KvOr4dORemX44hOPoq1X7IXOElai0FqROYWnGxxPlYx2o9MIar6su77Fp7YrcWwWxR71PHXjAs1E8fagrDvT/LwJG9fePwtq3/QdA95YMPGFVR50PSl7YbNZ22yZiaMuYX9u45czUXtswZj45XWBiZ/eZoh5a827tdZu1tTLL3b79yvRrs2/20kruZr8xDP77mXUOszdkkY5BBtzD3efa/3KUle1vjOcK8kz9l3B/ew/zX30C3e1fZwSKt2+YFJKqRcv+f2vdSsKJ+XpGawWLusCUstbbtmDHzR0o1OWf8iBU6OH0KdK7dIcrskn5tknwGUJyap4Pu7z3Ff47nPWRLXnJ9zf/cWTWtA8vXTDEG/v9F5fdpuWoPdS8Igre8oS9o4j6n1bz1L3k329dvgMj7Xzhsv/50AAQIECBAgQIAAAQIECBAgQIAAAQIECBAgQIAAgVMEBE6cGvsUqC/E/liSO+2zkUH2veZL9q1FCEuL1U+jGqG4rrUYpI5pbuHN2q80f3eSJ6z82mtroeoWxR71pd4fTXLTlddMfe28CoT+duV+lmze+oXeV09f6P3zJY0tXLc8fzLJpy3crlZ/ZJLvXLDd1VzUvoBps1U/JMlTk9xvxR4rmPW9Sd67Yh9LNv2cJM9rLBCvdpYW2Lk2r4zO1XxtHuL5PfcaaH3GLinqvFmS506F1XP71XJtLdn3vtb9mGm2pPoa/9Jl6fNt6f73tf4I78T7OrbW/bYWhS9t75VJ6jfRm5ZueML6a+5LS5rfujB/TUBiblh0yfGtWbdmQPnI6f247s2flSsfGNhimTsDx5pQ+JYz1xw/5tZ3p9rP3N+9te6a0OCWQaqTxnxNmO0lU6D7rTNOptZ7wdL34bO60vq3niXvJme177k240SxCgECBAgQIECAAAECBAgQIECAAAECBAgQIECAAAEC5wsInJxvZI12gSos+ZkVha/tLR9+yyrwrdDJ2xqabi1CEDi5gj238KYKJl+cpIJQS5cqGP+WJO9cuuGx9VuLYdcGTm4+zcxy25X9r9l87p/kT1buZ+nma74EvO+CqTV9q3DALy7AuJqL2hcwbbrqFyV5/oo9VtipvpL9Kyv2MXfTmySpWX0+c+4GJ6z3lGn2onfN3Mea89+1mWz1HN8N15qiwtZi5dZiziXP75mn4798Uf/X5q58ZL0lRZ3Xn0KGS8PUNXtD3fN/o6F/vTa57nRPuUtDB56R5CFJ3tGw7WmbfPAU4PvPSX4nSc0098dJ3pDkLRu8o1W7a66hte9qG1Jtuqs1RetLOjJ31oo5+1wTNJiz/906Swrf5+z3MgVOjh9v/d3pw5N89hQs+vw5IKesMzcMcO0kj01SAY+ly5rf9me1tfbcnPu7t/qwJhS/5fV4kseavlVYv34TzQlzt76jzD3H5pxXrX/rWfJuclY/PNfmjJJ1CBAgQIAAAQIECBAgQIAAAQIECBAgQIAAAQIECBA4V0Dg5FwiKzQKXGeaDeLrG7e/aJv9dZK7Jfmtho63FiFsVag6QhFCazFIcc8tvGl1flWSKsStwsa1SxVZvaxhJ2uKGG+QK0XNVdy9Zjlk4fzxfq45P5YW0C8xWnOfa5l9ReBkyehss24VXD8zyd1X7O4QQa2ajaVmYHrgin5WQXwd5ysW7MO1eQXrar4215wDc5/fc0/JQwROPijJ9zRea18zPY/nHk/v9dZ8gb7ue1+W5I0bHsR5Bcr/MM3StCaMMsI78YZkm+zqxkmeneQOm+zt9J1UOLNmxtxiqb9xPGoKG2yxv9P2saTwfU4/LnPg5OjxXyvJ5yV5WuPMi0sCfPedZnic4390na1nr9nt++OSXJOkPgbQsix5bq65n+3jHn70eNcEupcEllvfUQROrozWmr9BtJzftiFAgAABAgQIECBAgAABAgQIECBAgAABAgQIECBAYGABgZOBB+eCd21tMcVFPPz6gupjZn5t8+jxtQYhBE6uKM4tvGktCN6ymKy16Km12OMDkjxig4K7KuyqQtmfSvLPHS7ONV8DrtlY7pnkj/bQ7zX3uZYgTOs5vNW9Yke4poCtdRaFPQzf7F223qOPNlCFezUL1h/ObnX+ijUeD0/yrfM3OXHNmpHsK5K8dcF+XJtXsK7ma7O1mHPJ83vuKXmIwEn15auT/ODcTh1Zr2YgelCSeqZelGXN/e8eSV6w4YG2zpy4JOC55vnW+q62IdFedrXGZG6HKrh/1ySvmbvBjPVaQ94zdv2vq2z9TtM7cFK/G+q5XuGumjWt3nNvneSjkjx1Ch4t8Tlr3fo7VL0XPb1xh3N//62Z4bL6V6HjLZd6z6oZoFqXuce923/r86q238fx134rJF3n0/0aEJYGYVrfUQROrgzOZX2uNZx6NiFAgAABAgQIECBAgAABAgQIECBAgAABAgQIECBAQODEObAvgTXFFC1Fr1scx4dNBSBf3LizpQUQu2Zai/m2KiJfU0i2VRFCazFIGc4pvFnzRfKtjnHNl8Jb+lD39/q6eBXFVvHYmqVCK/VF9/es2cnKbR+a5Hsb9/EdSR69cf+rKK8CZo9s7FNLIe7VXNTeyLzJZjXLSd1vK7i0Znldkm9I8tINg1t1bT8uydet6di0bWvhrGtT4OQ5SW7VcA7OeX4v2e2hAietBcxrZsM7yaG+EP9fpxnY/iBJBSxrRpGakaxCLVs8s2+Z5HlJPnbJQEzrPivJg5O8vWHb45tce3qO13Nw6bIk6DPCO/HS4zvE+mvu83P69wtJ7pPk7+esPHOd82bEmbmbU1fbR0jmEIGT+j1Sv3krRFLX9Ucn+cQpZFLhktOWlqD0ecY3S/LcJLc4b8UT/vvc58f1ktQ94M4NbbwoyQOS/F3DtidtcqNpFp87rdjf3OPeNdH6vKrtf3m6Lv9qRX9P2vRzpudKy+/Tpedh698YBE6ujFzL3yA2Pl3sjgABAgQIECBAgAABAgQIECBAgAABAgQIECBAgACBUQQETkYZicvVjyrOra+B3r3xsB6W5IkbFuQu6caaoEy10/IlUIGTpLUYpMznFN6sKSCsUEH9Wzuzx5pjbCn2uH2SH50KyJZcA8fX/f5p9oQtCkbX9GPNbCJVFFjF9L+0pgPHtr1jkp9IUsVjS5eXJ6nZbqpfSxaBkyVa2667pjjuaE+qCLyuqQpwvXlFF+v9rQpDawam6tvaZU1RpWtT4ORqC5ysec/dKiw85wvxvzuFT147za70l1Mg5R8XhFHWzGJUz7h7JfnVtTeoJP9pmmXttg37qhnayn3OsuZ9seVdbU6fRlhn37OFbDmb4M5rzVjOMa93uXuvfJYfb2ffgZM1H1eoQFtdz78/B2fmOq2/jSpg9yVJ/nRGO2vCarX7r5o+SLH2d2C9t319kifN6PNZq8z53Xt0+znPirPaq98ej1/wzDjv8G44ed7lvBVP+O/1Dl1/X3rFgm1bzzGBkyvIl/m5tuA0sioBAgQIECBAgAABAgQIECBAgAABAgQIECBAgAABAiUgcOI82IfAZyWpWUpavlr5+iQ1w8iWxSxLjnFNQVu10zI7i8DJ2IGTljE9fs5dZ5qFoMJULcvSYo+bJ/mRJC2FmUf798IkX53kb1s6vfE2awumagai+09fgF/btbW+NctFfaF3afGawMnakWvffu2MNsdbrhkIvm/66vaSL2fXe1s9p+pr81/e+Jw93pcq4Ksvy9f13rK4NgVOrrbASV2HdQ1WcGzpUtdbBSB+quEZcLStNSG4CnXXzGXvntn5NWHsLd4j1hRqL/1dsSaksPRdbSb/EKt9TJKfTlKzJexj+cIkFXzcetnnzCxLr6M5x7bvwMmae1f1v+55j0ryrjkHM2Od1tk3Xj2Ffepdas6y5m8TWwVttvoQwNLASfmsuYdv9cyqftT74hOSPHDOoJ2wzjXT79K3Lthe4CTxXFtwwliVAAECBAgQIECAAAECBAgQIECAAAECBAgQIECAAIHTBQROnB1bC6z9iuizkjw4Sa/ZFCoYUIUQ9QXSlqW+5ny3JL+1YGOBk/0HTuq8fGySb14wLrtVq9Cmvm5bhXYtSxWqV3Hpd6woDl9SxHiD6UveVby3ZnnZdC1WseYoy5qCsTqGlyR50PTF99ZjukmSpyVp9X3VNNvKnzV0QOCkAW3DTdZ8lfm0btT9pb7U/AtJKhRVxZP1/71n2qDe0z40yY2T3CHJPZLUdbDl8kNT8fya565rM/m2hkHZaraLXdNrigprFqhnNxxDazFnNdVSOHtWFz89ya81HMNLk9S72FsWbLtmZp+6zisw9isL2ju66prnfMsX4teGsdfOlFbjWufmTRu8lv6uWPO+uI9ZOhoOeS+brJnp5rwOLQ0Fnbe/o/+9zp2fX/H+fVZbS2bOmdvnfQdOqh+fnORnG2fo2zJ8UNfaw6ffR3N9duv9+PQ+X/2Zs6yZlar2v/b3w9qg+tFjbHlu1myMP5bkTnOwTlinnllfO72rLg3L73ZXf2P5xsbxrn20hqNb31HMcHJl5Jb8DaLx9LIZAQIECBAgQIAAAQIECBAgQIAAAQIECBAgQIAAAQIXRUDg5KKM1MXp59qitNaCxy2F1hbOVrDhMUneO7NTAif7D5zUUFTYpEIfLUsVgldQ4TULN/7wqd1vWrjd8dXnfkV5q1kYtpwNZOWhv9/mVXhfs0Lcd8VOK/BRgbLXNuzjZkmenKS+LN+6VHjpGY1fthc4aVXfbrutvlC9XY/W7WmrL3e7NgVObtVwKrYUzp7VzCEDJ2sDyq0FvD2+EL82TF5j9vjpHWxugfhunD9+ema2zthWIb0XLDw3W5+1S4vgF3ar6+r1N4Oa2aJ+42y9PC/JVyZ529Y7nsKaFVaqwOaWS53H9S74G1vuNMkhAidrZyX7hyRfNwXx39d4/HU+3TnJDzQGyWrGyPpttCT8sGaWjzrMCuI/JMmfLjzmCidWuLSeT1ssLc/N8q5r7OkrOlDjXoGRup52oei5u6vA2iOnmbXmbnN8vQrM1Hn3Twt3IHBihpOFp4zVCRAgQIAAAQIECBAgQIAAAQIECBAgQIAAAQIECBA4TUDgxLmxtcCaYo4qcv+yJG/culML93e9JFU0VoUwLcvS4xA4OUzg5AuSvLBlQKdtXpekCpzqS8nnFVjVV+bvPhXW3GJFm7tN53wFv+7ndf384MovOa/98voGh3vmLj5jKnKrr/W2LlU09e1JnjmzcKmK8yoo8i1JKkTUulyT5KuTvLVxB61FsHPOnyVd6jGLwpL+7XPdra6zffZx7r63/FJ5tenanCv/b+tdhmuztZizFFoKZ89SPmTgpPqxZqaA2r6uwZr943uSvHnG6fNRU2ijnvWtS0sAo9paM867vv5ckkcn+d0ZheIVoK33qAo4VNsty4uSPCDJ3y3cuPVZW+P5xVNh+mlNVqDg/3WcyXEhxfutvvY9+rS2y/txM86Jlr5/4BR2emjLxmds88ppVqQ3bbzfQwROqss1S1/91q0gQMuyu3dVCLtm91yyXH+aLaPC+C3tt8wmWv2r++dPrAx+1G/Bms3s+Unedc5BVyjxntPvjZbZmU7bfetz8yOS1Ix2dR2vWSr4UR/WqL/XnBf4uVaSO07PrU9a0Wj9Nq176+807KP12WWGkyvYZjhpOOlsQoAAAQIECBAgQIAAAQIECBAgQIAAAQIECBAgQOCyCgicXNaR7XNcVTTytCT3aWz+KUkePqOAo3H3szer66IKk6oAsHWpr4hWMfucReBkXSHj3MKb+sJsFfzffM6gnLFOFUxWwc6vJ3nLFD6pc6a+8F9FLVXIUzP1bFlcVDNi1Fd133FGvy76zAtzx3GrWVyKsgqYqvisQkR/nOQfp+KpfYznmmKp3bC3FsFehqL2lZftppvXOVjhs/pi/0VeqtC9nrlv3+ggXJvLIS/DtdlazFlac+/7c2UPHTipguIqlK/7wZqlQpBV/F3vKPX1/AolVrD16LPo3tP7da/QY/WlZgd70poDnbat96gfTvLbUxjk3dP/X2HGG07htQqw325lW62zJra+l+/eKyqc+jPTvbUCDzeZzvUvmt4NayyXzpKwkmKTzWuWt+cm2SJIfbRDNVPIL27Sw5N3UkHfCmNvuWx979717VCBky1mJas+V/Ckrue6d/3eFJz7v0egd/ewum99whQiu8vK8Pazkjy44d1li1k+dof2B9Pv/Aq1/U2Sd07/YXe912/Buodtfa2sfW7WtVYzCrUEfY5eP7tx/+lpxsgy2M16sruP14c7Khy59j5e7X5Dkvo70XkBl5Ou8dZ3FIGTK5oCJ1s+OeyLAAECBAgQIECAAAECBAgQIECAAAECBAgQIECAwAUXEDi54AM4WPfXful53wVHS7jWhhOq0KwKTebMZNBa2LZVsdOa2Qq2KkJoLQapMZ1bsFqzVDw1yf2WnAiDrPvS6UvKFXA5aVkzhoMc4uxxrP7eIEmd//WF5ouwbDWThMDJOKN90UMnNdtTFeH+7cakrs1loFs9x3etrnkWtBbnH+L5PVf10IGT6tfHTmGR287tZKf1KvRY75uvWtF+zUxQ52zNPDL6Ul/h/7qZs5gdP5bPPmeWkrXHPve9dW07W29/3elcr8DAVsuWRd2n9ek2SV6cZM3MeMf3/Y1JnrgVwpH9HCpwUk3W/fLZGwfk90DyfrucM4vQWX24SPew045jzf3jIr67rg1Ht76jbHlvav1bz3m//+deb2veDbf6W8/cvlqPAAECBAgQIECAAAECBAgQIECAAAECBAgQIECAAIGBBQROBh6cC9a1ayd5dJIqiG5ZXp7kvkn+umXjPWyzNpxQBTGfN7Owr7UIYatC1RGKEFqLQWrolxTe1Neln7+H82Xfu3xNknslecMpDa0Zw333fe7+l4xj7fMiFco9Ypoxaff137kmx9cTOGmV2892VbhXs2HVuKz9WvR+enjyXvcVNtm15tqcP5pbPcd3La55FgicXJm1bOlSv6XqK+41g8LI94GtnkMX4fpeO6PYLadZACpMtI+l3uees48d73mf9VvvsUm+ecN2amafB00zZWy42/fb1fWmoEzNuLDFsuQ33tL2Dhk4uYjhg5p99FErZ0O9CPews86bpb+Xju/rIoVutnhfbf0bg8DJlTNH4GTpXdz6BAgQIECAAAECBAgQIECAAAECBAgQIECAAAECBC6xgMDJJR7cAx/ajaevpN6hsd0qYHpMkvc2br+PzdaGE+Yek8BJ0loMUuO+pPDmI5L8UJIv2McJs8d9VhDrrkkqeHLSsqbIeI/dXrTrJeNYO67n12cm+eHBv8689su8RxEFThadUgdZ+VpTGOz7knz4QVpc18g1U0jmr9bt5sytXZvzcQVO1s24cVy6xwwn1YfrJHlckofNH/qDrlmz7tWMRm/eoNXRAzZbzCi2dUDhOPvXTDPFbDAcB99F62+W0zq6r5lCjra3dVDm1UnunaSCTVsvhwycVN/rAwtPSPLArQ9kD/v75ST3SbL2/WWUe9hTktw6ye0WWi39vXTS7m+S5GmDzxT5m0nun+RPFvocX731bwwCJ1ckBU5WnoA2J0CAAAECBAgQIECAAAECBAgQIECAAAECBAgQIHCZBAROLtNo9j2WNeGMKqa/W5Lf6nsI/671myb5ySSf1tivKpSor16/8ZztW4u3tipUXRNW2KoIobUYpGiXFt58zvTl6l5fIn96klslue3C8+qsr8+vGcOF3djb6kvHsTpSz7C7J/neQUMnT56+xPz2jdQETjaC3Hg3dR5+apInJfmkjfe95e4q/FTn0D9sudNT9uXanIe81XN819qaZ4EZTtpmONnZV+Ds8UkeMG/oD7bWq5J8RZLXbdhizYxQoYnvGHBWly1mclk7a+N51Fu9O5/Xzj7++22SvDjJjTba+e2T/OpG+zprN1+a5Kc3aucZSR6S5B0b7e/obg4dOKm2bzAFoL5wD8ez1S7r/vVVG54rvWd3qZk7aqaWmrHlcxcitfxeOqmJmsHpqUnqd/Foy5bPrda/MQicXDkrLvLzarTzWn8IECBAgAABAgQIECBAgAABAgQIECBAgAABAgQIXHgBgZMLP4RDHEB9HbUKFu7X2Jv68nIVw721cft9bbZFwdlXJnnmOR0UODncDCc1FD2LjB6ZpIq+q0hz6deEn5ikCinffcL5tKbIeF/Xz9L9thZQ1XOsQmH1pd4K8oyyfOv01eh3btghgZMNMfewq+sneXiSb9rDvtfssr7CXvee5yZ5z5odLdzWtXk+mMDJ5ZjhZDfSdQ+oAuL6Cv8Iy1ZfiD/pWEYMnWwZ8vzkJD+7YbDiqOHW1/0hz7U6xyuMf6cNGt3nTCHHu3fLKWxeRfZrl33OytIjcFIeNeNF/c6451qcPWxf7zBfnuRXNt53/f2iZqaq8NAhlwqb1IxT9T727I6BkzrmG06/VUZ5ZlWfXpLkQRvOICRwkqz5O4HAySHvDtoiQIAAAQIECBAgQIAAAQIECBAgQIAAAQIECBAgMLiAwMngA3RBure2iGefhTtrCdcWnM0J0wicHDZwUudEFRk9oSH00Xo+1YwCdZ5XYVEVGFWh0Q8u3Nkrk9S58qYTtltTSLKwG3tbvTVwsutQzUhUxXI140nP5fhYb9kXgZMtNfezr2slueMUKhthtpMfS/LoJH+2n8OdtVfX5ulMWxeer3kWmOFk3Qwnu1GumU4ee8D3i9POrpcleXCS18+6SttWqvvdPZJ8V+dZxv7P9E5XYZ+tQp5rrqXzNJ+XpALpbztvxQH/+wdNoaqloemTDmXr+99ZXB+WpGYm+eINTGtGiF/cYD8n7aJX4KT6Msq966hLzTLxtUl+fU/e9XuwArn17xDL0TBF61iv/b10/DjrXvewKTDda/bPXZ/2MROfwInAySGubW0QIECAAAECBAgQIECAAAECBAgQIECAAAECBAgQuCoEBE6uimHe60HWOfTQqfiopaE/mb6m+kctGx9gm+tOM5S0FrFXEVxt+4oz+ipwcvjASQ1HFVY9PskD9nweVbFUfam1vuT8z1Nbt0ny4oYvZ59W5LbPwsg98/zr7rcooLrOVPxaX2OtAqNDLz+XpEIhv7enhgVO9gS7h93Wufj5Sf5bkh7Bk5cm+e/TF8Hft4fjW7pL1+bJYlsXXK95FgicbBM4qZGu8/3eSb57etdYer2sXb/a/c4kFYA8xPIJ0/2m3lEOvbwuybckeUGSre91N0/yI0luu/FBvXw6P9688X4PtbuW0PRJffuaJHUPPMRSv1cfNYXB1rT3miT3SvKGNTs5Y9vWEELtsvUefrQ7ve9dR/vyU9M71F/syXq32zrmr5pmO9ln4OKHp5kqd9d961hv8XvpOGldH7dO8pjp3XXP5P9u93Ufr7av2cNMfAInAieHPp+1R4AAAQIECBAgQIAAAQIECBAgQIAAAQIECBAgQODSCgicXNqhPdiB3ShJfUH9To0tPmv6AvPbG7c/xGZfMX0Vt7WtKvqrQvH3nrIDgZM+gZMajn1+1bXCRvWl1vri9vGiwusl+fEkd154Uj1l+gLtu45tt6bIeGEX9rb6lgVU159mkakwXAWL9r1UodS3JXl+kuNjs2XbAidbah5mXx+Q5PbTc+6zkuyzmLHuOTWrVs2e9Jt7KL7eQsy1+f6KAifJq7Y4saZ9fHqSX2vYXwW06l3sLQ3bnrXJR01FtPfdeL+n7e63py/1/1KH679mCqii7Qp/HOK5WwaHmMHpU5P8QJJbbTiGFUT+0iT17nARl7rOfn7l86yeVxVQ+o0DAnxBkheubK/e3StEXv3fx9IaQqi+bBE42R1T3bsqvF0zwuzzveUkw0O9Ux9tu/4mVtf6k/YQEq7g3zfpccZFAAAgAElEQVQl+cljvxFax3rL30vH/Q8dlj7rt/JW15fAicDJVueS/RAgQIAAAQIECBAgQIAAAQIECBAgQIAAAQIECBC46gUETq76U2A1wGcnedmKvdxj+irxil3sfdPWQoVdx6rw98uSvPGUngqc9Auc1JDs46uuVfT97Ul+98isJkeH/9rTV5a/eeHZe9qMQAInJ0NWMVdde1UEe4uF1nNW/4OpEPXZSf5pzgYr1xE4WQnYefOPmMKZd0tS4ZMtirL/PMkrp69C/88DnYdbMLo2rygKnFzuwEmN8bWS1AwgVXBcz6N9LPUsqnDr85L0DnBXEL2C2vsKfFaBch3ndyX501PesbY23jo49NdJ7pqkZsu4iMtNp+L5T1vR+Xpu1e+fN63Yx9JN1/6eq/bqPexxezzvWkMI1bctAye730c3mwLc99noneWsMRvhPrZlcK7uVfWM/74k//uEA28d630GTnbdrODJZ07hqpqtb+ulQjgV3qoPKdTfR3YzgG7dTu2v9brfMhjY+reercKwa/5OUMGzx+5jYOyTAAECBAgQIECAAAECBAgQIECAAAECBAgQIECAAIGLJyBwcvHGbLQePznJ1zd26rwgRuNuN9+sii6esOI4q0NfmeSZp/SstQhhq0LVEYoQWotBinSrwpuaieC2Uzjh7g1f9N0VzzwjyR/P+Lp465eWH5bkiceKc9aM4eYXTOMOtxrHk5qvsb11kjK/51R81NjNVIH/i5I8Z5pF4j2tO2rYTuCkAW3QTeqcvGGSj5/+fVySGyepQt66Hx5f6ivwFWp6Q5I/SlKFmVVsXTMyvG/QY5zTLdfmlcL8d87BmrHOmmdBa7HyCM/vHc1oM5wcHbL6zXWD6Tn0JVPobMaQnrpKz2fRnH5/aJI7JLn/dKxrZ0l4RZIfTVIFuH83pwMbr1PBoZqt6huTtBZg18wN1yR5bpIKEB/y/WFLjg9OUr//6rdN61LvsY9I8u7WHTRsV+fg05JUeKJ1+cLpHbB1+/O2aw0h1H5b7+Hn9an+e13Pt5tm5rnLhuGTCua/ZMBroo63fp9/+fTbcI7Rbp16P3v6dExn3atax3qfv5eOH2c9tz5yuufVR0IqLN26VACn7uP1++l/HDAg3fqOInByZaQFTlrPeNsRIECAAAECBAgQIECAAAECBAgQIECAAAECBAgQuIQCAieXcFAdEgECqwXqC7f1RfJPSfJfktxk+t9HCyarAPzPkrx6+lcFRocsnFt9kFfpDuq5VzNL1Iwnt5nGt4qAb3WsgK4Ko35vKuh/bZI/nGas+csLXCR6lQ65w74gAq7NCzJQurmJwH9I8jHTc6gKYusZVEXO9d5xdLkMz6IPTPLRU/Cz3q3qWK8//e+TjrXCdfX8rfBu/augxlahrLWDtwsOfXKSz01y8xPeHyoM9Pokf5/kd6ZjqYDJ31zwgOBaO9tfDoFdYLbuW7ec7mN1Lzvp/lVHXIH8Kt5/x3Qt1IwWv5/kfyV52+AkFTT7j0kqzFj/jl/vu/tz/QZ81fTvLy7xdV6h1hr3+v30idPYnxSUriDRm6dxr/t3zeY00n188NNO9w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oQMSTAAACAASURBVA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gQIECAAAECBAgQIECAAAECBAgQIDCmgMDJmOOiVwQIECBAgAABAgQIECBAgAABAgQIECBAgAABAgQIECBAgAABAgQIECBAgAABAgQIECBAgACBbgICJ93oNUyAAAECBAgQIECAAAECBAgQIECAAAECBAgQIECAAAECBAgQIECAAAECBAgQIECAAAECBAgQGFNA4GTMcdErAgQIECBAgAABAgQIECBAgAABAgQIECBAgAABAgQIECBAgAABAgQIECBAgAABAgQIECBAgEA3AYGTbvQaJkCAAAECBAgQIECAAAECBAgQIECAAAECBAgQIECAAAECBAgQIECAAAECBAgQIECAAAECBAiMKSBwMua46BUBAgQIECBAgAABAgQIECBAgAABAgQIECBAgAABAgQIECBAgAABAgQIECBAgAABAgQIECBAoJuAwEk3eg0TIECAAAECBAgQIECAAAECBAgQIECAAAECBAgQIECAAAECBAgQIECAAAECBAgQIECAAAECBMYUEDgZc1z0igABAgQIECBAgAABAgQIECBAgAABAgQIECBAgAABAgQIECBAgAABAgQIECBAgAABAgQIECDQTUDgpBu9hgkQIECAAAECBAgQIECAAAECBAgQIECAAAECBAgQIECAAAECBAgQIECAAAECBAgQIECAAAECYwoInIw5LnpFgAABAgQIECBAgAABAgQIECBAgAABAgQIECBAgAABAgQIECBAgAABAgQIECBAgAABAgQIEOgmIHDSjV7DBAgQIECAAAECBAgQIECAAAECBAgQIECAAAECBAgQIECAAAECBAgQIECAAAECBAgQIECAAIExBQROxhwXvSJAgAABAgQIECBAgAABAgQIECBAgAABAgQIECBAgAABAgQIECBAgAABAgQIECBAgAABAgQIdBMQOOlGr2ECBAgQIECAAAECBAgQIECAAAECBAgQIECAAAECBAgQIECAAAECBAgQIECAAAECBAgQIECAwJgCAidjjoteESBAgAABAgQIECBAgAABAgQIECBAgAABAgQIECBAgAABAgQIECBAgAABAgQIECBAgAABAgS6CQicdKPXMAECBAgQIECAAAECBAgQIECAAAECBAgQIECAAAECBAgQIECAAAECBAgQIECAAAECBAgQIEBgTAGBkzHHRa8IECBAgAABAgQIECBAgAABAgQIECBAgAABAgQIECBAgAABAgQIECBAgAABAgQIECBAgAABAt0EBE660WuYAAECBAgQIECAAAECBAgQIECAAAECBAgQIECAAAECBAj8f/buBOi6u64P+DeBCWBEK0oR1KJTGaBWKMOq7BACKiBIEAhLtISlRECMsgQEQ9gaG1BEChSKBMIiEQSlQFgMFpAtKlIGECtQC4hsg5hGGODt/JjzwM31nHO38zznvOf5nJl3mOGe//b5/+9937n3fPMjQIAAAQIECBAgQIAAAQIECBAgQGCaAgIn09wXsyJAgAABAgQIECBAgAABAgQIECBAgAABAgQIECBAgAABAgQIECBAgAABAgQIECBAgAABAgQIjCYgcDIavYEJECBAgAABAgQIECBAgAABAgQIECBAgAABAgQIECBAgAABAgQIECBAgAABAgQIECBAgAABAtMUEDiZ5r6YFQECBAgQIECAAAECBAgQIECAAAECBAgQIECAAAECBAgQIECAAAECBAgQIECAAAECBAgQIEBgNAGBk9HoDUyAAAECBAgQIECAAAECBAgQIECAAAECBAgQIECAAAECBAgQIECAAAECBAgQIECAAAECBAgQmKaAwMk098WsCBAgQIAAAQIECBAgQIAAAQIECBAgQIAAAQIECBAgQIAAAQIECBAgQIAAAQIECBAgQIAAAQKjCQicjEZvYAIECBAgQIAAAQIECBAgQIAAAQIECBAgQIAAAQIECBAgQIAAAQIECBAgQIAAAQIECBAgQIDANAUETqa5L2ZFgAABAgQIECBAgAABAgQIECBAgAABAgQIECBAgAABAgQIECBAgAABAgQIECBAgAABAgQIEBhNQOBkNHoDEyBAgAABAgQIECBAgAABAgQIECBAgAABAgQIECBAgAABAgQIECBAgAABAgQIECBAgAABAgSmKSBwMs19MSsCBAgQIECAAAECBAgQIECAAAECBAgQIECAAAECBAgQIECAAAECBAgQIECAAAECBAgQIECAwGgCAiej0RuYAAECBAgQIECAAAECBAgQIECAAAECBAgQIECAAAECBAgQIECAAAECBAgQIECAAAECBAgQIDBNAYGTae6LWREgQIAAAQIECBAgQIAAAQIECBAgQIAAAQIECBAgQIAAAQIECBAgQIAAAQIECBAgQIAAAQIERhMQOBmN3sAECBAgQIAAAQIECBAgQIAAAQIECBAgQIAAAQIECBAgQIAAAQIECBAgQIAAAQIECBAgQIAAgWkKCJxMc1/MigABAgQIECBAgAABAgQIECBAgAABAgQIECBAgAABAgQIECBAgAABAgQIECBAgAABAgQIECAwmoDAyWj0BiZAgAABAgQIECBAgAABAgQIECBAgAABAgQIECBAgAABAgQIECBAgAABAgQIECBAgAABAgQITFNA4GSa+2JWBAgQIECAAAECBAgQIECAAAECBAgQIECAAAECBAgQIECAAAECBAgQIECAAAECBAgQIECAAIHRBARORqM3MAECBAgQIECAAAECBAgQIECAAAECBAgQIECAAAECBAgQIECAAAECBAgQIECAAAECBAgQIEBgmgICJ9PcF7MiQIAAAQIECBAgQIAAAQIECBAgQIAAAQIECBAgQIAAAQIECBAgQIAAAQIECBAgQIAAAQIECIwmIHAyGr2BCRAgQIAAAQIECBAgQIAAAQIECBAgQIAAAQIECBAgQIAAAQIECBAgQIAAAQIECBAgQIAAAQLTFBA4mea+mBUBAgQIECBAgAABAgQIECBAgAABAgQIECBAgAABAgQIECBAgAABAgQIECBAgAABAgQIECBAYDQBgZPR6A1MgAABAgQIECBAgAABAgQIECBAgAABAgQIECBAgAABAgQIECBAgAABAgQIECBAgAABAgQIEJimgMDJNPfFrAgQIECAAAECBAgQIECAAAECBAgQIECAAAECBAgQIECAAAECBAgQIECAAAECBAgQIECAAAECowkInIxGb2ACBAgQIECAAAECBAgQIECAAAECBAgQIECAAAECBAgQIECAAAECBAgQIECAAAECBAgQIECAwDQFBE6muS9mRYAAAQIECBAgQIAAAQIECBAgQIAAAQIECBAgQIAAAQIECBAgQIAAAQIECBAgQIAAAQIECBAYTUDgbNuRUgAAIABJREFUZDR6AxMgQIAAAQIECBAgQIAAAQIECBAgQIAAAQIECBAgQIAAAQIECBAgQIAAAQIECBAgQIAAAQIEpikgcDLNfTErAgQIECBAgAABAgQIECBAgAABAgQIECBAgAABAgQIECBAgAABAgQIECBAgAABAgQIECBAgMBoAgIno9EbmAABAgQIECBAgAABAgQIECBAgAABAgQIECBAgAABAgQIECBAgAABAgQIECBAgAABAgQIECAwTQGBk2nui1kRIECAAAECBAgQIECAAAECBAgQIECAAAECBAgQIECAAAECBAgQIECAAAECBAgQIECAAAECBEYTEDgZjd7ABAgQIECAAAECBAgQIECAAAECBAgQIECAAAECBAgQIECAAAECBAgQIECAAAECBAgQIECAAIFpCgicTHNfzIoAAQIECBAgQIAAAQIECBAgQIAAAQIECBAgQIAAAQIECBAgQIAAAQIECBAgQIAAAQIECBAgMJqAwMlo9AYmQIAAAQIECBAgQIAAAQIECBAgQIAAAQIECBAgQIAAAQIECBAgQIAAAQIECBAgQIAAAQIECExTQOBkmvtiVgQIECBAgAABAgQIECBAgAABAgQIECBAgAABAgQIECBAgAABAgQIECBAgAABAgQIECBAgACB0QQETkajNzABAgQIECBAgAABAgQIECBAgAABAgQIECBAgAABAgQIECBAgAABAgQIECBAgAABAgQIECBAYJoCAifT3BezIkCAAAECBAgQIECAAAECBAgQIECAAAECBAgQIECAAAECBAgQIECAAAECBAgQIECAAAECBAiMJiBwMhq9gQkQIECAAAECBAgQIECAAAECBAgQIECAAAECBAgQIECAAAECBAgQIECAAAECBAgQIECAAAEC0xQQOJnmvpgVAQIECBAgQIAAAQIECBAgQIAAAQIECBAgQIAAAQIECBAgQIAAAQIECBAgQIAAAQIECBAgQGA0AYGT0egNTIAAAQIECBAgQIAAAQIECBAgQIAAAQIECBAgQIAAAQIECBAgQIAAAQIECBAgQIAAAQIECBCYpoDAyTT3xawIECBAgAABAgQIECBAgAABAgQIECBAgAABAgQIECBAgAABAgQIECBAgAABAgQIECBAgAABAqMJCJyMRm9gAgQIECBAgAABAgQIECBAgAABAgQIECBAgAABAgQIECBAgAABAgQIECBAgAABAgQIECBAgMA0BQROprkvZkWAAAECBAgQIECAAAECBAgQIECAAAECBAgQIECAAAECBAgQIECAAAECBAgQIECAAAECBAgQGE1A4GQ0egMTIECAAAECBAgQIECAAAECBAgQIECAAAECBAgQIECAAAECBAgQIECAAAECBAgQIECAAAECBKYpIHAyzX0xKwIECBAgQIAAAQIECBAgQIAAAQIECBAgQIAAAQIECBAgQIAAAQIECBAgQIAAAQIECBAgQIDAaAICJ6PRG5gAAQIECBAgQIAAAQIECBAgQIAAAQIECBAgQIAAAQIECBAgQIAAAQIECBAgQIAAAQIECBAgME0BgZNp7otZESBAgAABAgQIECBAgAABAgQIECBAgAABAgQIECBAgAABAgQIECBAgAABAgQIECBAgAABAgRGExA4GY3ewAQIECBAgAABAgQIECBAgAABAgQIECBAgAABAgQIECBAgAABAgQIECBAgAABAgQIECBAgACBaQoInExzX8yKAAECBAgQIECAAAECBAgQIECAAAECBAgQIECAAAECBAgQIECAAAECBAgQIECAAAECBAgQIDCagMDJaPQGJkCAAAECBAgQIECAAAECBAgQIECAAAECBAgQIECAAAECBAgQIECAAAECBAgQIECAAAECBAhMU0DgZJr7YlYECBAgQIAAAQIECBAgQIAAAQIECBAgQIAAAQIECBAgQIAAAQIECBAgQIAAAQIECBAgQIAAgdEEBE5GozcwAQIECBAgQIAAAQIECBAgQIAAAQIECBAgQIAAAQIECBAgQIAAAQIECBAgQIAAAQIECBAgQGCaAgIn09wXsyJAgAABAgQIECBAgAABAgQIECBAgAABAgQIECBAgAABAgQIECBAgAABAgQIECBAgAABAgQIjCYgcDIavYEJECBAgAABAgQIECBAgAABAgQIECBAgAABAgQIECBAgAABAgQIECBAgAABAgQIECBAgAABAtMUEDiZ5r6YFQECBAgQIECAAAECBAgQIECAAAECBAgQIECAAAECBAgQIECAAAECBAgQIECAAAECBAgQIEBgNAGBk9HoDUyAAAECBAgQIECAAAECBAgQIECAAAECBAgQIECAAAECBAgQIECAAAECBAgQIECAAAECBAgQmKaAwMk098WsCBAgQIAAAQIECBAgQIAAAQIECBAgQIAAAQIECBAgQIAAAQIECBAgQIAAAQIECBAgQIAAAQKjCQicjEZvYAIECBAgQIAAAQIECBAgQIAAAQIECBAgQIAAAQIECBAgQIAAAQIECBAgQIAAAQIECBAgQIDANAUETqa5L2ZFgAABAgQIECBAgAABAgQIECBAgAABAgQIECBAgAABAgQIECBAgAABAgQIECBAgAABAgQIEBhNQOBkNHoDEyBAgAABAgQIECBAgAABAgQIECBAgAABAgQIECBAgAABAgQIECBAgAABAgQIECBAgAABAgSmKSBwMs19MSsCBAgQIECAAAECBAgQIECAAAECBAgQIECAAAECBAgQIECAAAECBAgQIECAAAECBAgQIECAwGgCAiej0RuYAAECBAgQIECAAAECBAgQIECAAAECBAgQIECAAAECBAgQIECAAAECBAgQIECAAAECBAgQIDBNAYGTae6LWREgQIAAAQIECBAgQIAAAQIECBAgQIAAAQIECBAgQIAAAQIECBAgQIAAAQIECBAgQIAAAQIERhMQOBmN3sAECBAgQIAAAQIECBAgQIAAAQIECBAgQIAAAQIECBAgQIAAAQIECBAgQIAAAQIECBAgQIAAgWkKCJxMc1/MigABAgQIECBAgAABAgQIECBAgAABAgQIECBAgAABAgQIECBAgAABAgQIECBAgAABAgQIECAwmoDAyWj0BiZAgAABAgQIECBAgAABAgQIECBAgAABAgQIECBAgAABAgQIECBAgAABAgQIECBAgAABAgQITFNA4GSa+2JWBAgQIECAAAECBAgQIECAAAECBAgQIECAAAECBAgQIECAAAECBAgQIECAAAECBAgQIECAAIHRBARORqM3MAECBAgQIECAAAECBAgQIECAAAECBAgQIECAAAECBAgQIECAAAECBAgQIECAAAECBAgQIEBgmgICJ9PcF7MiQIAAAQIECBAgQIAAAQIECBAgQIAAAQIECBAgQIAAAQIECBAgQIAAAQIECBAgQIAAAQIECIwmIHAyGr2BCRAgQIAAAQIECBAgQIAAAQIECBAgQIAAAQIECBAgQIAAAQIECBAgQIAAAQIECBAgQIAAAQLTFBA4mea+mBUBAgQIECBAgAABAgQIECBAgAABAgQIECBAgAABAgQIECBAgAABAgQIECBAgAABAgQIECBAYDQBgZPR6A1MgAABAgQIECBAgAABAgQIECBAgAABAgQIECBAgAABAgQIECBAgAABAgQIECBAgAABAgQIEJimgMDJNPfFrAgQIECAAAECBAgQIECAAAECBAgQIECAAAECBAgQIECAAAECBAgQIECAAAECBAgQIECAAAECowkInIxGb2ACBAgQIECAAAECBAgQIECAAAECBAgQIECAAAECBAgQIECAAAECBAgQIECAAAECBAgQIECAwDQFBE6muS9mRYAAAQIECBAgQIAAAQIECBAgQIAAAQIECBAgQIAAAQIECBAgQIAAAQIECBAgQIAAAQIECBAYTUDgZDR6AxMgQIAAAQIECBAgQIAAAQIECBAgQIAAAQIECBAgQIAAAQIECBAgQIAAAQIECBAgQIAAAQIEpikgcDLNfTErAgQIECBAgAABAgQIECBAgAABAgQIECBAgAABAgQIECBAgAABAgQIECBAgAABAgQIECBAgMBoAgIno9EbmAABAgQIzE6g/l1xlSQ3SnKzJNdLco0kV19Y6buSfDjJ25s/H03yjdlJWBABAgQIECBAgAABAgQIECBAgAABAgQIECBAgAABAgQIECBAgAABAgQIECBA4CgXEDg5yjfQ9AkMJHDvJC8ZqK91u3ljkhr38+s2cN+BCTgPB0Y9iYFumuT1Sa64MJs3Jzk5yWfXnOHlktw6yWlJ7rhmm73bPpDknCTnJ7l4w7Z9Z/W5SR6R5JIN+3Q7AQIECBAgQIAAAQIECBAgQIAAAQIECBAgQIAAAQIECBAgQIAAAQIECBAgQIBAEoETx4AAgRIQMHAOFgWch4M/D8cmuU2S70jy2gMe/kFJnrM05jOSPDrJV1fMpf4d8RNJnpbk5jvO+71Jzkjy1g0qngicfBv9yk1I6NwkX9xxLzQnQIAAAQIECBAgQIAAAQIECBAgQIAAAQIECBAgQIAAAQIECBAgQIAAAQIECAicOAMECHxTQMDAQVgUcB4O7jxUYON6Sc5sKoPcJ8l5Bzd8rpCkwiUVOlm8TklSwYW+q6qaPDDJk5eqo+wy/S8nObupeLJOZRKBk+T4Zh8el6RCOypH7XICtSVAgAABAgQIECBAgAABAgQIECBAgAABAgQIECBAgAABAgQIECBAgAABAgS+JaDCicNAgEAJCBg4B4sCzsPBnIcfTvL4JCctBDYOOnBytSbgcquFJX86yZ2SXNTDUCGHCpo8fJ+onpKk/ly8ov/DHDipwM/PJXlMkh9vnN4ocLJPJ1K3BAgQIECAAAECBAgQIECAAAECBAgQIECAAAECBAgQIECAAAECBAgQIEDgEAoInBzCTbdkAi0CAgaOxaKA87C/5+HKSX45yYOTXGlpqIMOnNwkyQVLFUoubEILn+pgqLDJGc2f/ZQqo2cmOdIzyGEMnByb5DZNWOnmSzYCJ/t5IvVNgAABAgQIECBAgAABAgQIECBAgAABAgQIECBAgAABAgQIECBAgAABAgQOmYDAySHbcMsl0CEgYOBoLAo4D/t7Hn49yRM7hjjowMmDkjxnaS7PSPLoJF9tmWP9u6HOx4tXEH0kyQuT/EGS/7PQ13cm+XdJ7pvklKWgy3KXn2iqv7yvZ6zDGDi5ZpJXJLlui4vAyf6+d/VOgAABAgQIECBAgAABAgQIECBAgAABAgQIECBAgAABAgQIECBAgAABAgQOlYDAyaHaboslMIhA3wPeHnYehPio6sR52Hy7phI4OS7J05I8YmkJVXnluR3Luk6Slye5ds+y/0uSs5N8tuee+vfH9ZP8VpKb9txX86j5XdJxj8DJpWF8Bm/+ftSCAAECBAgQIECAAAECBAgQIECAAAECBAgQIECAAAECBAgQIECAAAECBAgQ6BAQOHE0CBDYVEDAYFOxed/vPGy+v1MJnFw5yUuTnLCwhC8nOTHJu1qWdYUkVf2kqqJ0XVUZ5ZwkX1uT5epJfjfJz3Tc/+kkd0nyno7XBU4uDSNwsubBcxsBAgQIECBAgAABAgQIECBAgAABAgQIECBAgAABAgQIECBAgAABAgQIECCwWkDgZLWROwgQuLSAgIETsSjgPGx+HqYSOKkKI3+U5KoLS7gwSe3pp1qWdaMkf7h0/+Jtz07yyCQXb0hyyyQvSlLhk7arvJ6c5EjLiwInl0YRONnw8LmdAAECBAgQIECAAAECBAgQIECAAAECBAgQIECAAAECBAgQIECAAAECBAgQ6BYQOHE6CBDYVOCwBAyqmsPNk5yc5FbNw/BV/aEqLVyQ5PeTfKLjIfhNTOtz+AeT3DHJHZJcd+HB++r//Un+pBnzrzeoHLHJHHa5d7/Pw79uKnDcKcn1klyzmewXkrw3yTuS1EP2f5nkq7ss5ADbTiVwcr8m6LG49OcmeUSSS5Y8LpPkCUlq7m1XndN7JPnIFo6XS3J2kod1tH1Dkvsm+VzL65sETr6reU+f1LzP6jzV9RfN++xlSf5ny9o3WdLxSW7YfGbcIMnVmnO72EeNV+/tP2vO759vOGa9B17RrGF5bgInm+yWewkQIECAAAECBAgQIECAAAECBAgQIECAAAECBAgQIECAAAECBAgQIECAAIFeAYETB4QAgU0FdgkY3K4JTrSN+aEkd0/ywQ0mVJUZzm0CCcvNKhzyU80D3Xuv9c39Zs299bl46yRPax4c75tOjf24JH+3wZz3bq1xrpPkUUnutWb7ehj+iUnemuQba7bZ79t2OQ99c/vhJKcnOSXJFddYxAeSPDXJq5J8pef+CgRUuOEhPfc8pQlXfK3nnmsneWGSG3fc8+4mJPHRJiTTFRBYY2m5T5Lz1rlxg3uOa854hUsWrwcnqdDJ8lXBiZpDha/arrOSnJnk6xvMYfHWOyf5jSaIUQGM/52k7D6e5Es9YaJ1Aic1zgObIE1XFZW9udQ5qnlUJZdN3mN1rmqM+jy40oYGFdL57SS/1xM86QsprRpOCGWVkNcJECBAgAABAgQIECBAgAABAgQIECBAgAABAgQIECBAgAABAgQIECBAgACBVgGBEweDAIFNBXYJGPQFRGoepyZ5wQYTum2SV3cEEur/v3+SLy70typwUiGBeuC+AgfrhByq63pYvNq8bYNqJ5dN8oAkT9ri4fQa89lNpYmq8jH2tct5aJt7/b10lyY8slfNZJM11r5XiKIqSHRdq8Iin06+GfKoYE/btSq0UmGnqqJRlXDq6qtIsc7a9iNw8n1JXtxU1dmbQ1tIa++1WzRnvG2+1e6uSd6yzmIGvmdV4KSCHE9u5rfJ0I9Ocs6aFYWukeRZSU7cZICWe1+Z5KFJPtPymsDJjriaEyBAgAABAgQIECBAgAABAgQIECBAgAABAgQIECBAgAABAgQIECBAgAABApsLCJxsbqYFgcMusEvAoD5zKgxQD3K3XfUA/GlJ6gH2VddlmioU9SB22/UrSZ6x9ELf3Ktyw02aqg+rxl5+vcINVYmjQierrsslqblVqGWX6zVJHtTxcPou/W7adpfzsDzWsUlObgI16wZ+2uZbwaFfTFJVc7queyZ5Xk+w6HVNAOrvlzqoM1wVaZ7T07bOZFXI2auQMsXASVXXOT9JhSX2rnc2/m1hnXrfPr0Ds6/dpudp0/v7zt/7k1S468c27bT5DKqKJS9f0bYqplRlkq7KL5sOXWGyRya5eKmhwMmmku4nQIAAAQIECBAgQIAAAQIECBAgQIAAAQIECBAgQIAAAQIECBAgQIAAAQIEdhYQONmZUAcEDp3ArgGDevi7/kv+VWVi+arKEndKctEaqn3VUipocPckH1zqZ1U1hAo7bBt0WCfkUJ+5D0vyW2usb51buh5OX6ftUPfseh4W5/GzTdWNbfdgsa9VgZwKIpyZ5IweiLYqF6uqo7SNO8XASdu+PbcJhF2yZHL5JiT2kA6rTYJiQ527vX76zt+uY705yf2S1OdS21XhsaqecvquAy20r7BdBZoq8LR4CZwMiKwrAgQIECBAgAABAgQIECBAgAABAgQIECBAgAABAgQIECBAgAABAgQIECBAYD0BgZP1nNxFgMC3BXYNGByf5FlJfqEDta0ySdutt03y6o6ASNeD8+s+nP7eJozw9iRfSnJcU/3k15LcsecwdI271+SmSc5LUlURlq960LzaV+WMqjBR1TG+J8ldkjwqSYUW2q6qwvD8JEdGOqS7noe9aVeljQou3LhjHec2oYcPJ/lqkjpHVVXiCUlu2NGmqsjU63uVRpZv+/7G7mc62tc+1Pre0bxeY56dpCt4sXz/XrdTC5xUdaCzkjxmad1d773vbpxO6nCqSkIVzql9Oehr3ff0y5rKOe9p5nmFJDdP8qSe81NrqRDUazsWdaMkf5ikwm/LV52FJyapANIXmvdnVfD53iQ3a+y7zu1Tk1TA5OsLnQqcHPTJMh4BAgQIECBAgAABAgQIECBAgAABAgQIECBAgAABAgQIECBAgAABAgQIECAQgROHgACBTQWGCBj8XJI/6Bi4QiT3T/LFnonVA/MVJKiHsNuuuyV5VcsL6zycXg+In5bkky3tK3BQFQ0e3jFuhUbumuQtHW27gjbVrkIML03yjZa2Fcaotie2vFZhiPsk+fimGznQ/UOch1X7WVVInp7kKy1zvnITRLlvy2v10H+FJN7Xs9ZbJnlRRwiomtV5fFCSzzWVJyoQ1FWB5ZeTPHON8E9feKD2skJJ+3lVkKnCPctBm7L405aBKyRRc7p9x6Qe3wRY9nPOXX2v857uOz+rKta0hT9qLn1ntiqi1D6+tQekL6xyfpJTm7BbWxd9AaY3NiGpz4+xGcYkQIAAAQIECBAgQIAAAQIECBAgQIAAAQIECBAgQIAAAQIECBAgQIAAAQIE5iUgcDKv/bQaAgchMETAoCoCVMWKE1omXA9rV1WPqkTQdfW1f2eSk5sqIcvtVz2c/u4kv5jkQz1jX6WpRFKVD9qurmoPfQ+Yr6rEUePcJslLOqop1MPpLziIzW8ZY4jz8CNJqgJFW3WTOicPTfKPPeur0EC1v27LPVXJ48ylahGLt1VwoCp7VOWSrquCJBckeWFPBZb/luQRSS5eYx/GDpxcJ0mFGirItHf1vW9WVWiZcuBk1fmpfwfVvp3TsW9VPagCZv+v5fXLNhVLfjTJtZoqRDdI8pdNBZO2gNReN31VY97cfIZ9tmNOAidrvMncQoAAAQIECBAgQIAAAQIECBAgQIAAAQIECBAgQIAAAQIECBAgQIAAAQIECOwuIHCyu6EeCBw2gSECBqsqWtQD+VVJ5EgH7m2byhNtlSb6AgarAicPTFIPmHeNuzedvgotFzYVBj61MPf6rH1sRxWIdQI21VWt9XeTtFXyqGoVVZWlKqUc9DXEeejro6tazeI66zzVvj+mZfFt+7F823cl+Z0k9+vAq0optU836Xh9naDSYtOxAyd3TlKVfBavvmDF0Rw4Wef83CLJ2zr2dr8qhlwhSYXTqnrO8vX+JPdI8pGOOQmcHPSnnPEIECBAgAABAgQIECBAgAABAgQIECBAgAABAgQIECBAgAABAgQIECBAgMAhFRA4OaQbb9kEdhAYImBQw/dV/HhDE6z4XMs8+8IqFbi4a5K3dKyvb+4fTXJSkr9aw+ZqSc5LcquWe2sOJyZ518Jru1QzWByiAhVVDWX5uijJPZP8zRpzH/qWXc/DcUme1lSZWJ7bB5L8fJIPrzHpekD/5WvuR1t3fVVS+oav/X5wU2FlVVBpr58xAydd4Zyq8lIBiLbraA2crApu7K21gkRVwaYtwDZ04KQ+C67XVFKqz6q2MVfNW+BkjQ8EtxAgQIAAAQIECBAgQIAAAQIECBAgQIAAAQIECBAgQIAAAQIECBAgQIAAAQK7Cwic7G6oBwKHTWDXgMGe1/FJnpXkF1oA+4IjV01ybpITWtq9Osn9k3yxY1P65v66JuTS1Xaxy8snOSfJQzrGuU8TSNl7ue8B8b7KEsvd983/lkn+dITDuOt5+N7G6vYtc39zkpOTfHaNdd00yds77julOTN93dTfh/dK8pyOEEBX2zoHVb3mK2vMce+WMQMnXeGnCkm9qWMNR2vgZN2wyH4FOC6b5PuT/PskVUXlDk3YZNVREThZJeR1AgQIECBAgAABAgQIECBAgAABAgQIECBAgAABAgQIECBAgAABAgQIECBA4EAEBE4OhNkgBGYlsGvAYBGjr6+zkpyZ5OtLerdNUsGStsoAfVUaqpu+8Z7bVNm4ZM3d6gsNPD5JzX/v6gtDrDncytuWQy4rGwx0w67nYVWYYYhpLu9HV59XSHJ2kl9ac9A/aUJKn1zz/r3bxgycXCvJ7yf58YU5v7MJ9nyiYx1XT/LSJD/Z8fq6vhsyrXX7EO/poQIn9W+qH0zy00nqc6r+XGmtVVz6JoGTLdA0IUCAAAECBAgQIECAAAECBAgQIECAAAECBAgQIECAAAECBAgQIECAAAECBIYXEDgZ3lSPBOYusGvAYNHnR5K8LMmNW9AubAIin1p47TJJnpCkHthfvj6U5O5JPtizAX1z3/Sh+U36unOS1+zzwdh0/kNNZ9fzcP0kf5SkKtfs17VJmOgHkrw4ya1XTKbCGVU55W1bTHrMwEnbWaz1npakKgu1XX1VaOr+Zyc5Pck/b2Gxa5P9DpysCn/U/I9NUhWGHpWkrVLPpmtcNeZQAZlN5+V+AgQIECBAgAABAgQIECBAgAABAgQIECBAgAABAgQIECBAgAABAgQIECBA4JAJCJwcsg23XAIDCOwaMFicQl+ApO47McmbFhpUKOHcJCe0rOP3msoUF/escZOQyCqqTfrqu3fVOOu+frQGTg6i+ssmgZPyvk2Sl6wIwVRo5GlJvrbuBi3cN1bgpP7Of+xS9Z2a1hlJntqzjqr88owkD+q45/wkpyb50hYWuzYZO3BSFUyqmtFDdl3IQnuBkwExdUWAAAECBAgQIECAAAECBAgQIECAAAECBAgQIECAAAECBAgQIECAAAECBAhsLyBwsr2dlgQOq8CQgZMyrMDB65NcsQW0HnJ/dJKvNq/dNsmrO+69W5JXrdiUTUIiq/Z3k74OInCyaahi1frWfX3X83AQgZM3NtVyPr/moq6T5OVJrt1zf53DCmB8ds0+F28bK3Dy3Umen+SkpTkvB7uWl1T/VqjKQvWn7XpnkpOTVNWXba+rJ/nPSf48yf9I8tcL7/u+PscMnByf5OwNwiZfSPK6Zn3vaT7bHtCyOIGTbU+RdgQIECBAgAABAgQIECBAgAABAgQIECBAgAABAgQIECBAgAABAgQIECBAgMCgAgIng3LqjMChENg1YLCM9D1JXpDkri16705yryQfS9JXDWXdB9775v53ibrrAAAgAElEQVTsJKcn+ec1d3GTwMk9mgDDml1vddvRGji5SZILOkJEW0G0NNokcFLnsSzvvsbgFYY6Z4sqJ2MFTq6Z5BVJrruwtouS3DPJ36xY752TvKbnnlWhlVWct2vOwd59i+GMC5N8JsmRlk7GCpzUv5+qqsvzehb25SRvSfLKJLWGv0/yjeb+vqoxAierTovXCRAgQIAAAQIECBAgQIAAAQIECBAgQIAAAQIECBAgQIAAAQIECBAgQIAAgQMREDg5EGaDEJiVwNCBk8K5f1N5oQ1qr3LJVZOcm+SElpvOSnJmkq+vkO6b+4uTnJakHhJf5+oLDZyR5KkLnfRV8RgrKLLOGte5Z9fz0BaC2Bt3k6DIOnNddU+Fmn6lqVqx6t56vSp6nJLkbevcvHDPWIGT5VBHTWndc9+3T9XPuu/BNqpyr/aP6XDsC5SNFTjp+zyqZbwsSX0OfLxjTQInG75p3E6AAAECBAgQIECAAAECBAgQIECAAAECBAgQIECAAAECBAgQIECAAAECBAgcvIDAycGbG5HA0S6wa8Cgbf0/0jygfeOWF/cCGTdbqoCwd2sFRKo6SlUSWHX1zb0qENTrn1rVSZLLN5UtHtJxb1WMqEoSe9d1kpyf5Bot96/7wP8a0xrlll3Pw9WSnJfkVi2z32RPhlj8LZO8KMnVN+jsdU2li6pese41VuCkAh1PWZpkzeXJHdVDFm+9XBPEeVjHIldV5eizWRVmeWaSRyb5SksnYwVO2sI7e9P7kyT3TfLJnkV/dxOyO6nlnlUVm6YU0lr3zLuPAAECBAgQIECAAAECBAgQIECAAAECBAgQIECAAAECBAgQIECAAAECBAgQOAoFBE6Owk0zZQIjC+waMGibft/D7PUg+8lJ7tNRAeHVTYWUL67h0jf3Cq78VJJ3rNHP9zWVIe7Qcu+nk9wpyUULr105yUs7qrOserh8jemMesuu5+E7kvx2E9pYXkib5X4t9ipJKtz0s1sMcE6Sx3YEItq6GyNwcsUkv9sEIRbndGKSN6255rq3glPVV9v1rCYYcsma/dVt9d6vwMvpPW32qhy13TJW4OR+TTipbU5Vban+HOlZU99nwqrKPgInGxwwtxIgQIAAAQIECBAgQIAAAQIECBAgQIAAAQIECBAgQIAAAQIECBAgQIAAAQLbCwicbG+nJYHDKrBrwKDL7bZJKjzS9jD7k5JUhZO2Khj1oPoz1qjQUOP2zb1er+oPT0jytRWb2zfXNzQP9X9uoY/jkjwtySM6+u17oH6vSVWBeV4TavjLJB9L8tfN/34+ySYP+Q95doc4D+Xy9I5JrbO/39OEKeoh/r9I8vEkH0nyt0k+m+SfViz4sk1A4IyO+76Q5OIkP9TxeoWVHpjk5WvC9gVOTkly7pr9bHLbjzbzu/5Co02rkpRzhXLu3uNwVvN+XPUeqi7q3yD3SvKcnhDLa5M8IMk/dIw5VuCkbw8fn6Qc+q4bJfnDJFdtuWmXwMmbm4BenXsXAQIECBAgQIAAAQIECBAgQIAAAQIECBAgQIAAAQIECBAgQIAAAQIECBAgQGAnAYGTnfg0JnAoBYYIGLTB1cPsL0hy1w1UP9Q8/P7BNdusCpx8Ikk98P+2nv6Obx6or4fg26560LyqG3x96cW+kMprkjwoyWd6xr1/kud3vD5mlZQhzsOPJXllkmu3rO/dSX4xSe1119Vnu06VlKpq8uKe0MMjk7wlyUs65ljzWmeee/PfNayw5nG/1G23S3LBUsOqVnJqki9t0OEtm8oeV+9pU+GqCm9VEKfrqsomFdKp6iZdFVOqbVU2Oq+nn7ECJ30hqd9L8ktNSKlt6ququlzYhOM+1bHuvgonm4aINth6txIgQIAAAQIECBAgQIAAAQIECBAgQIAAAQIECBAgQIAAAQIECBAgQIAAAQKHTUDg5LDtuPUS2F1giIBB2yzq86ge4j5ngymuerB7uatVgZO6v4ID9RD+/2qZRz0o/ivNw/Rt06xww12SvKflxVWBmv+a5FEdD+lXEOOFSW7cYbNOFZANWDe6dYjzUK5nJ3lYx8gVyDktySdbXr9KU3WjQiNt1zOTVGDkKx2vX6MJm3TZVtWdCgNVxZo6F1Vlput6djNWVUPpux7Tc4YqrFR/jmy0C6tvbgtIVPClAh+bjFXVYOq8Vaik76oKM1UNpap41L59NcmxSb63qVZU87n5ij4qhFT2X+y5b6zAyZ2T1Llsuypo8+AkL2uxrbP+8CSP6wnarAqNtFWr2ZvHB5L8fJIPrz4S7iBAgAABAgQIECBAgAABAgQIECBAgAABAgQIECBAgAABAgQIECBAgAABAgQI9AsInDghBAhsKjBEwKBrzL5KF21t7pbkVRssYJ3ASXVXD8v/TpKXJ/lCkss0lS1+Ncn9esarsMxje8INqypp/HGS30zy3iSXJKlqKrdK8oQkN+wY9x1NFYiPb+Aw5K1DnYcbJKmKG12VM8qkghhvbypyHJfkJkl+LckdOxZUFWtOSvK+jtfLt4IuD+lpX+sr47pWVbepe+7bVOToC3H0mVXg6aHNnL+j2fcKsNT6t72qn99uAjOLfdR5fO0Wna5y26LLf9Fk3YoxYwVOVn1W1dl7YnOm/zHJFZq97DuvewirAicV2qmqL7fvgK73SX2O1GfIDyW5UZLXJ/mnITZGHwQIECBAgAABAgQIECBAgAABAgQIECBAgAABAgQIECBAgAABAgQIECBAgMDhERA4OTx7baUEhhIYKmDQNp9VlS4W29QD6fdK8rENFrZu4GSDLr91a82nwgYf7WlcD51XwOGXthmgpU1VUnhgE4wZqMuNuxnqPFSop6rHlM9QV1U2eXqSr7d0WH//1fl5Tk+libb2VW2mKldct2OSq0Iu1ayCMhf0jLvc9X2agMG2LhXieWmSn1zoYNdKGFdqqpw8YNtJ9bQrw1OSvG2NvscKnNRnVVWHqWovQ19VKelOSS7q6PjyTSWorqDUcrM3Jimnzw89Uf0RIECAAAECBAgQIECAAAECBAgQIECAAAECBAgQIECAAAECBAgQIECAAAEC8xYQOJn3/lodgf0QGCpg0DW3Oyd5zRoTf2qSX+8IE3Q175v7K5P8Q5LT1hh7+ZaqiFLBjz9do+2Vm4fFK5yyy1Vhk7OSPCPJ13bpaMe2Q56HqpxxRvNnx2l9s6JHVZup6iBt16rgyKuTPCjJZ5ca19+bteYX90ywq+1ek6smOTfJCWsu8vHNXq95+7+47RYt4Y2qJnNqUy1m235rvx6d5OEbhGdWjVXvpV9OUiGJvioxe/2MFTip8esMvTDJjVctquP1CpbUWWi7VlWfuX+S56857qqKKWt24zYCBAgQIECAAAECBAgQIECAAAECBAgQIECAAAECBAgQIECAAAECBAgQIEDgsAkInBy2HbdeArsLDBkwaJvNOg/jV9jirknesuFyVj2cXmGHhyb5jQ36rYe5/1OSP9ugzRWbUEU9rL/N9YWmGsh5I4dNau5Dn4eqHFHhnaoeUU6bXnU2qkrKOUku6Wj8XUl+J8n9Ol6vChu1rnd0vF5Biwr69FX3qL2tObSFgerv3gp7PG/NxdVY1d9X17x/+bZHNJVeFv//M5PUn3VCHX3DHpvkNkmekuSGW85vr1kFdX41yd9u0M+q93Stvesc7A1zzSSv6KhasyqsccskL0pSVWTWvfbevxWueVVH6GRVoO4HmtDTrdcYdFXFlDW6cAsBAgQIECBAgAABAgQIECBAgAABAgQIECBAgAABAgQIECBAgAABAgQIECBwGAUETg7jrlszgd0Ehg4YLM+mPpfqIfF6WL/rqgfT67/w/8UNl7LOw+lfSfJzSZ6UpB5E77oq2PDyJFV94u83nEfdXg/q18Pqj0py+w3aV2WMJyT5+AZt9vPW/TgPdQau09jca4PJ/3Fj8xc9QYrq+2FJfqun376wyF6zVRVSKrRySktlkb32Fayp0MkTk1xpxRqf27wnVgUn2rq5QhOOqWoti9eqChobsH/z1grhVJ8PTnLzDRvXvj29sfrGhm3XeU+vctslcFLT/Q9NBZo7rph7fWZUZZna83r/fl8TGrlDS7s3N4GoCot0XddK8ptJVo1b7W/WE6DakNztBAgQIECAAAECBAgQIECAAAECBAgQIECAAAECBAgQIECAAAECBAgQIECAwGEREDg5LDttnQSGE9iPgMHy7K6f5I86/sv/de/pzUP0m1Zn2OTh9KqC8dNNJZUbNxUMqjLBe5O8NcnvJ6lQwaZzWF5rBU9+KEk9dH6rJuRyvYWbKjxRVRbemOTCJJ8ZYMzhTsPwFU4W51Z/R12lcalQTj1gf5OFG6pCRPmUyxuS/F2SVYGFVRUpXpOkwhnl3HfV3Oo8vbjnptc1oZK+QNK/SXLPJCcmudFCVZd3JflwkrcnqfDBOmtrm8rVklQlnDpbe9dHk5yU5K+GPAhNX3vn+YQm5PBvm0DGXrWaeg/VeX5fs7b37HimN3lPdy1318BJ9XvZJPU58fPNPu6d0/qMqPXW+axgzf9deP9epgmqPKZjYndrKqD0bVMFl26R5OQkP7EQkqtxP9h8XtX7oz63Lt6H/dYlAQIECBAgQIAAAQIECBAgQIAAAQIECBAgQIAAAQIECBAgQIAAAQIECBAgMGMBgZMZb66lETiKBaq6RVUCuEbLGuq/+H+nJBdtsb4hHk7fYlhNCBAgQIAAAQIECBAgQIAAAQIECBAgQIAAAQIECBAgQIAAAQIECBAgQIAAAQIECBAgcHQJCJwcXftltgQOg0B9Lj0iyTkdi62KEqcl+fIWGAInW6BpQoAAAQIECBAgQIAAAQIECBAgQIAAAQIECBAgQIAAAQIECBAgQIAAAQIECBAgQIDA4RMQODl8e27FBKYu8MNJXpLkph0TPTXJC7ZchMDJlnCaESBAgAABAgQIECBAgAABAgQIECBAgAABAgQIECBAgAABAgQIECBAgAABAgQIECBwuAQETg7XflstgakLHJ/k7CQP6Zjou5PcK8nHtlyIwMmWcJoRIECAAAECBAgQIECAAAECBAgQIECAAAECBAgQIECAAAECBAgQIECAAAECBAgQIHC4BARODtd+Wy2BqQj8qyRHkvxj87/HJblWktOT3K9nkmclOTPJ17dciMDJlnCaESBAgAABAgQIECBAgAABAgQIECBAgAABAgQIECBAgAABAgQIECBAgAABAgQIECBwuAQETg7XflstgakI3C7JBRtO5v1J7pHkIxu2W7xd4GQHPE0JECBAgAABAgQIECBAgAABAgQIECBAgAABAgQIECBAgAABAgQIECBAgAABAgQIEDg8AgInh2evrZTAlARumuTtG0zoy0kenORlTUWUDZpe6laBk23ltCNAgAABAgQIECBAgAABAgQIECBAgAABAgQIECBAgAABAgQIECBAgAABAgQIECBA4FAJCJwcqu22WAKTEbhmklckue6aM3p0knOSfG3N+7tuEzjZEVBzAgQIECBAgAABAgQIECBAgAABAgQIECBAgAABAgQIECBAgAABAgQIECBAgAABAgQOh4DAyeHYZ6skMDWBqyd5aZKfXDGxDyR5SpLzBwib1FACJ1M7CeZDgAABAgQIECBAgAABAgQIECBAgAABAgQIECBAgAABAgQIECBAgAABAgQIECBAgMAkBQROJrktJkVg9gLfmeRRSW7aVDm5UrPiLyR5f5J3JbkgybuTXDKghsDJgJi6IkCAAAECBAgQIECAAAECBAgQIECAAAECBAgQIECAAAECBAgQIECAAAECBAgQIEBgvgICJ/PdWysjQIAAAQIECBAgQIAAAQIECBAgQIAAAQIECBAgQIAAAQIECBAgQIAAAQIECBAgQIAAAQIECGwlIHCyFZtGBAgQIECAAAECBAgQIECAAAECBAgQIECAAAECBAgQIECAAAECBAgQIECAAAECBAgQIECAAIH5CgiczHdvrYwAAQIECBAgQIAAAQIECBAgQIAAAQIECBAgQIAAAQIECBAgQIAAAQIECBAgQIAAAQIECBAgsJWAwMlWbBoRIECAAAECBAgQIECAAAECBAgQIECAAAECBAgQIECAAAECBAgQIECAAAECBAgQIECAAAECBOYrIHAy3721MgIECBAgQIAAAQIECBAgQIAAAQIECBAgQIAAAQIECBAgQIAAAQIECBAgQIAAAQIECBAgQIDAVgICJ1uxaUSAAAECBAgQIECAAAECBAgQIECAAAECBAgQIECAAAECBAgQIECAAAECBAgQIECAAAECBAgQmK+AwMl899bKCBAgQIAAAQIECBAgQIAAAQIECBAgQIAAAQIECBAgQIAAAQIECBAgQIAAAQIECBAgQIAAAQJbCQicbMWmEQECBAgQIECAAAECBAgQIECAAAECBAgQIECAAAECBAgQIECAAAECBAgQIECAAAECBAgQIEBgvgICJ/PdWysjQIAAAQIECBAgQIAAAQIECBAgQIAAAQIECBAgQIAAAQIECBAgQIAAAQIECBAgQIAAAQIECGwlIHCyFZtGBAgQIECAAAECBAgQIECAAAECBAgQIECAAAECBAgQIECAAAECBAgQIECAAAECBAgQIECAAIH5CgiczHdvrYwAAQIECBAgQIAAAQIECBAgQIAAAQIECBAgQIAAAQIECBAgQIAAAQIECBAgQIAAAQIECBAgsJWAwMlWbBoRIECAAAECBAgQIECAAAECBAgQIECAAAECBAgQIECAAAECBAgQIECAAAECBAgQIECAAAECBOYrIHAy3721MgIECBAgQIAAAQIECBAgQIAAAQIECBAgQIAAAQIECBAgQIAAAQIECBAgQIAAAQIECBAgQIDAVgICJ1uxaUSAAAECBAgQIECAAAECBAgQIECAAAECBAgQIECAAAECBAgQIECAAAECBAgQIECAAAECBAgQmK+AwMl899bKCBAgQIAAAQIECBAgQIAAAQIECBAgQIAAAQIECBAgQIAAAQIECBAgQIAAAQIECBAgQIAAAQJbCQicbMWmEQECBAgQIECAAAECBAgQIECAAAECBAgQIECAAAECBAgQIECAAAECBAgQIECAAAECBAgQIEBgvgICJ/PdWysjQIAAAQIECBAgQIAAAQIECBAgQIAAAQIECBAgQIAAAQIECBAgQIAAAQIECBAgQIAAAQIECGwlIHCyFZtGBAgQIECAAAECBAgQIECAAAECBAgQIECAAAECBAgQIECAAAECBAgQIECAAAECBAgQIECAAIH5CgiczHdvrYwAAQIECBAgQIAAAQIECBAgQIAAAQIECBAgQIAAAQIECBAgQIAAAQIECBAgQIAAAQIECBAgsJWAwMlWbBoRIECAAAECBAgQIECAAAECBAgQIECAAAECBAgQIECAAAECBAgQIECAAAECBAgQIECAAAECBOYrIHAy3721MgIECBAgQIAAAQIECBAgQIAAAQIECBAgQIAAAQIECBAgQIAAAQIECBAgQIAAAQIECBAgQIDAVgICJ1uxaUSAAAECBAgQIECAAAECBAgQIECAAAECBAgQIECAAAECBAgQIECAAAECBAgQIECAAAECBAgQmK+AwMl899bKCBAgQIAAAQIECBAgQIAAAQIECBAgQIAAAQIECBAgQIAAAQIECBAgQIAAAQIECBAgQIAAAQJbCQicbMWmEQECBAgQIECAAAECBAgQIECAAAECBAgQIECAAAECBAgQIECAAAECBAgQIECAAAECBAgQIEBgvgICJ/PdWysjQIAAAQIECBAgQIAAAQIECBAgQIAAAQIECBAgQIAAAQIECBAgQIAAAQIECBAgQIAAAQIECGwlIHCyFZtGBAgQIECAAAECBAgQIECAAAECBAgQIECAAAECBAgQIECAAAECBAgQIECAAAECBAgQIECAAIH5CgiczHdvrYwAAQIECBAgQIAAAQIECBAgQIAAAQIECBAgQIAAAQIECBAgQIAAAQIECBAgQIAAAQIECBAgsJWAwMlWbBoRIECAAAECBAgQIECAAAECBAgQIECAAAECBAgQIECAAAECBAgQIECAAAECBAgQIECAAAECBOYrIHAy3721MgIECBAgQIAAAQIECBAgQIAAAQIECBAgQIAAAQIECBAgQIAAAQIECBAgQIAAAQIECBAgQIDAVgICJ1uxaUSAAAECBAgQIECAAAECBAgQIECAAAECBAgQIECAAAECBAgQIECAAAECBAgQIECAAAECBAgQmK+AwMl899bKCBAgQIAAAQIECBAgQIAAAQIECBAgQIAAAQIECBAgQIAAAQIECBAgQIAAAQIECBAgQIAAAQJbCQicbMWmEQECBAgQIECAAAECBAgQIECAAAECBAgQIECAAAECBAgQIECAAAECBAgQIECAAAECBAgQIEBgvgICJ/PdWysjQIAAAQIECBAgQIAAAQIECBAgQIAAAQIECBAgQIAAAQIECBAgQIAAAQIECBAgQIAAAQIECGwlIHCyFZtGBAgQIECAAAECBAgQIECAAAECBAgQIECAAAECBAgQIECAAAECBAgQIECAAAECBAgQIECAAIH5CgiczHdvrYwAAQIECBAgQIAAAQIECBAgQIAAAQIECBAgQIAAAQIECBAgQIAAAQIECBAgQIAAAQIECBAgsJWAwMlWbBoRIECAAAECBAgQIECAAAECBAgQIECAAAECBAgQIECAAAECBAgQIECAAAECBAgQIECAAAECBOYrIHAy3721MgIECBAgQIAAAQIECBAgQIAAAQIECBAgQIAAAQIECBAgQIAAAQIECBAgQIAAAQIECBAgQIDAVgICJ1uxaUSAAAECBAgQIECAAAECBAgQIECAAAECBAgQIECAAAECBAgQIECAAAECBAgQIECAAAECBAgQmK+AwMl899bKCBAgQIAAAQIECBAgQIAAAQIECBAgQIAAAQIECBAgQIAAAQIECBAgQIAAAQIECBAgQIAAAQJbCQicbMWmEQECBAgQIECAAAECBAgQIECAAAECBAgQIECAAAECBAgQIECAAAECBAgQIECAAAECBAgQIEBgvgICJ/PdWysjQIAAAQIECBAgQIAAAQIECBAgQIAAAQIECBAgQIAAAQIECBAgQIAAAQIECBAgQIAAAQIECGwlIHCyFZtGBAgQIECAAAECBAgQIECAAAECBAgQIECAAAECBAgQIECAAAECBAgQIECAAAECBAgQIECAAIH5CgiczHdvrYwAAQIECBAgQIAAAQIECBAgQIAAAQIECBAgQIAAAQIECBAgQIAAAQIECBAgQIAAAQIECBAgsJWAwMlWbBoRIECAAAECBAgQIECAAAECBAgQIECAAAECBAgQIECAAAECBAgQIECAAAECBAgQIECAAAECBOYrIHAy3721MgIECBAgQIAAAQIECBAgQIAAAQIECBAgQIAAAQIECBAgQIAAAQIECBAgQIAAAQIECBAgQIDAVgICJ1uxaUSAAAECBAgQIECAAAECBAgQIECAAAECBAgQIECAAAECBAgQIECAAAECBAgQIECAAAECBAgQmK+AwMl899bKCBAgQIAAAQIECBAgQIAAAQIECBAgQIAAAQIECBAgQIAAAQIECBAgQIAAAQIECBAgQIAAAQJbCQicbMWmEQECBAgQIECAAAECBAgQIECAAAECBAgQIECAAAECBAgQIECAAAECBAgQIECAAAECBAgQIEBgvgICJ/PdWysjQIAAAQIECBAgQIAAAQIECBAgQIAAAQIECBAgQIAAAQIECBAgQIAAAQIECBAgQIAAAQIECGwlIHCyFZtGBAgQIECAAAECBAgQIECAAAECBAgQIECAAAECBAgQIECAAAECBAgQIECAAAECBAgQIECAAIH5CgiczHdvt1rZSfc+9chWDTUiQIAAAQIECBAgQIAAAQIECBAgQIAAAQIEJitw/nnP95vQZHfHxAgQIECAAAECBAgQIECAAAECBAgQIECAwDQF/LgwzX0ZbVYCJ6PRG5gAAQIECBAgQIAAAQIECBAgQIAAAQIECOybgMDJvtHqmAABAgQIECBAgAABAgQIECBAgAABAgQIzFZA4GS2W7vdwgROtnPTigABAgQIECBAgAABAgQIECBAgAABAgQITFlA4GTKu2NuBAgQIECAAAECBAgQIECAAAECBAgQIEBgmgICJ9Pcl9FmJXAyGr2BCRAgQIAAAQIECBAgQIAAAQIECBAgQIDAvgkInOwbrY4JECBAgAABAgQIECBAgAABAgQIECBAgMBsBQROZru12y1sOXDiB6jtHLUiQIAAAQIECBAgQIAAAQIECBAgQIAAAQJjCvi+f0x9YxMgQIAAAQIECBAgQIAAAQIECBAgQIAAgXkICJzMYx8HW4UfoAaj1BEBAgQIECBAgAABAgQIECBAgAABAgQIEBhNwPf9o9EbmAABAgQIECBAgAABAgQIECBAgAABAgQIzEZA4GQ2WznMQvwANYyjXggQIECAAAECBAgQIECAAAECBAgQIECAwJgCvu8fU9/YBAgQIECAAAECBAgQIECAAAECBAgQIEBgHgICJ/PYx8FW4QeowSh1RIAAAQIECBAgQIAAAQIECBAgQIAAAQIERhPwff9o9AYmQIAAAQIECBAgQIAAAQIECBAgQIAAAQKzERA4mc1WDrMQP0AN46gXAgQIECBAgAABAgQIECBAgAABAgQIECAwpoDv+8fUNzYBAgQIECBAgAABAgQIECBAgAABAgQIEJiHgMDJPPZxsFX4AWowSh0RIECAAAECBAgQIECAAAECBAgQIECAAIHRBHzfPxq9gQkQIECAAAECBAgQIECAAAECBAgQIECAwGwEBE5ms5XDLMQPUMM46oUAAQIECBAgQIAAAQIECBAgQIAAAQIECIwp4Pv+MfWNTYAAAQIECBAgQIAAAQIECDBwAp8AACAASURBVBAgQIAAAQIE5iEgcDKPfRxsFX6AGoxSRwQIECBAgAABAgQIECBAgAABAgQIECBAYDQB3/ePRm9gAgQIECBAgAABAgQIECBAgAABAgQIECAwGwGBk9ls5TAL8QPUMI56IUCAAAECBAgQIECAAAECBAgQIECAAAECYwr4vn9MfWMTIECAAAECBAgQIECAAAECBAgQIECAAIF5CAiczGMfB1uFH6AGo9QRAQIECBAgQIAAAQIECBAgQIAAAQIECBAYTcD3/aPRG5gAAQIECBAgQIAAAQIECBAgQIAAAQIECMxGQOBkNls5zEL8ADWMo14IECBAgAABAgQIECBAgAABAgQIECBAgMCYAr7vH1Pf2AQIECBAgAABAgQIECBAgAABAgQIECBAYB4CAifz2MfBVuEHqMEodUSAAAECBAgQIECAAAECBAgQIECAAAECBEYT8H3/aPQGJkCAAAECBAgQIECAAAECBAgQIECAAAECsxEQOJnNVg6zED9ADeOoFwIECBAgQIAAAQIECBAgQIAAAQIECBAgMKaA7/vH1Dc2AQIECBAgQIAAAQIECBAgQIAAAQIECBCYh4DAyTz2cbBV+AFqMEodESBAgAABAgQIECBAgAABAgQIECBAgACB0QR83z8avYEJECBAgAABAgQIECBAgAABAgQIECBAgMBsBAROZrOVwyzED1DDOOqFAAECBAgQIECAAAECBAgQIECAAAECBAiMKeD7/jH1jU2AAAECBAgQIECAAAECBAgQIECAAAECBOYhIHAyj30cbBV+gBqMUkcECBAgQIAAAQIECBAgQIAAAQIECBAgQGA0Ad/3j0ZvYAIECBAgQIAAAQIECBAgQIAAAQIECBAgMBsBgZPZbOUwC/ED1DCOeiFAgAABAgQIECBAgAABAgQIECBAgAABAmMK+L5/TH1jEyBAgAABAgQIECBAgAABAgQIECBAgACBeQgInMxjHwdbhR+gBqPUEQECBAgQIECAAAECBAgQIECAAAECBAgQGE3A9/2j0RuYAAECBAgQIECAAAECBAgQIECAAAECBAjMRkDgZDZbOcxC/AA1jKNeCBAgQIAAAQIECBAgQIAAAQIECBAgQIDAmAK+7x9T39gECBAgQIAAAQIECBAgQIAAAQIECBAgQGAeAgIn89jHwVbhB6jBKHVEgAABAgQIECBAgAABAgQIECBAgAABAgRGE/B9/2j0BiZAgAABAgQIECBAgAABAgQIECBAgAABArMREDiZzVYOsxA/QA3jqBcCBAgQIECAAAECBAgQIECAAAECBAgQIDCmgO/7x9Q3NgECBAgQIECAAAECBAgQIECAAAECBAgQmIeAwMk89nGwVfgBajBKHREgQIAAAQIECBAgQIAAAQIECBAgQIAAgdEEfN8/Gr2BCRAgQIAAAQIECBAgQIAAAQIECBAgQIDAbAQETmazlcMsxA9QwzjqhQABAgQIECBAgAABAgQIECBAgAABAgQIjCng+/4x9Y1NgAABAgQIECBAgAABAgQIECBAgAABAgTmISBwMo99HGwVfoAajFJHBAgQIECAAAECBAgQIECAAAECBAgQIEBgNAHf949Gb2ACBAgQIECAAAECBAgQIECAAAECBAgQIDAbAYGT2WzlMAvxA9QwjnohQIAAAQIECBAgQIAAAQIECBAgQIAAAQJjCvi+f0x9YxMgQIAAAQIECBAgQIAAAQIECBAgQIAAgXkICJzMYx8HW4UfoAaj1BEBAgQIECBAgAABAgQIECBAgAABAgQIEBhNwPf9o9EbmAABAgQIECBAgAABAgQIECBAgAABAgQIzEZA4GQ2WznMQvwANYyjXggQIECAAAECBAgQIECAAAECBAgQIECAwJgCvu8fU9/YBAgQIECAAAECBAgQIECAAAECBAgQIEBgHgICJ/PYx8FW4QeowSh1RIAAAQIECBAgQIAAAQIECBAgQIAAAQIERhPwff9o9AYmQIAAAQIECBAgQIAAAQIECBAgQIAAAQKzERA4mc1WDrMQP0AN46gXAgQIECBAgAABAgQIECBAgAABAgQIECAwpoDv+8fUNzYBAgQIECBAgAABAgQIECBAgAABAgQIEJiHgMDJPPZxsFX4AWowSh0RIECAAAECBAgQIECAAAECBAgQIECAAIHRBHzfPxq9gQkQIECAAAECBAgQIECAAAECBAgQIECAwGwEBE5ms5XDLMQPUMM46oUAAQIECBAgQIAAAQIECBAgQIAAAQIECIwp4Pv+MfWNTYAAAQIECBAgQIAAAQIECBAgQIAAAQIE5iEgcDKPfRxsFX6AGoxSRwQIECBAgAABAgQIECBAgAABAgQIECBAYDQB3/ePRm9gAgQIECBAgAABAgQIECBAgAABAgQIECAwGwGBk9ls5TAL8QPUMI56IUCAAAECBAgQIECAAAECBAgQIECAAAECYwr4vn9MfWMTIECAAAECBAgQIECAAAECBAgQIECAAIF5CAiczGMfB1uFH6AGo9QRAQIECBAgQIAAAQIECBAgQIAAAQIECBAYTcD3/aPRG5gAAQIECBAgQIAAAQIECBAgQIAAAQIECMxGQOBkNls5zEL8ADWMo14IECBAgAABAgQIECBAgAABAgQIECBAgMCYAr7vH1Pf2AQIECBAgAABAgQIECBAgAABAgQIECBAYB4CAifz2MfBVuEHqMEodUSAAAECBAgQIECAAAECBAgQIECAAAECBEYT8H3/aPQGJkCAAAECBAgQIECAAAECBAgQIECAAAECsxEQOJnNVg6zED9ADeOoFwIECBAgQIAAAQIECBAgQIAAAQIECBAgMKaA7/vH1Dc2AQIECBAgQIAAAQIECBAgQIAAAQIECBCYh4DAyTz2cbBV+AFqMEodESBAgAABAgQIECBAgAABAgQIECBAgACB0QR83z8avYEJECBAgAABAgQIECBAgAABAgQIECBAgMBsBAROZrOVwyzED1DDOOqFAAECBAgQIECAAAECBAgQIECAAAECBAiMKeD7/jH1jU2AAAECBAgQIECAAAECBAgQIECAAAECBOYhIHAyj30cbBV+gBqMUkcECBAgQIAAAQIECBAgQIAAAQIECBAgQGA0Ad/3j0ZvYAIECBAgQIAAAQIECBAgQIAAAQIECBAgMBsBgZPZbOUwC/ED1DCOeiFAgAABAgQIECBAgAABAgQIECBAgAABAmMK+L5/TH1jEyBAgAABAgQIECBAgAABAgQIECBAgACBeQgInMxjHwdbhR+gBqPUEQECBAgQIECAAAECBAgQIECAAAECBAgQGE3A9/2j0RuYAAECBAgQIECAAAECBAgQIECAAAECBAjMRkDgZDZbOcxC/AA1jKNeCBAgQIAAAQIECBAgQIAAAQIECBAgQIDAmAK+7x9T39gECBAgQIAAAQIECBAgQIAAAQIECBAgQGAeAgIn89jHwVbhB6jBKHVEgAABAgQIECBAgAABAgQIECBAgAABAgS2Fjjp3v/xxBxz7A2qgyNHcswxx+TIRp0dyZMX7z+SPG6T9jXet8Y98o33nX/ef79gk/buJUCAAAECBAgQIECAAAECBAgQIECAAAECBI5+AYGTo38PB12BwMmgnDojQIAAAQIECBAgQIAAAQIECBAgQIAAAQJbC5x071Nfn+QOW3cwTMM3nH/e839qmK70QoAAAQIECBAgQIAAAQIECBAgQIAAAQIECBxNAgInR9NuHcBcBU4OANkQBAgQIECAAAECBAgQIECAAAECBAgQIEBgDYFvVjnJsW9c49Z9u+WYY3LiK1/y/Dft2wA6JkCAAAECBAgQIECAAAECBAgQIECAAAECBCYrIHAy2a0ZZ2ICJ+O4G5UAAQIECBAgQIAAAQIECBAgQIAAAQIECLQJ3P3ep77hSHL7kXRUNxkJ3rAECBAgQIAAAQIECBAgQIAAAQIECBAgQGAKAgInU9iFCc1B4GRCm2EqBAgQIECAAAECBAgQIECAAAECBAgQIHDoBe5+n1Nvd+RILhgDQnWTMdSNSYAAAQIECBAgQIAAAQIECBAgQIAAAQIEpiMgcDKdvZjETAROJrENJkGAAAECBAgQIECAAAECBAgQIECAAAECBL4lMFKVE9VNnEECBAgQIECAAAECBAgQIECAAAECBAgQIHDIBQRODvkBWF6+wIkDQYAAAQIECBAgQIAAAQIECBAgQIAAAQIEpiUwRpUT1U2mdQbMhgABAgQIECBAgAABAgQIECBAgAABAgQIjCEgcDKG+oTHFDiZ8OaYGgECBAgQIECAAAECBAgQIECAAAECBAgcWoEDrnKiusmhPWkWToAAAQIECBAgQIAAAQIECBAgQIAAAQIEvi0gcOI0XEpA4MSBIECAAAECBAgQIECAAAECBAgQIECAAAEC0xM4yConqptMb//NiAABAgQIECBAgAABAgQIECBAgAABAgQIjCEgcDKG+oTHFDiZ8OaYGgECBAgQIECAAAECBAgQIECAAAECBAgcaoG7nXzqG445JrffZwTVTfYZWPcECBAgQIAAAQIECBAgQIAAAQIECBAgQOBoERA4OVp26oDmKXByQNCGIUCAAAECBAgQIECAAAECBAgQIECAAAECGwocRJUT1U023BS3EyBAgAABAgQIECBAgAABAgQIECBAgACBGQsInMx4c7dZmsDJNmraECBAgAABAgQIECBAgAABAgQIECBAgACBgxHY5yonqpsczDYahQABAgQIECBAgAABAgQIECBAgAABAgQIHBUCAidHxTYd3CQFTg7O2kgECBAgQIAAAQIECBAgQIAAAQIECBAgQGBTgf2scqK6yaa74X4CBAgQIECAAAECBAgQIECAAAECBAgQIDBvAYGTee/vxqsTONmYTAMCBAgQIECAAAECBAgQIECAAAECBAgQIHCgAvtU5UR1kwPdRYMRIECAAAECBAgQIECAAAECBAgQIECAAIHpCwic/H/27gPesareG/4/931ewXsviD5XutgVsCAgvXesSFPpqChtqEpRQUAQRBSQ3qT3ble6AgozVKWXoc5QvA/I4L0MPs/75P2snORM5iQ5ZyfZyUn55vPBEGbvtdf6rpV1jsn+zb/356irPRQ46Sq3ixEgQIAAAQIECBAgQIAAAQIECBAgQIAAgaYFOlHlRHWTpqfBCQQIECBAgAABAgQIECBAgAABAgQIECBAYOAFBE4GfoqbG6DASXNejiZAgAABAgQIECBAgAABAgQIECBAgAABApMhsMU2O/02IjbO6dqqm+QEqRkCBAgQIECAAAECBAgQIECAAAECBAgQIDBIAgIngzSbOYxF4CQHRE0QIECAAAECBAgQIECAAAECBAgQIECAAIEOC+RZ5UR1kw5PluYJECBAgAABAgQIECBAgAABAgQIECBAgECfCgic9OnEdarbAiedktUuAQIECBAgQIAAAQIECBAgQIAAAQIECBDIVyCnKieqm+Q7LVojQIAAAQIECBAgQIAAAQIECBAgQIAAAQIDIyBwMjBTmc9ABE7ycdQKAQIECBAgQIAAAQIECBAgQIAAAQIECBDotEAeVU5UN+n0LGmfAAECBAgQIECAAAECBAgQIECAAAECBAj0r4DASf/OXUd6LnDSEVaNEiBAgAABAgQIECBAgAABAgQIECBAgACBjgi0WeVEdZOOzIpGCRAgQIAAAQIECBAgQIAAAQIECBAgQIDAYAgInAzGPOY2CoGT3Cg1RIAAAQIECBAgQIAAAQIECBAgQIAAAQIEOi7QTpUT1U06Pj0uQIAAAQIECBAgQIAAAQIECBAgQIAAAQIE+lpA4KSvpy//zguc5G+qRQIECBAgQIAAAQIECBAgQIAAAQIECBAg0EmBFqucqG7SyUnRNgECBAgQIECAAAECBAgQIECAAAECBAgQGAABgZMBmMQ8hyBwkqemtggQIECAAAECBAgQIECAAAECBAgQIECAQOcFWqlyorpJ5+fFFQgQIECAAAECBAgQIECAAAECBAgQIECAQL8LCJz0+wzm3H+Bk5xBNUeAAAECBAgQIECAAAECBAgQIECAAAECBLog0GSVE9VNujAnLkGAAAECBAgQIECAAAECBAgQIECAAAECBPpdQOCk32cw5/4LnOQMqjkCBAgQIECAAAECBAgQIECAAAECBAgQINAFgWaqnKhu0oUJcQkCBAgQIECAAAECBAgQIECAAAECBAgQIDAAAgInAzCJeQ5B4CRPTW0RIECAAAECBAgQIECAAAECBAgQIECAAIHuCWSscqK6SfemxJUIECBAgAABAgQIECBAgAABAgQIECBAgEBfCwic9PX05d95gZP8TbVIgAABAgQIECBAgAABAgQIECBAgAABAgS6IZClyonqJt2YCdcgQIAAAQIECBAgQIAAAQIECBAgQIAAAQKDISBwMhjzmNsoBE5yo9QQAQIECBAgQIAAAQIECBAgQIAAAQIECBDousAEVU5UN+n6jLggAQIECBAgQIAAAQIECBAgQIAAAQIECBDoXwGBk/6du470XOCkI6waJUCAAAECBAgQIECAAAECBAgQIECAAAECXREYr8qJ6iZdmQIXIUCAAAECBAgQIECAAAECBAgQIECAAAECAyMgcDIwU5nPQARO8nHUCgECBAgQIECAAAECBAgQIECAAAECBAgQmCyBBlVOVDeZrAlxXQIECBAgQIAAAQIECBAgQIAAAQIECBAg0KcCAid9OnGd6rbASadktUuAAAECBAgQIECAAAECBAgQIECAAAECBLojUK/Kieom3bF3FQIECBAgQIAAAQIECBAgQIAAAQIECBAgMEgCAieDNJs5jEXgJAdETRAgQIAAAQIECBAgQIAAAQIECBAgQIAAgUkWGFPlRHWTSZ4PlydAgAABAgQIECBAgAABAgQIECBAgAABAv0oIHDSj7PWwT4LnHQQV9MECBAgQIAAAQIECBAgQIAAAQIECBAgQKBLAtVVTlQ36RK6yxAgQIAAAQIECBAgQIAAAQIECBAgQIAAgQETEDgZsAltdzgCJ+0KOp8AAQIECBAgQIAAAQIECBAgQIAAAQIECPSGwOZb7/S71JOrLj5r497okV4QIECAAAECBAgQIECAAAECBAgQIECAAAEC/SQgcNJPs9WFvgqcdAHZJQgQIECAAAECBAgQIECAAAECBAgQIECAQBcEttjmqxumy1x50dnXdeFyLkGAAAECBAgQIECAAAECBAgQIECAAAECBAgMmIDAyYBNaLvDEThpV9D5BAgQIECAAAECBAgQIECAAAECBAgQIDBMAp/++RnFqP62pRjhddUK4DHQ6+E3n/+G7xqHacMzVgIECBAgQIAAAQIECBAgQIAAAQIEhk7Ah8BDN+XjD1jgxIIgQIAAAQIECBAgQIAAAQIECBAgQIAAAQLZBT79izOKxWIxCoVCRDlc4TWPYVkPv9lE4CT7buFIAgQIECBAgAABAgQIECBAgAABAgQI9J+AwEn/zVlHeyxw0lFejRMgQIAAAQIECBAgQIAAAQIECBAgQIDAgAl86uenF1O4oBQyiUIUYyRs4TWPYVgPAicDtqEZDgECBAgQIECAAAECBAgQIECAAAECBMYICJxYEnMJCJxYEAQIECBAgAABAgQIECBAgAABAgQIECBAILtACpxkP9qRBAZL4Leb7Oy7xsGaUqMhQIAAAQIECBAgQIAAAQIECBAgQIDAXAI+BLYg5hIQOLEgCBAgQIAAAQIECBAgQIAAAQIECBAgQIBAdoGNrz1tToWTSmUTzyMVXjgMvIPASfa9wpEECBAgQIAAAQIECBAgQIAAAQIECBDoRwGBk36ctQ72WeCkg7iaJkCAAAECBAgQIECAAAECBAgQIECAAIGBE/jUtacVU4mT9IWLZw7Dtg5+94VdfNc4cLuaAREgQIAAAQIECBAgQIAAAQIECBAgQGCOgA+BrYa5BAROLAgCBAgQIECAAAECBAgQIECAAAECBAgQIJBdYONrUoWTKFWyiNK/lJ+85jEE60HgJPte4UgCBAgQIECAAAECBAgQIECAAAECBAj0o4DAST/OWgf7LHDSQVxNEyBAgAABAgQIECBAgAABAgQIECBAgMDACWx87WnFUmmT0mNO6MRrHsOwHn636a6+axy4Xc2ACBAgQIAAAQIECBAgQIAAAQIECBAgMEfAh8BWw1wCAicWBAECBAgQIECAAAECBAgQIECAAAECBAgQyC6w0TWnFgtRiJQ68cxh2NbB7zbdxXeN2bcLRxIgQIAAAQIECBAgQIAAAQIECBAgQKDvBHwI3HdT1tkOC5x01lfrBAgQIECAAAECBAgQIECAAAECBAgQIDBYAilwUqpwUv2Ni9c8hmQ9/F6Fk8Ha0IyGAAECBAgQIECAAAECBAgQIECAAAECYwQETiyJuQQETiwIAgQIECBAgAABAgQIECBAgAABAgQIECCQXWCjq08pRqEQUSyGZw7Dtg4ETrLvFY4kQIAAAQIECBAgQIAAAQIECBAgQIBAPwoInPTjrHWwzwInHcTVNAECBAgQIECAAAECBAgQIECAAAECBAgMnMBGV59ajFKJk5H/LZRKnXjNYzjWw3Wb7ea7xoHb1QyIAAECBAgQIECAAAECBAgQIECAAAECcwR8CGw1zCUgcGJBECBAgAABAgQIECBAgAABAgQIECBAgACB7AIbXnVKUYETBV6GtcDN7wVOsm8WjiRAgAABAgQIECBAgAABAgQIECBAgEAfCgic9OGkdbLLAied1NU2AQIECBAgQIAAAQIECBAgQIAAAQIECAyaQAqcDNqYjIdAVoHrNlfhJKuV4wgQIECAAAECBAgQIECAAAECBAgQINCPAgIn/ThrHeyzwEkHcTVNgAABAgQIECBAgAABAgQIECBAgAABAgMnsMFVJxcLUYhisRiFQiGKUQyveQzLehA4GbgtzYAIECBAgAABAgQIECBAgAABAgQIECAwl4DAiQUxl4DAiQVBgAABAgQIECBAgAABAgQIECBAgAABAgSyC2x41ckpWxCFQoRnDsO2Dq7fYnffNWbfLhxJgAABAgQIECBAgAABAgQIECBAgACBvhPwIXDfTVlnOyxw0llfrRMgQIAAAQIECBAgQIAAAQIECBAgQIDAYAlscOVJIxVOUmWTVOEkVTrxmseQrIfrNhc4GawdzWgIECBAgAABAgQIECBAgAABAgQIECAwt4DAiRUxl4DAiQVBgAABAgQIECBAgAABAgQIECBAgAABAgSyC6TASfajHUlgsASu32KK7xoHa0qNhgABAgQIECBAgAABAgQIECBAgAABAnMJ+BDYgphLQODEgiBAgAABAgQIECBAgAABAgQIECBAgAABAtkF1r/ipGKhEFEsRnjmMGzrQOAk+17hSAIECBAgQIAAAQIECBAgQIAAAQIECPSjgMBJP85aB/sscNJBXE0TIECAAAECBAgQIECAAAECBAgQIECAwMAJbHDFSSljUH4UoxCF8JrHiMDgr4cbttzDd40Dt6sZEAECBAgQIECAAAECBAgQIECAAAECBOYI+BDYaphLQODEgiBAgAABAgQIECBAgAABAgQIECBAgAABAtkF1r/8xGKnSpu8/+3vjH/7H2+JSN/mpBSL5444/Nf/+Wc8+erflKhpoUTPDVtO8V1j9u3CkQQIECBAgAABAgQIECBAgAABAgQIEOg7AR8C992UdbbDAied9dU6AQIECBAgQIAAAQIECBAgQIAAAQIECAyWQClwkvNjtcXeF7sss3os/G/z59yy5hoJvPhfs+K0+2+L22dMh9SEwA1fVOGkCS6HEiBAgAABAgQIECBAgAABAgQIECBAoO8EBE76bso622GBk876ap0AAQIECBAgQIAAAQIECBAgQIAAAQIEBktgvctPKBaiEMViKnRSiGIUo53XG75nydhvhfUHC6mPRnPMtBviuqcfyW0+210PvX6+wEkfLW5dJUCAAAECBAgQIECAAAECBAgQIECAQAsCAictoA3yKQIngzy7xkaAAAECBAgQIECAAAECBAgQIECAAAECeQusV6pwUi5ykp4K6auX1l4v/K/zx4Wf2SHvLmqvCYF//O83Y9tfnxfpuTSNbcznMJx/45f29F1jE+vLoQQIECBAgAABAgQIECBAgAABAgQIEOg3AR8C99uMdbi/AicdBtY8AQIECBAgQIAAAQIECBAgQIAAAQIECAyUwLqXnVBMmYRicSSb0M7zDh9dKbZfesWB8unHwZx6361x5WP3tT2f7a6Hfjj/xi8KnPTjGtdnAgQIECBAgAABAgQIECBAgAABAgQIZBUQOMkqNSTHCZwMyUQbJgECBAgQIECAAAECBAgQIECAAAECBAjkIrDeZSekjElU6pq08/yTdTaLZd65WC790kjrArfPmB6H3P7rkQIl5Xo1nssFX8Z43KTCSesLzZkECBAgQIAAAQIECBAgQIAAAQIECBDoAwGBkz6YpG52UeCkm9quRYAAAQIECBAgQIAAAQIECBAgQIAAAQL9LrDupT8tFgqFKFaVNmn19bHrbl43cHL+g1PFHjoU/9j+I7UVZf7ytxmxz01XjZasaXU+KyVSBvl8gZN+38H0nwABAgQIECBAgAABAgQIECBAgAABAuMLCJxYIXMJCJxYEAQIECBAgAABAgQIECBAgAABAgQIECBAILtACpxkP3r8IxsFTta77IS8LqGdMQI3fmnPGpP7/zYj9k2BE48JBW768l6+a5xQyQEECBAgQIAAAQIECBAgQIAAAQIECBDoXwEfAvfv3HWk5wInHWHVKAECBAgQIECAAAECBAgQIECAAAECBAgMqMA6lxw/WuGkUsmi1efj1tuiboWTFDhJFVRabdd5IxVo6jk0Cpzsc+OVvMuVe8ZbPwInA7qxGRYBAgQIECBAgAABAgQIECBAgAABAgTKvsv98gAAIABJREFUAgInlsJcAgInFgQBAgQIECBAgAABAgQIECBAgAABAgQIEMgusM6lxxcj1TgpFCKKxYj0zUuLr49bZ/NYZsHFai6+7qU/zaX9dvs3iOff9OW9arzvf3lG7HPzVW3P5yB6jV3fN2+1t+8as28XjiRAgAABAgQIECBAgAABAgQIECBAgEDfCfgQuO+mrLMdFjjprK/WCRAgQIAAAQIECBAgQIAAAQIECBAgQGCwBFKFk9GwSWVolfBJk6+PW3eL+oGTy04YCT802Z7jywLjzEfdwMnfZkSqcMJvYj+Bk8Haz4yGAAECBAgQIECAAAECBAgQIECAAAECYwUETqyJuQQETiwIAgQIECBAgAABAgQIECBAgAABAgQIECCQXaAUOCk/SgVOqr55afZ1w8BJqnCSCqe02b7za+fn5q0aVDi56UreGdbbLVurcJJ9t3AkAQIECBAgQIAAAQIECBAgQIAAAQIE+k9A4KT/5qyjPRY46SivxgkQIECAAAECBAgQIECAAAECBAgQIEBgwATWvvi4YqFQiGIxFTpp7/n49basX+Hk0p/m0n67/RvE8+tWOHl5Rux94xVtz+cgeo1d5yqcDNiGZjgECBAgQIAAAQIECBAgQIAAAQIECBAYIyBwYknMJSBwYkEQIECAAAECBAgQIECAAAECBAgQIECAAIHsAilwkv3o8Y88fr0tYpkFF685aJ1Ljs/rEtoZI3DzVnvXmNz/8vOx941XssogcMvW+/iuMYOTQwgQIECAAAECBAgQIECAAAECBAgQINCvAj4E7teZ61C/BU46BKtZAgQIECBAgAABAgQIECBAgAABAgQIEBhIgbUvOjaVNhmtQBLFYrT6+qfrpwon9QMnlcoS7bSfKm44f+75aRQ42euGkQonvMZfzwInA7mtGRQBAgQIECBAgAABAgQIECBAgAABAgRGBQROLIa5BAROLAgCBAgQIECAAAECBAgQIECAAAECBAgQIJBdYO2LUoWTkSIn6X8Lkb56ae318Y0CJxcfN277n1hosThuvS2zd7rHjyxVGLnhihrPZRZaPI5vYpx733hF3P/SjHHn45at96nRaHT9dud3EM//wzb7+q6xx99PukeAAAECBAgQIECAAAECBAgQIECAAIF2BHwI3I7eAJ4rcDKAk2pIBAgQIECAAAECBAgQIECAAAECBAgQINAxgbUuPLZYKoRRCpuMFsRo6XXDCicXHzdue8suvPjABU5KFUbGeC67UHPj3OfGK+LeF59PBWca+t3cIHBS7/rtzu8gnn+LwEnH9hYNEyBAgAABAgQIECBAgAABAgQIECBAoBcEBE56YRZ6qA8CJz00GbpCgAABAgQIECBAgAABAgQIECBAgAABAj0vsNZFxxbnpBkqqZPWnhsFTta+6LhymqV+u59YcPFI1VEG5ZEqjKTAx1jXZseZqqTc9/LzNe1Ut3vLNvUrnNS7fl7zPEjt/GFbFU4G5X1nHAQIECBAgAABAgQIECBAgAABAgQIEKgnIHBiXcwlIHBiQRAgQIAAAQIECBAgQIAAAQIECBAgQIAAgewCa174k2KhUIhisRiFKERKn7T6+oQNvhjLLLh4zcXXThVOxml/2YXfFcevN1iBkz2vv7zGc9mF3tVUsCYFTu596blx56NR4KTe9dud30E8X+Ak+17hSAIECBAgQIAAAQIECBAgQIAAAQIECPSjgMBJP85aB/sscNJBXE0TIECAAAECBAgQIECAAAECBAgQIECAwMAJrHXhT4rFqlGlL15aff3TDb4YqYrH2MdaFx07+p/qtb/MQu+KVB1lUB6pKsle119eGk71eD/R5DhTlZL7X3pu3Pn4wzb71rA1uv7Y/ngd8cdtv+m7xkF54xkHAQIECBAgQIAAAQIECBAgQIAAAQIE6gj4ENiymEtA4MSCIECAAAECBAgQIECAAAECBAgQIECAAAEC2QXWvODHqaRJRKpAUq500urrEzb8Ut0KJ6XAyTjtf+AdC8Yey69TuexoSqPcrb57/cSrL8eJd91c4/nBdywYU5ZfJ/N4Trr75nj8lZdjvPm4pVHg5LrL2p7PdtdDP5z/B4GT7JuFIwkQIECAAAECBAgQIECAAAECBAgQINCHAgInfThpneyywEkndbVNgAABAgQIECBAgAABAgQIECBAgAABAoMmsOYFPymO1DSp1OJo/blU4WShOhVOLvxJLu3n1c9BaucP236zZkne91Klwko+8zpIXmPX+R+3+5bvGgdtUzMeAgQIECBAgAABAgQIECBAgAABAgQIVAn4ENhymEtA4MSCIECAAAECBAgQIECAAAECBAgQIECAAAEC2QXWOP/HxUolikpFkVZfpwon9QMnx0axVOGkVOhktPKG1+17NAqc7FmqcNJ++4M+XwIn2fcKRxIgQIAAAQIECBAgQIAAAQIECBAgQKAfBQRO+nHWOthngZMO4mqaAAECBAgQIECAAAECBAgQIECAAAECBAZOYI0LflwsFTipPCoFTlp43ShwsuYFqcJJ+dFG+6UWnD9ScKT8+ON29SucpMAJr4nXy63bq3AycJuaAREgQIAAAQIECBAgQIAAAQIECBAgQKBKQODEcphLQODEgiBAgAABAgQIECBAgAABAgQIECBAgAABAtkFVj//mGJhNMVRiJQ+afX1CRt+uW6Fk5HASUpJtNe+82v9GgdOLuWdYb0JnGTfKxxJgAABAgQIECBAgAABAgQIECBAgACBfhQQOOnHWetgnwVOOoiraQIECBAgQIAAAQIECBAgQIAAAQIECBAYOIE1zj+mOBIFmfNo9fVIhZN31RitccGPc2m/0nCr/RvE8/+43bdqvO976bkYrXAyGvVpf34H0e/W7ffzXePA7WoGRIAAAQIECBAgQIAAAQIECBAgQIAAgTkCPgS2GuYSEDixIAgQIECAAAECBAgQIECAAAECBAgQIECAQHaB1c87plgoRBSLxSgUCpHSJ62+PnGjVOGkNnCy5gU/zqX9dvs3iOc3Cpzs8ftL257PQfQau74FTrLvFY4kQIAAAQIECBAgQIAAAQIECBAgQIBAPwoInPTjrHWwzwInHcTVNAECBAgQIECAAAECBAgQIECAAAECBAgMnEAKnESkmiGVR/rqpbXXjQIna5x/TC7tjzTSev8G8fxbt9+vZk2mCicpcDKI4817/m/bYX/fNQ7crmZABAgQIECAAAECBAgQIECAAAECBAgQmPtbDx4ERgUETiwGAgQIECBAgAABAgQIECBAgAABAgQIECCQXWC1c39UrnCSKpukCiep0kmqeNL865M2rl/hJAVOWmmv3f4Mw/m3bv+tmslOgZMpv6tUOGl9PofB77Yd9hM4yb5dOJIAAQIECBAgQIAAAQIECBAgQIAAAQJ9J+BD4L6bss52WOCks75aJ0CAAAECBAgQIECAAAECBAgQIECAAIHBElj93B+lLMho3ZBK/ZBWnk9sEDhZ/bxjxm3/A+9YMPZcYd2Owz7x6stxwtSbSvVbsoxvzxXXjQ+8fcGO96vRBU6YdlM88crL4/b3th0aVDj53aWZx5nVYxCPu31HFU4mbYG7MAECBAgQIECAAAECBAgQIECAAAECBLogIHDSBeR+uoTAST/Nlr4SIECAAAECBAgQIECAAAECBAgQIECAwGQLrHbu0cVCjFQ2KZU2iWK0+vqkT20Vn1joXTVDWuO8VOGkcfvLLbxEnLDRlztOMVL545LM42s0no53tHyBPX5/adz74rPj9rdR4GTKby9pez7bXQ/9cL7ASbdWs+sQIECAAAECBAgQIECAAAECBAgQIEBgcgQETibHvWevKnDSs1OjYwQIECBAgAABAgQIECBAgAABAgQIECDQgwIpcJJXKYyTNtoqPrFwbeBk9XN/NG5JkWUXWiJSdZROP+578bmY8vtLUqYmU4mTRuPpdD8r7e/xu0vj3peeHbe/t+24f013mh1nVo9BPO72rxzgu8ZuLWjXIUCAAAECBAgQIECAAAECBAgQIECAwCQI+BB4EtB7+ZICJ708O/pGgAABAgQIECBAgAABAgQIECBAgAABAr0msOo5PxypcJIqmxRGKp20+vrkT21dt8JJCpyM1/5yC7+7O4GTl56L3X97cebxNRpPt+YwVTi554Vnxu3vbTvUD5zs/ruL257PdtdDP5x/+44CJ91az65DgAABAgQIECBAgAABAgQIECBAgACByRAQOJkM9R6+psBJD0+OrhEgQIAAAQIECBAgQIAAAQIECBAgQIBAzwmses7RxcwlPyYocXHSxlvFsnUqnKx27tHjlhRJ56RzO/24N1U4+d0lkXW8jcbT6X5W2k99TX0er7+373hATXeaHWdWj0E87k9fOdB3jd1a0K5DgAABAgQIECBAgAABAgQIECBAgACBSRDwIfAkoPfyJQVOenl29I0AAQIECBAgQIAAAQIECBAgQIAAAQIEek1g1bN/mEqbjFQ2Sd+6FFM2pLXXqSJI/cDJj8Ztf9lF3h0nbfzljtOUghi/vTjz+BqNp+MdLV+gFDh54dlx+9socFKq5NLmfA7D+QIn3VrNrkOAAAECBAgQIECAAAECBAgQIECAAIHJERA4mRz3nr2qwEnPTo2OESBAgAABAgQIECBAgAABAgQIECBAgEAPCpQCJ+VHKWtS1cdmX5/UKHByTqpwMqc+Rl7Xa7Z/g3j8n77SoMLJby8erUfDe0Sg3vz/+asqnPTgtqRLBAgQIECAAAECBAgQIECAAAECBAgQyE1A4CQ3ysFoSOBkMObRKAgQIECAAAECBAgQIECAAAECBAgQIECgOwKr/OyoYmG0okmlsklrzyd/epv6FU7OObpc4aS1dvPq3yC2c3uDwMnuv7koBnG8I5V48ltHfxI46c5G4yoECBAgQIAAAQIECBAgQIAAAQIECBCYJAGBk0mC79XLCpz06szoFwECBAgQIECAAAECBAgQIECAAAECBAj0osAqZx9VHC39UCkB0eLzyaUKJ0vUDHPVs384UjqlxXadVy49U8fvT189sMb73hefjd1/ezHvDOvtz1/7tu8ae3Fj0icCBAgQIECAAAECBAgQIECAAAECBAjkJOBD4JwgB6UZgZNBmUnjIECAAAECBAgQIECAAAECBAgQIECAAIFuCKxcqnASIxVIojCS7Wjx9SmlCid1Aifn/DCX9tvt3yCe3yhwsluqcNLmfA7D+QIn3dhlXIMAAQIECBAgQIAAAQIECBAgQIAAAQKTJyBwMnn2PXllgZOenBadIkCAAAECBAgQIECAAAECBAgQIECAAIEeFVjlZ0cVq0ucjIQM5pSGaOb1KZ+uX+FklbOPGi3R0Ux7qUSH48efjz9/9ds1KytVONntNxeXSsrwG9/vjq99x3eNPbo36RYBAgQIECBAgAABAgQIECBAgAABAgTyEPAhcB6KA9SGwMkATaahECBAgAABAgQIECBAgAABAgQIECBAgEDHBVY+68hiuaRJFAqFUiWSVl+f8pn6FU5WOfuHqYRK2+23279BPL9hhZNfX8Q7w3pW4aTjW4wLECBAgAABAgQIECBAgAABAgQIECBAYFIFBE4mlb/3Li5w0ntzokcECBAgQIAAAQIECBAgQIAAAQIECBAg0LsCpcBJTo+GgZOfpQonHp0Q+PPXGlQ4+fVFnbjcwLV5x04qnAzcpBoQAQIECBAgQIAAAQIECBAgQIAAAQIEqgQETiyHuQQETiwIAgQIECBAgAABAgQIECBAgAABAgQIECCQXWClM39QrFT+aPf51M9uG8suvETNxVf52VGlyinttu/8kQo01Q6NAie7/upC3uUKJ+OtG4GT7HuFIwkQIECAAAECBAgQIECAAAECBAgQINCPAgIn/ThrHeyzwEkHcTVNgAABAgQIECBAgAABAgQIECBAgAABAgMnsNJZPyhGdY2T9M1Li69P/cy2sewitYGTlc86co5bnfbn+3/njQ/8zwX7xvaJ//VyvP7P2SP9rRpPvbE3GtSL/3gtXnj9tbnOH9teltd37PSdmkvc+8KzseuvL6zpX5b2qsczDMff+fXv+q6xb955OkqAAAECBAgQIECAAAECBAgQIECAAIHmBXwI3LzZQJ8hcDLQ02twBAgQIECAAAECBAgQIECAAAECBAgQIJCzwEpnHlEcST1UHilt0trrTIGTUppl7vaXW+Q9ccpntsl5ZJ1rbrdfXxT3vPBM+QJzxlMv/NGoF2fdc2ukf0bSPa15p7YnDJy02X67/ev18wVOOvc+0TIBAgQIECBAgAABAgQIECBAgAABAgR6QUDgpBdmoYf6IHDSQ5OhKwQIECBAgAABAgQIECBAgAABAgQIECDQ8wIrnZkqnKTMSSHafW4YODnzB+O2v9zCS8Qpn922560qHdztVxfGPS8+W+PVdODk7j+27X7H179b4zZa4SSneW13XfTy+Xd+4yDfNfbNO09HCRAgQIAAAQIECBAgQIAAAQIECBAg0LyAD4GbNxvoMwROBnp6DY4AAQIECBAgQIAAAQIECBAgQIAAAQIEchZY8YwjioVCIYrFYqnORqneRouvT/vsdrHsIkvU9HDls44ct/3lF+2/Cid3z3y6xuvOOuGPRtNVqnBy9x/b8k7z1ShwssuvLmh7PttdD/1wvsBJzhuK5ggQIECAAAECBAgQIECAAAECBAgQINBjAgInPTYhk90dgZPJngHXJ0CAAAECBAgQIECAAAECBAgQIECAAIF+EkiBk7z6e+pnt4vl6gROVkoVTsZ5LLfIu+PUPqpwsmuqcPLCMzUjajZwcmaqcNLmo94173nh2dj1Vxe02fJwnD5VhZPhmGijJECAAAECBAgQIECAAAECBAgQIEBgaAUEToZ26usPXODEgiBAgAABAgQIECBAgAABAgQIECBAgAABAtkFVjj98DkVTiqVTVp8Pu1z2zcMnJQqqDRoN1U46bfASanCyZjxTP3GQZnhU9gkVTkZz6WRV/V/bxQ42eWX5zf0ztJuu/3ql/MFTjIvWQcSIECAAAECBAgQIECAAAECBAgQIECgLwUETvpy2jrXaYGTztlqmQABAgQIECBAgAABAgQIECBAgAABAgQGT2DF0w8vphIn6QuXdp9P/VyqcPLuGqQVzzhi3PYXnm+B+NyHPt729dvtf9bzf/nYX+LF1/9e09+dll8zs2OqkHL3zGcyH99ofr6x/Jo1/Zj5+mvx68fu7xvPrO6dOG7azgf7rnHwtjUjIkCAAAECBAgQIECAAAECBAgQIECAwKiAD4EthrkEBE4sCAIECBAgQIAAAQIECBAgQIAAAQIECBAgkF1ghdNShZMoVdqI0r+Un1p4fdrnU4WT2sDJSmcckUv77fbP+e3N7yD6CZxk3yscSYAAAQIECBAgQIAAAQIECBAgQIAAgX4UEDjpx1nrYJ8FTjqIq2kCBAgQIECAAAECBAgQIECAAAECBAgQGDiBFU4/vFgqhVF6zAmdtPL6tM83qHBy+hG5tN9u/5zf3vwOot+0Xb7nu8aB29UMiAABAgQIECBAgAABAgQIECBAgAABAnMEfAhsNcwlIHBiQRAgQIAAAQIECBAgQIAAAQIECBAgQIAAgewCnzzt+8VCFCKlTtp9Pr1BhZMVTz8il/bb7Z/z85nnQXKctsvBvmvMvl04kgABAgQIECBAgAABAgQIECBAgAABAn0n4EPgvpuyznZY4KSzvlonQIAAAQIECBAgQIAAAQIECBAgQIAAgcESSIGTvEbUKHCywumH53UJ7RDIVeAuFU5y9dQYAQIECBAgQIAAAQIECBAgQIAAAQIEek1A4KTXZmSS+yNwMskT4PIECBAgQIAAAQIECBAgQIAAAQIECBAg0FcCnzz1sGIUChHFYrT7fPomO8Ryi7y7ZvylwEkO7bfbP+fnM8+D5Chw0lfblc4SIECAAAECBAgQIECAAAECBAgQIECgaQGBk6bJBvsEgZPBnl+jI0CAAAECBAgQIECAAAECBAgQIECAAIF8BUqBk/Ij/Uv1Fy/Nvj798zvEcovWCZyc9v3SFZptz/HtzQe/if3u3vUQ3zXmu6VojQABAgQIECBAgAABAgQIECBAgAABAj0l4EPgnpqOye+MwMnkz4EeECBAgAABAgQIECBAgAABAgQIECBAgED/CCx/yqHFQqFQVYAkFTxp7fUZqcJJg8DJnAInrbc/UojF+a3OD7/a9XOXwEn/bFZ6SoAAAQIECBAgQIAAAQIECBAgQIAAgRYEBE5aQBvkUwROBnl2jY0AAQIECBAgQIAAAQIECBAgQIAAAQIE8hZY/pRU4aRSC6O950aBk0+eeli5dkp77efVT+2Yh5HaJ8W4e7dDfdeY96aiPQIECBAgQIAAAQIECBAgQIAAAQIECPSQgA+Be2gyeqErAie9MAv6QIAAAQIECBAgQIAAAQIECBAgQIAAAQL9IpAqnKSb7yuVQyphjFZen/mFHetWOPnkqd/Ppf1U2aOd/k10/mLzvz2+/PEV48P/sXCp4kt6nm+eeftlKgeun3fPfDpef3N23PLUo/HLR+4rVd7Je/7v3u2QvviucYttvrrhlRedfd3ATbIBESBAgAABAgQIECBAgAABAgQIECBAoMMCffEhcIcNNF8lIHBiORAgQIAAAQIECBAgQIAAAQIECBAgQIAAgewCKXCSwhXpXv52n0/fZMdYftF311x8+VMOy6X9dvs33vmfXOw98eONvyRgkn3pdPXIx/7zxfjGz8+Lf/xzdtvrtHod3LN7b1c42XLbnTYoFmPfKMStV1541pFdRXcxAgQIECBAgAABAgQIECBAgAABAgQIDICAwMkATGKeQxA4yVNTWwQIECBAgAABAgQIECBAgAABAgQIECAw6ALLnXxIMVWOqFQ0aef5zC98pUGFk8NyaT+vftZr5xfb7hWLzrfAoE93X48vhU62uvy0UqWTdtZp9fl379abgZPRoEnExqVJK8R3BU76evnqPAECBAgQIECAAAECBAgQIECAAAECkyQgcDJJ8L16WYGTXp0Z/SJAgAABAgQIECBAgAABAgQIECBAgACBXhRIgZORfqWvXMr/2uLrM76wQyy/6Htqhrn8KYfm0n67/Wt0/vKLvSfO2GTHXpwefRojcOhN18YvH7kvt/V0z+6H9dR3jTVBk/L4ixEHXXXRWT+wIAgQIECAAAECBAgQIECAAAECBAgQIECgOYGe+hC4ua47uhMCAiedUNUmAQIECBAgQIAAAQIECBAgQIAAAQIECAyqwLInVVc4iSgWo6qCRHOvz9x0xwaBk0qFk+baKxS6c/znl1o2Dl13k0Gd4oEaVwqbHHrTz8sVTtpfH70SOGkUNBmdPBVOBmodGwwBAgQIECBAgAABAgQIECBAgAABAt0TEDjpnnVfXEngpC+mSScJECBAgAABAgQIECBAgAABAgQIECBAoEcEljvpkJQxGX20U+ekUeDk69ec21T7d818uqnj2+3/N1ZcO3ZeYe2aGXnsP1+M1/85u0dmanC6seh8C8Qi8y3Q0oDunvl0NLuexlsf906Z3AonEwZNKkoCJy2tFycRIECAAAECBAgQIECAAAECBAgQIEBA4MQamEtA4MSCIECAAAECBAgQIECAAAECBAgQIECAAAEC2QWWPfF7xZhTSqRSMqKl5zM3+0rdCifZezPnyJmz/h6pmsXpU29OJVda6k/W83ZeaZ26gZNvXHtu3PX8Ux2/ftZ+Dttx90w5rGbp3D3j6fj6tefmth4mK3CSOWhSERA4aWUbcQ4BAgQIECBAgAABAgQIECBAgAABAgRC4MQimEtA4MSCIECAAAECBAgQIECAAAECBAgQIECAAAEC2QVKgZP0aKe0Sfn8b63+qdh6mZWzXzzDkY/+54vxjWvOGak00m4pkwbn77ziOrHzirUVTtJ175pRrraSg0+n+p/X/PVa/+7ZvUHg5Jpzclmvabz37vH9rn7X2HTQpPIeETjJsFs4hAABAgQIECBAgAABAgQIECBAgAABArUCXf0Q2AT0voDASe/PkR4SIECAAAECBAgQIECAAAECBAgQIECAQO8IfOLEg4uFKEQxitHu8wqLvTfO2PQruQ/u4vvviGNu/U3b/Ws0vl1WXLdh4GTajKc6dt12vQf9/HunfL9mLZUqnFxzTi7rNfl1K3DSctCkIiBwkvu+okECBAgQIECAAAECBAgQIECAAAECBIZDQOBkOOY58ygFTjJTOZAAAQIECBAgQIAAAQIECBAgQIAAAQIECMQnShVOyqU/0lOhqpRHC6+/v8Fm8bklP5G77JpnHhmvz57dUv8Wnf9tMXPW30eGWWd8u6y4dqQqJ2MfX7/6nLhrZqpwkp9Pu77DdH6jwMlO15w9MlUtrM+xfvfteXhHv2tsO2hSWZQCJ7nvKRokQIAAAQIECBAgQIAAAQIECBAgQGA4BDr6IfBwEA7WKAVOBms+jYYAAQIECBAgQIAAAQIECBAgQIAAAQIEOiuwzAkHF0czGIWIYrEqk9Hi6/3X/FRsvcwquXZ8JPzxVNP9+9B/LBxnbfrVuHn6w3HIjdfUPX/XldapHzi55pyY9vxTczIKLXrk7Tss7d27R/0KJ6XASSls0v56vW+PzgROcguaVN5FAie57icaI0CAAAECBAgQIECAAAECBAgQIEBgeAQEToZnrjONVOAkE5ODCBAgQIAAAQIECBAgQIAAAQIECBAgQIBASeATJxycMibp3v3KPfy5PC82/wKx9vuWivnnmbep9lZY7L2x/GLvqZmdH9/627jwvj831c8PvXMkbDLfPPOW2vvFw/fGITdcU9OfnVdaJ3apU+Fkp6vPibtnPNVU//N2zNpecv7gfywcL77+95gx6+9NOXVi/rP2e7zjGgVOvnb12bmN7/6cK5zkHjSpvBMETuzYBAgQIECAAAECBAgQIECAAAFq4fm2AAAgAElEQVQCBAgQaElA4KQltsE9SeBkcOfWyAgQIECAAAECBAgQIECAAAECBAgQIEAgf4FlfnpQsVAoRLFYjF543nnFdWKXldapGehpd94cp0+9OXM/S5VNNpsTNqk0ePOTI5VOZs1+Y3S8u668bv0KJ1enCifTe8Kl0fwsMt/bYpeV1o3PL7XsqNlF9/05jvnjb3q631nW2317Hl6zDu6e8XTsdPXZmdfBRNe5L6fASceCJhUBgZP8Nz8tEiBAgAABAgQIECBAgAABAgQIECAwFAICJ0MxzdkHKXCS3cqRBAgQIECAAAECBAgQIECAAAECBAgQIEAgBU56SSGFJxoFTk6786ZMXf3wOxepGzapnPzLh++Ng6+/erStRtdMwYa7nn8q0zW7fdCi8y9QEzSp7sMxf/xtXHTfn7rdrVyv1yhw8rWrfpbbde7f64i2vmvseNCkMlKBk9zmXEMECBAgQIAAAQIECBAgQIAAAQIECAyXQFsfAg8X1XCMVuBkOObZKAkQIECAAAECBAgQIECAAAECBAgQIEAgH4GPH//dnqpwksImKQAy9pHCJqnKyUQVKxaZb4G4fOvdY7555q0L9Oh/vhg7XfWzMRVO1qsbckmBk2nP9VaFkzS+VJGluqJJvYG+/ubs+NIlJ8eM115tWOlkk6WXi/3W/HTJauasV+N7N1zTU+O9f68jaoZ214ynYqer8qtw0mrgpGtBk4qAwEk+G55WCBAgQIAAAQIECBAgQIAAAQIECBAYOgGBk6Gb8vEHLHBiQRAgQIAAAQIECBAgQIAAAQIECBAgQIAAgewCH08VTorF0VBCFAoxma93Xbl++COFTU6948YYr3///pZ54mebfy1ShZN6j3+8OTu2vOTkmFkVwkjt7dog5JIqadw14+lJ9aiMd7G3vT12XnGdSCGRrI9pzz8VKTQzdj7ne8s8sf9an6kbWvne9VfHzx+6pyfWQ70KJ2k+vnblWbn17y97/6Cp7xq7HjSpTLbASdZl7zgCBAgQIECAAAECBAgQIECAAAECBAjMJdDUh8DsBl9A4GTw59gICRAgQIAAAQIECBAgQIAAAQIECBAgQCA/geoKJ5VWC4VCqZLIZLxO1TsaVTg59Y6bSl2q178sYZOvXvWzePRvL9Sc3yjkUgqcPP9U3et1yydVH0km23xi1ZYm/Zg//iYuuu/Po/O56Pxvj+M/u3XDUE66SCV0MhnzXz2/E1U4yaN/WQMnkxY0aWnWnUSAAAECBAgQIECAAAECBAgQIECgOwJXXnSWe/m7Q+0qbQhYpG3gDeKpAieDOKvGRIAAAQIECBAgQIAAAQIECBAgQIAAAQKdEkiBk0613Uq7WQInY9tNoYyJKptUwib1+tTompXASSvjaPecNKYUMtl22VUj/Xurj9ffnB1fvPjkmDnr1Vj3/UvF9zfYPFN7Y0MnrV6/nfMaBU6+duXP2ml2rnMnCpxssc1XNywW/2XfQiE2yu2iGiJAgAABAgQIECBAgAABAgQIECAwIAICJwMykQM+DIGTAZ/gZocncNKsmOMJECBAgAABAgQIECBAgAABAgQIECBAYJgFPnbcd4qViiG98Jyqm6QAyNhHqm5y2p03lSp1VPczVTY5e4udGlbs+MebsyOFTR55eeZc51W3s9sq69WtqpICJ9Oem97wvE55zT/vW+PyrXePVI0ky+OF1/8e1z54T123dH6q6jLt+adK4ZVmHil0cu2Dd3d9/BXXv+z9g5rupoozaV7GroNWX2cJnBTiX/YthsBJM2vHsQQIECBAgAABAgQIECBAgAABAsMhIHAyHPPc76MUOOn3Gcy5/wInOYNqjgABAgQIECBAgAABAgQIECBAgAABAgQGWiAFTnppgLuuvF7DwMmpd9w4V1dLlU222CmWfOcidYdQCptceVY88rcXxh1io2t+7cqzSkGNbj9SMGT/tT4z4WVnzvp7JJOfP3RP6dhG45iwoXEOOPi6q0bbb6edVs5tFDhJc5rX46/7HJnpu8Ytt91pgyjGNwVP8pLXDgECBAgQIECAAAECBAgQIECAwCAICJwMwiwO/hgyfQg8+AxGWBEQOLEWCBAgQIAAAQIECBAgQIAAAQIECBAgQIBAdoGPHfudYhRitGJEpPjJJL5uHDi5MVKVk+r+XbHtHhOHTV5+YcLx7LpK/ZBLKXDy3FMTnp+3V6P+VGY1BU1OueOG+MVD987lkSqDXLHNlIbVXuqtihTKmfXm7Fh0/gUaLpoUOqlUOunm+vjrPkfW9ClVOEmBk0pFk3b7kzVwUunIZAVPihEHXXXRWbUlX7K/1R1JgAABAgQIECBAgAABAgQIECBAoG0B92m3TaiBSRAQOJkE9F6+pI2sl2dH3wgQIECAAAECBAgQIECAAAECBAgQIECg1wRKFU6KI0VOSlmTQiltMmmvd1tl/QYVTm6MU/5842j/Dt9w89jkI8s35PzaFWfF1OenZxrPriuvW6oOMvbx1SvOirtmPNV1j02WXjYO33CLumMrVRx58O6G87PUgovG5dtMybTMHv3bC5Ham/HaK3H2ll8fN6hy8HVXxrUP3pPJM6/185dGgZMrzsxtfT6w71EtfdfY7eCJwEmmJe0gAgQIECBAgAABAgQIECBAgACBDgu4T7vDwJrviEBLHwJ3pCca7QkBG1lPTINOECBAgAABAgQIECBAgAABAgQIECBAgECfCHz02G8X05ctI4VNClGMUsGTSXu96yr1wx+n3nFjnPrnm0r9O2KCsMloOCLjeHYrVTipDZyMhlYmweNPu30v/n2eeWtW0ZYXnhgpKDLefDUaT3VjNz/5UBz0+6ti1ptvlOY7XeucCUMn5UonXfJoWOHkijNzW59/3ffItr5r7FbwROCkTzZU3SRAgAABAgQIECBAgAABAgQIDLiA+7QHfIIHdHhtfQg8oCZDPSwb2VBPv8ETIECAAAECBAgQIECAAAECBAgQIECg1wU+ERH39VInU+CkfPd+JWUyqc+7rVo//JECJ6f86cY4fKPN4wvjVDY56Lor4+cP3JPSM5nHsdvK68Wuq9SvcDLt+emZ28nT8YiNt4hNll6uZqn8/KF74qDfXTnh+JLjJksvH4vOv0BNGz+65ddxwb2314xrvrfMG+d8cfxKJ634turSKHDylcvPnHD8Wef/gW+2VuFkLGqngycCJ720a+oLAQIECBAgQIAAAQIECBAgQGB4BdynPbxz388jFzjp59nrQN9tZB1A1SQBAgQIECBAgAABAgQIECBAgAABAgQI5CVwaESsFRGHRcQteTXaTjsf+cmBxUKhEMViMXrhOVUaSRU6xj5O+fONpfDERGGTax+4u+lx7L7q+nUrnHz1irNi6nNPNt1eHo4f/o+F48rt9qxxeP3NN2LVUw5var5WfNf7Y7555onF3vaOuPHxB2Pm639veP6/v2WeOPeL34gPv3ORussqXX+jnx0Ts2a/0XGXB/Y9qqYPdz3/VHwlVTjJab0+sG8+gZNKRzsVPBE4aWeXcy4BAgQIECBAgAABAgQIECBAgEBeAu7TzktSO90UEDjppnYfXMtG1geTpIsECBAgQIAAAQIECBAgQIAAAQIECBAYXoFUbuLpiHhbOXAy6cGTj/7kwGKxaj4qhUEq/6nbr3dfZf261UZS0GG+ed7acOUc9Psr49oH7x4tbNFM/3ddZf26IZcUbLjruemlAh3NtJfX8dftdEDdCiWVsaY+dWJ+/n2eeccNnSSXac9NL5F04voVv0aBkx0vPyO3+Xjwmz/syHeNeQdPBE6G94eGkRMgQIAAAQIECBAgQIAAAQIEeknAfdq9NBv6klWgIx8CZ72443pPwEbWe3OiRwQIECBAgAABAgQIECBAgAABAgQIECAwl0CqcnJI1X9JlU4mLXjykR8fkEqbRKTYSQ88p+omu62yflNLphTAeOCulvu/26obNAycTHv2yZbbbddzu+VXjwPW/myNxU1PPhR7Xnt+Tb+WXHDRWPf9S8cK73pfLLngIqWAzoxZr8YjL78Q0557Mm5+8uGY8dorE45nvnnfWqqustj8b687D1tccEI88vLMCdtpd/wPfPOHNde/6/npsePlZ+a2XjsVOKl0PK/gicBJU1uCgwkQIECAAAECBAgQIECAAAECBDok4D7tDsFqtqMCAicd5e2/xm1k/TdnekyAAAECBAgQIECAAAECBAgQIECAAIEhE6iuclI99EkJnnzkxwcWo1TDo1KrYnKfG4U/Gq2Ro2/5VVxw921t9X+3VeuHXL5y+Rkx7bmnYrJ81vvA0vHTTbarGfqjf3shNj//hNF+LTb/AnHExluWgibjPVKVmAvuvj0uuOf2eP3N2Q3Hdc4Xv96wrQvvuT1+ePMv2/LO6vnAN4+qGc5dzz8VO152em7Xf/BbR3flu8Z2gycCJ0P2U8JwCRAgQIAAAQIECBAgQIAAAQI9KuA+7R6dGN0aV6ArHwKbg/4RsJH1z1zpKQECBAgQIECAAAECBAgQIECAAAECBIZYYGyVk2qKrgZPlj7mgGKhUIhisbrQyeS9TtVNdls1W4WTnz94d3znt1dEu/3ffbUGFU4uPyOmPju97fab6d+/v+Wtsd4Hl44VFn9frLDE++pWGbnpiYdij2vPLxUQ+fA7F41zv/T1UjWTrI9U8WTHy86If/zzjXJhmznzfcDan4vtll+tblMp6LLDpem82V1ZLw9+q7bCybTnpsdXLj8zt+t3K3BSAW01eCJwknV1O44AAQIECBAgQIAAAQIECBAgQKCTAu7T7qSutjslIHDSKdk+bddG1qcTp9sECBAgQIAAAQIECBAgQIAAAQIECBAYLoFGVU6qFboSPFn6xwcUSwVOKo9KgZNJep1CFud+8RsTroZK2GS0MEsb/d29QcglhTKmPT99pCBHG+1PdP6S71w01v3A0pEqmiy54KITjr3Ur+eml45tNmxSafyRl2fGjpedGa//843R8X3ho8vHDzbesu71U0WUzc//acyY9WrHPSpedQMnz0+PHS89I7f5eGi/7lQ4GYvabPBE4GTCt4UDCBAgQIAAAQIECBAgQIAAAQIEuiDgPu0uILtE7gICJ7mT9neDNrL+nj+9J0CAAAECBAgQIECAAAECBAgQIECAwBAJjFflpJqho8GTpY7Zv1gYTW0UIqVPJvP1v88zb9zwjQNjvnnmbbgURsIml0dEPv2dsuoGdauqpGDH1Oee7JjHfPP8a5zwhe1ixXe9L/OyT0GT1K+U+rhq+70yBVQaNZ4cv/3by0vjS97Xf+OAhpVSdrzs9Jj23FNdXR8Pfuvomq5Xjz+P+Z+swEllYFmDJwInmd8iDiRAgAABAgQIECBAgAABAgQIEOiggPu0O4ir6Y4JCJx0jLY/G7aR9ee86TUBAgQIECBAgAABAgQIECBAgAABAgSGUCBLlZNqlo4ET5Y+Zv9iKuBRKWzSC8/bLb96HLjO5+ouiTkhiZFCG3n0d7dVN4jdV12/5nojIYvpuV1nbH9/8Kkvxhc+snxTSz/1aepz02PTj36yYTWS1ODMWa/GjNdeLQVSxgvvpKolD788sxR6OfdLO9fty8l/uiFO+dP1HXNoNI+NAic7XHZ6LvOervvwfj/qie8aJwqeCJw09TZxMAECBAgQIECAAAECBAgQIECAQIcE3KfdIVjNdlSgJz4E7ugINd6UgI2sKS4HEyBAgAABAgQIECBAgAABAgQIECBAgMDkCmStclLdy1yDJ0v9aP9ioRBRLBajUChESp/0wusUxNh9tQ1i0fnfXhp7ClCk4MM1f70r9/5NWa1RhZPTY+qz03O/XsX3of1+1NTqO/rmX8Z5d91W6k+j6ibJKVV/mfrsk6PzucMnV48UqqkXPLn2gbvju7+7PFZY/H1x7pdrAyePvvxCbHb+8ZOyPur5jFQ4OT23/jzUI4GTykJoGDwpxHevvPCsI5taMA4mQIAAAQIECBAgQIAAAQIECBAgkLOA+7RzBtVcVwQETrrC3D8XsZH1z1zpKQECBAgQIECAAAECBAgQIECAAAECBAhEs1VOqslyCZ6kwEl+tULyqjkyp53F3vaOmDX7jXj9zdnRqX7uvtr6sfuqG9Qsxx0vHakm0qnr3rDzgaOBmkbvhRT4mPrck3H+3bfFjNdeKdV0ScGRO/c8rO4pm53303jk5Rk1tV/W++BH48QvbF9zTqqCssEZR8V88/xr3Llnyj/N/Uh/vse158UjL7/QMYdGvg/td3RNf1LgZIdLT8uptk0xHt7/mJ78rnFs8ESFEz8tCBAgQIAAAQIECBAgQIAAAQIEekHAfdq9MAv60KxAT34I3OwgHJ+fgI0sP0stESBAgAABAgQIECBAgAABAgQIECBAgEBXBFqpclLdsbaCJ0sevV9xpLJJpcLJ8D1PWX3D2H3V9WsmOwVO7hytFJK/y/lb7RIrvOt9Nde96YmH4obHHogbn3goZs3+73KlkjnXX2mJ99etRpLO2/3qc2uOr8zvjbt8u27AZeljDijN/9S9vl+3Ckrq4Em3Xx+n/OmGrq6Th/evrQAzEjiprnDS3rw8vP+Pevq7xhQ8KRZj3yjErSqcdGU/dhECBAgQIECAAAECBAgQIECAAIFxBNynbXn0o0BPfwjcj6D93mcbWb/PoP4TIECAAAECBAgQIECAAAECBAgQIEBg6ATaqXJSjdVS8CQFTlIj6QuX0r+UH8P0espqG8Tuq9VWOEnBhqnPPlkS6YRHuma960655ry46fEHG87Hiku8P8778s41b5STb7++FAxp1N/zGgRcNj33+Hj05Zlx4qY7xHof/EjDN+DDL8+M7/zm8njk5Zkd8Ri7/h5qEDjZ/pLTcrv+Iwf0ZoWTsZOwxTZf3fDKi86+buh2RwMmQIAAAQIECBAgQIAAAQIECBDoKQH3affUdOhMRgGBk4xQw3KYjWxYZto4CRAgQIAAAQIECBAgQIAAAQIECBAgMFAC7VY5qcZoKniy5NHfKhZipMJJFEZiFcP2espqG44TOHmiYx6bfmyFOPLTX6xZyKXgyG3XNZyPlZb4QN0KJzc+/mBMuebchv29+iv7xFILLlpzvaV/tH9p/tf70EfjpE13mPCNNVH/8lo/Dx9wTE1fShVOLjktt/XaL4GTCSfFAQQIECBAgAABAgQIECBAgAABAgS6IOA+7S4gu0TuAgInuZP2d4M2sv6eP70nQIAAAQIECBAgQIAAAQIECBAgQIDAkArkVeWkmi9T8CQFTkqlNColPIbwuWHg5JLTYupzT46UfumAy4rven+kqiNjH5XgSKPrLjb/2+OGXb5Tc96sN9+Izc49Lmb8/dWa/i650KJxzY771Jzz+puzY8XjDx49ftOPfTK+vd4mMd888477VkzVTjY757iOuFTG/fD+9QMn2198am7XfeTAH/uucUg3XcMmQIAAAQIECBAgQIAAAQIECBBoXsB92s2bOWPyBXwIPPlz0FM9sJH11HToDAECBAgQIECAAAECBAgQIECAAAECBAhkF8izykn1VccNnnz4h98sFgqpwslIQY1U6WLYXu+x+kYNKpycFnc+80RHPRqFKra7+NRx5yOFR5asU60kBUH2uObceP7vr46ev9RCi8WRn/5S3eom1z5wV3z7N5fNNf+LL/COOOrTX44V3vW+cVfvd35zWVz912kd83mkboWTJ2P7UoWTfNbrIwcInGTfohxJgAABAgQIECBAgAABAgQIECAw7ALu0x72FdCf4xc46c9561ivbWQdo9UwAQIECBAgQIAAAQIECBAgQIAAAQIECHRWoBNVTqp7XDd48uEffqvYsRIenSoNknO7U1bfIFKVk7GP7S85NaY+Oz066TNt7yPqVhNZ8uj9xr3ulNU3iimrbVB3RaZKJ4+8NDOmPvtkrLjE+0v/NHqk8MbUZ5+oW8Jlh0+uHuk6jaqdnHT7dXHSbdd3zKd+4GR6bHfxKbmVnHn0wJ/4rrGz+5rWCRAgQIAAAQIECBAgQIAAAQIEBkjAfdoDNJlDNBQfAg/RZGcZqo0si5JjCBAgQIAAAQIECBCYZIFik9dv9v/7an98YD58qgW8v8ZfD3z4VAvYP+2f9s/sv8R1ev/M3pP6R84VPPnwUd9MJU3KlU0q2YHhej1ljfrhjVLg5JknS6U0Riq/5O9zwVa7xgp1AiHrnnpkzJz1SjnrUnv9FAK5adfvNgyDZFkk0557Mra76NRxx7fpR1eIoz7zpbrNbXrOsfHwSzM75vPogT+uue60Z5+M7UoVTvKZD4GTLCvFMQQIECBAgAABAgQIECBAgAABAgRGBNynbSX0o0CzX9r04xj1uQkBG1kTWA4lQIAAAQIECBAgQGCyBNywO748Hz7VAs1+9mP9WD/WT/afbt5f41vx4VMt0Gs/X7K/08c/shQ8+fBR37y5clgaaPXiH5bXU1bfMNI/Yx/bXXxqpIBDJ32+u/4msf0n16i59vYXnxp3PvvkuPORgioXbL1rS+vh9TdnxyZnHxszX3tl3PGl9utVSEku2158akfXyyONAicXn1rqcx7r87Fvq3DS0gJyEgECBAgQIECAAAECBAgQIECAwFAKuE97KKe97wfd7Jd+fT9gAxhfwEZmhRAgQIAAAQIECBAg0AcCvXbDYrP/31r/x19kfPhUC3h/jb8e+PCpFrB/2j/tn93/RfYPEXHoh47c9+bCaAWPSiWN4XreI1U4qRM4KYU+nnkiOumTwibfWX+TzLM/a/Ybcf5dt8aJt/6+1K9NP/bJOOozX858fjowhU22u+iUeOTlmeVKIfXne6V3fyDObxBoSedPe276uOe36/bot39SM66pzz4ZaV5GKpy0v04fFThpau04mAABAgQIECBAgAABAgQIECBAYLgF3Kc93PPfr6Nv9kvpfh2nfmcUsJFlhHIYAQIECBAgQIAAAQKTKeCG2vH1+fCpFmj2sx/rx/qxfrL/hPP+Gt+KD59qgV77+ZL9nV7/yFLQJCJShZP40JH7jowvrfrqkQ7R60aBkxSqSAGHTvqk6iEXbLNb03N69V+nxbd/dWnpvNTG0Z/dKhZ929snbCeN58BfXRozZr0y4Xyfv/VusdIS769pM7Wx3cWnTHh+u+vp0QPrB07SvOS1Xh/7zrHN7vcTGjuAAAECBAgQIECAAAECBAgQIECAwKAKuE97UGd2sMflQ+DBnt+mR2cja5rMCQQIECBAgAABAgQIECBAgAABAgQIECDQGwILRMRTEZGeO/GYK2hSucAHj9y3OJItKUYhCqWMwLC93rNBhZMUbLjz2Sc76jHfvG+Nu/Y5oqX5vvov0+LAX1862r/NP75ibPqxFUoBlLGPGx57IK7567S4/rEHMo1nvCDMiMsTHV8vj3372JpxlMIuF52S23oVOGlp6TmJAAECBAgQIECAAAECBAgQIEBgSAXcpz2kE9/nwxY46fMJzLv7NrK8RbVHgAABAgQIECBAgAABAgQIECBAgAABAl0SSFVHDunAteoGTSrXSRVORgubFItRKIyETkqPIXk9ZY2NYo/VN6yhr1Q46bTHXfv+IOabZ96Wpv6k266LE279fc18LbXQYjH/PPPGjNdejedfe2WuP09hkh1WWDPW/9BH4+GXZkSqlnLNX++KWW/89+j8p6orjaqbbJsqjHRhfTz27foVTvK8/uPfPc53jS2tPCcRIECAAAECBAgQIECAAAECBAgMo4D7tIdx1vt/zD4E7v85zHUENrJcOTVGgAABAgQIECBAgEBzAqP3oZVP8/9Zm/NzNAECBAgQIEBgmAU6Ud1k3KBJBfuDP9gnpUzmhEtS/GTIXu+x5sYNAyd3PvNExz2+u8GmscMKa7S0/mfNfiM+edxBmeZvpXd/IKasvmGk53qPVAXl+kf/GjNnvRopcFLvUan6MhpG6uB6eew79SuclAInlTBUm9dX4aSlZeckAgQIECBAgAABAgQIECBAgACBIRVwn/aQTnyfD9vNO30+gXl330aWt6j2CBAgQIAAAQIECBBoQkDgpAkshxIgQIAAAQIECMwlkGd1k0xBk8rVS4GTIX/skSqcrLFRjUIpXJECJ114pOtv9vEVY7G3vb10tanPPjnXVeef562x5EKL1u3Jh47cd8Iefmf9L8SOK6454XHjHZD6tO2FJ7fVRjMnNwyc5NgHFU6amRHHEiBAgAABAgQIECBAgAABAgQIDLuA+7SHfQX05/gFTvpz3jrWaxtZx2g1TIAAAQIECBAgQIDAxAICJxMbOYIAAQIECBAgQKBWIK/qJk0FTSrd+MARexcLhUIUqypGDNvrPVOFkwaBkzuefjx6xeOXO+1XN3SSAifjzd/K7/lgw4olzbwh1zn5iHj+7/+rax6Pf/e4mu5VQi95rVeBk2ZWgGMJECBAgAABAgQIECBAgAABAgSGXcB92sO+Avpz/AIn/TlvHeu1jaxjtBomQIAAAQIECBAgQGBiAYGTiY0cQYAAAQIECBAgUCvQbnWTloImlW6kwMmwT0qjwEmq5tGtCidZ5uCi7abEiku8v+bQD/5gn3FPP2iDTWOHNqubXP2XaXHALy/O0s3cjmkUONnmgpNyu8YTBx3vu8bcNDVEgAABAgQIECBAgAABAgQIECAw6ALu0x70GR7M8fkQeDDnteVR2chapnMiAQIECBAgQIAAAQLtCwictG+oBQIECBAgQIDAsAm0U92kraBJBfoDh+9djPRtS/ptdkif91yrfoWTUuDk6Sd6xuXxg2orfrz+5uxY7sffHnf+bt7j4Fj8be9o67219kmHx4zXXunqOqk33qnPPBnbXHhSbv0QOGlrWTiZAAECBAgQIECAAAECBAgQIEBgyATcpz1kEz4gwxU4GZCJzGsYNrK8JLVDgAABAgQIECBAgEALAgInLaA5hQABAgQIECAw5AKtVDfJJWhScS9VOCkWIwqFqpv4h1u/QqsAACAASURBVOv1nmtsFHusuXHNUtz2gpPjzmefiF7xaVjx4/wTG87fYgu8I26ZcnDN2Ga89mqkSiFLL7xYbPbxFWL9D32s4Vvx6r9MjQN+eUnX10cr4x0JTWVfv08crMLJkO/Bhk+AAAECBAgQIECAAAECBAgQINCEgPu0m8ByaM8ICJz0zFT0RkdsZL0xD3pBgAABAgQIECBAYEgFBE6GdOINmwABAgQIECDQokCz1U1yDZpU+vz+w/cqFgqFKBZToZNCFKMYw/Z6r7U+FXussVHNNKbAyR3PPN4zHk8cdHxNH5//+ytx7rQ/xEMvzohHX5oZr83+77n6u9kyK8TRn9u65rxSiOQXl4zO93zzzBubf3ylSMcvtdBio8c//NKMSJVeXnvjv7u+PuqNd+ozT8Q2F56c23oVOGlx93IaAQIECBAgQIAAAQIECBAgQIDAUAq4T3sop73vBy1w0vdTmO8AbGT5emqNAAECBAgQIECAAIGmBAROmuJyMAECBAgQIEBg6AWyVjfpSNCkop8CJ8M+E3uuuXGkf8Y+UgWQO595omd46gUw6nUu9TkFUWa89kps8OGPzRUgqRy/6xU/i+sf/WvdsS2+wDtigw99LGa9+UbpmFmz35gUg0aBk60vOCm3/jx58E9915ibpoYIECBAoIsCC0bEyhGRErNLRcQyEfGO8vWfiYgHI2JaRNxSfv6vLvbNpQgkgQ9HxGXltVkRWT0ibm+T560RcVxE7FzVzukRsU9ETM4vrW0OyOkECOQisE1EXFjV0vci4vBcWu5OI6tFxG32te5gl68y9ufU/RHxpYh4tKu9cDECfSrgPu0+nbgh77YPgYd8AYwdvo3MgiBAgAABAgQIECBAYBIFBE4mEd+lCRAgQIAAAQJ9JpCluklHgyYVr/d9f885FU4qlU6G7DlVOGkUOLnj6aoKJ5Ps8uTBP81tmS97zIHx+puzRyqFTPK4Gl2/3nhTmCYFgfLqt8BJbktKQwQIECDQeYH/ERFrRcTeEfHZJi73SvkG/XRT/t+aOG/QD52n7Pi/I+IXgz7YOuPr9PgFToZwURkygUkUEDhpDf+dEZFKov46Inrnb9tobSzNniVw0qzYcBz/L+Xftz8QEWcOx5BbG6X7tFtzc9bkCgicTK5/z13dRtZzU6JDBAgQIECAAAECBIZJQOBkmGbbWAkQIECAAAEC7QmMV92kK0GTSvff//09i+kX2fSFy7A+79kgcLL1+SfG1Gee6BmXJ3IKnJRCG+ef2DPjarTu6o03zcdW55+Y23qd/r0TfNfY3l7mbAIECBDovED6WbVsRBzWZNBkbM/S39h9UERcHRH/t/Pd7tkrpBsJV42IA8qe20bERT3b2/w71q3xC5zkP3daJECgsYDASXOr498i4ovln4Wzh7Syh8BJc2tm0I9Ov28vGREHRsT2EdFvVZK6Pj/u0+46uQvmIOBD4BwQB6kJG9kgzaaxECBAgAABAgQIEOg7AYGTvpsyHSZAgAABAgQITIpAo+omXQ2aVEb+vsNShZOI6tTJsL3ea+36FU5S4OTOp5+IXvFo1M9mV/EPrrsmzr7jltGUUa+Mr5IiqfTnye/VVnQZDctUpVTa6b/ASbOrx/EECBAg0GWBVNUk3UR7bES8o8G1X4+I+yLijfKfp7+tPAVU6j3SsUdERPoh+2aXx9Irl9s/Io6u6sywBU66NX6Bk15Z8fpBYDgEBE6yz/PbI+KciNikfMr9AicliWF1yL5yBvvILSLi7IiYrzxMgZMJ5tt92oP9hhjU0QmcDOrMtjguG1mLcE4jQIAAAQIECBAgQCAPAYGTPBS1QYAAAQIECBAYfIGx1U0mJWhSYX7f9/cslkpdlB7FGElXDNfrvdb8VOy51sY1K68UOHnmiZ7y+MrK68QGH/5YrPTuD7T8TvncGT+Kh16c0fPz3ShwsvV5J+a2XqcfcqLvGlteSU4kQIAAgQ4LpLDJNyPih3Wuc2tEnBkR10fES+VCddWHvTUiVoiIvSNi0zrnp7+9+ScR8X86PIZebP7giPh+VceGLXDSrfELnPTi6tcnAoMrIHCSfW7/Z7my10blU4Y1aKHCSfY1MwxH9vse0vU5cp9218ldMAcBHwLngDhITdjIBmk2jYUAAQIECBAgQIAAAQIECBAgQIAAAQIDJ1Bd3WRSgyYV2fcetkexEIVIqZNhfd57rU83DJzc8fTjPevytnn/NZZaeLFYeqHFY755542V3/PBWHyBd8Rib2v0F6BHKUCTAhv9MN/Tv3dCzQaQd/+nH3KC7xoHbps1IAIECAyEQPr5tFVEnFb1Ny2ngT0TEQdFxBUZK5T8S0RsHhHHRMS7q2RSpZPtIuLnA6HV3CC6FbhorlfdO7pb4xc46d6cuhIBAiPVwC6sglCdoPGqEDgZsRE4sXNUC9hDmlwP7tNuEszhPSHgQ+CemIbe6YSNrHfmQk8IECBAgAABAgQIECBAgAABAgQIECBAoEYgVTdZOyLS8y294JMCJ6WKJukblyF93mutT0X6Z+wjBTPueObxvnRZ+b0fjPnneetIIGXhxWP+ed8aKTxzzp23xKw33uiL+W4UONnq3BNy6/9Th6pw0gv7kD4QIECAQI3AauW/fbw6JHJnROweEXe34LVWRJw3JnRyczl0ksqeDdOjW4GLXjXt1vgFTnp1BegXgcEUcLN49nkVOBmxEjjJvmaG4Uh7SJOz7D7tJsEc3hMCAic9MQ290wkbWe/MhZ4QIECAAAECBAgQIECAAAECBAgQIECAQI3AJyLivl5yee+hU4pRKEQUizGsz3ut/en6gZPzT4w7nnpsaF0mez1MP+TEmrdKqnCy1Xkn5LZenzpE4KSX9iN9IUCAAIGSwNsj4vSI2LLK4+GI+FpE/LlFo3RvzU4RccaY8/eOiFRSLMWOh+XRrcBFr3p2a/wCJ726AvSLwGAKuFk8+7wKnIxYCZxkXzPDcKQ9pMlZdp92k2AO7wkBgZOemIbe6YSNrHfmQk8IECBAgAABAgQIECBAgAABAgQIECBAoPcF3nvoHsXKPYYjBU4qpU4qhT0G//Vea9evcJKCDXc+/cToPZjD6jNZ66Nh4OTcn5beWHnMx9OHnuS7xt7fpvSQAAECwyawWURcNWbQ25UrnrQTDFkwIs6MiM9XtX1DRGwfES8MEXK3Ahe9Stqt8Quc9OoK0C8CgyngZvHs8ypwMmIlcJJ9zQzDkfaQJmfZfdpNgjm8JwR8CNwT09A7nbCR9c5c6AkBAgQIECBAgAABAgQIECBAgAABAgQI9L7Aew6ZUhzyAiex9zoNKpycd0L8+anHJ7vQx9Be/6lD61Q4eTpVOPlpbgV5nhI46f1NSg8JECAwXAL/FhEnRcSOVcO+plzd5NUcKFKVlLOq2nk9IjaNiBsztp1CK+tHxOciYtnyzZrp1Gci4v6IuDkifhERT0fE/83Y5moRcVvVsduWwzXpP/1LRCwdEV+KiLUiIlULnK/qer+OiGsj4uVxrvXWiDguInbO2J/vRcThExybqtCsWu7TJyNimYh4R9U5d0TEIxHx+4i4aYL+TdSt/1G23jgiktUK5WuluUuVE5NdcrgzIv5PncY6Mf6J+pz+vBcDJ2k9vacculqnPG/vLg/m0YhIlYT+UJ639DrrGs7iUX3M2DlJ6yTd6Pq/ygctERFfjogNI2LFqjWf5jjtB7+JiFnNXrTq+G6u38XK3mn9pvdJ8n4lIv4UEb8c8/4dexN8qvS0T0S8kXGsyXWl8p6W3FYun5euNy0ibi/7PdTG3Ca7tAd+ujyetA+mR7pG2gPTe/+68vsxa78zDm/cw9I+8aGIWK+8N6X3X6VvlT36wXL/fhcR9zbYL8ZeZKI5ST8TvhARn6ma38relN5Ll0VEO96VnzmblOe2sn7Sz6yry2vov8qd7sTN4v9PRBwSESmoV3kcVX79/zU5celn0GlV56SfSwdGxD/L/23sz8JG63+8/SPtb3tGRAquJqs0z7dGxOURkX6HuLg8T1m6vnr5PVM5dqxvs+/Pds7v1PqejMDJW8q/y6wdEatExFJVv0sl6zx/FqX370ZjfmdL78+p5X0qrYv0+1sKM0/0c2miNZN+vibP9PvhulW/q6Tz0r54T0T8vLwes+6NE/Vp/vJenPaH6t9J0/XSGNP4Gv1uVBnP2BDueOOcaM2n3+HT+zj1Z7mqn0GVPfGv5Z/f6T3Zzs/wieaia3/uPu2uUbtQjgICJzliDkJTNrJBmEVjIECAAAECBAgQIECAAAECBAgQIECAAIFuCaTASbeu1avX2XvtT0eqcjL2sdW5J8QdTz/eq90e+H41Cpx8uVzhJA+Apw9T4SQPR20QIECAQG4Cy5dvoF2kqsVdIiLd5JbH470RkRKdf4mIWyLi7vKN0hP9PphuYv1mROxQvvl9or6km+KPKN/sOlHbjQIn7yq3kSqwjPdIN/KlMf0wItK/j33kGbho1iH1JfXplIj4SUT8bSK4qj9PN2+mmzZTAGaNDOelGxjTzct/Hi3PN3JSnuPP0I3RQ3otcJLCSskyBayyPH5VvtE83bA90RrO0l71MY1uov1HROwUEd8fE2Aa234KN6T3V7p5PeuNu6mNbq7fFMDaPyJ2m2DPqB7Lv5bDZukG6fSY6Obeiss8EbF5eX7Tupvo0crcpvGkPTDtx9XhskbXSjeNp3lM1arenKhDbfx5GvtnI+KA8g3eWZtKAZzvlANx4wWrGgVO0nWSxUEZPJL3fuUQXtb+pRu3v5Gh/TSOvcv73tYRcWHVBbKEB7P0J4V40s+0FHZMj/SzM4UnZmY5uXxMOvfkiEjVytKjXtizncBJCmquGRHHloMm9bqW3osp9JKCX1kevRA46fT67mbgJK3pFCbeY0zAZKK5aGW/Sj9jsrw/K7+f/Kj8s6Q6nDs2CNmon+ne7RT2OKy8F000nmb2xkY/K1+LiC3LP6Mn2vOr94h6P8vzCJykfqb9KgUkKyHW8RwqP/fOiIhKYG4it578c/dp9+S06NQEAgInlshcAjYyC4IAAQIECBAgQIAAAQIECBAgQIAAAQIECGQXeM8huxcjClEsFqOQSp2U7qcartd7r/2ZcQInjw2dR6/M/9OHpb/gfe7HnU8/Hl8+94Tc1qvASfa9wpEECBAg0BWBsX8Dekq+blEOiHSlA2Mukn45TDd/H9/kDZKpmXRD3b7lG8jrVd6oXKpe4GR6RJzaxI2xqa0ryjdyvjRmDHkELpJDCiqMdzPvRPOTqiukCjPpZsuJHunm5B+UxzPRsdV/nm4eTTc8nldVvSCP8TfTh8qxvRI4SXOXqpmcnfFG0Ik8W7EYe069m2i/Wg50HdnEBS4ohyAmCjJ1e/1+sFypKVVoyfpI7/d003MK0TQTOFm4fF7lRv6s10vvlRS4SNcbb39K7aUqLSkskP7W+mYfZ5aDYGk/zPvxznKQrdmxV/qRDFI1p3STeSODeoGTtEZT4KmZ66Z9L92Q/ccMCOmG7dSnrOGwVKEhvX8WjYj0nqg88gqcpKo2PxvTn7S2r88wlsohY8OkN0REClO+UNVGO4GT1L9jxtnj0vVSICD9H+x+CZx0Y313K3DSyp5YvbzS/rF7uWLQRAHIVtxS5ZEUCkuhuko1uCyBkxQISu/r9PvK/8/em4B9W83r3+eDvx1eebNJmWJv9lYhs7QNRXbJEM0iIYpQyJxtCmWohEKToaKSSsg8bhJbA3am/EmlSMMur0ob93ucz7OurGe1ruta6zfdv+GzjuM+nu77t641fNZ3revqvs/z+jaGrNJtUXL/yt0r3Z/H6PO7tHTxG9Zw4nm/Q9ILSwcT1XN2Oq+rz7CZLOi0Z3LZFn7QGE4WPgRWB8BBRkBAAAIQgAAEIAABCEAAAhCAAAQgAAEIQAACEIAABMoJ2HCyymIi+T/sOVm07/fedCs5y0ladvrwIfreb85fOB7Tsv6/flPecLLjRw4ZWbz+5i2H8rfG8uOCmhCAAAQgMF4CawTxsN9C3hSL0SzqvWq8XWdb9z3y6UGQnQoJLd77qqRzJf1V0vqSNs2IXUsEzanI1qYO/+zh0ai+Kenb4a3wFkBvHt6onQ7cAkSL1j2mptwyZD+4e/iB3wIfP/j5jfj/HdX3f5t7XB4TTBzpm6stonYGjB+HPm8exLwee+4t1yUZG/wWdM8hjoNmLO7LwuErgrjTb6D32OJi5hZkHh9+OIr5DxJ+02I4cWx+OIknz+dMSc4KY5Yujg9nMkjflm5BuLMHfG0QCC3XpCJar6nFvRaMN8V7zHF4niSvodfZ40uLs+c4k0jXW9InGb93CplJUnNGfGZ4Ds444/nE2UL8Jn9nNmoE8X37pa0v74HvhzX2f/v8yu0Vj8NZgZx9qM1w0bYfvfedTehnYUG6+rCg2RmY+owtNSHWNi7P1+ey47uJbZ+ZzpK0caYDx/dOHUaQ1HBiY58ztnhPNMUsfD+4MMTqJuEMT+8bp0l6vqTLOibatabuw9kKcvHzQ0lfD9lOmuZHZTjxvdBGPsdJU2yIcezcULhovt73tqY4JizSj80DgxpOvIbXRGfX98J94tqQ9cb77E2SPiFpR0k2CfgM2iHcuz0mt2EDQGyMOllSnO7VWV3iDDJ9+zNFU3P9pOJ7EoaTrjPR8fyDKDub70OPaHm+cYx7/bpMq13cbHo9I8Rs7pnNz1nOdmSDpkuf4eQWwaDisy0tflbx+egzwc9FufPe19joYvNIahRu2kvvlb5nu+29og5t1nDWoZ/29NXG74mS7hva87/x2XZ6cjZ6Ps5a1ez7NgYek/eh+/TzqO/hbeeiTYk+H2Yy0wk67cI7ANWmigC/BJ6q5Vj+wXCQLf8aMAIIQAACEIAABCAAAQhAAAIQgAAEIAABCEAAAhCYHQLrvWHPJWc2aTKcLOK/L9vMGU5uajj5ye8u1jXXXzc7i5mM1OM/+rtf12+vvnIs63u7W91a22z0cG2xfulLUutQbnwPvwh09bIqw8khI5vPBW/GcFK3KtSGAAQgAIExEkiFve6qVtQ6yuFZ/HpcYpywGHXfIExNxXEWsW4rySLfWLSfGiDSMaYi2/jzj4W3sv86EebeTNITggA47ssCP5tkXL+tpG+ztrjQ82wra0uyIPApUQWLCC3ytwkhJyI3Cz9c7p+wsKj3qUEMn+vPwkxnhbHhJC4W4vvt9GcHQWjzmTmYn4XQD40usLDU87og00nt/AeNqWkwnFjk6QwOXqum2MRhcecvk5jy5xaPOruGecZx9RFJLx6hILQr64z3i00kHkOcucT6uHuFN6mnmR88P4vZY6NVM99Jxq/n5dg1q6a0zcef+038fqO+zVW5t+N3Cdpzwuqmr0OSzBHuy/zuGTJz+IyIxxcbtNJ4txjZQv1mfBYSv0TS5zN7v22NLITePpiHBt1P6XWpeN+fvzvEQZw1I77OYnaf355vXN4b9oiNJGnJ3ZeaOhbLuz0bPdJz8J/CeNJY9T3CRoZc8f7zOZdmLvB+cEaVdF5rhrn4npOLn1EZTjzWNEOJhfs7F2YmuJ2kI0O2MrfVdh8Y1HASx7LX4/BgCorPAK9PbCZJ17XEzFBjGMmtb831k4rvcRtOfE/3+RxnrvI59ZawTjYKpcXnyIahTrp/fF76uTCX5aTt+cHPUW/MPA/4DPVZ8PrE+NeMp8tw0mZIbntWcZtt+9VvGTGj3C/euu6VNt74XLABJL3W9xabrFLjbhc/jzGNu74zxEaaU6PnZK+t+7AxKzefdQPveFy+xutsQ93MFXTaM7dkDDg8EAICAjcS4CAjGCAAAQhAAAIQgAAEIAABCEAAAhCAAAQgAAEIQAAC5QRsOFlVe2WOk+jCxfnexobjn/PScmgzVvMVpx6jk86x/nJ067vBOnfT8c/ZW2uuYQ3A5Mqnzj1T+5zil6+OJj5/85bDeLnd5JaPniAAAQhAoJtATqBv84HFhZMua4UsBRZJN8WC1BeGt1Z3jceOUQsI/z2q1GWAaDOcWHRsEX1OBN00ncvc0GcgqTVcbBMEjU2fFo87I8CPChblQUF46LeJN+UFgW3ucotMnUEgrv8BSa+O3oCeuy6XxaNNWFk7/4JpZqtMg+HEWWY+Ht4s7kGWGJJc77Fh3SwOdbFA/MmSzhoURnJdm4jWwlObYT7akQ3Dwvp3hL0Yx2SboWGS8es9f1Ik/i+Zj00Gu4ZzLjUNdBlOUmGw+7KI1+vtt/S3FbO3uNli5KbYMOFMUr9NLrJhyW/v95o0pcsw0dRZJxgMbFZpyijPcp/PRwWRctO+Be0WlfdlUbEZzvVeG43N2QHM85IMtDbDiTMTvCjDLG4il9mha00fEuInzg7Vdx/oysTVJxav2c4W5/u+9uzoImfxcdaWvvKwIEpvzpNTJO2WyVw2rOGkJpPONBtOJhnf4zac2ORmw1qcsc0mDxuQcqaROJb+X0k2g/lsaop/EeJ95/MuLfcPmc3i5wefczYBtr1FxftnS0l+zkizsnUZTnL395JnlVx/nst2kr6UmVPbvdL38ucl2enSy3OmxC8Enpe3bNpaw0mauajP0OJuPS4/1zvbU1OW01zed351fo5Oeyh8XLxMBPgl8DKBn9ZuOcimdWUYFwQgAAEIQAACEIAABCAAAQhAAAIQgAAEIAABCEwjgbv/R5zhRFpakv6e8WQxvnemju+87C267YTNE5OMh4O//jkd8o3TR7K+d1vrDjr9ha+ZuNnEvF5xyjE66dzvhQwnw8cnhpNJRiF9QQACEIBAD4GcgK/PPDEuqI+TZFFsIwDvEgTmxpATPtrda/FkKrLMGU5sutgjI8hN+7J42mLKvaIP/IZ8f7WJOWsMFznBeYmgsBmO3zjuDBuxuLttfNY/WbzozBZNcTYOiyp/V7DQqVDyK5KelckKUDP/gm5bq0yD4WTjIGJt4rhL7B5PJBdXXUahWk5tItpSwXjO0JCLy0nGb06Q71h2xoUu05jZtWW2aFuvnCD9NWHv9Bku3J/ftP++sD+atfM+s4kjLu7HAu/GOFKSBaK5PjX6dAnFa+MnzbZRaqRq+vH5bGNQk07yx5J2kPSzzEByhhNnebFA/AcFA085+FxyZpA4e4+b8VlpI4z3QFOcmcHZZHJZIOKuHT9ef5+1cRml4cTt2iRio0BTSkTiuXO97SwZxnBSm0Vnmg0nk4zvcRtOnBnN5qymtJmN2rbS4xMjRs3+KX2Ocoz6/HNmnLi0GU5yMe05+pnt9wVnQq6/tixiuXuln0dtwom5tnWbmr26zjq3UWM4WSPcc+JsJY+UZIN1X0nH1WX662trWT9Hp72s+Ol8QAIYTgYEN6+XcZDN68oyLwhAAAIQgAAEIAABCEAAAhCAAAQgAAEIQAACEBgHgfX+Y097TEJZ0gqtiNR5i/P9yzZ7ol662VbjQDw1bX7ynO/qlaccO/T6vnubXbTdA6zfm2z5ye8u1laH7T/0+ON4v3C/D/C3xskuI71BAAIQgEA7gZzxwpk0TpgwtJxI3UYRZwXoE443Q80JEtveLJ2bd43RxiLHD0aM+kwFNYYLGw8sNnemkgdIskjX/ZVkN2mGlAoY28Z3hyBu99vGm1LDwW/Pt0B783CxRZnOOHFmEj818x8m9KbBcJLGVo3o32YdZ/S5QJJFqt8sFJKWMMuJaGtNA2lc5fbXJOM3NTHUCuBzmQDa9kpqiGvLUNK1FmkbNmBYdH11dFEqyj8/GC1K9v99goDbZolzg5nDAvDSM7Rr7PcKGXfM/J8l/ackmyv+WhJ84Rw7TtIWUf02oXTOcNJ3xsbDSOOizbRzZ0ke06bR+fU0SV8tnFMufkZtOEnPtDOCecYGnLaSmqO69sUwhpOas81jnWbDySTje9yGk4dK2kzSAyXdQ5KNFd4/paV0fMPun5yJr81wknvWaMtQ0jbPtI22LGK5e2VflpK4z5SLP+syhdQYTnJj8zPXlwsW946SjpZk08o5kn4p6URJ/1Nw7VRVQac9VcvBYAoJ8EvgQlCLUo2DbFFWmnlCAAIQgAAEIAABCEBgKgmkb83j/1mncpkYFAQgAAEIQAACEIBATODur3/hklasaFJFLPS/B277rGUxUkwyIm06ecUpxw61zj/e98CJZzex2WTHo9+ja6671il4hhp/fP2F+x3G/7dNMgDpCwIQgAAEugjkjBelb0seJdmcQK9URBePIxUatwkK03nXiLrdX/oG8D4x9KQMFw2LUsPJsG91d4YAZ0/ZJGQe+Lkkvw09FUNPav7TYDix6N8izvuFxbAJx1lkPiqpJBPGKPdV3FZOqOrsDF6/UtPAepI+Htbbbbftr2HnUBq/tcavdFy5bEC5vexnd2dNibNZOKbf1pHVKMcgPedy586tJR0SjChNG0eEbBpXDgt2Ga/PmUhqDCc12X5Szm2GE98HPh9l1ap9438ufkZtOMllPtpW0skda5nOqy2Tg5sYxnDSl9krHeI0G06G3Ro18V1q6Bh2TINeXzq+9DmoxpTRjC09w9sMJ2lMD9JXbr/mzpXcvXL/kAmp5F7p7GaHhowozTxHZTjxvchZmfzVFGele1HmuWvQ9Z/669BpT/0SMcAMAX4JTFisRoCDjICAAAQgAAEIQAACEIAABJaRAIaTZYRP1xCAAAQgAAEIQAACgxFYaThx8V9c4ifaBf1+43v+i7Z/4MbaYN27aoN17joY1Cm/apXp5JiB1/s3+x02kRn+9n+u1EX/c4VOOvu7+uS5Zw483q74vvCtZDiZyGLSCQQgAAEIlBBIDQe+pibDRUkfJXWcxuxLkfC35C3uuXZvJ+nIkBGg+Tw3n1Rka5PEzpL+UDLYCpFu09ykDBdNf6WC/R0lHR/N2ez2lnRtIYfSapOa/zQYTm4j6f2Snp3A+aykT0j6mqTfVxoVSjl31RvmzehNuzkzxDgyIpXEby4rUo0poZlTugdyhpOc1ANBwgAAIABJREFUgHiQeef4bS3ptGThdgvnWPxjZ7w5VpLj6BfLbF4aJB5rBPm5uo+R9K3CjkuNDanY/eBg7LmhsB9XS+Nn1IYT9/EUSZ+OxtSV/Stnjuq6pw9jOKl9Vihdlxh/yVnQtVzDXl8aCjXxXWroKO171PVKx2cj5UFR5zWmjOay9NmvzXCS7lX/cmgfSddXTt5ZxGz+bEpuz+fulbuGbG4l3eWuH5XhxP2nmbL8M5t8fX/wvcTZrWrOsJI5TVUddNpTtRwMppAAhpNCUItSjYNsUVaaeUIAAhCAAAQgAAEIQGAqCWA4mcplYVAQgAAEIAABCEAAAl0E7vb6Fyyt0AotaUn8Oz8cDtzmWdrugdYM5MtK08nJxwy07hfu94GbNHrmBedrx6MOHqi95Yw7DCecjxCAAAQgMEUEcgL9WhHpKKaTCmpPCm/4v7qy8dI3zqciW78hehdJVxX2VyrSbZqbhOHCZpv7StpS0vaSvLZNacvAko6r9o31hbg0ifl7LNNgOPE4nJ3HMWyjQq6cI8kx57e0Wxz6p1KQQ9RLRbA2MOwg6WeVbaZrOSqBfW385sxlNaaEZtqp4Dm3V3IZmGwquriS3f8J+9PnR1NyJpm7SDpG0mYt7Vtc7GwcznLx/WUyMJVM/RaS/DaFR0naJgil4z1RmuHEWYK8p84s6VRSibEhlyngdZIsmq8pafyMaj/EY0jj73uSni7p15mB3iHEju8DLl11/XnpvWwUhrWSdUmnNKxhZNjru2Jh0PguNXTUxOGwdW3g+2dJm0pyBh2bGpqSyxCUM/zVmDKatu8VTK82P7vkDCe557rTKwxoMRs/I/kZtyk+Z50dxGdMU3KxXmMwHLfhZE1J75Nk80yuOBPWVyV9JjC6SNLfhg2QaboenfY0rQZjKSWA4aSU1ILU4yBbkIVmmhCAAAQgAAEIQAACEJhOAhhOpnNdGBUEIAABCEAAAhCAQAeBu63McBIeZf3Piii1Cd/PNI+Dttm103Ry3qUXa8ejD9Y114cXZxeu94WZDCc2nOxw5EEzx+uit32QvzVyQkIAAhCAwLQQyAmpBxHdDjufUYpCSwTxpSLbtnnVXj8qw4VFnmtJskhz7WAweYikjSSt17EIORH9qATXJWs/qvn39TUthhMLkf32d8+7zXTSzMVCV4tDPynJmXYu65vkgJ+nItjarD5Nt+mb5mveaj/K+L2jpI9L2jzi0fUW+TZsaczk9kourgZchptc1mZQeLSkwxPjWFufNhXYfGKB8c8nLC72OWIBtO8l/jKrDSU9SFL7mwhWzaTUcJITvHfxLzE25EThg5gt09gYh+HEgvs3hvOkmbdNAV7ztKTZD/qytpTey2pF9Ln1KVmX9Lphnw2GvX4c8b1chpObSbJRz88KPj9tvrh/eH54YMeGyu2/XLamQfZPGhM5w0ku9kZ1/pb2V3Nvqd0raYyWnCGOoaOCYayPhe8Jfr5w9hObXf/Sd8G0f45Oe9pXiPHlCPBLYOJiNQIcZAQEBCAAAQhAAAIQgAAEILCMBDCcLCN8uoYABCAAAQhAAAIQGIzAXfd9wZI9JktLq7wC/DtfHA7cZldt35HpZJXp5CBdfd11xet/0VszGU5+fb52OPqgmYufi96K4WSwk4OrIAABCEBgDAQshj80ZPdomu8TqI5hGBpWFBqPKTU35ATkpSLbtrnWXj+M4cLGEmei2E6SMzgMUnIMRiW4LhnPMPMvab+pMy2GE4/H4t7HSnq7pIdWTOIUSQdJOmPExoF0vXNC25Jh1u7VccXvqETb02o48VrcQ5KzDrW9yT63Xs5cc2DIsDOuzDk2VD1c0nOC4afL7NYVUxhOSnbcqjq+53w+MrC9V9KrJP05aiJnTHFmmC93dFN6L6sV0ee6nBXDybjje1RnV0n0eN2ctcR71Wak25dclNTJGU7StfQlNaaMpgsMJ7rJ82+J4cT8bBraR9KeBcbWhrezYzk7ykckXTFALEzFJei0p2IZGEQlAQwnlcDmvToH2byvMPODAAQgAAEIQAACEIDAVBPAcDLVy8PgIAABCEAAAhCAAARyBO627wvsMVGT14R/V+V7mScOB25bYDo56iBdff11RfO+sMVwsv1RBxVdP018LybDCQcjBCAAAQhMDwELVPeT9NpoSJ8LBpSrJjjMWhF719BSc0MuA0OpyLatn9rrBzFc3EbS7pJeXykS9dusL5G0WTT4RTac9AmuS8I8J7YuFYU24uXdJG1duJbOevLOYBy4rmSABXUmbTgZd/yOSrQ9zYYTL6v/F9GGDmcP8JfHW1JsXHKWHQuMR1U8FmdCsAnmSRWNOp6/HzIzxeYUDCflEJ3ZyhkNnhYucVabp0v6ddTEupI+FmX9cRYjm5Uu7eim9F62CIaTScX3qM6urugZ1PB4ZciCsYEkx5MLhpM6M03tXhkkw0m89o2p0/cHGwFLynck7SXp7JLK01YHnfa0rQjjKSGA4aSE0gLV4SBboMVmqhCAAAQgAAEIQAACEJg+AhhOpm9NGBEEIAABCEAAAhCAQA+Bu75uj6UVK1ZoaWlJ/Du/HHZ7xGP1xidu3xoN5116kXY86mBdfd21vXFw0ds+eJN2zvz1L7TDUQfPXBxdhOGEMxICEIAABKaLwFMkfToa0vkhm8aPRjhMi+2dneMLIXPDxZL+ErU/TsNJzhhQKrJtQ1B7fa3hxG+udpaCXXrW4BxJNpj8QNJZkpzdwILRnSUdG12bM5zkzEavk2SDzqhL7fwH7d/cPh4Jrt2ORZjHDdpguM5i72MkPTFqp9RwEnd9S0n3C2+a36ogY40zGDjbyV+HHL8vH5XhxCYGj6kpOQ6TiN/cWg/yhv1BDCc5AfYIlqi3CYvI7ybp0ZKeXJCxwKaTPST9obfl/grWStrs4LXvymji88d8fCadG8Tr/ze8gd/7cIuoKwwn/dybGubvvef7QlPSs+3xkr4UfW4zqc1BXedH6b2sVkSfm9k0ZziZZHyP23Bik+MLQnYtZ7FrKzajnRf2qJ8f/DzhZ7N/lnSCpI3Chbnz7taSDpH0vI54LInuQTOcjOK+3ja+YWO99vphDSfxGXEnSQ+TtE3IbNN1Vtu05mdMP/PPVEGnPVPLxWADAQwnhMJqBDjICAgIQAACEIAABCAAAQhAYBkJYDhZRvh0DQEIQAACEIAABCAwGAEbTga7kqtmjcD2D3qEDtp219Zh23Syz6c+Jv/bVdoMJ9sfGevdZoPOxW//EH9rnI2lYpQQgAAEFoVAKn70vC1WtElhFMWZDt4v6dlRY2kWldT0clIQMl5dOQAL+g8Iwtzm0pyJolRk29Z97fU1hguLRV8TMs/E/dtMYhPJt4JA0Blo/tYywFIDTzoui5P9Nepn9Zr5Vy75atVvJ+nIYJjqWv/aPizatJFlk+jCUQhePV5njLA41HsgFYfmshjUjr2pn4pgLTDeSdIvKxr0M+wbw1dz2cslHRy1Man4zZmAbGrz/qgpGweRfiPMzpmz7iXpeEkPDg07Y4cz55xZ09EY6vq8+xdJNi85hnJvt99W0skj6Ht9SZ+IROhu0hw+K+mTwVzyO0ltGXlSYbmvX07DiftPz6VBTGT3l+T71b0D40HaKF2etK84VlMDobOaPDVklulqv/ReViuiz/U5zYaTScb3uA0njw3PCk2GEq+FjWDev96v/y3pMkk3tARGyfjWCOanPaM2/EsfZ9ipKenZ+kVJfn65Imok19e4zLHudthYr71+VIaTlLvvxXeV9ARJvg88LrMw+4T796if+WpioLouOu1qZFwwBQT4JfAULMI0DYGDbJpWg7FAAAIQgAAEIAABCEBg4QhgOFm4JWfCEIAABCAAAQhAYPYJ3OW1u6/KcKIlrVCU4YPv55LH9g98hA7art10cs3112qHIw/Wf196Yev8L377TTWvznBiw8mNmXJmJH4wnMz+GcYMIAABCMwZgX+Q9E5Je0XzOk3S84Mocdjp+m3Lp0qKxY/pm9ct5P5MVGcQMbzHmROhW1Tvt3XHpVRk2zb32utrDBcbBgG3BbBNeZ+kfYPAu2Q9Sg0nz5L00ahBmzX2lnRtSSehjll4fH5b+tnhy5ls4rfq18y/ouubVM0ZjnIGgto+PMfPhywNzbWDmBu6+rUx65WJmcP1c/FbO37XT0WwFqQ7S4b3WmmxKePQJPPO1pJ8XjRlUvGbEyEPYpRLzW65eMmdK6MwHJVyL6nn7CcWFnt9YuPSYZIsKr6+pJGWOjYz2GjkfdwUZ1Yy728WGtSm0XCSnn+DnBVpVpFxGk5S82aceSI1xTm7jTOL2ZjYVUrvZbUi+lyfgxhOSvZn1/xeGzJ9NHXasn1NMr5LDB2Dbtecwfc7IdORs5mUlNLxpWydHc1nRE1GrvTZL2c48ZhL1rFkbiV1ho312uvHZTiJ52qt+0PCs1psTEzN3yV8lr0OOu1lXwIGMAABDCcDQJvnSzjI5nl1mRsEIAABCEAAAhCAAASmngCGk6lfIgYIAQhAAAIQgAAEIJASuIsznCwtaaXpZGlJWrFCfD/fPHYoNZ1ccmE2Hi5+2wdvspFsONnuiANnLn5+u//h/K2RYxECEIAABKaNgN98bIFq85Z/j2/3kC1imDcf28zytiB4buace/P6nSUdJ2nTCIwzCHy5ElT6Bvg2UX2pyLat+9rrawwXe0iKH3y+HgT+vy1kkctC0SakTrM7nCFp52AeKexO6XhzotOa+Zf221YvHc+wWULM82Xhbe5Nn22cHO82WPnL4s51goHnR4WTcsYTGwYsQG3KqATsORHs8yQdVTg2VysRIk8yftO+3ivpVZL+XDinNCuEL8vtlZyRqbYvt23jitu/g6SfhuwyNtrFWWZsNHMmnQdJup+kYyQdUTgfx6pNIDaZNKVNwF3Y5MpqufO59v5wH0knhjk1fS93hpNhzz/zthHQBspR79e29bGJxMbApjTGp9SYkWYeamuv9F5WK6LP9TeI4SQdX40pMmdKy+3vScd3yTlasz/juukzkLMQbReyOJW2+ehgJGvqx8amuI3UbFVqcorbSM/wtvMqje9B7uvNvXx7SRdIctY4Z6myaS42yQwb67XX1xhObCzznnhAeMbws4jNUqUmH5sST48WoG1tS2NlWeqh014W7HQ6JAF+CTwkwHm7nINs3laU+UAAAhCAAAQgAAEIQGCmCGA4manlYrAQgAAEIAABCEAAAiZwY4YTm01CudF8wvcrCcwjjy3W30gHb/ds3XYN/w3+psWZTrY/4iCdd+lFN5l/W4aTlYaTGeOF4YRzEAIQgAAEppDAmuHNx37je1MsiHZ2hVKxfDota2ueHswTsZGlVNBd+7Z5i8ctNn97NBBn2thF0uXJ4EpFtm1LVXt9qeEiJ4A/WNJrJN1QGDcWtdtE8LSofhtLZ535mKTNo7rbSjq5sK/c29TTjBduqnT+hd12VkvfmO7KL5Vkg8Ag5qm7BNH/ZgU8c0LT2kwYKatxGk4+IunFkv5UCD4Vu6fXTzp+07X2mWUxcemb/GvWdhtJnxryfLSJ7qTI2JczxJVmJyo9m0ZhOCk18nWFUcrPdZfbcGLjjw09W0YDr9mvufNzVPu1jeU9JX1CUpOlwPcHm158bjgLhMv5wWRQcu8uvZfViuhz4x+F4eQrwRT5h4IzK8364kty98JJx/c4DSepCaTWRJozWLaZElK+Nrf4ueOrBWvjKrnnzrbzKo17X19resud9zlj1rCxXnt9jeEkzbbW9ozbtgTjjL3CZR++Gjrt4RnSwuQJYDiZPPOp7pGDbKqXh8FBAAIQgAAEIAABCEBg3glgOJn3FWZ+EIAABCAAAQhAYA4J2HAyh9NiSgUENlz3bjrp+fsUmU7i5voMJwVdT00VDCdTsxQMBAIQgAAEVidgIZuzjFhE2BS/RdpZEP57AFiPkfTRpL3fBCHsDzLtpVlWat/MbdHo8ZKcIaAp+0iyIDd99iwV2bZNu/b6UsNFLpOCsxV4HtcXrIH1TF6vw5O6bYYTGwT8dmyPrymfC238rqA/vwndzC28dml763jp/Au67K2SM8E47nZN3tre25CkWwT2BySVu0w56Rvbbeh5iaRrCjrMCVU9brcxbMm17T1mQ9anCxq/h6Rjw9vVm+oph0nHb26tbThzTP+lZ06OfYuN31m4V3Lz9960ya3EsHPHIHaPjWAnBNF0HBup+L3W+JeKl2syQrQhS409jhubZ5wdoKTkhN6+brkNJzlxfWlGqbazdtyGE2dRcszuFcB/I8Sgf9ZkCKsxkpXey2pF9Lm4GMRwkjODPFXS93sCr+ZeOOn4HqfoP80EclYwDsdZlLrQ5Z6j2gwnueeHmvudDc1+VokNyW2Gk1y2PD9vPCdki+o7h3LnvZ8LHEvnJhcPG+u119cYTtJsPLXPyalhpcbA1cd4Yp+j054YajoaIQEMJyOEOQ9NcZDNwyoyBwhAAAIQgAAEIAABCEAAAhCAAAQgAAEIQAACEJgUgTu/5vlLTQYP/l2hpaWlGzN6LAKPDda5qz61+yvaTSfXXas3fe6TOuGs79zI5bf7p7pJ6bu//oW2P+LAmeOH4WRSJw39QAACEIBAJYE2cf3PJb0lvN3/zwVtWhi4s6R3S7p9Ut/i7IMk/TXTjjNz2BjhDAVNcd9+i/W3evq9t6T3BxF0U9ViRIvp/bb3tJSKbNu6rb0+NVy8IMw1177fUh9nabHY05liLDzvKjcLwtL3Zbh3ic43lPTJxKhTIqS3iPxQSc5o0pTXBTF0ur418y8Isd4qHpMzF8RCVotLXx/mWhLHNgg4Xl+R9GZWNpVc1TKKHE9nqHFavj4TxGODqaMx8NRkKuiDkhPB+hrvkxdJsjC5rZiFx+/91JTTJD1f0mXJRZOO3zRriAW4e0r6uKS/tUzIuj8bP3wWxQY7V28zZ/kai/zfk7T5phDz13Xw85loc0u8r9vMPjkTjQ1Bjrnf9yzyOpK8158Y1es6a/pipvn8XsFYZmF+U7ynbcTqi2mfEzb9xed604ZNibmzfRBjQjyXmutzRqIjQlapKzvixxmPjs7Ez7gNJx5Saip4q6S9o/OuJktL6b2sVkSfQ5euS8n5lstC03d/8l5tW5/c/p50fI/TcLKxpC8l9z6f2zYT9730xfcu83FMxOXHknaQ9LPMouYMKn4O8NnadZ99hKQPSNooabMrI9NDQoao+My2Qdb3L9/f20pbPPie5uxA6TiHjfXa61PDyf7BBJx7Ts6ZfEqNN763+Cz2fbspXX2V3h8mXg+d9sSR0+EICGA4GQHEeWqCg2yeVpO5QAACEIAABCAAAQhAAAIQgAAEIAABCEAAAhCAwLgJ2HAy7j5of7oJrMx0svsrtOYa/nt8vrzspI/oxLPOWPlhm+Fku8OtZZ2tcskBR/C3xtlaMkYLAQhAYJEIWJDmN6VbsJ2W/5RkIe6Xg/A5fp7zvc3mki0kWeD8qMz1fSJRX5LLsmLRrwW1dp+mmQQs5N5KkkVzFnE2xWJuj+MTLSLLUpFt29rXXv+yIMBs2rOA3CLJ32Y6SDO9uIoFpBbyn5OZj40mG0h6paRntQy4S8TZJqQ3Oxs0fp306f4eGgwIsTD1O5IsdL4gM4aa+Y9iv/kB03H84o44diYDmyVuCHU8L5ue7iPpCWEuqRmhJFOKjVtvlmTRbRyPjv9DJF2aGZPj2IJ8x3ncZ5sgdhBGbYYTt9VmKnNsPDDsLxs74vlsF+IyHcuk4ze31t7/Fta+V9IVyQDXDCY2GwNiQ1JTrc1w4s9zWUr8c++V/YIgO/3/XBsaHA/p3uw6D1MTjfv4bGjn7IyRpm2duvZkTQzlTDBmbCOiReO5DC/m7Aw4r07O5rjfNmNEjWEkN4+a683Ohr4PJvFg3s6Uk565jjfXf1fG2OexTMJwYkOaM0lsnpl8W5apYe9ltSL6XH+3C4Yonx1N6TMneH1sCvD+iot/CeAz/g+Z/b1buHelhldXze3vScf3OA0nudjoM1uuHTKA2RiZY2ZubdmI2jJF+XntbZIuTNbHceRzIb3XNdW6nlXa+rIp1zHibB2pecRra9Oyn2XiuXWZNIaN9drrUwNZX2bBnMnnvwIDP9fkTIC+D9nw6LOrKV0ZB2vuDxOvi0574sjpcAQE+CXwCCDOUxMcZPO0mswFAhCAAAQgAAEIQAACEIAABCAAAQhAAAIQgAAExk3gzq9+nlN63JiZQktL4vvF47HBus508sp+08kPvqPfHmB96+rlu7/6hbY74t2atfjBcDLuE4b2IQABCEBgSAIWYVso+JKOdixU89vJnUHAQn1nGEnF+fHlzrphQaBFyl2lTfzra2w8+aqkc0OGlPUlbdrSb19GiVrDSDrm2utTQWEzHwsl/1fStyW9I5gfLNQ2r5x55ExJNv40InqbI/ym8Nhs47a/ELiYkYuFmM46k4pzm3l1GY2+GcbntbOQ2yJnmxDi0mfEqJn/kOF74+V3ChxzmRUG6cNzdJaKUwreFJ/LmuA+zfD7kryO/m8LaP2G94dn4rj0reWlc8mJYG1+abKpuB0bT7zHLBL2OeC19tjS0rW/liN+23jHZ4bn8ABJNsTEwuOUQZfhxG14T324hYvNCd5r3p+3lOQMHu4vLTaQvVDSr1oWzwYkn8H7ZD53H9+NhNx3D2dAuif7THelcdPUy5lg/Jn3hWPVZ5nfyO+4cZaFhyUGDseWzWtbRh3vGowT6VhqDCO5edRe35bdy23H51/XPacZxyQMJ7ksB03/Nlk5M1NJFidfU3ovqxXR59bFe8JZcWxAjItjo8lQ4cwYNh3EJTVoNJ95fzvDxXnhLE33t/eATUM2pTbmnLb9Pcn4HqfhxM9QzwsG3XQNzNlnR5OpxPvE5mDv17jYvGATmZ+vmtKWjcif57LT+efmb9Ob3yBiY2du/6Tnb5fhxG12Pas4hr4RZYNzxhZne0pNNK73UkmnthyCw8Z67fXOHPWZ5F5sdn7WdeYsP2vbmHVNGG+bSdgfl66x6/Y9J7fgWf4fo9Ne/jVgBPUEMJzUM5vrKzjI5np5mRwEIAABCEAAAhCAAAQgAAEIQAACEIAABCAAAQiMmMDKDCc2mQS11ooVK1aZBvheprBIPG57q1vr5N1fKZtP2ooznRy83bNv8rENJ9se/q6Z43XpO47kb40jPlNoDgIQgAAERk7AgmcbFPwW8bY3Xpd0akHoKyR9vEIA6/vkUzNZS0r785us7VTNveW5aaNUZNvWZ+31bYL4pv1jQsaTxpBjQepRQQxcMu+mjnlb8Pyp8CZ5iy1dfixph0hommvTQk6LGuPMHCV9W7xp8bxNLm1ZDGvnX9JvSR3HrjPDOAaHKRbgWqBqsW5ppkaLSA9tMSb0jcUi3b0kOZvFqEpOBOuYsCGn1JTj+HR8OBtE1/5ajvgdpE+/8f2ikKWj4dxnOHE9G+zeLynO+lK6TjabOPOORcRdxbFrcf7zSxuO6vkcsDnquJ51qmnapgwbBf6jJTNMV1vOFuIMTDZXHR9VdOYXf6V7qtYwkvY9yPXeHzZqvKkCisXdNng4g4Ln5jIJw4n78T3o85m12FrSaRVzKL2X1Yro24bg8fl+l8su5Gucmcx7MC5+JnhayBLWZWyNr/FZ5Xh17H00ZF/z5237e5LxPU7Diefoe7kNa3tXxEFT9ehgDn5OyIjR/LzNHNZ8PojB03FgA+fJ0Tj7DCfN/AZ5VvG1JcbRYWO99vo2w06DxSaaZ0i6JOI0yHnVXO694exAzqBmQ8vMFXTaM7dkDNi/54cCBGICHGTEAwQgAAEIQAACEIAABCAAAQhAAAIQgAAEIAABCECgnMC6r37ekv/YstJcoRVa0tLKP77w/WLyuO2tbqWTd3+FNlj3buVBZMWfM5wc/u6Zi59L3nEEf2usWmkqQwACEIDAMhJw9gMLDy2oLRV6ergWPNv0cVj0Jv7aadikYPHudoUC548FgaRFwH2lVGTb1k7t9b73+83+H2jhmBMU+sHorS2ZTtJxWUBoUa0FhBeE7Arpm+SfGQToXWycreaxgeND+yCG7AR+g7z77CqDzL+g+6IqntMmQYBv0XJNsTj1kPC2eL/xvbasI+ktknYqjGHvG5s53tORjaZ2DE39NhHsj8Kbzp3RqE0E7jYs3PZaO8NGielmOeL3jiEryJ49c4kNGTtKOjaC6jPLmUWu7wFtUbfPRYu6S85G9+n9fHjIHlCyjjb+PVfSqwv7cJsWcLuf0nUqGUdTx6J8m5McB2lWpVw7Nmo5c5Njxxk30jf526S2i6TLk4sHMYzETQx6fc3515hovBdOWAbDiUXqNiXGZ5qz6zgzlrNGlJbSe1mtiL6t/z6h/P7B1ORsOXHxPcRZfGxQelLP5Bx3zt7w9WCYtfFqi3BNl6FsUvE9bsOJp2rONu/YgFtiGrbRw3vVGX2cuS7NSlZixGvOxL4+Y8PDg0IGtWZJnbHGZ8JVPWvc7FU/IzpLS0nxM2LJ88qwsT7I9V0GVZsT/Rzse3VczMDmbJvk7lcCIGTI8zPJ18I6F142XdXQaU/XejCaMgL8EriM08LU4iBbmKVmohCAAAQgAAEIQAACEIAABCAAAQhAAAIQgAAEIDACAjacBHfJ31tb5Tbh+4bAgvFYc41b6+Q96kwnTYaTlchmiBcZTkZwiNAEBCAAAQhMmsAtJT1A0qaSHiHJQvqNo0FYmH+eJAs9bZ7wv4MI9NN5+enQadC2Cn1bcNoInW0ssaja/Z0u6eJCIbz7KBXZtnEe9HqbaHaTtHnCr0tQuEEQFbtPm0Aa8ajn/kNJFopaPHhZMthtQqaT5scWW9pUcE1B8Fh4+3BJzpDyyLD2NiNYKPr9IEq1sP0nlaLF2vkXDLW4imPJb2F/WJiTY8mZKmKzgJk6lp3JxHF1rqQbintor7h2MPJY9HyfZO3PDJlnHMMWjPcJbQcKgqsyAAAgAElEQVQdTpcI1mw8Lmc18pqbjYvH5jGdGvaahcg1xYLYScev5+I1tRD3ccFs5D1jw8cZkj4T9sUVYSJ+c3xsOKnNUGGRtfemMzdY9OtzsjHuNGt7UhD6luy9HF+vnfejM6r43HU2jeYc8Dn407AnndnC5q/adapZU9ddMwj4fS57LE28mLHPfmfosZnE+ynOhJOaJHyeWEjtrC9xGdQw0rQx7PXmbRH705P5eT7/KelESd8Lc0vNA7XxU8s+ru8MHgdFP9gvGDJSs0ZXH6X3skFE9G39+lwwX6cw9fNEbF5Ks32lbTT3Jmdn8lnePIc098NPhDVqMjeksVBinBh3fE/CcNJw873nyeGZI35+8n3Ozw825fgZwudIfG7cU5JZ+txx8Rlj42RqesitcdOnzytf7/O4eXbwXneWowvDhaXx1xZLjof1w3nvWNgwuqc3Z6P7tEGs9Blx2Fgf9HobJm0Ye0KI7dgAapZfboFgBl5bm5pTBs2zue9Fvo97Hbuykw1zHk3sWnTaE0NNRyMkgOFkhDDnoSkOsnlYReYAAQhAAAIQgAAEIAABCEAAAhCAAAQgAAEIQAACkyKwzqt2W1qxYoWWlpbEv3Bo4uC2a9xKp+zxyuJMJ9/91c+1rTOczFgcYTiZ1ElDPxCAAAQgAAEIQAACgcCgIth5B7hHyCrTzPN1kpxlgQIBCEAAAuMl8PjEcFaaYWq8o6L1qSaATnuql4fBtRDAcEJorEaAg4yAgAAEIAABCEAAAhCAAAQgAAEIQAACEIAABCAAAQiUE1j3VbstOSFFU/yHF76Hhwmseatba78n76QdHrxJb0CdeNYZ2vvEo1cmxpml+PndO4/ib429q0sFCEAAAhCAAAQgAIEREsBwclOYfiZ/Y/hqPn2mpONGyJ2mIAABCEAgT8AZPT4afTTJDEGsyYwSQKc9owu34MPml8ALHgDp9DnICAgIQAACEIAABCAAAQhAAAIQgAAEIAABCEAAAhCAQDmBdV75XKc2kWw74V84ZOLgkB136zWdvPTEo3XCWWfMHD8MJ+VnBTUhAAEIQAACEIAABEZCYB4NJ/8m6d2SLpB0jqQzJH1X0l8Lia0l6ShJTwv1/yjp3yWdWXg91SAAAQgsKoF/lXSIpOsknS3pB5K+JunPhUD+QdI7Je0V1d9J0gmF11NtQQmg017QhZ/xaWM4mfEFHPXwOchGTZT2IAABCEAAAhCAAAQgAAEIQAACEIAABCAAAQhAYJ4JrPPK3ZZW5aRoclPwLzxuGg9dppPzLr1Imx/85pDbZLbi53fvOpq/Nc7zAcfcIAABCEAAAhCAwPQRmEfDiQXPFidvFHB/Q9IzJF1SiN/mkpMk3XbA6wu7oRoEIACBuSPwjyEb1BZhZudL2k7Sjwpnen9Jx0taf8DrC7uh2rwRQKc9byu6GPPhl8CLsc7Fs+QgK0ZFRQhAAAIQgAAEIAABCEAAAhCAAAQgAAEIQAACEICA7vTK5y6t0AotLYVEJyutJ3wPj5vGw+6Pfrxe8fitteYa1sitKl847xztfeKHdfW1f1qVIGfG4gfDCYcgBCAAAQhAAAIQgMCECcyj4eQOko6RtGXEcpcggvb/InQVi5w/LOnhUaX9JNnRXpohZcJLSHcQgAAEpoZA7p7yH5IOkPSXnlHeSdKHJG0d1fuIpBdL+tPUzJCBTCUBdNpTuSwMqocAhhNCZDUCHGQEBAQgAAEIQAACEIAABCAAAQhAAAIQgAAEIAABCECgnIANJytdAk1pElTw/SoC8FjlIoniYZN/8guMpYuuvEIX/c/lN/l8luLp9+8mw0n5aUFNCEAAAhCAAAQgAIEREJhHw8nNJb1K0tsjPldKequkoyRdk+F2C0mbSXqbpIdGn39Pks0qfks/BQIQgAAE+gk4o9SxUbU/SjpM0iGSLs1cfjNJD5L0RklPij7/TchO9Z3+Lqmx6ATQaS96BMzm/DGczOa6jW3UHGRjQ0vDEIAABCAAAQhAAAIQgEA/gfRNXfw/az8zakAAAhCAAAQgAAEILDOBO73iOUt/d1U07gr+bXJ18O+qnCXzygHDyTIfQHQPAQhAAAIQgAAEFo/APBpOvIr3CILnf0uW1MaTMyR9X9INkmxO2ShkNFkvqWux80slnbp4YcGMIQABCAxMYK2QqWT7pAUbT3z2ninJ/+1yH0mPkLTqTSJ/L/781ZIOJ7vUwOuwUBei016o5Z6bySLemZulHM1EOMhGw5FWIAABCEAAAhCAAAQgAIGBCGA4GQgbF0EAAhCAAAQgAAEILCcBG04aS0EzDr5fZbGAxyoC8xwPv3/3h/lb43IeQPQNAQhAAAIQgAAEFo/AvBpOvJIPlnRoMJPUruzPg9nki+F/QWqvpz4EIACBRSZgA5/P3ycOAMHGwJdLOk7SXwa4nksWkAA67QVc9DmYMr8EnoNFHOUUOMhGSZO2IAABCEAAAhCAAAQgAIFKAhhOKoFRHQIQgAAEIAABCEBg+Qmsvc9zllaskJaWlrRixQrZfcL38FiUeMBwsvxnECOAAAQgAAEIQAACC0Zgng0nXso7StpH0p6Sbluwtn6r/kmS3iLpgoL6VIEABCAAgTyB20jaXdLrJd2+ENIpkt4q6RzMfoXEqLaSADptAmEWCWA4mcVVG+OYOcjGCJemIQABCEAAAhCAAAQgAIE+AhhO+gjxOQQgAAEIQAACEIDA1BGw4eTvOSyaXBb8uyrHCRzmncNlB36EvzVO3anEgCAAAQhAAAIQgMBcE5h3w0mzeGtLeqykLSTdR9LG0apa2PxDSc5m8jVJl831ijM5CEAAApMlsKakR0naStL9JD0gMgA6m5TP4G9IOl3SxRhNJrs489IbOu15WcnFmge/BF6s9e6dLQdZLyIqQAACEIAABCAAAQhAAALjI4DhZHxsaRkCEIAABCAAAQhAYEwE7vjyZ4cMJ85s4gwnznTiDB98D4/5j4fLDvwwf2sc09lCsxCAAAQgAAEIQAACEIAABCAAAQhAAALzRwCd9vyt6SLMiF8CL8IqV8yRg6wCFlUhAAEIQAACEIAABCAAgVETwHAyaqK0BwEIQAACEIAABCAwdgJrv/zZ9paQz4N8JguZz+UPB5HhZOyHDB1AAAIQgAAEIAABCEAAAhCAAAQgAAEIzA0BdNpzs5QLNREMJwu13P2T5SDrZ0QNCEAAAhCAAAQgAAEIQGBsBDCcjA0tDUMAAhCAAAQgAAEIjIvAHV++69IKrcpksTK1iZbE9/BYlHjAcDKuk4V2IQABCEAAAhCAAAQgAAEIQAACEIAABOaRADrteVzV+Z8ThpP5X+OqGXKQVeGiMgQgAAEIQAACEIAABCAwWgIYTkbLk9YgAAEIQAACEIAABCZAwIaTG7tpUp00P+D7Valf4LGKwBzGwx8O/ih/a5zAOUMXEIAABCAAAQhAAAIQgAAEIAABCEAAAvNBAJ32fKzjos2CXwIv2or3zJeDjICAAAQgAAEIQAACEIAABJaRAIaTZYRP1xCAAAQgAAEIQAACgxG4w8uetbRihTN6rEpw4swWfA+PRYmHPxyE4WSwk4OrIAABCEAAAhCAAAQgAAEIQAACEIAABBaRADrtRVz12Z8zhpPZX8ORzoCDbKQ4aQwCEIAABCAAAQhAAAIQqCOA4aSOF7UhAAEIQAACEIAABKaAwB1e5gwnTeoK/l2V0gQOi8Lh8oM/xt8ap+AcYggQgAAEIAABCEAAAhCAAAQgAAEIQAACs0EAnfZsrBOjXJ0AvwQmIlYjwEFGQEAAAhCAAAQgAAEIQAACy0gAw8kywqdrCEAAAhCAAAQgAIHBCNzhpc9ySpMbM5s0qU6aTCd8vyr1CzxWZb6Zt3i4/GAynAx2cnAVBCAAAQhAAAIQgAAEIAABCEAAAhCAwCISQKe9iKs++3PGcDL7azjSGXCQjRQnjUEAAhCAAAQgAAEIQAACdQQwnNTxojYEIAABCEAAAhCAwBQQWGk4CaXJ68H3qwjAY1Wek3mOhyveQ4aTKTiGGAIEIAABCEAAAhCAAAQgAAEIQAACEIDAjBBApz0jC8UwVyOA4YSAWI0ABxkBAQEIQAACEIAABCAAAQhAAAIQgAAEIAABCEAAAhAoJ/CPe++y5MwVTQYP/l2VyQMOi8Hhcgwn5YcFNSEAAQhAAAIQgAAEIAABCEAAAhCAAAQWngA67YUPgZkEgOFkJpdtfIPmIBsfW1qGAAQgAAEIQAACEIAABCAAAQhAAAIQgAAEIACB+SPwjy/dZenGVB5NSg/+XZXaAw5zz+GKQ47hb43zd6wxIwhAAAIQgAAEIAABCEAAAhCAAAQgAIExEUCnPSawNDtWAvwSeKx4Z69xDrLZWzNGDAEIQAACEIAABCAAAQhAAAIQgAAEIAABCEAAAstH4PYrM5xoVUYPrVjlseB7eCxIPGA4Wb6zh54hAAEIQAACEIAABCAAAQhAAAIQgAAEZo8AOu3ZWzNGvOq9ShQI3EiAg4xggAAEIAABCEAAAhCAAAQgAAEIQAACEIAABCAAAQiUE/jHvXdZsslkVfm76YTv4bEI8XDlIcfyt8by44KaEIAABCAAgXkn8B+S3hJN8g2S9hvDpP9R0nGStght/1DSjpJ+Poa+Fr1JWN80AsbF5MGSPiNp3ajLx0j61gBBuJ6kj0vaJLn25ZIOHqC920o6VNIu0bVpW8+QdOwE9v8Aw6+6ZFzrWzUIKkNgRgncKpwxe0Tjf6Sk70zRfHJjHNXzSnoOljyfpM9OH5L0MknXTREzhjIGAui0xwCVJsdOgF8Cjx3xbHXAQTZb68VoIQABCEAAAhCAAAQgAAEIQAACEIAABCAAAQhAYHkJ3H6vZy6tWLFiVUYP/oXDgsUBGU6W9/yhdwhAAAIQgMCUEcBwMmULMoLhIL6/KcRxMbmDpGMkbRl1OahB5PGSvpRZf7f/Ikl/rIyNf5V0gqSNoutSMwyGk0qoVIfAHBLAcLK68Q7DyRwG+aimhE57VCRpZ5IEMJxMkvYM9MVBNgOLxBAhAAEIQAACEIAABCAAAQhAAAIQgAAEIAABCEBgagjYcDI1g2EgEJgwgSvfS4aTCSOnOwhAAAIQgMA0E8BwMs2rM9jYxmWuGGw003HVuJjcUtIB4c32zUwPk7SPpOsrpm4t4L4t2YVKxM+5rlIDyxmSdpb0m6gyhpOKRaIqBOaUAIYTDCdzGtqjnxY67dEzpcXxE8BwMn7GM9UDB9lMLReDhQAEIAABCEAAAhCAAAQgAAEIQAACEIAABCAAgWUmsNZLnkGGEzK7LGxmFwwny3wA0T0EIAABCEBgughgOJmu9RjFaMZlrhjF2JarjXEySU0b35Dkn11SMdnbSTpS0nYt12wt6bSK9lz1tZLeHl3zoWCMuS76GYaTSqhUh8AcEsBwguFkDsN6PFNCpz0errQ6XgIYTsbLd+Za5yCbuSVjwBCAAAQgAAEIQAACEIAABCAAAQhAAAIQgAAEILCMBNba6xlLinOc+C8vfP/3FYHHXMfDVe87jr81LuP5Q9cQgAAEIACBKSOA4WTKFmQEwxmnuWIEw1uWJsbJ5P6STpJ07zCzSyU9WdJZFTNN2zhF0saS1g1t7C/Je/WvhW3eVtKhknaJ6r9Akk0nccFwUgiUahCYYwIYTjCczHF4j3Zq6LRHy5PWJkOAXwJPhvPM9MJBNjNLxUAhAAEIQAACEIAABCAAAQhAAAIQgAAEIAABCEAAAhCAAAQgAAEIQAACEIDAtBDAcDItKzG6cYzTXDG6UU62pXEyWUvSMZKeGE3pmZKOq5hibPz4o6RdJe0uacvQxheCeeTywjbXk/RxSZuE+oOYYAq7mopq41zfqZggg4DAGAlgOMFwMsbwmq+m0WnP13ouymwwnCzKShfOk4OsEBTVIAABCEAAAhCAAAQgAAEIQAACEIAABCAAAQhAAAIQgAAEIAABCEAAAhCAAAQaAhhO5i8WEN/fdE3HyeTmkvaT9Nqo25qMJLeUdICkl4Xrz5D0bEkvjH5Waxh5tKRvRuOpNazM2q4Y5/rOGgvGC4FaAhhOMJzUxszC1kenvbBLP9MTx3Ay08s3+sFzkI2eKS1CAAIQgAAEIAABCEAAAhCAAAQgAAEIQAACEIAABCAAAQhAAAIQgAAEIACBOSeA4WT+Fhjx/U3XdNxMniLp01G3J0l6nqSrC8LrziEbyqah7oeC0WQbrS6CfoEkf1ZSbF45KKpYY4ApaX/a6ox7fadtvowHAqMkgOEEw8ko42mu20KnPdfLO7eTw3Ayt0s72MQ4yAbjxlUQgAAEIAABCEAAAhCAAAQgAAEIQAACEIAABCAAAQhAAAIQgAAEIAABCEBggQlgOJm/xUd8f9M1HTeT+0g6UdL9Qtc/lrSDpJ8VhNe/Sfq8pNuGuo2x5P6SbFy5d/h5Y0S5rqfNnHj8mcHUUjCcmawy7vWdSSgMGgKFBDCcYDgpDBWqodMmBmaRAIaTWVy1MY6Zg2yMcGkaAhCAAAQgAAEIQAACEOgjsJRU4P9Z+4jxOQQgAAEIQAACEIAABCAAAQhAAAIQgAAEIDApAmtKepSkrSQ9SNLGoePfSPqhpK9LOlWSv09/11kyxqb97SRtJOmB4aIrJf2XpO+E9n8q6S8lDUp6RpLZoFRo3jRfc/0whpNbhPk6u8PmEdtzJH1O0seD4N5cl0sQbiHtwyU9TdLDojHG63OKpJ9I+lvh+qRzSdfn7pJ2kvTvoU8bCRxf35Pkvk6XdE2mr5tJ2kDSjhmeZ0n6SGijL466WPv39/eU9JxMH98NWTr+U1KfqaELlefxr5KeLOmxkh4q6fbhgjMlnT2ifqYp/m4n6UhJPgea4vX/ckFMxdlILg3cvN5pm2dI2jnEUlezacaU88O4fpS5KD0r3iBpv4Ix30aSjTJbJ+fqHyWdK8mGG8e5YykX6wVdaNLru3bYE45bn+OOYZf4XnGapAsqzgoz+nY02dj4433is8lnhe9Rzb3D56e52cDkMyO3332u+ZqnS3pEGGvD/kvh/jHoPa1kbeI6awVuvsem90DfY73nPSbPZZhzpe1eO6p7eTMnz2cTSY+R9JAwp+b8ch3Px0ayL0r6mqTLCoGle+2R4fnAe+lZknYN8VByr2i6HNXzTZ/hxGN0Biafb028eQxNrPq+5vvHnwtZDFItN8bS86qvv3RtHLe+D/+848L02an2Oa1vTG2fd91fvR4eu8/er0i6qqKTccRnRfezUxWd9uysFSP9OwHEO0TDagQ4yAgICEAAAhCAAAQgAAEIQGAZCWA4WUb4dA0BCEAAAhCAAAQgAAEIQAACEIAABCAAAQhkCVggubukvSWt18PIQt3jJVm8+LtCnneUtIcki8VjMWrb5RYQvyUIVPuMDTWGkVx/NdcPYjixbsni6DdLelIHL3N9n6QDJN0yZFjYItQvEXQWLkW22j9I2jasaSMc72rvs5LeGAS0fcajNsOJBfKvkfSSKFtFrk+LWF8aBMtNX+tIepuk5/ZM2sJex5xFyW2lzXBySeH4bBZ4e8iu0WduicdQGhfNNebgPfGpSqFyaT+TjD+Pad/ErPE6Sfv3rKfNSIdK2iXU+0YwnHmtcm2WmFhsqrPAv8mY4iwpz5N0dWYstYYTi759rjoG+85Vd2dj11slHS7pT4UbetLrew9J+wTBf8Osa6jeg56Txd19Z0Wb4cQZcd7Vc356DOl+NxsL/t8TjFxt43Tsv1PSgUOaPLo4+L5nbs7IU3IPHHS/N/fy1xf287FwltsYVFNq48Btm/NhgfMfejrLCfptVnl/MCfmLj84nNk3JB+O+vmmzXBik9D2gWfffdQGW9/XbDzp2xc169LUXXTDiY0mNkG9WlLzHNXF0WfvB8NZ0RebbmeU8TnI+s7MNei0Z2apGGhEAMMJ4bAaAQ4yAgICEIAABCAAAQhAAAIQWEYCGE6WET5dQwACEIAABCAAAQhAAAIQgAAEIAABCEAAAjchsKEkv23aYt+aYnHliyQ5u0BXcaaU9w7QfqkIuMYwkhtnzfW1hhObKtz+QYXiX4/vA0H8bPHjJAwnNm9YbN2I+EtjwOtjk4DH2WW0yBlO3iHJXxbnlhQbRvxG+2+G7ARHVcSTTQnP7jCd5AwnFgLvWTE+z8GmE3+VGAVs8LERwaaZEtF+zOiYIFwvEcVOc/w9Phg9mrk544kNb9d2BIRF3CeELAqulgrM0za9X824S9BtI5xjuCld19QYTryujvEXlgR4UscZj3y2dhmlfMkk19f6S59HNm/0ienTKVvM/fJgous6K3KGk4uCAae0z08Hc6PNCc66YINSicHDY7bZ702Vhq6S5b1LGIcz3NSWI4KJwgz7io05h3QYMtqud5x5fWzY6TM/OA6cAcv3tBITVa5PZzLbrScjRrrXdgj30jaGvh95XF9NOhzH803OzLGlpEeHe2LfOjWfe029z32m9XEvbbOpt8iGE8/d5q5XDXB/dWzuFTKLdTEfVXzWruvM1UenPXNLxoCDgxkQELiRAAcZwQABCEAAAhCAAAQgAAEILCMBDCfLCJ+uIQABCEAAAhCAAAQgAAEIQAACEIAABCAAgdUIrC/pw5IennCxeNPCuzMk+W3hd5f0uIzQ2KYTGxXOb+HqN0x/NCNMLW3fzVpA62wIbUL+GsNIbpg119cYTizMfXoQs6emAr+9/jRJV0iy4WHzkAWlGZ9NJ/eV9Kjwg3FlOLlTMBulIl6vz/clnRneSu/xPzK8MTxl6CwlzgzQJiRPDR2fDILuZ0YNOY6+EvpqizXzavg34/U4LTD22+JdHhriNOW9X8gw89dMAKTjuzRk7nFWmqZYkH16MAC4ba9Xumdct4+F69gkYDGsxe1pcRYIv/H+Qkk3l/SAMJ9UMN+I6n/fcZ5Ne/yl5hGfNTv3mCyeIslzb4pj6LjoewvgPy5pk/CzrmwlruJMQl4HZyBpSldWlFLDSdsaO44c697PjkX377HaaJHGrI0GHlfbuTfJ9e3qy6J578Fzw5x8T9m05cz3PrRJqO2sSA0nNjX4Z81eS/d72/6wEc7nl41pjSmiZA+3mRY6tlnvR86uYUOfDWxx8T3Ae/1n4YddZ6zPPcdpl1mn7V7u9fHeMg/fy3P3Gw/Bc3f2lU/0mB/a7umej88vZ3xybPv82iisXc6YYpOr4/u6FoLpXnPbzZkcr6Xb3ioYBGxiuSpqb1zPNzkzhxk3546HEO8Lf98Wqz4L/Jzw095IqquwqIaTtv1meo5Rn1W+v3adva5nQ+i3OpCPIj7rVnRGa6PTntGFW/Bhk+FkwQMgnT4HGQEBAQhAAAIQgAAEIAABCCwjAQwnywifriEAAQhAAAIQgAAEIAABCEAAAhCAAAQgAIEbCdwxmA38VvCmWHR6WDB5WHgfFwsYLeh8c/LGeJsNbAj5c1L/3pKcjSEW5rt9C46d8cRmi7jcTNJjQ5YIGwfi4jdVW3ycMwzUGEZyy19zfY3h5P6Sjpdk0WtTLGS02eCLiXjYc3cmGGdjsOA9LeMwnOSEmV3rb/3VPSW9NQhk45ixONNzzZXU0BHX+VKInbMl/S36wGN7paQ3Jg06JtcNP3t3EHKnmT7+KcTXE6NrLfK3qPfXmQF2jc/C5tdLakwyzeVeL8eoYz/ODGR+NmDFpoi4yzbh/mfDvko5+No1g/j1DYkp4f3hDe5tgu1pjz8L7J19osmsY3aOfZuccsUCdhsWXhs+tMltO0k/iirfOpxdz+uoE7ftM9AGFRuIXPpML6WGE4vLT43MDp6b9/2xLQJ7x7TjLDYl9JkfJrm+jnEbe2LjgAX1Pvd9xqemGGfw2VaSYzbOTOI5dZ0VqeEkXivvd98D0vtSbr+7H++LtYOBqW0PPyHEYDwv35t8v0nvZy1h2ftjn0M2cTSGIp8pL5H0+YyBxOfDvUJmnPi+bDOCs0Gd19Jbzjjo9fFZbdPNNcl1bfcbj80xbrNprpinjVA2fjXF9ybz+lqLIcaxYEPI/kkseB2fGowwub7SvdbUcby5v99FF/nZxAwuiH42zuebnJmj6brhfnhmX3hMHvsrkgl3GSJ7A6ylwiIaTnyPcKYeG7zi4ni2Ce3byXOG63hNfDb77I1Nf31m6mHjc9B1nbnr0GnP3JIxYDKcEAMpAQ4yYgICEIAABCAAAQhAAAIQWEYCGE6WET5dQwACEIAABCAAAQhAAAIQgAAEIAABCEAAAjcSsHnkyIiHRboW3VmAHYv/Y2Q5wXxOOGqRqc0TFvI1xWJWiwFP6XmDugWAFvI3QnRf72stLv9BZv1qDCO55a+5vtRwkpu/BYwWwv93Rwy2ZRwZh+EknXfJ+nvoFrJaNPumaB5fD+v128zc2gwdfVk61gpi6Vh43TTfl0nEJh+LvP2G/aY4K4qzpKSlbXyOuV0lfbNjve4SBOtxhhj38XxJl2WuS7N6uIqz2bw6ZBho68r7bstQtxHHe728J2zaScssxJ/H7AwHNhE0xRkWnPkgV+4QzA3m4NKWvSRtM82CErf9YEmfiUxMPg/3lnRtyxhKDSfpGHwO2miX/n0o7sYmK9dx7DTF3zvWnZkiLpNcX+9Dr4kND03xefTCkKGjBdXKH9t0aGNUbKKz+NtrEpsDmjbaDCd9+/1hweDTmNGa9vr2sPeV19Qmhqb0mY665pt+lsugYyPOyT2NrBPuzbFpzvdOx0NaLLL3efz26APP+7mSfC53xZwzJzlzShxzHwuGmNSk4ua3kfSpqB8bYXZKTF9tU7Oh0oar2IDZtd9zgv7PhXtobDZp62+czzdthpO+ePNYc0bPL4T75+U1wdVTdxENJw8J94XYQOa97fM3NabG+HwO+DnD96L42jYzta8dNj5HuNTT3RQ67eleH0aXJ0CGEyJjNQIcZAQEBCAAAQhAAAIQgAAEILCMBDCcLCN8uoYABCAAAQhAAAIQgKH6IB0AACAASURBVAAEIAABCEAAAhCAAARWEsiJ+W2msPj0Lz2MckLG9A3dG4asELG41G+2t6C7SwDbdG0hv4WCm0VjaRP/1RhGclOrub7UcJLOv8sckI4pZ5YYteEkt/59ou54nM668T5Jz4p+aDON36aflpyho+/t9k0be0j6YNKgs43451d1xGlO6N0m2M6Nz+tlMbRNK33xmss0kROVW79mI4LjuCl9ppt4ir7ejP3m/KZ8RNKLM2/Sn/b4a8b/+MQw02awcP3UHOK9aFNbuj42LTh7RPO2+q42073fFiPNeEsMJ2uENY6zlTyyI2tEvMapceIbQdh8SRLrk1zfxwWTYMOz5izzsHP746UhC1Fu7ZyFIC42KNo80LXf02w5zfVt/cTtW2Buk+Um4Yc+m54s6ayO86X0I5+zvo81xpGaczw1d7idF2WMac465XOqySRWc3Z5Hum9ti2zTu5MLTFSNazSDEX+ubOl+St3xuYE/W33mHQ9xv1802Y4sUnWmYD67hnpPv+xpB0k/aw0sArqLZrhxPHljGi+LzSlywibIszdX2uMzm6vND4Llm9+qqDTnp+1XKSZYDhZpNUumCsHWQEkqkAAAhCAAAQgAAEIQAAC4yKA4WRcZGkXAhCAAAQgAAEIQAACEIAABCAAAQhAAAIQKCWQirJrhLDuIxUh+83jFls2ouD0Df8louF07Kngtm2MNYaRHJ+a60sNJ6lRos0YkBtPzphQuz59cZCuX40ws2k7baMt40TO0FHKI5fxoCtjRTzvNAbfIMnGqLQMMz63lRO6vjdkHfhz1JmzLzh7wObhZ7XCfV+WttEmjp/2+GuwpGL/rjf9p3Ny1owvZ9bzzkH0vWn4rM20kQrgvR5P6DGGlBhOckLvtrGmw3d2p6Ml2bRyjqRfSjpR0v8kFSe1vjmTQS62u86b3HnWts65/V4q4k7P5tIz83bBCOlsQU0pNQj1nbPp2XJ+yEr0o74LJd0nmMucaeTcYEaw2S4+U9xMmsmjK0NJW7dpGzmTlrPq2DjjTCUPkOS5OQ5L5tL0W3OvTevWsBv3801uj38lGDB9JvcV73ObnJp7geuPKuaavhfNcJLeS8yhJJtQvFZtRqWcsXGY+OyLj7n6HJ32XC3nwkwGw8nCLHXZRDnIyjhRCwIQgAAEIAABCEAAAhAYCwEMJ2PBSqMQgAAEIAABCEAAAhCAAAQgAAEIQAACEIBABYFUjF8rIrao+0MhG8rZQRBrYbdF27m3zTtbhOvXlFQ47mu3lnRa0kiNiDXXf831JYaTnNCzdv7OCmADx73DgEvF0yV8raPaNzFftGWL6GovXZ82QXDO0NGXSaLpN+VQIzouMQe4n9z4aoWqqcA5Z3JI63SZK9q457IEpLE17fEXzy0da9v6pllDzpC0syS/gT4tqUmizUiSZp9oM6bE7ZfElPeX37Tvr6bYkOfsFLnxluzZLmb+bFznS+4MLjXPxGNO93GbUSo1nNRkG0lNOG0ZQVLeuf0yKvH/rSUdEjIfNP0eIcnZpK6sXfhM/dzYSw15XetTshcGGX7NvTata0OH9/wfCjoe5/ONu89x3z9k1/hrwfhy1z9G0rcKri2tsmiGkzRb1qAxnJ4jbUbaYeKzdA3noh467blYxoWbBIaThVvy7glzkBEQEIAABCAAAQhAAAIQgMAyEsBwsozw6RoCEIAABCAAAQhAAAIQgAAEIAABCEAAAhBY+fb8AyXtGbHYNWRfGAWee0k6XtKDQ2M1ouG4/9zb9XNZKmpErLn51VxfYjhJRdqDzD8Vw4/ScJIzBO0k6YTKxc+JqXOGoJyho1S0/q9hXBuFsXUZDdLhl5gDfE06vh9L2iFkFChFkq65TQ6e45lRA6mQ9TBJ+0i6vrSTUO9Zkj4aXZNmI5j2+Eunm4rDczGUzsnmNV93XQu7dO1zBqfUBJHL6jBoTKXZf9yOzSbHBsOcM1bcULnuTfVJru/Gkr4UTITuv2b/xdPLZRHJGSNSw0mNaDxd85L19BjHaThx+2n2EP/MZ4xj4bOSfhGMm4OEQ8m5U9JumnFjkHtWST8199qaunHf436+aYuZmmeoURmFupgvmuHktZLe3nFfLIlP1/Fz62dCNjF/P67MeqXjmfl66LRnfgkXcgIYThZy2dsnzUFGQEAAAhCAAAQgAAEIQAACy0gAw8kywqdrCEAAAhCAAAQgAAEIQAACEIAABCAAAQhAIJvRYZRv104Fe4OKlL1UqUg/JzQfVJjahELN9SWGk/tIOlHS/UIHZ0myoeOXFbGXimZHaTjJZS14v6SLK8bnqv9H0paSLBJvSi7TQs5wUppBIDWcfFGS1+uKgrEOajip6aMZRp+JJ5eZ5PQB32h/X0kW6zclzeQw7fGXLl2a+eXNkvwV/y0lrdOX0SM1k+SyXTxF0qejwZRkhiiNqTUlvU+SzUG54uwWXw3CZmc1uEjS3wpi2lUmub4po7a3/fcNPRf/OfNgajip2Yula5OOddyGk7tIcvxt1gLJRiQba06W9H1Jv09iv4ttLnOM+6rNnmIGNtmtH3VWagrsW3ubjXxm+V6xvSSf6U3pMo6l61maQSR3vxnl843HPqxhZNjr+5i3jTG350raSuuka1PyfJI+O/WZBmvGlTMnl2ZRS/vJPR/lnlcGjc+aec1FXXTac7GMCzcJDCcLt+TdE+YgIyAgAAEIQAACEIAABCAAgWUkgOFkGeHTNQQgAAEIQAACEIAABCAAAQhAAAIQgAAEIKD0bea5bAzDYBpGNJz2W2IGKanTNZ+a60sMJ6Oaf9xXiaCzdM1SE0fpdSX1coLWVAB8vqTtJP2ooMHlMJwcKWlvSdcWjK+p0icgzn1e0Xxn1VSUP+3xl04mFfjmzCFxFpSS7AtpRo10/1hL+Mbw5fGUxmSNqcGxe1RiyGpbyJ9L+mTIfnJOT8aLSa5vzdnYF8+DnJ25WGjrp2Zt4jbGbThxX4+WdHhitmibx/eC+cRZFhwXXUakNBb61qDm8xIDVtOeBf/OyuXsZmsHg8lDJDkz1XodndYYTkrNEuN+vvF0ho2ZvvtFzTq11V2kDCej5FlqkB30vBnF2s5UG+i0Z2q5GGwggOGEUFiNAAcZAQEBCEAAAhCAAAQgAAEIQAACEIAABCAAAQhAAAIQgAAEIAABCEAAAhCAwIISSEX8ozQzGOmoBNFuKxX15d54P6wouub6QUTTNW/pj0NyXg0nNfG2HIaTQd68nhoYvI6xYBvDSfthm2bzSTMCpdljviJpZ0l/6Di/c+sRZ2xIDSlfkLSLpMt77gm1ImOL3/eRtKckz6OkOOOFs6N8pCWTz6jO15LzpeZs7JtbSYaDdG41e7F2bZrxDmse6Jt38/k9Quaetqw3uXZ+LOlASc4s86dMheU0nNhY4qwoNg86g8ggZRyGk3E/33iew8bMKA0SbdwxnEjHDRCUOcNJznw16HkzwJBm+xJ02rO9fos6egwni7ryLfPmICMgIAABCEAAAhCAAAQgAAEIQAACEIAABCAAAQhAAAIQgAAEIAABCEAAAhBYUALjFmSOShDt5UlFfbk33g8riq65HsNJ96YpyXAyj4aTm0vaT9JrIzwYTsoP2D0kfTCqbgH7t8L36Xl1sKTXSLqhp/mnSPp0VOd1kvZvadM/997+a0+bg4qMG3G+Y+LhhVi+I2kvSWcn9Ud1vi634STHfJ4NJ15Ga1id8cNx4C/Hdkk5RZKz/NiMFJflMJzcRtLukl4v6fYlgw91nK3lEkmbRddgOPk7jJqMMiXYc4aT0nOur/0SI3DaRonhrK/fts9HaeDJGU5is2IzhkHvBYPOcWavQ6c9s0u30APHcLLQy3/TyXOQERAQgAAEIAABCEAAAhCAAAQgAAEIQAACEIAABCAAAQhAAAIQgAAEIAABCCwogTtr1ZufNw3z/6MkC+rOHBGPUQmiPZwSM0hJna6p1Vw/j4aTGgPIICGSCjhr+luODCdHStpb0rUVk+0TvPZ9XtFVb9VR7b8SQ0LvYAorPFjSZyStG+q/XJKNJS6pcaRUmJ3GTmxWS9vcWtJpBWMdVmRsDeOdJD1M0jbhDLYBoa18L2ReOT+qMMn1rTkb+/ANcnbOU4aTlM/NJN1N0qMlPVnS43oMHDad2JgVZ/YZVSz0rV3zuTP2OOOKswF1lXMk2WDyA0nOWORMLVeGzETHRheOw3Ay7ucbD38WMpzksjzV7Keu9bWx8u1RhZIsbrNsOHmkJBsA4zLsvaB0z818PXTaM7+ECzkBDCcLueztk+YgIyAgAAEIQAACEIAABCAAAQhAAAIQgAAEIAABCEAAAhCAAAQgAAEIQAACEFhQArk3OMcZBYbFkorHzwhC0/Tt7CX9+K3uB0UVD5O0j6Tro58NK4quub5END2KDDJpxowak0Yf13tJOl6S18ll1IajtP9ZM5yUiGfTOd5W0qGJEDt+K/oaQai9Z3RhnHGjb81qPp/2+MvNxUL2j0vaPHzY7PP/TTLH2HixnaQfFQBJ16Q5hy6UtG9o183U7K1Ri4xvIemukp4gadtgOkin5vPO5pul8MEk1zc15pwk6XmSri7gH1e5paQDQpaO5ue5+J/3DCdd2MzoXyRtFcxIuUw4jpGTo0Y2lvQlSY51F5s7dpL0y8r1KanuWHVmIWdyiovNJDaROCOR9+dVkv7W0mDNvXbQvTbu5xtPbRYMJx5n+vz0uXCP8hoNWnJ7ucTIMk7DSW5MsWmxZq42APpetEm4qO35aND4rBnLXNRFpz0Xy7hwk8BwsnBL3j1hDjICAgIQgAAEIAABCEAAAhCAAAQgAAEIQAACEIAABCAAAQhAAAIQgAAEIACBBSVwa0mHBOFwg2BXSR+r5PH6kBnl/0o6T5LFjD+VVCrY6+uuVKSfiqJLxI9x3+nburuuLzGcpOJ5CxYtKE/fkN01/1QsXyOK7+O6liRne3hiVLE0a0Rf27nPZ81wMohoO435nDGiJs4G4dxcM+3xl5tbKhj+SjCp3SDJGWdsMnGpNTzEgutGOOyzKjYHxZlP+riPU2RsfeNDJL1PUmw2SEXik1zf1Dw4yN4w09yZY2PECQnwRTacxCic/cT3DMdpnAEnNVzmzIO195q+mG8+31DSJyWtH13gWLV5y3urpEzCcDLu5xvPc1YMJ+mz0SieI+4Qnh+2jBb8zZL81ZjicrEwTsOJ+ysxJ5fEaKmJa5z3gpJxzkwddNozs1QMNCKA4YRwWI0ABxkBAQEIQAACEIAABCAAAQhAAAIQgAAEIAABCEAAAhCAAAQgAAEIQAACEIDAAhNIxe9+g77fXm6Bd0npyuiQ++wFkmzkqCl3lnScpE2ji7aWdFrSSCpStkB9b0nXFnSWM7UMazjJtVn7tu1RZDFom37ubeDvlfQqSX8uYNZUsYjcrCxAtdHIb9X/TObt+rNmOPH84uwkJUgeJ+mUKNPAF8Kb5C+PLk7Fv9+T9HRJvy7pINSxBs7C2u0lXSDJ2QXOlPRNSX8NdaY9/tqmGwt4G8OOz6MTJd0vXGTR8tt6hM1x+z4bPh+ti00O5hW/wb5mb5aIjG0QcL8PCAYSZ1Z5Y7Q+fcttw8DpUaVUJD7J9c2dwbV7w1O5fzAL3TvM61JJTw4ZOdL1+nb0gxrzYMna5NgPax7oWk+bM5wp4UEhhm1uOqIvAKK97vumTSZNSbMv3S4xZLlemhGnpLt7Sjpa0l8knRPOlk9J+n108R6SPhh9//Vwxv22pANJPru8D/zVlK71HXQ93fY4n2/c/rAxk7t+HKbPdN957GmWnMLlu7HawySdKmnd6MLcc1na7rgNJ48P2X6afr8hyTF0SeUE0zhvMzkOE5+VQ5rt6ui0Z3v9FnX0GE4WdeVb5s1BRkBAAAIQgAAEIAABCEAAAhCAAAQgAAEIQAACEIAABCAAAQhAAAIQgAAEILDABFKBfK34PX3buUXVO0v6TWCavm3aJpHnS7qsgnkq6Gt7O3dqOGmyI/yhoK80M4UvGdZw4jbSsdfOf7cgJG6mMIo3k8c4tpFkQXFTbBixGP9HBcyaKhaeW4xpg5FLm4h8Fg0n+4U3tjcmji4s/yDpnZL2iirlrreo+xNJ9ordwzp3vRk+7vsu4e3ym0U/zBkmpj3+cjxTcbRFzC6fjirXmh1Sw8QbgjnHBp2mPEbStwrjvkRknJpccuajru5KzGaTWt+cOa3GBOJ53jyY2d4eTbqNybxlOKnJ6JGLiZRHajhpDGgHRhcPYgR5nqTDozbS+7nX0GeajRxNqTWp2qB4lKSnRW2My3Ay7uebWTGc5AxJzlJjU8VVhWdeXO0W4b74uuiHpc8m4zac5J7lak08awdDmM2hTWkzOZbcCwZAPH+XoNOevzVdhBlhOFmEVa6YIwdZBSyqQgACEIAABCAAAQhAAAIQgAAEIAABCEAAAhCAAAQgAAEIQAACEIAABCAwbwT8duqPSdo8mpiFdQeEt5x3zTcnIE4zZKSGFLdXI67PCevbsnDk3p7/VEnf71k064lSoa0vGYXhZBhzQW7upaLO0ji9h6RjQyaG5hq/Sd9ZTv5U0MgdA6dYPHxCWONrkutn0XBi49R2kn5QwOKxgWXzxncbb3LxZ2OKs3M4A0FTbPR6TsgQ09eV953NJTa3NMXjdF/nJhdPe/zl5upMOc4AsWX4cF9JNwtCd/8oFcH38fLnqWHCe/sXkhqBfm2bJSLj1OTyxxBLXyoZcNiTcVaWnIFukuubivdr5+Pz+XhJzvbRlLYsHPNmOEnvTbXGvjTectm7HhKMfxbcN8XZyhzjzljSV5x1xvvu4VFFnzF+HmgynuWMR75feB2v7+sgZDepvdeW7LW2rsf9fDMrhhPzSc2r/llNfMSMbc77qKQ41kqzo43bcOL7o7PnuJ+m1Jivcs+Dbfdytz9MfBZsmfmpgk57ftZykWaC4WSRVrtgrhxkBZCoAgEIQAACEIAABCAAAQhAAAIQgAAEIAABCEAAAhCAAAQgAAEIQAACEIDAPBNIhYgWEr8gZGFoy7hgDY6zKxwdiQ4tynN2jDhLQE5cf6WkF0myMaEro4PNDBbL7hLBt7DeAr/vZBYkFaq7Sp95IjePpulRGE7cvjNevCeZwwsl+e3+bfN3tpB3SHK9uIzacJIbn/t7UzA0XNcR+F5bGx/ijAWOHa9XnI2iaWIWDSceu+fieP1tB4v7hgwlsVi7K35y4vDPhX6a7EC57tri1fvExow/JxdNe/zl5phmUThR0hqSmrfN12bWaPqIhcE2mFwSDCD+vLbNEpFxTvhcaiy6jSRnjnA2qKbsH0TUcbadSa6vM1OY0/bRmH4ezGV9mWFsZni/JGemaYpZ+Kw4PxME82Y48Xp6/s+O5upzxRkmft/zcLFOOFueGNXz/dlrEZfcvdbnsbOM2RzQZTrJ3W/azHbObhKf+b4nPb3ALGfTmJ8P3ifp9snYcwaa3L71z5ydyFlWSss4n29myXCSM5ea4bvDvb4kE5xjzPv/rYnZpMaYOW7DieeUu786o8tLevabz1ObZw9K5ue9axNu7nmo5F5QGqtzXQ+d9lwv79xODsPJ3C7tYBPjIBuMG1dBAAIQgAAEIAABCEAAAhCAAAQgAAEIQAACEIAABCAAAQhAAAIQgAAEIDA3BHJCYgtV3yLpcElppgqLLC0wfVciHG0TvefenO72bQbxNanQ0cLURwZRq4XHcel6I7d1QRbdp2LUNkHlmuGt36/PCGDd5ygMJ27nTqGtraOJ2HRj0ab5xplEPId7BbNJnDWkuXTUhhO3m8tS4p9/IrD8WcYYY/HqmyU9K1mfLoPPrBpOPEUbnPwW//+S9LdozreQtEWI43+Nft4nws5lKfHlvs4x7GwWqXnEonVnB0rjtc/EMO3xlztIbS7JmZZcNye2LzmMHyzpM5Kc9cDnj8XDa4cLa9ssFRnnsno4hrzGfut+zgTgvWVBv8/YpnQJuie5vj6Pj0vE2G1nmcdugfpWkmyWifdHn6lx3gwnZmGzzUmSbO5oymfDOXp2cq74c98LHhjYxUYdn0XPlHRBJuhz91pXs3nJpscLk2uaPnyWPyn5rO1em2a68WXO2mMjyjmZe4Xv5xtIemXmftF0+cVgJL0iM6fSvdZ2Bozz+WaWDCfmY8OPnzniGPTPfb4cJemUEFf/XwTz/5F0N0mbhjPpURnQNZlSJmE4abu/+ux9naSvZfabn09sDrZBK+bTd38dNj5L7l1zUQed9lws48JNAsPJwi1594Q5yAgICEAAAhCAAAQgAAEIQAACEIAABCAAAQhAAAIQgAAEIAABCEAAAhCAAAQgoPUlfVhSnKHBWCwm/qqkcyX5zfquZ+Hhegmzvre1Pya8ZT29zsJjC2idceAGSXeXZEFrLE5uuurLVuJ6vs6ZUzZKxud5OIPEeZIsRnxA6Kd507rH8cYgjt48XDsqw4mba+Nroec3wtvhLXK00cas2so4DCdd4/NnFhHbAGEx8C3D+LxGabHo2BlZftUy+FkznPiN6M5As0M0H4tPzcLx4vnYGJHGqtfUmV8s3u3K4GMDyTsl7ZnhFceFP95QkjMcpJkBXO+lkk7tOcOmPf7S4duoYXG+BfRxcRalJ0s6a4AzO5cByc0M0mapyLgtg5D7dXaQ70qyocvF8WQx98aZufUJuie1vp6PjTAfzIjWS+8Vnl7ffObRcJLLQNIstc9Yx0JjCPF98BHBcBKHQ59Rx3Xb7rX+7JuSvh3OL99vfK9L7/mu54woNtjlDCA2ajpLSWo29HVnSvrP6Lr7hHmkZ6Sze/lZwHHr4jN154z51J+V7rWuI2FczzezZjixQdKGCps+UtPJAEfqyktsjvNXbJztamsShhP333V/9dnr51rvNz/TbCLJZ07OiLNr2DdtcxpFfA7KfqauQ6c9U8vFYAMBDCeEwmoEOMgICAhAAAIQgAAEIAABCEAAAhCAAAQgAAEIQAACEIAABCAAAQhAAAIQgAAEILCSgMXd7w9vYq9BYiPHi8Jbsruus5D6vZIeWtN4EMceIumAAlGjtUHODHJQxhTT1q1FvBZh+m3zFto6Y4XLKA0nbs8ZFg5tEfi2jc3zttHHBgaXcRlOhll/X2uzyYslnd+xtrNmOPH62+TkTD5xhoGu8LWQ1QYQv7G/y2zStGFRrN+47q/aUmpsadqd9viL5387SUdK2i6B0iVM7+Nno5mzHzkTQ1wsft9F0uV9DUSf14iMLUp/laQ3VbTfVPXZZFOSM0E5I0tXmdT6+ox9aiZrScn0bEpxhp4jWrK7NG3Mo+HEc7NhzPex55fASuqYne8DzjCTy4wTV7dZ5QMZ42VJt8cEs0maeSy+1gYSZ8RIM5D1te85vEHSp8L+tonO5cfB2NeYr+J2avZaV//jeL6ZNcOJ+dh0YhOlTSKpAbhv/eLPm7X0OZ1m4+pqZ1KGE4/B91eb2/YewGDjbCjOeGITVVcZVXzWsJ/Juui0Z3LZFn7QGE4WPgRWB8BBRkBAAAIQgAAEIAABCEAAAstIIP1jE//PuoyLQdcQgAAEIAABCEAAAhCAAAQgAAEIQAACEIDASgIW6O0eRMFpNoUUkQWHb5V0eIERpLn2jkGQ/4JMtobcEtgEYmGkRX8lAn634d+1PlDSmyU9qWddLSq0IPHrYTwW847LcOKheP5+c7yzWnS9YTwWc1qs/pYwj3EaTuL1t0CzRIxaEwOzaDixEcnmh7dJem5PLH0sZMm5oPIsuZmkxwYhtjNclJRB+5r2+Gvm7j28bzCIxDwODvvV2ZAGKc5I42xMcdk/vPHfxq7SUisy9hrbpGHTyf0KO3GmCO/7r0n6W+E1k1zfe4SYtSmoJFuCY9ZnuU1ZfWVeDSeetzOd+Cx5deEZ62ucLcn3WmdCKb0P1t5rvS6ON5tBSgwEdwtjymU6SdfXximbOW2c8vnorBI23vh8bcozg5kmvbZ2r3XF1qifb2bRcNLwcRYdP4fY/NT3rBcz9Vo6+5RjpfZe53YmaThxf7X3Vz/TODb9XHt130E1ogw8Bd3MfhV02rO/hos4A8Q7i7jqHXPmICMgIAABCEAAAhCAAAQgAIFlJIDhZBnh0zUEIAABCEAAAhCAAAQgAAEIQAACEIAABCDQSWDNYLzYKrwl3QYOF2dV+F7IaPEZSZcNyHHtILK3uWOjYBBp2repwgYQZ4mwCLZUbJ0OxW/yfnh4m/fDJDnDiotFu+7jE5Is6m4yB6SGiFFnOGnGZ/2SzRx+y7iNBs74YsGnhY5nSDLXUyO2sUBz3IaTZowW5lr0vXUQyD8gEpXb/OM30Vt0an7XFMbArBpOHB8WrTqWdpJkU0izH8zCWTdOkPSTIWLVCB2v6wdjgmN1w0iQ7n3w07DvbMK6uEJ4ni7PLMSfx5wzh7SJ0gtDUM7M4LXymdOUQdocVATvNXbsbBnOo3iNfbaeF8x13v9e775MFrl5T3J93dddJfk+sWmYmxm7OGZ91n5D0umVMTvPhpNmzWxW8Jni7Ene747JRvjf7PdvSjotCPsHvQ+uJWnzsEb3ie6DNg6cG9bIhhbf1/uy6KTx5nNxg5BVzGvW3Mvi+6zv4zZNpc8K2wRzS9OmDUkvydxPBt1rXWfCqJ5vZtlwEt/rfX/3+jkzjp9Nmvtb80zmzGXey45HP6NcVXrgZupN2nDSDCE+e9NY9X387HBO1TzTuO1xxOcQeKf3UnTa07s2jKydAIYTomM1AhxkBAQEIAABCEAAAhCAAAQgsIwEMJwsI3y6hgAEIAABCEAAAhCAAAQgAAEIQAACEIAABCAAAQhAAAIQgAAEIAABCEBgfATQaY+PLS2PjwCGk/GxncmWOchmctkYNAQgAAEIQAACEIAABOaFAIaTeVlJ5gEBCEAAAhCAAAQgAAEIQAACEIAABCAAAQhAAAIQgAAEIAABCEAAAhCAwGoE0GkTELNIAMPJLK7aeDgoHwAAIABJREFUGMfMQTZGuDQNAQhAAAIQgAAEIAABCPQRwHDSR4jPIQABCEAAAhCAAAQgAAEIQAACEIAABCAAAQhAAAIQgAAEIAABCEAAAhCYSQLotGdy2RZ+0BhOFj4EVgfAQUZAQAACEIAABCAAAQhAAALLSADDyTLCp2sIQAACEIAABCAAAQhAAAIQgAAEIAABCEAAAhCAAAQgAAEIQAACEIAABMZHAJ32+NjS8vgIYDgZH9uZbJmDbCaXjUFDAAIQgAAEIAABCEBgXghgOJmXlWQeEIAABCAAAQhAAAIQgAAEIAABCEAAAhCAAAQgAAEIQAACEIAABCAAAQisRgCdNgExiwQwnMziqo1xzBxkY4RL0xCAAAQgAAEIQAACEIBAHwEMJ32E+BwCEIAABCAwYwTu/OAH3/rW/3ubI5ZWaOfc0JdWrNj/V+d+c19J6XNA8Uz/6f6P3nvFCr0ne8HS0hH/8JcrXvyTn/zkhns/6NHr/+2vS5+XVqyX1l2SdvvVD791dHGnI6x4z/s+7k4rbv6/z7nh/2fvXMDrqsr0/659TppCuTMyihTbJFAsJUkBRWmTxnKRQrWCFK0jiCgwAyjIOKKA+perzAAKAiOiiDCCMo5auQpS06QFQWqTUAotJ2kRBh0uFq2FpjnnrP/zJXuH3ZW1b+eWk+Rdz8Pz0LPX5Vu/b621z2m/d33Zge+9+PRjfylh12Oqq2ryz8yZMyf1p/e8AUqdHgpRY2m6P3fyunUrN48p2BPTWFXXPO9Q5HFoX8/y/6wkgpkz23bqn5S/ERqnANiktHNspqf9d34bbOtfObots7pzeSVtnQhj1TW1nqaAHxQ41z8D6FVAp1a4p3bbq0/K+6XAvqqumbyzd8judCOgT5W1qrVe3NfT+UjVGUqDSIAESIAESIAESIAESIAESIAESIAESGAME2Cc9hh23gQ2nYKTCex829R5kHFBkAAJkAAJkAAJkAAJkAAJjCIBCk5GET6HJgESIAESIIFyEQgN7tV4TKX0oszqzlcKGX/GjDk7Z2tTd0Bhka29VnphX1fnffKsmgQNYk9Dw4La/JQ3PqGgr9DA8+m0s3D9qvZXC+EwHtpUk38aZs2v16ns/QD2j2C72dH5o57rWfH4ePDBeJ2DK+r6qgLOUMC1me6OL1dwrqquad6pCvpmADVQuG7qbs4X29vbs34bKDipnEeKFJyYhv5ZQ13obNnxzkzmgf7KzSLxSE5DU+uRGnpGb3fnd8JaNzS2HKyVugfA3tBYnq3RS55f1fmnxCOyAQmQAAmQAAmQAAmQAAmQAAmQAAmQAAmQgJUA47S5MMYiAQpOxqLXymgzD7IywmXXJEACJEACJEACJEACJEACUQQoOIkixOckQAIkQAIkMAYJRATvb4bCMb1dHY8WMrWGptbZGngQwF4j2ms8mU7lFq1bvfIleVZFgobBTAtK62sAtIhtGnicgpPqyUBT39jycSh1V6w1qXBxb1fHFcVk6Yk1DislJuAXdQF4u3SggKsqKTipb2ybBZW7dyizkn7eSakFz/2h4xlzMhScJHZvwQ1KLDhx7VA/qalNn/PsE4+8VrBh5Wmo6hvbDoTSlwL6I3HWf1tbW/qFTfmvA7h48P2k1JX77qa+ZoqkymMueyUBEiABEiABEiABEiABEiABEiABEiCB8U+Acdrj38fjcYYUnIxHrxYxJx5kRcBjUxIgARIgARIgARIgARIggWIJUHBSLEG2JwESIAESIIEqJCBB35iy5SYNnGY1r4iA/brG1nOVwrdt/Wroa/fdPXWBFyRbDYITf6aFwWwHbqHgpHoEQZHrdeRiW9afHVj84tOP/aUKt99ENWmEqMsDESfgvlTQZs5s26m/Rt8C6I9Lnxr4Sl93x1U2cRIFJ6WiHt1PeQQng2qm22u3OWevXdv+92grKlOjrrn1E0rjNu99E3f9DwlFc0sBfSCAzQp6caa789eVsZqjkAAJkAAJkAAJkAAJkAAJkAAJkAAJkMD4JsA47fHt3/E6OwpOxqtnC5wXD7ICwbEZCZAACZAACZAACZAACZBAKQhQcFIKiuyDBEiABEiABKqQQETGiIIC9mfMmLNztjZ1BxQWWaY8oBx9VGZ153LvWTUIThqaWr+pgQtMeyk4qR7BSdg6CdhaI9ZaFW7BCWXS/oe0/UM2m79XAYeZE48bcF8KYPWNradA4ftusP9q5LCod03HC7a+KTgpBfF4fZiCk7jnr2T+yLzSv8sOqdR+eaVOANTnAUz2j6qBz/R1d9waz5Ly1zLnmmD9q/qmlnMAdb1r5TLo7JLenkdfLr/VHIEESIAESIAESIAESIAESIAESIAESIAExjcBxmmPb/+O19lRcDJePVvgvHiQFQiOzUiABEiABEiABEiABEiABEiABEiABEiABEiABAIJDN2Wnr0fwP6WSpuhcExvV8ejSRA2NLXO1sCDAPaytBshYqHgJAndytetBv/IrBua552ltb4xCQEzm06StqxbegLVIDipn9U6FSksBTBbZqiUOjvTtfymoNlScFL6dRDUY6GCE7O/6bNaGp2U+u/t3msaT6ZTuUXrVq98qXIzCh6pCMEJzDUM6M/3dnfeYMvQUw1zpQ0kQAIkQAIkQAIkQAIkQAIkQAIkQAIkMFYIME57rHiKdvoJUHDC9bAdAR5kXBAkQAIkQAIkQAIkQAIkQAIkQAIkQAIkQAIkQAKlJtDQsKAWU7bcpIHTbH0rrS7K9Cy/Ism4dY2t5yqFb1vbKFzc29Uh/ZkZ1JIMUfK6zHASjLQaBCczZ7bt1F+T/xGAE0xLNXCPA0zWwFEjZlFlQeYlX7hjrMMqEJyouqbWCxRw5SC6GOuDgpPKLbJSCU7E4obmeYu11j92s9gMuVvphX1dnfdVbkbBIxUjOHHn5xPgqadVLrUos2ZZbzXMjTaQAAmQAAmQAAmQAAmQAAmQAAmQAAmQwFglwDjtseq5iW03BScT2/8jZs+DjAuCBEiABEiABEiABEiABEiABEiABEiABEiABEigHAQaGltO1GrwNvgRRQEPZ5Vz0sau9tfjjD1jxpyds7WpO6CwyFJ/s6PzRz3Xs+LxOH1Vsg4FJ8G0q0FwEpo1R+slynH2CMp+orRenOnp/Fkl1xPHshMYbcHJUEan3FJAHzhoYQwBHAUnlVvNJRWczG55m86ppVB4v28Gl/V2d3y1cjMKHqlowYmRnUwDX+nr7riq2sSc1cCaNpAACZAACZAACZAACZAACZAACZAACZBAXAKM045LivWqiQAFJ9XkjSqwhQdZFTiBJpAACZAACZAACZAACZAACZAACZAACZAACZDAOCQwo7F1eha4DwrvtkwvkUgkXBiApen+3Mnr1q3cXAmMjY1HT/m72vo5AGcoYDqAPwP4FbTznd6e9qf9gbljXXDS1taW/uNr+Xc7Si/USh2lgWnunD3UWwE8A4WnkMcjuazz0Ma17cIjslSF4KRx3oVa6cstxq5XufSxOQxMcVLqAQB7m3UUcCu2TDkrk3mgP3KyIRWE8Yt/zc1BXp2SBz7g8dXABkD9Uju5H21YveIpAPlixjHb1h1y5K5qYJsIuD4GhYMBvN2t82do/EEDD+lU+pcbVi/7YzmCzetntU5VKX2ihjoewHsATAawCcAT0LhT10xa2rfqN3+NM+dRFpxsn90EeCmf0ws2rOnsCbOdgpM4ni1NnVIKTmbOnDmpP73nDVDq9GHrFG7Pve6cuXFju5yHo1qKFZwMnvmbclcpqPOHJsIsJ6PqUA5OAiRAAiRAAiRAAiRAAiRAAiRAAiQwLggwTntcuHHCTYKCkwnn8vAJ8yDjgiABEiABEiABEiABEiABEiABEiABEiABEiABEigHAWtgrm8gpdVFmZ7lV8QZu66x9Vyl8G1bXaXU2Zmu5TeZzwoRNJjBul6fCrgq093xZQmShwPJtDLPYsuAgr5MKxwArZbEmZe/jgY+09fdcav3WcPslnk6r9qtc3Z0W2Z15/KwMYLmIm1UdHvV0NRytIb6DwAHJZjLVg19kzN52zcyjz/+t7B2hfgngR2RVfc58P171KZrJAPPfLOyJyaZNOnNmv6a/I8AnGDpcFCUklmzrDdyMHsFVdc871Cl9TUAWsL7UL908rl/fe6pFX1B60Jp3PlGzZbTX1q16o2wvkQw9Qb6z9VKS0YGEXlElLfGjqoZJPzQwOPptLNw/ar2VxsOO2wX3V97CTTOAlAT0qcE71+stky5wSbqCVs/4Xbq552UWvDcHzqeiZpPnOczZs/ZO5tLScaLQwf3Vkwh0mgLTgYFR9mB+YD+pAZm+4Rkm7TCU05eP6i0/ulzT63YECU4mnZQ2wEpJ78UwP4+ZutzeWfRxqfan43i6NpyG6A/4m+vkDsh071SRHxFlVIKTsQQU0gYd+/5JxHCf6sGuh3gt0o5P33nbljT3t6eDQMQJGy0tYljq3vGPOztz6B3bFFOsTQeFN/9BYfmlT5JQR8J4IBhG4BntcITGvruydtSy9eubf97nPH3PuSQHXccmHKLVviE1PefRfsdNLcur9SXodSJAHYXkZ9wh6Nv32fX1Moo7nHGZx0SIAESIAESIAESIAESIAESIAESIAESEAKM0+Y6GIsEKDgZi14ro808yMoIl12TAAmQAAmQAAmQAAmQAAmQAAmQAAmQAAmQwAQn0NDYcqJWSoL6RxQFPJxVzkkbu9pfD8M0Y8acnbO1KRF5SDYGowQHjxciaAgTnAyk9XXpAXVXgNhkyC6NUxVwtBfcmsT91SI4GQz6fV2fobUWgU+YICB4ehrLszV6yfOrOv8UVKkQ/yThGVW3vrn1cGg8CGDnkctKL+nt6fyJfN7QPO8srfWNtv5Mn0WN6Xvu1DXN+5SCFqFUDNHH4OJ6Pq+dk1OpvGMTIsUJJB/MOqTwfZvIJsL2TdD6rN6ezp+GiQ+iBCdqIL9zAeNfXzvgXGQGmFeL4KS+seXjUOquYX76rbUTxnS0BCflEhzVN7aegqG15T8zblZbppwbkQVI1Te1nAOo6328BqDx2d6ejtsT7KnAqqUUnMj5+MKm3LWAkixXg8UTJMaxdfqsI/5RpbPnKq2/EHPvP4W8uqD3qeW/DspyVAbBydt0TomI6v3unJb1ZwcWv/j0Y3+JM8ekdRoaFtTmd3zjBKX0JXLkxmi/SWl19Y6ova6n56EtYfVtghPH0R/SORwBpeT83d3WXmm9ONPT+bMYtrAKCZAACZAACZAACZAACZAACZAACZAACUQSYJx2JCJWqEICFJxUoVNG0yQeZKNJn2OTAAmQAAmQAAmQAAmQAAmQAAmQAAmQAAmQwPgmsH/T/Hdmkb1XAc2Wmb6sgGMy3R2rwyg0NLXO1hgUBuxl1gvLJlCIoCFIcKKhvuUgv1lDfS3QVo1nVEqfiJy6aCwLThqa5y3WWv+4YLHJMCB125vpv58dlHGjEP+UcLdIdpHLldZfsfS5XeaS6bNaGp2UegDA3pa6P68dcD4V97Z9t72qa5p3qoK+uQDG67XS/6m0+taIvRCR4WR645wZKZW6XQPvLZDjVmic2dvTcUeQ6CRMcKJz+gzHUdeHCrbshlnFB9UgODGD2UUUFDd7ymgIThqa5hwIpG4tYA1ECo6ExQ7ZnW4E9Kk+Nw5opY/v6+q8L2jNNTS2HKyVume7/aVw3dTdnC+WKsNEKQUntsxIccUJdc3z3qM0fgjoAxPuwQGt1NXbdth26YuPPfam2bbUghPR0Bjn4wB0/sO9PSvkPVzScsB7j9hzYNvAtdA4pYCOl6U1Pruup0Oy8FiLTXAChe8oje8EiU2g8WQ6lVu0bvXKlwqwiU1IgARIgARIgARIgARIgARIgARIgARIYAQBxmlzUYxFAhScjEWvldFmHmRlhMuuSYAESIAESIAESIAESIAESIAESIAESIAESGCCE7DdBu9HojXO6+vpuC4MU11j67lKQbJtjCwh2QQKETQECU4A/BnAFGs2DM8qrW/JOZu/lM7vcuNYFZzUz2qdihSWAphdgqW7GQrH9HZ1PGrrqxD/lMCmwS5mzJ6zdzaXkhv8DzX7NEVMM2e27dRfk/8RgBMs47+Uz+kFG9Z09sS1zRpgH7dxSL2wDCd1hxy5q8oO3AbojxQ51CalnWMzPe2/s/UTJDgRIQag/gigpaDxLQHg1SA4GSFG0lia7s+dvG7dys1R86y04ETEJhqpnwPY37BtK4DfK+BRQPdD4W15rY5RwHSj3oCGOrOve/ltQYKjhlnz63Uqt9QQVKxMO7mTbMH7It6YlK65S7JC+cYKrB/FNOh5KQUndc0txymtfjEsFospTqhrbDlCDWX7MjNqiKDqSaXQIfy1UtOgB3m83ZyPBn4wecA5zxS41TfNO14hPyjqzEPNVsCHfG0fVdC/GX5NKWyo3fbanWvXrt0W+t4dmue9w+2gr91399QFpRIBSb/vOqTlHUFZwzSwwVH6QWi8Aq120Q7mQ6NxpM3qaeXkT8qs7lxrm89IURhkb0pWFI/veqVxv5bPFA4HMBcK3+jt6rgiLJtToWuR7UiABEiABEiABEiABEiABEiABEiABCYmAcZpT0y/j/VZU3Ay1j1YYvt5kJUYKLsjARIgARIgARIgARIgARIgARIgARIgARIgARLYjoAboDscuLrdw4gA7Rkz5uycrU3dAYVFI7BqPJMGjgu63bwQQUOI4CTSq1rphVtTb/x2x4Ept4xVwUlD87yztNY3WiY7oKCvTDn5m9etXvknCcSdOXPmpK01e0xTWn0RSp1uAxQmKCrEP5FOiFmhvnHuMVDOr2wZRjTwmb7ujlv9XYVwQRzRlNeXJfjZtPjPWqtLtuW2/fTFpx/7yyDj9J4tSqmvR4k1QgQnqr6p5RxAXR+A5z5HORe/czesaW9vz82YPecdubxzpoaS7C81ljaBWV2CBSfb9TIA4AdIOdf0/qG9T55Mb5yzn6NS1wA4LsDGAeXoozKrO5d7z6tBcGI5Ly7r7e74apxlWEnBSUBg/1al1aX5mpob+1b95q+GzU5DY9t7ofLXGdlQNilHH+/3gzlXW4YkDfX1fXdXVxhiBVXX1HqBAq709bFJa724r6fzkTgM49YpleBkv8a5h+WVc7tftKM0PpvpGTwvdJA90w5qOyDl5EXI5xf7yD64PpV2vrl+VfurJv/6g+Z9EI6WPdvgfxbAcriKOVcFXJXp7vhyXFaB+0vjMZXSizKrO19J2petfkBGHKm6LO/kz9+weoWI+LZjut9Bc+vyjpwTI4Rzy6CzS3p7Hn3ZHCvkzB2AUherv+94XSbzQL/XbtrMtrdP3ik18OwTj7xWinmyDxIgARIgARIgARIgARIgARIgARIgARIQAozT5joYiwQoOBmLXiujzTzIygiXXZMACZAACZAACZAACZAACZAACZAACZAACZAACWD/pvnvzCJ7rwIGb2A3yssKOCbT3bHahqqhqXW2Bh4EsNfI5/o7U3dPnR9043ohgoZCBSca6EojvXB997L/9dvZ0NT6TQ1cYNqugcfTaWehJdB4uGrD7JZ5Oq/abVyUo9vCgr6lTdhcbO3DxD0K+pJ9dk9damMtWQpq0zVyc//8JD4qxD+l2E6SdeePm3JXKajzLfY+76TUguf+0PGM/9mITBa+hwp4OKuckzZ2tb8eZV99c+vh0IPreWdL3fX5nF5sy5bScNhhu+S3Tr5RQX8yaIwgwUlYNhco3F67zTnbzJgAQNU1zTtVQd9sEZ0MQOc/3NuzQuaxXYkhONmklP50pqtTxD7bBZNHZWEJE/aEjVtowH2UL0UM1J/e8wa/2EpEZ31dnfdFtZXnlRKcDGWZyotg6WKfXZsU9JJMd+dDYUKJA957xJ4D/dkbAP3xt9qqX+p0zakWkcpglYaGBbV6yhbJWnXmduMZmXHc800yhQxn/IgSU8ThaqtThODE2efA9+9WW1NzgNY4TQH/BGDy8BjB++etczyAB7Q+q7en86dh/OsbD98LSH/PEFyGZhkqleBkWnPbbmmdv1sDR7mT2ezo/FHP9ax4vFA/bPdubJ63WGv9Y+N8ub52wLnIch4NNx1cz3/JnwcFyUAyLIjTwFf6ujuuMnkGCU60Ulfuu5v6WikztpSCC/sgARIgARIgARIgARIgARIgARIgARIYnwQYpz0+/TreZ0XByXj3cML58SBLCIzVSYAESIAESIAESIAESIAESIAESIAESIAESIAEEhEID/BHaIaIsIwbQUHvnnGFCBpiCE4GAH1pfzZ7o2SgkLFEqNG/Q01qY1e7ZAnYLoh+LAlOZC6Dwbn9u75Dp3KNSukmncd7AExBHif3rul4Icjx9U2tlxoB7YNVQ7JuWAPuvf5tWUYSLbqQymECqCB7Z85s26m/Jv8jACdYut4MhWN6uzoejbBR1TXPu1xpLZlDzDKglPqnTNdyEe5YS/2s1qlIQbIkzLZVCLK9vrHl41DqLkub9SqXPjazZlmvrT8RDmDKlps0cNrI53axVwzByWVTd3e+ERTkHZZ5Jkw4MhqCE1cMcB8UDnX5hIrnTIaVEpw0zJpfr1PZ+33ZNQY01Jl93ctvCxM7ePZa1l2g4MhrMzRmbimgD3xr3m8JVQbZqbSsyWGRmgYe2pYdWOKdq6Xa79JPjHM96XADWqmrt+2w7dIXH3vszbDGdrGa/nxvd+cNBfKX4W5WW6ac68/M4dlQKsHJkFApdy2gPjc8P6XO6O1afktSWGZ9+3kaLmTy9zFo2+v5q6Fxrm99Pa1yqUXmeRYgOHkpn9MLbOK+YufG9iRAAiRAAiRAAiRAAiRAAiRAAiRAAiRgI8A4ba6LsUiAgpOx6LUy2syDrIxw2TUJkAAJkAAJkAAJkAAJkAAJkAAJkAAJkAAJkMAggbBAcgA/rx1wPmXeah4a5K/xZDqVW7Ru9cqXghCXQ3ASlunDZsdYE5wUulxDArp/OkVP/kxPz0NbzL4L8U+h9vnbNTS2nKiVsgo7woQuIeInyG35fV3LLwoLILdkDPCbtaw/O7A4Ktg+zAab4MSWheOtQcMzBEm9uuaW45RW947grvEkkD2ut+fRl/3PIgQnkUHedU1z91dK3Q+t6keOqW+pzb52ztq1a7eZz0ZDcDIi+1IAkyTnU5zMRUn3wMg1Ez+w3xtrRB862BdeG3ftSAYTLwvFADQ+O3UP584/btIXKuhv+Nbi89Cphb097WuSzi9O/ZIKTjReA/Q5vT2ddwPIR43f0DjvQq305b56sfa6v9+RojFtzcQ0uGebWiUTyw+89sVk+KlrbD1XKXx72BaFq3u7Or4URygTxmW/xrmH5ZXzsC/TU1zR3nC3FiGVqD0/09fdcat/bKvgRGNpuj938rp1KzdH+Y/PSYAESIAExg2BDwODwm2vPAXgJADPFjDDQwDcA+AdRttFACSLX9KyNwDJ+tXma+jvawcA3zKyx80FsDLpQFVQfwYAyfDW5NryawxlkHutCmyjCSRQ7QT2dM+KD7qGdgP4GIB11W64YZ9cSiB/H/Nu3+e/AXAKgD8VORc5T/6riD6E5fMAMu4Z2wngxYS/f74K4BKfDZI19gsAzIsKbGf7WDoT5wBYEWOeRbijqpuOl/1Y1ZDHo3GM0x6PXh3/c6LgZPz7ONEMeZAlwsXKJEACJEACJEACJEACJEACpSWw3Q3gcgl2abtnbyRAAiRAAiRAAtVCYMbsOXtnc6mlvmwAftOsgej2m+GHmsUJ8C9E0BARmByaEcLGejwLTkTM8Kaz5wGplPqEBs4AsLvJQAOPp9POwvWr2l81nxXin2LXc0TWjsAgbhk3bD0ihgAqTEyhtLoo07P8iqj5jRA5+BrYBCeWLBzDLRTUKZnu5XeEjRli82ZH5496rmfF4/72EcKPh7PKOWljV/vrQWOGtte4842aLae/tGrVG2b70RCc1DW2HKGUksAY91BKFsReiQwntmD7QrIHmetOA11ppBeu7172v0G+tGehwGoN9R0FfY3vvEiUcSVqj9iel1Rw8tYA9ymtv5bp6VwdFIAk2a+ytak7oCBBo0PvLo3z+no6rksyD1tWJqX14kxP58/MfkoqOBkpOAsUECaZzwghSwECEGsGFosQyio4KZFwJsmcWZcESIAESGDUCZhCBzGoUIHImQC+a5nRlQAk0DiXcLYStPuAT4hpimEoOEkIlNVJYJwSGA8B7vLvfyK+kN+DZvmoXEZTpO+KFZzYhpdLFC4DEPi7z2hEwUmRThzl5rUAFgIYiBCRjof9OMqoJ+bwjNOemH4f67Nm8M5Y92CJ7edBVmKg7I4ESIAESIAESIAESIAESCAJAQpOktBiXRIgARIgARIYwwQkOPSPm3JXKajzbdNQSp2d6Vp+k/9ZSDaHWLehFyJoCA1MjnGrvzm38SQ4keDpfK2amXdS87TWRyigFcDksGVZdYKTWfPrdSp7P4D9Tbttgg1/ndCMO/KP0Tr/4d6eFQ8G8WiY3TJP51W77blWemFfV+d9UVs8qSCjoWnOgRopCWCbOmK+jm7LrO5cHjZm+HgjA96T2meOvc+B79+jNl0jN0NL4N12Jcw/oyI4MTJJQOH23OvOmRs3tm+N8qM8r4TgxCJUGNBw5vd1t/tvIo001yJcsgqOzI7qZ7VORWrwNvHZgYMo3F67zTnbzHAVaVSCCmUSnIgFkrXlwql7ON9ub2/PmiZZBFuxuJn92DIVBWUuKangpKltrkJ+mZelJuw8j+uOadPaJqd2y98MPXiD8WCJK7gb8X41slXZ7CuV6Cru/FiPBEiABEigagnsCuD7AE70WXghABGJJCk28YfXXn4HnAxghNA+YgBTwCKC0s8C+KvbjoKTJB5iXRIYvwTGQ4C7XFIi2RiPt7jpNgDnABiRHTeBS8shOJHhJTOivDNEbDjid59hHwUnCRxWRVUdAIcDuMAVnHzSzSgUZOJLsk1eAAAgAElEQVR42I9VhH/imMI47Ynj6/E0UwpOxpM3SzAXHmQlgMguSIAESIAESIAESIAESIAECiVAwUmh5NiOBEiABEiABMYggfrGucdAORJMXmMx/+e1A86nvKDjiOD+Zf3ZgcUvPv3YX8IwlFpwUsjN9GNccOJMnz33IJVPfQrQH1HA9KTLTgGBWS0K8U/S8c36YYHncTI/hIigJHfBd6bunjrfFngudtSNzBbgmRdbBGC9rd/txSbICBO5FMsSSp3R27X8Fn8/xQo/ks7PG7vYcQthYe7tIAFAUN+VEJxYMuJs1hp3OEonCoTUSu0IjU8A2NubT1yRlLvu5VZY27m/Ppd3Fm18qv3ZQnwQt42575MIJ2RN1mDHXVM5HKy081lAH2fMZUApfCHT1SGCye1+3+7XOPewvHIeHr6xXOOZNHDcup6ODXFt9+qZWUGCBFilFJyMWKNK92qtj+3rXrE+qf1e/WnNbbuldf5uDRzlfRaUrSVqjJHrW4/IUmUVnMQU+EWNz+ckQAIkQAJjioDESV0E4FKf1ZLp72w3kDjuZN4F4E43KNVs8ycAHwKwKm5nrnhfbvo/y9dGgpUv932voOAkAVBWJYFxTGA8BLgfAUB+G+7snr1vAtjL9ZmcoR8B8EQRPiyX4ERMEtHJPwO4KyjDpWs3BSdFOHAUm34JwFW+8Sk4GUVnjOehGac9nr07fudGwcn49W1BM+NBVhA2NiIBEiABEiABEiABEiABEigNAQpOSsORvZAACZAACZDAmCDQMLvlbTqnlkLh/SMN3j5QdPqslkYnpSQzw3CAs9cm7m3ohQgawgQJhQTFjlHBiVN/0LwPwtHyj60HFbO4wrJSFOKfYmwJFzGNDFS2jRVmMyKCyYPXVryxxZ6kgowQkUsxKAfb2gQWxQo/ks7Pm0Sx4xYCY0wITkKy6hQyZ3+bOAItqT+Y3ep1fYnS+ivGmANa6ePjZPYp1tZiBCfG2KphdkurzuNHgJKAU69sUto5NtPT/jt/fVPwlUToYs55hJBE4843arac/tKqVW/465ZVcIL4Z1WQz2x7VcXIthTvPI4nOCl0vGLXIduTAAmQAAmMOgEROz7ks+JRYFBQ+3wCy8w+fgrgY772Eox8c4L+5Lfuj+Urk6/N0QBEsOoVCk4SAGVVEhjHBMa64CTliv6834VyBv8cwNU+n4ko8BsAcgX60RScdLtn9LqY/U0CIFlYJNOF2Pkeo90zAD4OoCekPwpOYsKusmqm3yg4qTIHjRdzGKc9Xjw5seZBwcnE8nfkbHmQRSJiBRIgARIgARIgARIgARIggfIRoOCkfGzZMwmQAAmQAAlUIwFV1zzvckvg8aCt/gDmkEwSLyvgmEx3x+qoCRYiaAgVnBQQFDvWBCcNDQtq9ZQtFwOQ/4ou1SQ4CRMxFT1RrwOtl/T2dP7E1t+oCE6aWk9TwA9KNj9fRxNZcCIiihc25a4F1Oc8JFWZ4aQKBCfCZ9pBbQc4Tv5+I0vSU8jhuN41HS+UY336+yyh4GSw27rGliOUUv/tBiMNfqaAW7FlylmZzAP93tjlFJwEiVdKKTiZ0dg6PQvcB4V3D82p2gUngCkmsYnYKDgp945j/yRAAiRQtQQaAMj39ENcC+W2+gUAVsa02MySIoHMX3eDo5vcPkRs8gUAcmt/nCK23APgHW7lQkQwccapljozAIhIx+P1awASIP5atRhIO0igigmMdcGJZMyV7CCHuYwly9T1AL7vOxN+A+AUAJLtpJBSrODEP6ZkYZFLWP7FMESyUknGrOHffcbzYgQn9wE4GcCmQibPNkURoOCkKHxsHJcA47TjkmK9aiJAwUk1eaMKbOFBVgVOoAkkQAIkQAIkQAIkQAIkMHEJUHAycX3PmZMACZAACUxQAm4ArtzYWmMi8MQJu725s9Nfk/8RgBMsmH5eO+B8au3a9r9HIaTgJFhsEBBwq+qbWs4BlPyjf1TZqoEOaNzvpPTDOq9aAHw3yKfmLfxSrxD/RBkV9ryusfVcpfDtYvqIamsLOvfajIbgpKGx5UQ9FBhf8jKRBSfWIHbgqkx3x5fjgrat/1IHwpuCh7i2xamXJMPJC6/nr4bGuSP6Vbhu6m7OF9vb27Nxxiy0TqkFJ4OCI3NOSvdqrY/t616x3rOznIITaCxN9+dOXrdupQTLDpdSCk5GZiOpesHJCEEqBSeF7hq2IwESIIFxSUCCh290g3m9CSbJSLKrGxh9otv4ZwC+6N7O732WVDAigdXyu9crSQUrY81RFJyMNY/R3moiMNYFJ/L3e//jAyoB/t8CIAKOM32ff9TNfFII+1IKTmT8f3SzVi3yGROVNSWu4MTM+CJDCA/5O4VthUyebYoiQMFJUfjYOC4BxmnHJcV61USAgpNq8kYV2MKDrAqcQBNIgARIgARIgARIgARIYOISoOBk4vqeMycBEiABEpigBPY58P171KZrJAB+/kgEQ8Gs2W26xkmpBwDsbdZRSp2d6Vp+Uxx8hQgaQjKcvKCQW5DpXvl0nLG9OmMpw0nDrPn1OpW9H8D+AXN8SkH/ELmaX+3zD/nn/UHiQdyqJcPJtOa23dI6f7cGjkriv+R1gwOyw8QfcYUGtuBpz0Yb6zDBQdwxkzAYGaD+Vus4GUCSzs/rvdhxk8xR6o7VDCdBWTGSzj9J/brmluOUVr+wiQwBDGilj+/r6pSbXMtWSi04EUPded3rN9rcU+UUnASdraUUnNQ1zd1fKXU/tKofmme1C05G2kfBSdm2FTsmARIggbFKQLKPXOszPklwbyMAEZns57aX4NQrAFwI4FJfn0cDkAsWosokAN90M6J4dZMIYKL6r8bnFJxUo1do01ghMJYFJ1MA3ADgVMtZaYpEbgNwDoAtBTim1IITMcEUyshnIkD5VYB9cQUn0lyENv6LW853RScFTJ1NiiRAwUmRANk8HgHGacfjxFrVRYCCk+ryx6hbw4Ns1F1AA0iABEiABEiABEiABEhgIhOg4GQie59zJwESIAESmKgEVH1z64XQuMwKQOslynH20FrL7bNGSRbsWlrBSbKxPcNHU3BS3zzvdGj9PRtnm9igoXneWXbugz1cprZMuSyTeaDf1l9Q9pBqEZzs1zj3sLxyJPBLbjYuawkSRYWKP7RenOnplAC20FLfePheQPo+KBxqVrSxDpu31vrIvp7OR6LGTPK8WOHHWBGcCBNzb8cR1PhZViLDSV1T21yF/LJhsYclC0cS/yatWz+rdSpSWApgtq/tywD2euvP6mmVSy3KrFnWm7T/uPXLITix7Wcz68uI/afxTBo4bl1Px4a4tg+/SxrnXaiVvny4ncLtudedMzdubN/q76uUgpORa7Sw96DfPpv4T8U8/0xmI/ha1jcFJ0lXGuuTAAmQwLgn0ApguW+WvwHwCQCvxJi5GcjsCUtE0P6Qr70Erco72/x7b3OIfwBwB4Bj3AeStWwBgJUxbBmrVSg4Gaueo93VQGAsC05MwZ4/G5R5LvwJwEcAPFEA9HIITt4F4E4Ah/vs+ZohNPSbmkRwYr4/woQsBeBgkwQEKDhJAItVCyfAOO3C2bHl6BGg4GT02FflyDzIqtItNIoESIAESIAESIAESIAEJgoBCk4miqc5TxIgARIgARLwEahvbj0cGg/agv81cI8DTLZlolDArdgy5awg0YMJeTwLTszAZtsCCxK7SF1TcDJtWtvk1G75m6FxiqWvZf3ZgcUvPv3YX4IWctBYVSI4CRc5lXp3aixN9+dOXrdupQSNDZeR2QLeeqa0uijTs1xuSA4tDU2tszUG944vYH+oiY31jMbW6VlABCrvNjvWGuf19XRcFzVmkucTSXBS39QqN1lf7PGpTsGJmaECA8rRR2VWd/oDLZO4OHbdwSwwr+evhsa5vkYrtVJfUFrLbeJzfJ/frLZMOTfu2R7bCLfiaAlOLPtvQMOZ39fdviLJHALO58t6uzskKGa7UlbBSQkESzNnzpzUn97zBih1us9w61yiGDU0zTtZQ9/uX1/92YEP+99VFJxEUeRzEiCBKiFgBhGLWXMTCA+Kab87gCMBHAugyScSle/93QB+54opHgfwZhG8dgHQAuBEY5zn3XF+C+CXAOTPUUKNIsyAGTj8nGtTT0SnZjYSf7C02aeIyD8L4K8RfZoB2O0AJFj6JaPdDu6N93ITvlfiro9K+FfsOwzA8a6PPaGxfN+U7Jk/AfBH1/BiBSdpd41+GMA8AM2+v1OQtfoHYFDsLKKduNkRTL6/dv3wmmuz7K+PAviQG3C+BwDZH7IG7nHXrQiqzSKxebI2TgIg4qT3urauA7AagHyHEZ8Xs6/i7gXhJr8HJYhfvoO/B4DMQ4rYIjaJLeKvF4vYgw4A8bGwkoy2/nH8/uksct4yH8nKeoTrExnTL3CXc0Qy08qY8ttZ5piNAcs8S292MxCJwFv2q/yuEUGAsJO+RbD2UwBrAeRD+pff7sLjg8b5560F6UfWkm0d+buNEpzIcxlDbJQ9KetPimernLHCIszWGJgSV5G9INmlrvG19GeXqgXw7wA+73suv7W/ASCXcLRyCE5s79grAchvMZt9SQQn/vdA3PdRpfZzFHo5S/y/a739YjvTTL/432EyH1mvclbKOfk+d2Bvf8iZLmfT36IMSvjc9m4N68IUGY32fqzUeZsQK6tHEWCcdhQhPq9GAhScVKNXRtEmHmSjCJ9DkwAJkAAJkAAJkAAJkAAJUHDCNUACJEACJEACE5DAPge+f4/adM1/u//oHp+A1kt6ezolYCVWGc+CEyh1Rm/X8luCQDQ2Hj1li9r6AwAfs9UZIThpbtstrfN3W4U+Gne+UbPl9JdWrXrD1ldAAPFg1WoQnBS83mKtMmulzY7OH/VczwoJzBsutpv9fY8jRT2CMyw7kI11WMYQAD+vHXA+tXZt+98Ln+r2LSeS4GREYH/EPjEZVyLDiXXNKVzc29Uh4qbYwZwNs+bX51PZnymNrHL076GdTHZA3blxbfufg9ZOQ/O8xVrrHw9nVwE2K+jFme7OX9c1txyntPqF79mAUuqfMl3L5b1Q8lIOwYk7h3v9xprn6owZc3bO1qbugBoM+hoshQi99m+a/84ssveqoaBK92y1Z0UqpeDEzOKigcfTaWfh+lXtrxbjpBEZsQJEemFjDAqaNuWuBdTnhutpfUtt9rVz1q5du837jIKTYjzFtiRAAhUkUIxgRMwspL0ETP8rgH/2BZ6HTVkCPy8B8D8ArBkPAxpPAXCGK9L1AtzDxpEg/K8D2Fgm/rYA04+7QeNhQ+4NQL7XtLmVJDPJ2QBEYG72GTdoWH6n+X/b+gOw/bYUIjiphH8l2FWC6OV7pQgLgoqIMyRQ9/sAprmsRdwkxRR3BPUhAekLAVwQMZbXXgQHIqyXbJ9RwpMgwYn8RhLhkKz7sLUr8zvfXR+eqEGyan4ZgHxPCcuwKcIYCbIXoUw5isQHfgDA/3PFQHHGKGQPyjgi+BCBgPgpqhR6niRdB54dvwdwIQDJ/BgmtrAJTr4EDF7KIevc5kvJxiECm1WWSb8NwHkxz1lZR5Ll9z/cc8XGMCjAXQRdcpbLZQhR56z8fvk3AM9GOamEz81sTtK1iLh+7hvjBPf94n3kF/UlMaVSgpMwcUUSwYn/3RIkOvTmX6n9HJd3KQQn8vtWxEVR54b/PZLkO0jYXMolOCn3fqzUeRt3HbBeQgKM004IjNWrggAFJ1XhhuoxggdZ9fiClpAACZAACZAACZAACZDABCRAwckEdDqnTAIkQAIkQAJRgfNWQhrPpIHj1vV0bIhLcMwLTkKyWQD6O1N3T53f3t5uvamzobHtfVrl5RZAudV2RDEDo11Rxq+MrAND7SKCgRsaWw7WSsmNnPKP5duVahCcuEHTD/uC24dtDLMvbJ1Zg539DexB/WGCkciA+4amOQdqpCQoQ25zHenTAMFDQ/O8s7TWErxilmEBgK2/oTnmvzl4I6/CaqVVd95RPXAG1m/F1ldtAqQJJThpbDlCKSW30Q4WBTycVc5JG7vaX49zRlVCcBJw1q5GDot613S8EMfOwT6aWs4B1PXD9SPOYxGo6FRuKaAPfGuz4bqpuzlflDOroWFBrZ6yRYIAfTd1q6dVLrUos2ZZb0y7YlcrteBE9sYfN+WuUlASXOgW/byTUgue+0PHM37DGhrnXaiVvny4lkJHfpvzsTCxjjkx037APpa0K6ngpLHlRK3UsAio0PPSnM9+jXMPyytHzmQvaG+z1vr4vp7OR+I61bZ/bJm/KDiJS5T1SIAERplAIYIRv8lJ27/TDWweFkQmmL8I3iWQPjDzoa+vA9ygf8nukKSIWEDesSJOjS2QTTCAfP/4rq++BMnLf2FjSWDtA753l9gnAhGvmH1+0hUgBJmVcoNsv+KrENQmqeCkEv4Vm0SwJMH4YYIK//wl4F+C3UWsk0RwIgH0EpB8VgIfe1VlDUlmBVlTQcUmOBGRlPjYn6kvbHgRHknA/11uJsrvAFgc014RX0iQvE2wELMLazURBH0CwE0JfOR1JLz+xc0OErUHRQQivOT7bty14I0ja0HW0SsxJiriDcmQcXKMurYq4iNZR7Jvg7KdmGepnHdPArg6ZG63ATjHEDZJXKZk4JFzRrKvJCn3uWI225q1CU5E1CSZA5NwkTUnPutIYlgRdSUTjexFb33YxCRmpigZzhSlxDGhUoITM9uF37YkghNhIn9XI/7zCxnNuVZqP8dh7NUpVnDyjwCu9WXiiTO2/B3CRTGEhHH6KofgpNz7sVLnbRx+rFMgAcZpFwiOzUaVAAUno4q/+gbnQVZ9PqFFJEACJEACJEACJEACJDCBCFBwMoGczamSAAmQAAmQgJ+AJeA0AlC4wMLWuBoEJ/VNrRLUIDdNbl+U7tVaH9vXvWJ90MRnNLZOzwL3QeHdljovKa0/lOnpHHEb6mA7NfiP1fIPwNZiCk4iMmEEChPqZ7VOhQO5wV8CKizTDM6OUoh/ku4ie2D4W73YApTjjmHLcOBra81YUje77VCVzz8UIARan8/pxRvWdPaYNrzrkJZ3pAfUXUGcpX5QMPhQ8H9WxEc2ocrKtMbJNiFXmJBIboftzw4sfvHpx7YLNhwtwUmoYErh9tzrzpkbN7ZvjevbOPVcAZAEHk6V+hroSiO9cH33sv+N075CghPYxGcK+pJ9dk9dGiRY89s/7aC2A1JOfql//WiNmyZnX/2CP5OE1yaumMTWL4Cb1ZYp52YyD5Tq1tJBs0otOAkQ9FkzBk2f1dLopJSsE58gT3++t7vzhjhBtINnbArCX26NHiwKuBVbppxl41RKwcmITCQKV/d2dUhgaVTgYegWmDmzbaf+mvyPAMhNxt6sfqnTNaf2rfrNX6P2z6AY7vX81dDbBYGuV7n0saZgiYKTKJp8TgIkUCUEkgpGTLOTtJeMI/9uCd6XAOTHfLfeSxDsXDdo2hxPgmlFlBwUtC315ffLDwEcZjSW744SbPwEAMlIJbYf6X/PufX9AfxFvXcsPjbFIz9zM1mEvYNEtCCBsVLEtgUAJDuFVw4BIAL8d7gfBGUr8erv6mb8ONH9ICwrShLBSSX8m3ZFArIGzCIZHkWQLYz2BSCB5v6Ae2F4FICD3IZRGU4kIFkyCdjEUavdsV5zA9mD1qv46TMAZI3bism3E4D0LZlHvCJt5XIGGStozXa745xm7C8R1C5317uIsY+zZKGwiRaKPZ7k97l835JAfq+IX2Tv/c6XRUP2qmTu8deT+jKfJQC2E1MbRoWtBWEoZ4rc9i8CK8lkIOvBzMAh33NFsPV/IRMOWtcyny53PuIbKeKfFgDvs/Qn2Ugko1GQ0MI8S8Xvu/j2tedL6Vr4ynxsoggbe2kj55/0ITbn3HPSxl7EGcLEFOKY9sl8JOPk8O8EV1wlmTLEb5MAHO7+vZApBhJhi2TwCcxYWewCdNuLDXJWyBnqlSsByHtEGHjFJsIrZF+UQ3AiZ9hPfUI5sVkEZnI22UoSwUlczJXYz3Ft8eoVIzi5zBXZeOeO7GU5q+X7gXw3sL0/vHGjBJ1x5yFrU/avjCWlFcCxvsb/BWCN78/y/7JvvFLp/Vip8zYuP9YrkADjtAsEx2ajSoCCk1HFX32D8yCrPp/QIhIgARIgARIgARIgARIgARIgARIgARIgARIY7wSmNbftltb5u/VQwElUGYDOf7i3Z8WDURX9zwsRNIy8Sd7rMfhG+TCbgvsTgYC+EG/sdO2kSc/rN509D1Cp1C593e0rvP5mzJizc7Y2JWKOgNuH9fNKO5+blH3l1xL4PcRUf0gjfymgzICR7cw0BSfy0LyJ35jXn6H1F/qnZJe++Nhjb0qA/6TUpI8ppeVmx7cHMQjL+lCIf5L4X+rOmD1n72wutRQKh45sW5hPvX72b5r/ziyy96qh4BmzDChHH5VZ3SnBRcPFHoy/XdM/a+CiyQPO3WvXtv99KDBbHwVoCQxsCJt/kODEzVTydavwaajDDKC+VDugHvbG3JrOfVApuUHWvo6UUmdnupbLbbnbldESnEQIpl5SyvmnTFf78mnNbbum8vmDdU0u07dqpQQ/FVwsIpfNjs4f9VzPCgm0iywVE5xYs4lAMuqct89u6nthopOGww7bJb918o0KWoI6vLJJaefYTE+7BKqNKA3N8xZrrX/syyg0AI3P9vZ03G5UVg2Nradphe/7Pg+qG8kzrEIpBSdDAhLnzu2yt2CQ5z9lupYPZwPx7AnY81uhcWZvT4cIAwODaOsbD98LSH/PeAdsUo4+3jxbvPEs2VBCs2EFcZs5c+ak/vSeN0ApuTF5sCioUzLdy8XmootlnQiIH0wecM6TcyhogMHz7C/586BwhT9rlYb6+r67qyvM9UzBSdGuYgckQAKVIZBEMGKzKEl7CXaXLAxe8LHcoi83cos40hSQSGyRfP+8CsDxvoElkFmyNzwdgMcmEpBAawkw/QGAvxnt5Ob2g90MCf5sKGKbBA/7hR2l8IiIQOW7igR6S5HMEhKEngno3H8DvVSRYG6x6yVffcm+cKcrngmq4+9esr/c7RNehIlekghOKuFf8ZHY6w9gFx9JporfA8j7JioBsvNdkZOX1cTPIUxwIvOW30CSPcJfJBhffoPK+jO/R01zs9WcYmljC+CXamG33IvoQsS2y4z9IbfMy/djERb5OYgAwBMdyT6TrC4bDVtkrUg2kOHvWACk3UdcMUgp1riIJL4H4GO+ziRbh/wmlLHMIgxEXPIfhiBELs+Q7D9+YYDXVs4HaSNZPPwMJIuNtJGLMfxrQdqJXZJZQ/znbyNCbOH8ZsDkTRGBVJOsIyJgss1HnksQuWRCkPH8RbI2ylg2gbvtLJW2chb9G4D/8c1J5i++lkB5+c8r+7mZKvxiu7DzTzLSftE9h/1MzgMgtvrXeJB9MraIYy5xbTTnJvtCvjuLv/xFBCdyJpezTHffOR4PYSXvE1tmQzMTSiH7ohyCExGs+X+z2kSHfoalFpxUYj8XsgaKEZx44wlL+XslyVxi7mU5ZyVLk+x1v1BN3gHik02FGB3SxvRblLClkvuxkudtibGyO5MA47S5JsYiAQpOxqLXymgzD7IywmXXJEACJEACJEACJEACJEACJEACJEACJEACJEACgQQiBA5vtdN4Mp3KLVq3eqU/qCeSbCGChpILTppbjlNaSdBFZFHAVZnuji/7KzY0zztLa31jZOOEFWyCk/rm1sOhIaIe8/bLhL37XYfH02ln4fpV7a+anRTin6SGhGUhCRJoxB1jSMiRuxZQEqQ3omjoa/fdPXWBGQBd39g2Cyp3b5QoKK4dXr2w+diyJCTt36uvgYe2ZQeWmNlN5PloCU6ifGHO1bb+k/KwjZkkIL9SghOZV0A2EUDrW3JO6oqNXe1mIJyqa553qNL6GveG4GE8YdlRhrLp5JZuJ8ZQuL12m3O2TURQd8iRu6rswG2AlgA7r6zP5Z1FG59qfzapT4LqFyk4UYNCJeRnao3T1FCA6eTtx1Kh2TkC+A9o4Hs6V3PphjWPmDc6O3WNLR9QyrnOELYgKjtNQ2PLiVopv/AlMHNSGF+LoOplBRyT6e6Q26qLLiIE2SG7042APtXorFMr9a99XcufNINIpzW3TUshdwW02j5YTmN5tkYveX5V54iAQwpOinYVOyABEqgMgSSCEZtFcdvbbpq33c5vjiHicgm2FTGDV853g+3NunJLvQRzS3CzVyRYW7I+/DYiS5YElMpN+P5AfBGsyndtU6RSjGdsHERE8XBAp+bt9rbsJWafUQHJHwYGM5h5RQL05T+bEDWu4KQS/pXgeLnVXwRHXpF5nA0gLMtfUMabMMGJXLogQlf/b1NZV/LflpAFICIXyT4g9aIC+KWbIMGJiMg/HZLhQ4KhRRDjz4TimSUB1LIPguxMsqcKWetmxp04AdoSSyjfc/3iYsk2IAHfsofNYsv68J8ALjAEGGY7GecYAFLXn91Asv1IJlCzyJoTUYRf9Ca+FfFMWJYl6Ud8JPW+4uvUJhjzHgcFkJ/sitSisi3J+SfjSeB6kvPPlrlA1p98593g6yvIvqi1Kl3YhICylyXzSJDQp5C1Z7YxBSDy903Cc8TfD7kCHjnzJeuVV8JETzb7Si04EbGOZLrwZw+WLE4iagsSO5VacFKJ/VyIr4sVnMh78ixXrGmK0zx7bEKLqPdrIXORNqUSnJRjP1bqvC2UHdslIMA47QSwWLVqCFBwUjWuqA5DeJBVhx9oBQmQAAmQAAmQAAmQAAmQAAmQAAmQAAmQAAlMNAL7Nc49LK8cCewJFThopa7s61out1NG/QP/dggLETSUWnAyo7F1eha4DwoSZBNetL6lNvvaOZKtxKtYlFBAoQd68DbS2ebAtoD7wQD61/NXQ+PcKFMtz99wb5uvMZ69oJBbkOleOeIG5EL8k8Qu2w39/jgk6PQAACAASURBVPYa+Exfd8etSfo064YJWhAslFJ1TfNOVdAS4GHyCjcnzKcad75Rs+X0l1atEl+MKHWNLUeooUB0CdoptKxXyJ1g86d0OFqCExnbEmgfOEel9eJMT6fczFxUGTmmjp1NImz9F2NUkJgm1P8KPSqPZVD6b9BqF61wrLjTYscvUmnnDJuAzC4g0M9Dpxb29rSvCZpTQ2PLwVqpewDIbeNuUbe9mf772UFrOSmfsExTSfuy1A/dE179EP6S1eVJpdAB6H6t1DRoSNDryMxRIeIdb5yA9+oAgGcV8KbWeEbXTDq3b9Vv/ho294amOQdqpOS2+6lSLyxbVaEM33VIyzvSA+ouKMwz+9DABkfpB6HxyuCadDAfGo1J+VNwUqh32I4ESKDCBOIKRoLMittevgNKMLknHJHsDZIBQW7GjyonuDfne/WkHxEZ+G/2l2e22+wl+F+yPcT5LfdO18YPuAOF3YYfZXPYc8l2IZkZvBIkoJHnpjgk6NZzM9A5qE+J2ZLfthJI7RURV/wqwOC4gpNK+NfMQCDZbiQ7TE8MZ0imEwnc9jKASJMgwckUAJL1wi9MTSI+kgB+EfBIhhGvSBYW8Z0ptA4SnMQRY0m2VlMkETSOiUgC/SVDh1dsQqYYWK1VZF//xPdEMor411tQvzZxh02MJWtY7BdxuldEeCT7yhRS28aS9pJdQ7KweOU2N5uNKdIxg+1tQowwTvL9UX73SeYRKU8BOEm+G1sa2c7SKHGBvxvz/JNnccUqewGQLDRy3njFzEBis09ED7KuJQtPVDHPcZmbCIpeiWpY4HPbPpZMSLLWbe8D29mY1N+lFJzUuVlm/GJLQWHLPuNHVGrBSbn3c4HuHRThDGdodsWIQQImW5YiOT/kXWjLNuS3yXYufQqAmUG10Hl47UohOCnHfqzkeVssQ7aPQYBx2jEgsUrVEaDgpOpcMroG8SAbXf4cnQRIgARIgARIgARIgARIgARIgARIgARIgAQmKoEZM+bsnK1N3QEFCbAJKpuhcExvV4fcrpmoFCJoKLXgZCgLQl5uubw4yvigDBWFCAUU8AS0/hdA/atWg0EE25WgoPSwAOAQ+zvzOX2O4+AcKOW/kXioidZLens6/QEvgx8X4p8ohv7nQ9kWsvfbA+f1805KLXjuDx0SJFVwmTF7zt7ZXGopFA61daKVXtjX1Xmf+UzWxYuv6zO01t9OIDpZqZA7Ezp1odWnEYITsWF647wWR+XvKCy7ino6n8t/YsOazsCAstEUnEyb2fZ2Z1L+p0qjNcqhpRAb2dZwkqD8SgtOiva/llu4s2f09jz6so1vfWPrKVCDt5/7RFT6873dnRIsGBZgquqaWi9QwJW+fkWE8dneno6SBJGUT3CintYKn+7rWv77qDUnz+ua2uYq5H8o+qg49f08NNQNkwfU12yZYvx9SWaSSemauxQGRSsjiga60kgvXN+9LOwW8pECLoWLe7s65DbpOMHCsadX33j4XlBpWSP+m9Ljtu/M69zpG3pWBgZKU3ASFyXrkQAJjDKBuIKRIDPjtjfrPQdAsgrEEQsc4AaHS6aRLjdYW4TMZqDoZ9xsKJ6tSUQCXhuzj1IG4ntjmEHsQTf9S8YCCdT3MiSEMTMD24NEOXLZgmSwlEB0KVHCn7iCk3L712QhtifJPmDLCBIkODH9I0G8khHviQR71Rb8bxML2fjGFRnYbp2XoOXLY3xnMoVMpcw2YQZ3y/dssUsuowgrEk8o9STDRC8AuTRCfsuav5lFNOTPRCHCsKAMJUHjmX2Ijz8EYJXRQL43y+eyv+oBdAIQAU3UXLxu4p6PUt9WNy47aW9yFxGZ/P2I9feTBYx59kmmHBFobHXr2uwLEurYuMs5fjeAg2KePQm2m7VqIfv4vQB+aQjT4oi/PAOKEZw47uUcwkl+m8gZLZm3/EX2gwiB/hwCp9SCk3Lv50L9XIzgJEmWEtu7J66ILsncSiE4Kcd+rOR5m4QX6xZIgHHaBYJjs1ElQMHJqOKvvsF5kFWfT2gRCZAACZAACZAACZAACZAACZAACZAACZAACUwUAnWNrecqBQm6DyrL+rMDi198+rG/JGVSiKCh1IITsbnhsMN2wdZJ39ZQnw6bgwYeT6edhbbsAfUHzT0EjiPBVi0RHAY08D2dq7m0v/b1zTsOTLklieBE+j7gvUfsObBt4FponBIx1lal1aU7ova6np6HtoT48ue1A86nzEDpQvyTZA3UN7Z8HErJbcojSpC4J0n/UleEI3/clLtKQckNxiPHAW7FlilnZTIP2G5tVA1NLUdLIHlEAPqgTyfV1nz9b7nX3wz0aQzBiRg4fdYR/6hSA19VwBkxxS5btVLfmjQpfc2zTzzyWhij0RScDM2tpdFJOXcC+sAwOxVwVaa748tJ/W3Wb2hYUIspW27SwGnus82Ozh/1XM8KuYk1tIyG4MTzv5Me+Ar04A3Ek6PslGAaDXWhs2XHOwPWMaYd1HZAysnLrcbDWVE08NC27MCSOGe3KzqQvSo3X3tlfS7vLNr4VLvt9uEYZr9VpQyCEwkwunqKnvxdOfuSGCP7LyH/zrxWF23oWS63x8YSe7hZTiQI0Jal5mUFHJPp7lgdZLclO1TBws84bGQf6Z3+vgRaXeJlVIloJ/z/X/+OA7e/+Nhjb4bVpeAkjgdYhwRIoAoIJAmItpkbt/2OAK5zg2W9fuRGfflOlPi3lsUQW+B+UDaQMOymcKPdDeR+qYS++gc3k8oxbp9BY5hZQyRTggQb2zKF7eqKbSTwXkqQkEQC6EWML8HYUoKEKd504wpOyu1fk5nYZ8t+EeYmMyNIkODEzEATxcg2pi1I2SZesvGNK3KSDH0/lp+FPgPiMkkSrJ106YsAf7mv0fMA/gXAg3G/T0YMKLZLJjwvU630K8H5ryYw1OYfyYYkwptSlrjno4xpqxs3k8IkAN90M7949odl87DNUc4+OaPlu658VxfxjfwG8P4uwWZfEmZm+7BsL8X6wJaVIez89MYzz1H5PEkQvy2TRrFz8drLPpL14N9btr5LLTgp934ulE+SM8z0S9L3uvlOqFbBSTn241g6bwtdSxOqHeO0J5S7x81kKTgZN64szUR4kJWGI3shARIgARIgARIgARIgARIgARIgARIgARIgARJITqChqXW2Hgp82MvWWml1UaZnudyqnrgUImgoh+DENdyZ3jhvTkrpU/PABxQgN65KkWCCZ5TWD2uk7untaV8LIG+b7GBWjL/m5iCvTvH3oYENSgISNJbmss5DG9e2D962aAu09foNynDiG1fVN7YdqJU+TUHLDadyy6NkLtg0eLOsxp26ZtLSvlW/GQ62coOcH/YFnnjdWYOVC/FP3EUQNnfpo1QZLqSv+sa5x0A5cnupL7PDsKXrVS59bGbNMrkh1lr2ef/7d5j0Znq+0kpEC4cDeDuAAUD1aK3vSen8Hc89tWKDmB0+L/2dqbunzm9vb8/G4SQZQVLp/NGSYUgBM/WQjweLAp7VSvysfqnTNcv8fg7re7QFJ2JbY+PRU7Zg60cxlNlHbkiVQMGhOQFrzX0Sh1VYnYbGlhO1UnLD92DRGuf19XRIoFBoGS3BiWfUYCaMmpoFSuMEw/8Dcmu5An6fU+onAztsWxEW1C9rcofsTjcC+lTfhDcp7Ryb6Wn/XRQH73lDU8sHNQY5eoFr4rTba7c5Z0dl9Ygao0jBySAPaLwARy3XwG/33U2tjrvPgmzz7z8NzPa9EzZphaecvH4w6p0QNu9BYUtq4HRAfQTQErw2fD4FZV7y+tu/af47s8jeq4Bm9zOraDCKe9LnchbWvDlprqPzHwKUBG56750hH0C355VzT9Sa9I9LwUlSL7A+CZDAKBFIEhBtMzFJe/MGfelPgo7/C8C9ANYDiPVd0mKIGXwvN5hL8H3s7wNun28DcKebZUE+Csp8UIy7zODwoDFM8UtY9gqJxbrIzfrh2SaZPOV3gr+YogsRrovAIajEFZxI+3L612QhGUjl+7YEYcctptjGJjgRQfQ1AM7ydRrFKGh8M4uIbTwb37hBw+beS7JWkwRrx+Xr1TNvxJfPZT/KHheBjPhOftcXWszgbzMTR9x+5YKLH/kqxxX6xO1f6iU5H5PUNW0wxWnyfB6AjiTGRtS12ZdkjGLml3QatjUYd1+Z6ytJhqNyCU4ko6LYL2KTqEsASi04Kfd+Tupbr36SM8z0i2RGPRfAGzEHN9tXq+CkHPtxLJ23Md05sasxTnti+3+szp6Ck7HquTLZzYOsTGDZLQmQAAmQAAmQAAmQAAmQAAmQAAmQAAmQAAmQAAmQAAmUkECoiKhEWTtKaO6E6GrG7Dl7Z3OppVA4VCasgIezyjlpY1f76xMCACc57gjUNbccp7SSgMShovWS3p5OuYmdhQRIgARIoDwEig0CTtL+nW5GjQ8ETEXEA3Lz+M8HRebA/8UIrvW6MgUJEiQsmSmSZk8RAcBJAN7tszFu1ogkHjIDWG2ZDMw6UXaYYpIrAUjwcc5n2BcAXOv+WUQACwCsDDE8ieCknP41b9m/z81qkUS4YAbl2wQgtgwHNuFOHF+ba9KWdaaYzDzm3gvKamOzNUmwdpy5+utIXKBk4vleSEMJnL8fwCOu6GxbzEFsmUmkn0KEFbMASBYkrxSSycZmdhrAPm522BMAHGFcijE3YM+Z/nwOgGQs6onBZgaAnwJocuuWI3tIkrPeZnKx7WNgGK4izH/h4/4MgMUAno7RiWQrlYsI/O+ASwF8wzhLbV2VWnAi76/vAoNZmV+JYbtUKbXgpJz7OeaUrNWSnGGmX5KK1MaK4CTobCl0P46F87aYNTQh2zJOe0K6fcxPmoKTMe/C0k6AB1lpebI3EiABEiABEiABEiABEiABEiABEiABEiABEiABEiABEigHAclKUZuukVuS5R/3tytxM2uUw66J3mdD87yztNY3uhysGX0mOiPOf2wQaGhYUIspW27SgGRckvt7n0yncovWrV750tiYAa0kARIggTFJoNgg4KTtRTgggegSIB1VHnfFJ/cAkBverZkY3U7M4NOovpM8l6B0ycxQymKKEUxxiJkFJU5Gj3e52Vkka6EUyeR5MoBX3T/vCEAy4YkYQIqIeySQNuw9m0RwIn2Wy79mwO/NAEQ882YCp5hzsQlOkq7nsOFNEUBcwUmUsMgbs1oFJ2LfFACXu1kEolwkQfUiIBLBRCeAv4U0sK3HqP7jPreth6C2Evu4iyR2df8TX4tQ4WAA74sYMK7gJImASDLz3Q3gIHfsVQA+DiATd/Ix6hWz3qT7Uu6tMHPNs1Pq3gbgHABbYsxT1u4NAPwZNOVdtASAZH4NK8UKTiQjl2QMfswVJXXFtNlvU6kFJ+XczzHcEVilGMFJ0gwlY0FwkuS8iLsfq+W8LWadsK1BgHHaXBJjkQAFJ2PRa2W0mQdZGeGyaxIgARIgARIgARIgARIgARIgARIgARIgARIgARIgARJwCdQ1z7tCab0QwHOA7gKcNdpRL2zb1t/X8Lbav7W3t2fDYDXMml+vU1m5QXZ/s55WemFfV6cECrFUmMCQX3JLAS1BTtDQ1+67e+qCKH9W2EwORwKRBKbPaml0UuoBN3BPVvPne7s7JeBLRzZmBRIgARIggUIJFBsEXEj7ae5t8ackMFpu7L8GwM8CAnDHmuDEzLZhZuyQQHYRubS5jL7vBu+/EcLMFJSYGRJMQUoc0UZSwYmYVw7/jgfBibAxxQaF8PWWQDECgCTB2gm26XZVawF8FIAEd8cRmEljyboje/w/ADxr+Q44mgHQkrnkMACfBnAkANlPhZRyCE5MfyYRz8SdQzHrTcYo5F0R1zZ/vekA7nJ9VUj7oDYi1PtBRIfmOZVUBFAKe8shOBG7yrGfi5lvkjOsWMFIse3jzNP0W5TQtRL7cTTP2zjMWKcAAozTLgAam4w6AQpORt0F1WUAD7Lq8getIQESIAESIAESIAESIAESIAESIAESIAESIAESIAESGJ8E6ptaLwVwsXV2EZkE2tra0i9uyn1VQ0nAkFH0805KLXjuDx3PjE9yVT8rVdfUeoEC5GZsKetVLn1sZs2y3qq3nAaSwFsEVH1z64XQuMz9aDVyWNS7puMFQiIBEiABEigrgWKDgAttL7FDErAtQZXyX9yA9F+4mS2eN6iMNcFJCoB8N/+KOw8R1JzkBtnLRzIfEWHu7D4/H8C3YqwEyfpxra+eZDmQzBG2Pv8ZgIhOwkqhgohS+3c8CE5MAZBwL5SvtC0m4DhJsHaMZRe5hkQ4dQaAI3xrOqyRZD2RNS+iK/+lCKMRAC1rebYrkpPLG+IWEc88AaDBEKdQcPIWwSAWcRnb6n0GgAj0Sl3iZEkZz4ITj6fswVLt52J8lOQMK1YwUmz7OPOk4CQOJdYpmgDjtItGyA5GgQAFJ6MAvZqH5EFWzd6hbSRAAiRAAiRAAiRAAiRAAiRAAiRAAiRAAiRAAiRAAuOFQENjy4laqf8OnI/Wt2ilr95393Sflx1jxow5O+dqnf20cj4HaPmH9hqzvQJuxZYpZ2UyD/SPF1ZjbR71s1qnIoWlbjAUM0OMNQfSXnANcxGQAAmQwKgRKFQw4hlcbHvpxwEwFUArgA+5Qel7hBAR0cmZAF7x1anEDf+ldtKHgcHvb15ZBOBX7h/8whEJXF8AYGUMA0yhigiSJZA15wp1PDHKn1zWqyL6LEYQ4XVdCv+OB8GJLdtBMXzHiuDEv8SmAGgGcAyA49767WJdhbLuRaTyE99TG6+oTAAxtk1gFYlxPN4VcYVlNBGBjPj3SQBdAFYDEPG/CMZENPNB3wjlEJw0uplh9nPHkX0tYrNMMZM32haz3qSrUrwroqYj60uyI54aVbGA53JmfsQVEQU1nwiCk1Lu5wLcMNyEgpPtz5ak2XTi7MdKn7fFrAe2jUmAcdoxQbFaVRGg4KSq3DH6xvAgG30f0AISIAESIAESIAESIAESIAESIAESIAESIAESIAESIIHxT2DG7Dl7Z3OppVA4tISz3ay1Pr6vp/OREvbJrgogUNfUepoCfuA2ZXaIAhiyyagRUPVNLecA6nrXgmXQ2SW9PY++PGoWcWASIAESmDgE4gQdhtEotr2t70kA9gdwLIATABxmqfRRAD/3ff4+AA/5sieUI+C61KviAAB3AzjI7fhCDGWskyD1GwGc7H7eDkACmV+KYcDeboC73EAv5WcAPgtgm5shRYQ6Uh50+381os9iBBFBXRfi31IIikyuv3a5vuYzdFc3O8KJvs/8QqAYLhiucgiAewC8w/3EtiaL4VuMACBJsHaSOSepK/GDIiyTvfsxV4BiCs1EXCYZKza5HU8GcA2As3wDefsmydhx674bwF0AmnwNRAhzLwC5yEHEJX8G8GZAh0nOx2L8KRmiJJORZ6eZMSnufJOc9eUIcC/WzvcC+KVvz0l/vwPwtwI6lr0p4igvy5R0IVmpvuEK+GxdTjTBiZ9BIfu5ALcMN0lyhhWboaTY9nHmWY0ZTip93sbhxDpFEmCcdpEA2XxUCFBwMirYq3dQHmTV6xtaRgIkQAIkQAIkQAIkQAITgIA25sjfrBPA6ZwiCZAACZAACZAACUxkAvWNradA4fu2TCWFcFHQl+yze+pSLyNKIX2wTWkI1B1y5K4qO3AboOXmVWY5KQ1W9lIBAkZ2kwGt9PF9XZ33VWBoDkECJEACJADYAuyDbuC38WpwMxBIcL1XkrSP8oFkx5DsHiLA8GcYuAnAvwLY6nZg2pEkK0iUDeV6brKX7+jnAngbgDsBHO4O/C0AX3ZFI1G2iJjjm242E6nriRzeMIQo/swnYX0WI4iIslWex/WvKc5JGuwuY5liHJvgxOQn7QoVNIiIwp+dQ77biIjIE09I38XwLUagkCRYO44fS1FH1v3lAE73dSb7+GhXNOB9/BUAV/jq3Oyu9yDRR6G2pQB83c0Q5PWxDsA/A1guP7ZidFwpwYl3Zhzps2kegI4YNnpVZC1eDUBENs+42VFExOIJ3YpZbzJGEhYJzB6uKv+2J5mhRJDklccBLAGwoYAOd8fQZQ6S4SZufxNZcGIijrufC3DNYJMkZ1ixgpFi28eZYzUKTsTuSp23cRixTgkIME67BBDZRcUJMHin4sire0AeZNXtH1pHAiRAAiRAAiRAAiRAAuOcAAUn49zBnB4JkAAJkAAJkAAJkMD2BNra2tIvbMrLLbHfBiA3FhZTrq8dcC5au7b978V0wralI9DQ2HKwVkpuUt4bUE+rXGpRZs2y3tKNwJ5IoOQEVF1T6wVq6EZ3QOG6qbs5X6SIreSc2SEJkAAJBBGwBbwnCVQ2M4vIODbBiQQxi4DiYDejxx0AbonpFokzkiBvEZl4xRQL2IQzIkgRsUacwHCv3+kAbgWQBbAawEYA/wPg/2LamqSazOsi99Z8aedlMhHxjAS0e+WTrlgkbt/+4FgvYH/AyLYRN2tHXEFEuf0rwd+yZo7zQYg7B6+JBCg/4MtYYBOcSF3JAvNd3zgy7tkAhGXcImIFyYYgwbpesQmH4vK1jVuMACBJsHbcOUs9yQYhfcs+fw+AtMszTnYeab+PK7ZqCVn/Hwaw1Pe8EFGBJ05Y7O5xyQgimTBk3+Xcvk2Bknx8hpsBJ+6ZYgqlpI8gQV4x/rRlIjjfPf/i+s+c73MAJNNPj9tBMfZJF+UWnEgmodsB+EU3cYV1QYxEwHKt8VAyRnlZRc12401wUon9HHd9mvWSnGHFCkaKbR9njtUqOKnUeRuHEeuUgADjtEsAkV1UnAAFJxVHXt0D8iCrbv/QOhIgARIgARIgARIgARIY5wQoOBnnDub0SIAESIAESIAESIAErARUXfO8Q5XWcvvx/AIYPYW8uqD3qeUSpJUvoD2blI+Aqm9qOQdQ17tDXDZ1d+cbDN4vH3D2XByB+sa2WVC5ewElt9avTDu5k9atXhk3KLG4wdmaBEiABEhACNgC3j/lBu7GIWQLyLUFVJsBm0mzEpjBpaZYwHa7/W/djBL/G2cig7JHQIKJv+er/yiATwB4PmYfSasdBeAht9GfAHwIQKsvyNkM+o7TfyOAnwHYz60sghURQPzI/bME158E4NkYncUVRFTCv35xjpieZA3ZslUECU4kW48IuCWAXYr45eMJs0XMACDZIZp8jG3Cobh8ba4qRgCQJFg7xjIZrvIPrjDoGPeTpJmGbDxMbiIKuwvAYT7DkgpB3una+QFfH6ZAw9xH3v6UrEFxywmuYM1fvxyCE+lfLpWQLEle+YX7mT+jTpjdRwCQNiIykCJniJyHf3X/XMx6ky7KLTjxn6Uynqw9yU7ySFxnWeodCOC/3awv3uMwAdp4E5xUYj8X6p4kZ1ixgpFi28eZY7UKTip13sZhxDolIMA47RJAZBcVJ0DBScWRV/eAPMiq2z+0jgRIgARIgARIgARIgATGOQEKTsa5gzk9EiABEiABEiABEiCBUAJqxuw578jlnMPhYD60OkQD+wJ4u7+VAp7VGn0aeCiVxkPP/aFjHYUm1buyZs5s26l/Uv5GaJwCYJPSzrGZnna5sZeFBKqKQEPDglo9Zct17s3Xm7TWi/t6OosJCquq+dEYEiABEhgjBGyZGES4+iUA/RFzsAVtSxNbQLUZvP2MG8Tv3Z4fhcsM+JTA6nMBvOFreKgbJC0iRq98GcA1bsaSqDFEoCHBxP5A9n8HIIGg26IaF/jcFCZI0Ph73XejdGkGfccZxsz2Ipk2JNOEl20jSZ9xBRGV8K9w+aVPCCIB5ZKBwRPshLER+35iBI4HCU6mALgBwKm+DiVzwucA/C2GA4T1NwBc6KsblIUjLl/bsMUIAJIEa8eY8nAV23lyBYCvx9yDZoC7dGxmXKoFcDkAyWDkFeH7aQByrkQVsVHEJbK3vSKCso8A6PJ9ZgqPvGxBcX9XJTkfZdhi/CntbeKIk93sSFEZWWzr0MwQVax95RScyJoQf37e578HXcHhq1ELIuS5rV8RHslaecLSbrwJTiqxnwt1T5IzrFjBSLHt48yxWgUnlTpv4zBinRIQYJx2CSCyi4oToOCk4sire0AeZNXtH1pHAiRAAiRAAiRAAiRAAuOcAAUn49zBnB4JkAAJkAAJkAAJkAAJkAAJkAAJkAAJkAAJkEAoATOYUoKvJcvJ8pBWcgv+VQD+xVLHJjixBfEvdYUV/xfhHxFDi8DkOF+9f3YzXPib2gIjJUhcsrBIdo9swvkIBxE0PFnG9SMcb3QDo2WYHwKQG8Xb3DElCFWC66MCxv0mSlyWPxvIr9ysBV42hyR9xhVEjJZ/RWhwNoCwrBMS+C+MFxl+DBKcSDWpK+IjL9uDfCYiWeG6JWQ9iNhE1qaILPxtRcB1LYCc0TYuX9uQxQgAkgRrJ13+ZqYM2YPCRLKShK1jWbdyFgl3r7S7n5nZ72zisvvctRCWjUjGkH1wKwC/ME1EaeJbv8iuwRUpifDEK7J3JEto2FkidWXNfQvAYgs8U0DjVSnGn9KHLYtPnLPccbM43eRbs90APgZALpoolX3lFJzYsjCYgpmk69irb2ZOkc9FxCeiMnM/jzfBicy1Evu5EN8kOcOKFYwU2z7O/EzBie07jr+fYs+LJPuxEudtHEasUwICjNMuAUR2UXECFJxUHHl1D8iDrLr9Q+tIgARIgARIgARIgARIYJwToOBknDuY0yMBEiABEiABEiABEiABEiABEiABEiABEiABEgglYGbZkMoScPxvACTzVN7XWoKTD3YzFiwM6NUmOJGqR7sZO/yB+Pe6gbt/sGTQk/ii2QCudNt6w60E8EkAGy3j27KUSDUJ/v42gD8abbwxJHjYnE+S7CjFLDERxIgYwVaE2cMFdP5hACLokfIyABE2eNyT9JlEEFEJ/77bFeX4s9BIUPwlAP7HEAzIWn2Pm+FGgpPNEiY4/wM+UgAAIABJREFUkXlLxoRzjEayXiVbx2qLeEIyRYpo4QyjTZiwKglf0/5iAo6TBGsnXX67APgOMJht0St/AXAZgB8EZIkRwZKI175mCHXOAyAZl8x/x7FlKfHOLfHBbywZmmQM8c3FAPbw2RaUHcUmohLxjKy1/wwQHsncPwrgAgByrtqKnF0/tjwoxp9ed9MA/BcA/3oX0YnMWfbHm8a4Yq9kipKz3n8u27gXa1+SAPeka04yQ4ko0SuSheRDEUK0uGO8A4BkODrSWDNLAGwwOhmPgpNK7Oe4vvDXS3KGFSsYKbZ9nPmZ3wPkvSFiyv8NaFzJ/ViJ8zYOI9YpAQHGaZcAIruoOAEKTiqOvLoH5EFW3f6hdSRAAiRAAiRAAiRAAiQwzglQcDLOHczpkQAJkAAJkAAJkAAJkAAJkAAJkAAJkAAJkAAJhBKQYELJwCBZGcwiwdgSvC2B1hLgKEG3IgLxigRFPube+u99FiQ4sWUg8dpIAL/04wlCJHj//cZYUjdOtgTJICAZTfwZDLxxJGvLCrcfCbCW+fjFC149aS835L9WgbVju0Ffhn3UzTwQlrEhyDybiKiQPpMIIkbbvyI8EYGUrCHbWjVZhQlOpO4/ull0zMwo8kzWq+wLWR+yjmTNy7qz7Z9PA3gmwFFJ+JpdFBNwnCRYu5AtYLsRX/oR4Yms6ycAbAMwCcB7ARxuiECkblQGJBGEiCjoLIuBsmckO4rH/UA3Q5JfaCLNpJ6IK34ZMEmbiMprJ2ejCPMky4Wsgfe5c/ELN2RNiijhGF//kj1KBAyl9Ke/r6Dzz89EzvxmN3uFyUQyncj7wMzkU8x6E/vKJTgxs0TJWLe5YrGwbERx17XEuYoYQLLg+MtnXQGV/7PxKDiR+VViP8f1h1cvyRlWrGCk2PZx5uYXiXr15byUM2bA/d4iWeXk3LTtJ1tWorBxk+7HSpy3cTixTpEEGKddJEA2HxUCFJyMCvbqHZQHWfX6hpaRAAmQAAmQAAmQAAmQwAQgQMHJBHAyp0gCJEACJEACJEACJEACJEACJEACJEACJEACJBBK4G1uQO3JCTjd597ALcH2cqu+V4IEJ/Jcgpu/CeD0BON4VSX48nw3O0A2or2IVSQLQVMB49zhik1eKaBtIU3+P3t3Ah9XWe4P/PecmbSFKlJQVC5bk0ClQNJasJY2aWSTQhFcKqKCLIJXQEG5V2XTK6srioL/C1xcQNmuIhUQZalZWipgaRKgUEjSoohcXIpCS9PMzPP/PJMz6cnJe2bOydJMkt/5fPzca3Pe7fueOTT4/uaxYMwt/qH7YHv7xn6rPrBpEJ26DmFbN9f5h6fDlQ6ihkgaiNgW+2vnzuwAv+2vK1TkWosFlazKjQWZTvZvKBU4sdvsc2HP66mD2AOrhmLP63NF2ib1DXY1lABAksPag1g6BrNHwXF+6T+npcJWdgj6Av8/Sedpfdv+2Fjh/52o0Ffan8fFoQogccay/bfKIfYOui3QwKop2X/CYw5lP8PzGez77wYAVtnJ3rXha6jzS3rAPY6x3WOBJQsMWSWSwuUKg8Ttz3VfjV+dyypoFS57bqyyyobAn43XwMm2+jwn2aMk77ChBkaG2j7OulzViYLt7O8lVvHE/llm12h8Hkf6fRvHifcMUYDntIcIyOajIsDAyaiwl++gfJGV795wZhSgAAUoQAEKUIACFJgAAgycTIBN5hIpQAEKUIACFKAABShAAQpQgAIUoAAFKECBkgJ2mPAMABc5qg0EG9uBR/sWfKsuYAeTw4cxiwVOrB+rhGEH+L+YIDBgh3sv8ytLRB0ODy/QwgJWveDfS6yn0M6qEVwC4BcAuktqDd8NrtCB9W6H4S0kMdjLvpX/qlBjs7DQSdxrMIGIbbW/dkDXDu6fVGIxtq/2TN/nh6o+5d8fJ3BSeF4/AOB8AAfEgLPxrgRwB4BSwZ7B+BamMJQDx0kOa8dYcuQt7/ArJ70/ZicWArkawPWOChtRXXgADgHwZQB1McexCiNfAbA+xv0WOlni32+Vg0pdjwGwSgQWOLH3yBwAdwcCEb8BYMG+v4U6Gsp+uuZk7z+r0mQVYIJVV1z3xnn3DXV+IxE4sTOoFwK4NLAoqzxzgl9ZptRexf25/bPxmkBYzdr9BcBxfrWeQj/jNXBSWN+2+DzH3ZMk77ChBkaG2j7OmkqFeqxik83jRb+z0fo8jvT7No4V7xmCAM9pDwGPTUdNgIGTUaMvz4H5IivPfeGsKEABClCAAhSgAAUoMEEEGDiZIBvNZVKAAhSgAAUoQAEKUIACFKAABShAAQpQgAKxBHbxD9Ie7X87v1WRsGCJHaRe5h+kt4PhhX+3mjRwUpiEHbafC+AIAO/2x7IKGXbZAeinATQB+JV/MDwXa/YDb5oG4DAARwGwA7M2ll0WnGn1QywWaLGDyqUCAoOcQslm4XCIzW0RgBUlW0bfYAdyLWRROGw+mD6HEojYFvtrh19nAjgewEIAs/z12vNp+2n7+msA/wIQXkvcwInrebVQVWGswnO0HMD9CZ+jofgO5cBxksPaQ3gE803tnOBu/uevAYCFNmaHPoNPAFjqP+8bBzmgBUP29d9d9hnfLxBoK7xPbH8sCPJCkaomUcPvAOC9/jqsaklhDYV3o31WLUyyGkCwApO9f24EUAjd2PPyIf9ZCY41lP0sRmbv82P8d6DNuRCaMZOV/ufDPgv2GSl2DXV+IxE4saomFh6y93vh+h6AL4xAaNBCZxZGDF4WdLHQW9b/w/EeONmWn+dSr4Ek77ChBkaG2r7UWoI/tyClVc6xZ7rwdxX7uVXKsvdGu3/zaH8eR/p9m8SM9yYQ4DntBFi8tWwEGDgpm60oj4nwRVYe+8BZUIACFKAABShAAQpQYIIKMHAyQTeey6YABShAAQpQgAIUoAAFKEABClCAAhSgAAUoQAEKUIACFKAABShAAQqMdwGe0x7vOzw+18fAyfjc10Gvii+yQdOxIQUoQAEKUIACFKAABSgwdAEGToZuyB4oQAEKUIACFKAABShAAQpQgAIUoAAFKEABClCAAhSgAAUoQAEKUIACFChDAZ7TLsNN4ZRKCjBwUpJoYt3AF9nE2m+ulgIUoAAFKEABClCAAhSgAAUoQAEKUIACFKAABShAAQpQgAIUoAAFKEABClCAAhSgAAUoQAEKUIACFBh5AZ7THnljjjD8AgycDL/pmO6RL7IxvX2cPAUoQAEKUIACFKAABShAAQpQgAIUoAAFKEABClCAAhSgAAUoQAEKUIACFKAABShAAQpQgAIUoAAFKFCGAjynXYabwimVFGDgpCTRxLqBL7KJtd9cLQUoQAEKUIACFKAABShAAQpQgAIUoAAFKEABClCAAhSgAAUoQAEKUIACFKAABShAAQpQgAIUoAAFKDDyAjynPfLGHGH4BRg4GX7TMd0jX2Rjevs4eQpQgAIUoAAFKEABClCAAhSgAAUoQAEKUKA8Bby931k/I5vBEQIcIYJKBd5RmKoC60TxNDxp0qzet8fO3tONjY2Z8lwKZzVeBapn1y3UnDRuXZ8+76Vk0XOPNz89lDXvM6fhzZlM7h4B5hb6EeDrHW3NXxpKv2w7sgK7zpmz/fY9U29QwUf79s3Tho7VLU0jOzJ7pwAFKEABClCAAhSgAAUoQAEKUIACFKDA+BXgOe3xu7fjeWUMnIzn3R3E2vgiGwQam1CAAhSgAAUoQAEKUIACFKAABShAAQpQgAIUcAhUzjnsTV6m+1SFfA7A7gmQOlTly96m7e/s6LivO0G7cX3r9P0Pfaukek4Bcnd2tS1/dlwv1rG4kV4/AycT7Ykqvl4GTvg8UIACFKAABShAAQpQgAIUoAAFKEABClBg+AV4Tnv4TdnjyAswcDLyxmNqBL7IxtR2cbIUoAAFKEABClCAAhSgAAUoQAEKUIACFKBAGQpUVy+anJu66aMCvQLA24YwxRZB9tMdbSueGkIfY75pTc0RU19D90ki+mVAu4ej6sZYQtlW62fgZCw9FSM/VwZORt6YI1CAAhSgAAUoQAEKUIACFKAABShAAQpMPAGe0554ez4eVszAyXjYxWFcA19kw4jJrihAAQpQgAIUoAAFKEABClCAAhSgAAUoQIEJJ/COdx26c8+WnqugOKnI4jdA0SmCnCo8CKoATIu4/6WcyEnrWpseBKATDXS3/ebtNDlVcScEC3vXrs9PpMDJtlw/AycT7dNVfL0MnPB5oAAFKEABClCAAhSgAAUoQAEKUIACFKDA8AvwnPbwm7LHkRdg4GTkjcfUCHyRjant4mQpQAEKUIACFKAABShAAQpQgAIUoAAFKECBMhLYc07d29M9cuvWcETf5HoAuTcn+MF2W2TlmjWNr4WmLdWz696sOfkAgAsB7B76+QZVXdLV3vJQGS13m0xlnzkNb85kcvcIMLd3wIkVONmW62fgZJs80mNmEAZOxsxWcaIUoAAFKEABClCAAhSgAAUoQAEKUIACY0iA57TH0GZxqn0CDJzwYegnwBcZHwgKUIACFKAABShAAQpQgAIUoAAFKEABClCAAskFZs5seEP3pNy14comAjyaEzm7q7XpD3EqlFTPnbuDbp58OYCz+89CnpJs6tiOJ5d1Jp/d2G2xLQMX5ai0LdfPwEk5PgGjNycGTkbPniNTgAIUoAAFKEABClCAAhSgAAUoQAEKjF8BntMev3s7nlfGwMl43t1BrI0vskGgsQkFKEABClCAAhSgAAUoQAEKUIACFKAABSgwoQUaGhrSf9ygFwj0q/0h5LaKyemzn3n0ob8nAbL+XtiQvVghX+7XTnD17jt6/9HY2JhJ0t9YvndbBi7K0Wlbrp+Bk3J8AkZvTgycjJ49R6YABShAAQpQgAIUoAAFKEABClCAAhQYvwI8pz1+93Y8r4yBk/G8u4NYG19kg0BjEwpQgAIUoAAFKEABClCAAhSgAAUoQAEKUGBCC1TXNLxbJfdrANP6IBS/BjKndLY//PJgcCrnHPYmyfT8GNDjAu03iHpHdbQ3/n4wfY7FNtsycFGOPtty/QyclOMTMHpzYuBk9Ow5MgUoQAEKUIACFKAABShAAQpQgAIUoMD4FeA57fG7t+N5ZQycjOfdHcTa+CIbBBqbUIACFKAABShAAQpQgAIUoAAFKEABClCAAhNWoLp60WRM3fgDBU7diqDPQ1OLO9sbnxwKTGVN3aEi8ksAbyz0o9Cr9piW+uJEqXKyLQMXQ9mrkWq7LdfPwMlI7eLY7JeBk7G5b5w1BShAAQpQgAIUoAAFKEABClCAAhSgQHkL8Jx2ee8PZ+cWYOCET0Y/Ab7I+EBQgAIUoAAFKEABClCAAqMooKGx+TvrKG4Gh6YABShAAQpQIJ7A9P3raryU3Adg174Wgos6W5uvABD++028Tv27Zs5seEN3Re4nAD7Q11Dxh3Qqe+za1StejNGZV1XTMFOR+yAEiwSoBTDF2imwToDVKrhzS0/PfS88tfIfMfrL31JZW3+qADcW7hdPGzpWtzTZf29oaEi/8M/sfOTkJAAHK/AO/76XoHgcwO1aMWlp16oH/xk13t7vrN83l9X7ANkzzpyC40fcLzNmz397Jps6DB4OhWI2eudV4d/fA+AZCFZD5S5NVywrNr9Sc/Kr0xwC0eNE8a6AwQYVPOHl9DeievtzTyxf53pGRmD9paac/3k5Bk7sefrzK9hfNXd8DnjPgGdY8bQC92sqfde61cv+ONTPXBBqxoz5b8xMTt0MwbF9z7rqko72lp+XAp1RUz89A9wLwb5b3wtyRmdr0w2J2ypWSkqP7Vjd8tcibSM/6wI8o4JHFXrHlu0yy15YufL1UnOwn5cKnMyYPX/XTC51KiDHAVrjf55eAvCwvVeQmnRP3M9ROFglils2VWw8/cVVqzYBkKqahv1U9FQPuqjfOyU/lv4wybpca99tv3k7TU5PWiiSO1xV3g3k9y3/rrQrbwisgWJpNuPdv35No61zMJe3d82Cg7KSOl6ghwXeQ75b/7WEP5MKnNbV1vzDuAP3vYugH1dgtgDT/bax3kUxxvGq3tlQKZnskpwnR4rigEClL1vT06L6gCJ1d2d74xoAuRh98hYKUIACFKAABShAAQpQgAIUoAAFKDCuBXhOe1xv77hdHA/vjNutHdzC+CIbnBtbUYACFKAABShAAQpQgALDIsDAybAwshMKUIACFKAABbalQHXNwgtU9PLAmC8LcGRHW/Pq4ZhHVW398VCcI9C7BbpsY8XrT/iHsIt171XX1h+WAy4RYG6MeWyG4LpcpuLKdU8+9H+l7o8KnFQdsGAOPO87AOpK9LEZwEWyceo1HR33dYfvHcbAhVTX1M1WkUsAHF1qXYGfbxaVS7fH5Kvb2+/fGLddTc0RUzeh+xwV/Y/Aoeuo5j2A/CLtZc4Lh4eGcf1xp56/r8wCJ1JdW3eEQr4J5A+xx7jkLi+XPe+5J5Z3xbg51i0DP9/6/d2npT5fqsKQb/lAINQEqN4wOfP3s9esWbOl2OCVs+qOFpV7CveoyJVdrU0XRoRppHLWwgNF9dsxPnfW5UsKucDbuP0trs9ecF5RgRO8+obf69SNZwO4LBjKcKxpgwLf2LJ9z9WlQi5RgZPt0+m0dk++BIoz+1kOHOwliJ6/+46pn5bam2DTvQ9YUJnzUhcD+rES/Qeb9ShwvWYrLo3zviw0TPB+7BDo2R1tLfdXz66r15w09j0LMQMngXfRxSX2yO86+WfHX883ABwS68MEtKjIeV2tTX8YzmBYzLF5GwUoQAEKUIACFKAABShAAQpQgAIUKBsBntMum63gRBIIMHCSAGsi3MoX2UTYZa6RAhSgAAUoQAEKUIACZSvAwEnZbg0nRgEKUIACFKCAS8BVAcG+AT/dnT1x7doVr46G2m7z5m036fVJF4vmQw+FCh4xpyJPqeCUrtamx4o1cAVONIu3Q+QHMYIWfV0rcOOUHu/cNWsaXwuONxyBC6uM8ad/5M6FwCrNJHTonY1Vzsim9eTnV7X8pRRgb6Ub7xZA9yt1b+jnz3qaO+m59uWPFP58ONafcA7528socOJV19SfooL/N4i92yCip3S0tvxqOA61DwiOxKs2AkcQzR6oOJVKLEByuaieX9hDFV3c1dpyb3hPq6sXTdY3bDoHqhb8SPaMK5YCmTM62x9+OepZcQVOFLljAO84AU6L/YzFGMsVOMlkvPO8Cv2mQD8eeyzge5N7vAvD7xRHe6mqqTs+6Turfz/ylHi5D3esbrHKHcWuwYzVI4pPq0gXoMv6noUYgZPq2vn7AakfKvCuBG526waontnZ3nJ7ic9OIQx2a5L3vT+XHhE5d7cd5fokwaCE6+DtFKAABShAAQpQgAIUoAAFKEABClCgrAV4Trust4eTixBg4ISPRj8Bvsj4QFCAAhSgAAUoQAEKUIACoyjAwMko4nNoClCAAhSgAAWSC1TWLthHRH4NlapA68s625rtW+W3+TVzZsMbuiflroXiJMfgL0Fwv6iuB2SyKuohONBxUP0lVf14V3vLQ1ELCAdOFPIdgZ4cOHzcA8UfRNAMaLeK7AXFEQDeFu5THQeoZ8yev2s2630Cgikqsj0UHwWwq9/2VVXc7In+rdBXVnO3rGtfsTbQt1TWLjxZoNeF16fAOgFWC/TJ3vtlsgIHAzgoohLAZbtP875a7HC0HfBWpO4EsE9ofXEdns3mvGPXP9H4jLUfhvUP6tkrl8BJZU3doSLyv6HD7FYRpl1UWyD6L1ugQqzyScPAQ+/6PDS1uLO90d/jQXHkG+1Te8i/ZZC5R4BZhefP09zhwYBQuHerLrFRNt8I4PjQz0pWP9prVsOOac3docDhvWtEaxrpxc+2LftzsC8LVL2wIXuxQr7s+EytE0GLfdZVJaWCgwSoH/B8K5oyFXpCVKDKFTiB4mkI9g2MuRmK34poW+9nSQ4DdM4AccFNk7d4Z0UFQcKBEwB3KvAXAc4K9LVBIfd6yHVBZQcVHOX4zEGgl+w2LXVpsc9sxDNmQ70ExeOwd4Ro1vz896SFN6aF1yWKWzZVbDy9WNWpomMV3sm2Hg+HQFETGMMqqfxGgGMKf+Z6XwbnVORdZFWlHhPgYXsnQ/CWnMqRAkwPv7MU8qmutqYfR4VOosYQ4BmI/g6Kv+af3ej3/qsCXdLR1vLbwX8y2ZICFKAABShAAQpQgAIUoAAFKEABCoxdAZ7THrt7N5FnzsDJRN59x9r5IuMDQQEKUIACFKAABShAAQqMogADJ6OIz6EpQAEKUIACFEguMPCAPiCqSzraW36evLehtbAD6H/coBcI9Kv9e5KnVHPndLW3/A5ALviz6fsf+lZJ9VwswBmhYEa/AER4ZuHASeDndkD6+gove8Xa1SteDLazagy57TedKqJXhQ6+L+vO9Cx54amV/3AJDDyIrs97KVn03OPNT0eJuSqECPAo1Duno73x0bCD9WMhgde8108XlStD83tWsumjOp5c1ukar6rm4F0gafum/0PiOFgFmskbK86C4NLQONfJxqnndHTc1x0cZzDrH+yTVA6Bk8o5h71JMt23AXLk1nXIbWkvc174mbKf5yv6bJx0cvi5UuhVe0xLfXGoVRTylXI2ZK8C5DOF+ZQ69D+jpn56Brg3FMzINxfISR1tTTdHPrs1C+bmxHsAwBvz96jeMDnz97PXrFmzJdAmKlDVIup9wfWM+66fBcTCcIFqKPLj19OvneUKTDgDJ1sn0QPopVN1u6va2+/fGJzb9Jr5+3iSsmpHwc+EhWfO72pr/roryOAInASJNovKpdtj8tWhsbyqWXXzoN51ocpCFvT6ZGd7800u571mNrzNm5S7XSx013fp8yo4a48dU791PTP5ajJTNx4H4Luh4NyrEBzZ2dr8sHOsAxrekfJyS0PBmJcUcoG3cftbQp93q25zoKh+G0Cdq79iz96ec+renu6RWyFYGGibt8tVVFzbterBf4b69KprGt4FyV0dqoayQTx9f8fqlqbwHGbOnDlpc/rN3xHBmYGfrchp9rR17SueDe9t7+dHjwHUnodg4PDOyT3eJ2JUohns64ztKEABClCAAhSgAAUoQAEKUIACFKBA2QrwnHbZbg0nVkSAgRM+Hv0E+CLjA0EBClCAAhSgAAUoQAEKjKIAAyejiM+hKUABClCAAhRILuAIXrxaqvpB8lHitaiuaXi3Su7X/b6FX7EUyJzR2f7wy8X+d4KqmrrjIWIHgoPf4O8MQFg/EYGTHlF8uqO9+UeuQIc/vuugfI94erjrcLO1GUTgQqpm1V8AxWWBNa9GFsd2Ptn8pxKaUj2r7n2q+eoafYfyVXRxV2vLva621bMWnqmq1wZ+NlgH58H1Qaw/3gPjuKscAid7hwMXQNFAUuG5qq6pP1UF/9O3LMXTaeDote3N6wYN4jesrqn7kPZWXOm93CGQvh9Xzqo7WlTucY+r3999WurzUUGYypr6c0TyoYbCWCd0trfcFuzLFahSyE+9KZvP6njkkXz1l4ir8HzbZ7TwWe9R0fe7nu8igZOeklUw5s7dIbd5yrUC/fjWuUSHxYoETjaI6CkdrS2/iqq4UbV//e7wcHO/oIXiD+lU9lhXSKmqpu4jELGQWOF6UVSP6WhvscomRa/KWQsPEtW7AhWXoIpzu9qbrw43zIctXsl9C4pzAj971tPcScUq5LzjXYfu3NOduQbQj4T7jAqc9AY7cl8BcFGgzQaBntDR1nJ/lJ3d6x5P7tJ0xcnhkIojTFU0kFeYS3Vt3XsV+c9Qb5AKGLV/VpbaY/6cAhSgAAUoQAEKUIACFKAABShAAQqMtADPaY+0MPsfCQEGTkZCdQz3yRfZGN48Tp0CFKAABShAAQpQgAJjX4CBk7G/h1wBBShAAQpQYEIJDAxelK6+MRJAvdVNsl8XyOcD/ccNWVgTqaqtOxuQ7wXabxD1jupob/x9eM4RgZPIgEqw/W77zdtpcrrCDh5vrX4gckZna9MNLpukgYu9ZjXsmNbcHQoc3tef6oBD+1H7MGPG/DdmJqfs8PqxffdEzM+1FhW5co8d5culKmu4DvO7qnIkXf9Qnq9yCJxU1y48UaF9lSkE+HpHW/OXSq3LvRfRQaFS/QV/Hg54KNCaRnrxs23L/uzqp6q23qrX9B78F7RD8RqAg/17V3Rnet7nqugz8Jlwvk8GBqoUTZkKPeH5VS1/ibEu12fdWW0iKnAi0Et2m5a6tNQzng+CpCz0htlbP0u4qLO1+YpwACIqcCKKT3a0N/+wWGDC+q6qadgfkr0HkD2Lfe6tQkd3eudrIHJ6qTm5LF0VbyD4Vmdr8xfCc5y+f12Nl5L7AuGUHhH5WEdr09bwUsSGOe16Bzitqy3v0e+q3v+QKk1lLHC4j/+DkqGgYAeO8Xqgufd1ti//TfC+ytqGBYLcskIgTxS3bKrYeLqrQk6wnVWIwdSNP1Dg1MKfRwV1YjzDvIUCFKAABShAAQpQgAIUoAAFKEABCoxpAZ7THtPbN2Enz8DJhN1698L5IuMDQQEKUIACFKAABShAAQqMogADJ6OIz6EpQAEKUIACFEguUF1b/zUFvtjXUrRTVY/qalv+bPLeBt/C8a3zVoUhdsjCRo4KT3S1Nl0YPkjtCJwUrVISXJnrwHaxUEHSwEX13Lk76ObJJ4horebkIAA9KUkviQoHuNTD+xo1Pz+g8cDWaijJAkdVNQuOhHhWuaFQTWVAGCHp+gf/FAHlEDhxhLiKVgQJrNeCFF8DZBGA5wBthaZ+2dne+ORQTKytI4TUo/AO6WprXB7uO3yvBZC8HF5T0cv9e18W4MiOtubVA9rW1E/PAPdCsK//swFBkBmz5++ayaaWQnCgf09khZKodTv6cFabcAZOilQOcX6WBlYAclasiQicxKlukx/WVeHDFYaw4INu/9r7BTJXBQcJsDOAj7r2I8ov/IxGhS4VlZg4AAAgAElEQVQGVKsBnMGeqHEclViiAycDnN0VSop9FgZUa3JU8hnwjlAsTXdnT1y7dsWrpT5nVbMWni6qn1dFF4DVktIHoipbleqLP6cABShAAQpQgAIJBOYDCP69/ToAnwPweoI+Jtqt2wH4DoBPBRa+AMCKiQbB9Y66wAwAtwOo9WfyWwAfA/D3UZ8ZJ0ABClBgiAI8pz1EQDYfFQEGTkaFvXwH5YusfPeGM6MABShAAQpQgAIUoMAEEGDgZAJsMpdIAQpQgAIUGE8C4WCCAo+k097iZ1c1/m1brrNyVt3RonJPYcxSFRii5hY+IC3AAxnxPry+tfGVYJvwgeuk4znGiaxisS0DF4U1xg6c1Cy8IBAkgAA/xMapZ3Z03NcdZ//3qT3k37LI3AogI8CjOdXHvO22PNDxyCP/KrTflusvi8BJTd2hIvJgwG+DiJ7S0dpiwZzw7wtxmIflnurQXkdVZwhXQxHVJTkPrwc/n/ZnHe0tPw9PbMDnWHFuV3vz1cH7BoScFCslpcd2rG75a9yFukJfrvU4AyfirlASNXbYA4AzcOMKnIjIWR2tTT+Iu669axbMzYlnAbA35tsonk4DR69tb14Xt48498UJnLgqJUVVJ4ka094PGWTuEWBW4N0+oMKJu1qSuxJKsfVV19bPVsAqmuzSyzewkk917fz9FCmr2rK735dVbTl3tx3l+lIVb+LY8h4KUIACFKAABSgwAgIMnCRHZeAkuRlbjIwAAycj48peKUCBMhDgOe0y2AROIbEAAyeJycZ3A77Ixvf+cnUUoAAFKEABClCAAhQocwEGTsp8gzg9ClCAAhSgAAX6C4QPoQPJKlwMl2dVbf2lAC7q68/xzfRxxhpwYDtiPY4KJ7dP1SmntbffvzHOOAMObANjLnCy114NU1I75q6D4qS+NYuc0dnadEMcg7j3TLTAiaP6hlH1ALgfkBu7M1uaXnhq5T/i+g3XfVWz6g+G5g/j58MMkVUt+oW/et8Hms16/Q7pC77V2dr8hWCAxhECcVYdGVA1Q3BT9hXvU+vXN25OslarNgHV64u9M5xBBtXDutpbHoo7lit4IZCTOtqabg724QicRFaCiRq7qubgXYC0VYjZWv0lohJN3Pm77osVOBlYrSbxelzvGFdoxRFMiazAU2zdDr8Bz+DMmQ1v6K7I/QTAB0J9tSjkRxVe5rdrV6/4y2iGw4ayt2xLAQpQgAIUoMC4FGDgJPm2MnCS3IwtRkaAgZORcWWvFKBAGQjwnHYZbAKnkFiAgZPEZOO7AV9k43t/uToKUIACFKAABShAAQqUuQADJ2W+QZweBShAAQpQgAL9BQYGL7Z94GTmzJmTutM7XwOR0wuzE5ULO9qbrki6X65v1BdPGzpWtzQF+xqw7oSH3sswcCLVs+venFO8y1N8UCHHAZjW5+kIxLgqMmjCw/hx9meiBU4sy1FVW3c2IN+L9BG0aw53ppD7TUXmH6vXrFmzJY7lUO6pnl33Fs3KUgjm5ftxV8+QylkLLxfV8+2WQoWgTE+3NzldYRVa7LBb358HKweF+3dVF3JVJgHwsECDFWFiLTMHmS3AMX03K5amu7Mnrl274tXCnw0MnCR/v0XM+bLOtuaLgxMd8Jwr/gBkju5sf/jlWAsCMFyVPlzj7TWrYce0ZGtzOe9YgZ4A4G1b37e4ZVPFxtNfXLVqU+HPHNVWEq/H+gqHCV2Bk3BlEgCvquJmTzRRpS0V2R6KjxplYR0qurirteXefu//3lDVLwFUuKwUWAfIXZ6XWzqpO7VqzZrG1+LuIe+jAAUoQAEKUIACIyDAwElyVAZOkpuxxcgIMHAyMq7slQIUKAMBntMug03gFBILMHCSmGx8N+CLbHzvL1dHAQpQgAIUoAAFKECBMhdg4KTMN4jTowAFKEABClCgv0Blv2oG+Z8N6pvlh+I6nIesXSGKOIETKVKhxLW20QqcmNUUTHmzZNJVCuzlqdbkBPMEqAUwJWofXOvbVtUUJmDgBFZFYXNF7rsCnBbjs7EZit9C5CearljWterBf8Zok/gWV3AiHDDKhxI0d4cCh9sAKnJlV2vThQ0NDak/bcheBchnegceGNwYEFAQXNTZ2myhsb7fkVyf9cQLiWigwCPptLf42VWNfSGFAeMNIgRiw1XX1n9NgS8WhnZ9nhzvnkRVk6xv9x7h3K725qvjOFl4b+N2O+9ckcM+mpO3CTA7/35QHBAMoIX7clW7qaypO1RE+oJALt84cwq/K52Bk9l1CzUnjXH6S3qPazxz/uMGvUCgVlXLGToJjGPViZYr5OZcj9y3fk3jS0nnwPspQAEKUIACFKDAEAUYOEkOyMBJcjO2GBkBBk5GxpW9UoACZSDAc9plsAmcQmIBBk4Sk43vBnyRje/95eooQAEKUIACFKAABShAAQpQgAIUoAAFKECB4RNwfLM8RHVJR3vLz4dvlOI9jXTgxHXgOElgxDX7JO2HGLiQvQ9YMD2bSn0Sqh8RYPpg9sV1QH7vd9bvm8vqfYDs2dtn8uoPceYyxPXHGaLvnuoBB9eHZ03OIFOJkFJ19aLJuambPipQC130VZMosaAeAX6l6v1XZ3vjU8GwRiKIiJura+o+pCL/W/hxuJJQ+JkIvguqaxeeqNCbCm3DlSMqa+rPEcF3/Z/3iKeHhysLjXbgZLChiapZC0+H6vV9bjEqBrlCHHH2ME64JdjPXjMb3paalD0RkI9DURNnjPA9zsBJbf2pAty49VkZWAUlzljlGDjx5+1VHbDwvfDUKhFVx1mLf88yEe/SjtbGZgC5BO14KwUoQAEKUIACFBisAAMnyeUYOEluxhYjI8DAyci4slcKUKAMBHhOuww2gVNILMDASWKy8d2AL7Lxvb9cHQUoQAEKUIACFKAABShAAQpQgAIUoAAFKDB8AvvUHvJvGWTuEWBWoNfLOtuaLx6+UYr3NOKBE9HFXa0t9wZnkSQw4pp9kvaDDVxM3//Qt0qq52IBzojxLfzBaT4LwAseop64gRO8LMCRHW3Nq4fyPLsCJ64gk2uM3ebN227K6+kjVOUcAAti7uVmAOfuPs27sbGxMTOUuQfbDggZKZamu7Mnrl274lW7r38gpX9YJxxOK1Q/sVCMVXTprsj9BMAH8uMp/pBOZY9du3rFi8Hxx2rgJBSmQZwKJyMdOKmpOWLqJnSfo6L2ro6sbuR4dqxCx18AzC78bIIGTvLLt2onL/wzOx85+YwCR8e07FGRb23ZbsulL6xc+fpwfT7ZDwUoQAEKUIACFIgQYOAk+aPBwElyM7YYGQEGTkbGlb1SgAJlIMBz2mWwCZxCYgEGThKTje8GfJGN7/3l6ihAAQpQgAIUoAAFKEABClCAAhSgAAUoQIHhE5g5c+ak7vTO10Dk9L5eQ4fQhzrajBnz35jZzrsOir+p4Lee4NGO1S1/K1RvGOnAiXjaEK60kCQw4lp/kvaDCZxMr5k/IyWpmxR4VzF/AZ5RYI1AVuQgj+YET65vbXwlTpUER9ioR+Ed0tXWuHyoex5sP5j1D3b86tr5+ylS9wHYvdCHa/+T9l9Zu2AfEfk1VKoKbeMGToJjWTBjy+TsnFzOOxbQ40pUrOmB4pOd7c19VUWSzjt8/4BgSP+qNlI1q/4bUPyHtRPggYx4H7bnyf77bvvN22lyuuJXAOzAm4VK+sIqjmo53999Wurz4bDMcH7W41gMGE/xByBzdGf7wy/HaV+4J9bnaU7DmzOZnIX35ub9NHlFENf72PWcVdUcvAuQvh6CY4utQ4F1ongagpU5kUdSkmu1d29lbf0ppaqXVNbUHSoiDwae90fSaW/xs6sa7d0d+xpMhZPBVqKJPamIG82/J73T7Cy8I8XDB0pVjFHIV/aYJlcMZyhsqGtgewpQgAIUoAAFxqUAAyfJt5WBk+RmbDEyAgycjIwre6UABcpAgOe0y2ATOIXEAgycJCYb3w34Ihvf+8vVUYACFKAABShAAQpQgAIUoAAFKEABClCAAsMrED4QDAxPVYjCLKfvX1fjpcRCALsGZt5XRcV1yFpULuxob7oi6Upn1NRPzwD3QrCv39YZokgSGHHNIUn7pIGL3lCA3gDoR0JjPyHQH+W8VEtO0bG+tfGfhdBOeI6DOSBvfajqYV3tLQ8ldS92f9L1D2Vsx/5DICd1tDXdPJR+965ZMDcn3gMA3ljoZxiCLFI9u+7NmvMWQPUTELzXUV1hWXemZ8kLT638x1DmH2wbrtahfgWgvWY17JjW3B0KHJ5/FkSu7GpturDwjFkliD9tyF4FyGfy/Yl2qupRXW3Ln+1fGcV+pEs62lt+Hp7zXns1TEntmLPw2Umud8FwrbHQz8CAS/+qLXHGG7Du/OcE53a1N18dbO+ogrOiO9PzviR7Z1VLNsrmGwEc3/echSxtPn98RS8R1fND8/+TKm6EeA+l03jm2VWN9szkYr2/HOGYytqGBYLcsr6KPIMM61TV1l8K4KLCPFwBmgFjBZ6tOHs0UvfYZ0KgB6U0d4JCjgMwLTTWs5JNH9Xx5LLOkZoD+6UABShAAQpQgAJ+4Dv4pQDXAfgcAFZai348GDjhR6dcBBg4KZed4DwoQIFhF+A57WEnZYfbQICBk22APJaG4ItsLO0W50oBClCAAhSgAAUoQAEKUIACFKAABShAAQqMtkD1/odUaSrzawD7BOZy2e7TvK8Owze3W9WEC6C4LNB3DzT3vs725b8p/Fl1zcILVPTyvnsEN2Vf8T61fn3j5iQ+cQ8uJwmMuMZP0j5p4KKqZsGREM8qSVT4Y/eo4nJv09SvdXTc1x3HI07gxHW4HSJndLY23RBnjMI9lbMWXiGqiwE8B2grNPXLzvbGJws/T7r+JGOH7w2HJuzn4eDEYPp3hLL+JMgu6mhb8dRg+nO1mb7/oW/1UpnvhoJGw151JhyeKfhU19bPUsA+k7vY/FyhkQHVKkQX77Fj6rf9giiKp9PA0Wvbm9e51hkOIAymEkhcc0dFlcSe7mdKF3e1ttwbnMeA57yEg2sNjqpDr3qaO/y59uWPFO53BfgsiIYpW87teOSRf8WxGfD+cgZOBlT1eVmAIzvamlfHGcPuiVuxxVFBqEc8PTxcmSruuCNxX/596W3+r0IFoMIYwxFoG4n5sk8KUIACFKAABcaVQLEKJ2kACwB8AsA8AHa4/VUAjwJoAvBLAGuigsgxlOxM3lsBNACoA3AAgFmBIL6N1QrgCQD27xRaAMT6O2nE2Dv44xwF4J0A3u3f9zyANgC/A3AXAPvvWmT+gw2c7AngWgBHB/q2sU71xy42pgdgNgALKi8MOK0FsBLArb5PISgU3tePA/iZY007+39uX1BgVyFwZP+upAbAOUC+8uFOAH4PwKoU3h5j3+33vsMAHOPP254du4LW9u8l1id4fi4GcElgDV8GYAH0uFfc9uH9/S2AjwH4uz+QPUf2DJmL7UlhbeZjn407ANjvWJm4EwvdZ+NbZcv3+8+rjWGXfebsc3AbgD/6f8bAySCR2YwCFCh/AZ7TLv894gwHCjBwwqeinwBfZHwgKEABClCAAhSgAAUoQAEKUIACFKAABShAAQrEF8h/Y/6G7NcF8vlAqxdF9ZiO9pbH4/c08M7eMEt2KaD7BX46oGpD5ay6o0XlnsI9CrSmkV78bNuyPycZP1y9QYAHMuJ9eH1r4yvBfpIERlzjJ2mfJHDhqqYAyF2arji5a9WDVtGk5OWskgB8vaOt+UvhxuHD/1C9YXLm72evWbNmS8mB7NTGjPlvzExO3QzJH+TIX4WKGYX/nmT9ccYsdo/bD0OqElJdvWgypm78gfYeMspfUc9V9dy5O+D1KQsVOheCgwGkU0ifEPc5rtq/fnekYEEGO8jV6wmc1tXW/MOh2hTaV8+ue4tmZSkkfyCtby3pXPYwFflff9TnvZQseu7x5qeD41bX1s/uH0qRC5HK3dCvP0d4oV8fNXUf2jpO/ieDqRKRD7KJ4uOq6AKwWkRbdpuWeigYknMETpzVSYrZDgx4uKukOCqcDAjWldrD6tl1CzUnVkmnN2ymWCkpPbZjdctfC23D7zhbO7I4tvPJ5j+V6r/w+FbNqv9GMDjhCv24PttQPaGzvcUOT8W6HAEa5/PsCvVAcFFna7NVuSp2qK/fPOyfN7lU5ueiyIinj0G9jkyP3LJ+TeNLdqN9lnX7jfPzn03FPBXs6gGnxg3R9M5Tb1bkA3aFd4Hz3RoLiDdRgAIUoAAFKECBeAJRgRMLR3wTQN/fTSK6s9CJhQAsGBL3srN4Fmb4IoAT4jYCYFX27MsmrgewMUG7qQDO8MMTtq5il4Vc7O+kFmbI/z3PcQ0mcGLBGgtz9P1u64cv4oRNLIRjwYpSe/EYAPu93IIz9vtisHJNksDJF4B81Uj7+3JfFc6Aw1/8IMkqh81eAM7zQ0qutuEm9vzYnlrwvNTfzeMGRqL2N277qMCJ/TuTJQC+EgiZRI1le3GuHwYqta5CHxYqOsR3P6jIQ2qfA3s+/weAeVsAqNa/PxyOSfAx4a0UoAAFykuA57TLaz84m3gCDJzEc5owd/FFNmG2mgulAAUoQAEKUIACFKAABShAAQpQgAIUoAAFhkmguqbunSpyN4Bdt3aZLOgQnsrMmQ1v6J6UuxaaPwjRd7kO0M+oqZ+eAe6FYN/CjUkP2u81s+Ft3qTc7aKo7+tD5Mqu1qYLwwcjkgRGXMRJ2icJXLgOeYvKhR3tTXaQJNblqlgjUYGTgdVUEh3+H3AY31HVIcn6Yy2wxE3VAwMNPSLysY7WJj9MkWwU12cjqmpKOMwBIFGlBmdAYpgDJ45Qzssqslg0dyIgnzGdyEBNKKxiB2cUuZ8KvDsLIYlSn1t3RSX9bGdbyzUxDjDlN88P5iz1v602/2euz4nLE8Cdk3u8T6xZ0/hajCfBVaHJ2d4ROIFCr9pjWuqLcSpFuYJ/4fbOQFXCkNhu+83baXK6wj4LdlDKt8Mtmyo2nv7iqlWbgiYDKk8ls4MfJLQDaoVqTVEBKpdz8iBNbd3ZgHwv8A+bftV2huPzFad6VIznirdQgAIUoAAFKECBJAKuwIlV+fhujEP1hXGsaoV9wYT93azU4XqrmvLvRcIMceZuf9+03y3+L8bN9uUUFvSwdSa5rELFWQBcoYqkgZOosMmn0VsFMsrMzixalYurAJQKyhTWZoGZM/0wS3NgwXEDJ1aR9A8AvhURNrEufwzg7FDox+ZqVVKSPDeF6VmAwp4fq8BSrCpI3MBI1D7Hbe8KnFhg6VMALkjwENm67BmyQEipz4WNaUEdC/vECerYNGwu9sUqNzNwkmBXeCsFKDBmBHhOe8xsFScaEGDghI9DPwG+yPhAUIACFKAABShAAQpQgAIUoAAFKEABClCAAhRIJtB72FkvEOhXgy0V8lNvyuazOh555F9JerT+XtiQvVgh9q2OfZcC92/J9JzwwlMr7X/Y77siqqwkOXAsVeHDxsCrEBzZ2dr8cHjuSQIjrnUnaZ8kcOH8pn/gss62Zjt4UfLKH0h/JfctKM4J3hwVOJkxe/6umWzKql0cWLjfwhR77ChfLnVIvvfwe86+OfSiQlsBfoiNU8/s6Livu/BnSdZfcoExbnCtKV9FA9kPdLSteCpGF323RISmIp8rZyBAcPXuO3r/UcrTBnUEVqCqh3W1tzyUZN6l7h0QyhH5oqgepsDh1jYqUDNgfYqnIWgHcLw/5ou5rC5a92SL/ZnzyleZmLrxav8wUOGe2PsT8a7aoJ53RNfqRjt41XdFBE5iB5Cqahr2h2TvAWTr4bGIKh+uwAmADaLeUR3tjb8vvScN71bJ/RrANP/eAc/ZzJkzJ3Wnd74GIqf39Se4KfuK96n16xs3lxrDcjmO9yRcFU6sr4HVXdCjou/vam2xKjxFr6qag3eBpG8NBlvyz1ZEgKq6ZsD6IdBLdpuWujTOZ2evAxrekfJyFkLap+9dpvjBlMzfPhes2DSwQkz8YKXzeRI5o7O1yQ798aIABShAAQpQgAIjJRAOnNjvNJMA7B0Y0MIXD8J+B+4NPhzlCEBY6OQTAJqKTNTO4FlFk/92HKq3ChdtAJ7x29sc3uVX6tjJ0acdtv8GgGyR8ewLJ34EYG7oHlvHCgD2u7xV39wDwKGOgI2t+0QAz4XaJwmc2Ny/BmDr37EBsyoVNrEhFwL4icN6LQD7He6PvuMC/97CNG199ndXC5kUrriBE+t7BwBv9xvaOIU9tfmY0wctaB/ou9i+2r+bsT6sAo7tle1Jg2NNNmer4vKdIqGTuIGRqEcibvvw/rb4FVg+G+jY9rARgFXtTAGwKjRmE35W7Zm232fNNeqyEJaFTew5CV/Bz57rObUwkv2eXahiygonI/WmZL8UoMA2F+A57W1OzgGHQYCBk2FAHE9d8EU2nnaTa6EABShAAQpQgAIUoAAFKEABClCAAhSgAAW2lcCec+renu6RWyH5QxPBq0VFzutqbbLD3KW+9RHT9z/0rV665xvhyib5w9eevr9jdYvzgIvrwLEFVLJpPfn5VS1/KeIgVTV1x0PkB4HD2na2+sevp187K/yt/dZPksCIa9wk7R0H0V8W4MiOtmY7sNPv2muvhimpHXPXhexWpL3sh9euXvFisWfBDvLntt/4JRFYRZe+igL5NoJvdbY22zdxDti/6lkLz1TVawN99yjkU11tTfatqJHf5FpdW3eEQuxAed8BeVV9fzgckWT9w/SsS2Vt/RcFuLJ/f/q8ipzZ1dps31CbKzXW3gcsqMx5nlVLODp073Wyceo5wVBN8OdVA6vGxPHM71J1Tf2pKvifQn8KtKaRXvxs27I/l5pvkp87Kgo9C2BHALvkJ6K6pKO95edxnv1+9yiWpruzJ65du8IOI0Vers+6HShLK05c2968rthn3fHc2e3OPYkInNj9z+ayuqRYMCZfRcXDzcH3oQqac1u849evaXwpPMeIwIndVnJd02vmz0hJ6ibtPbDX+5FVd9WRqtp6O+TVF/IC9HloanFne+OTJZ4Br7J24ScEau/JKaF7b5+qU05rb79/Y/DPIwJsJe3yQa2K3OUAgge+8l1HBk7cQSQLB527245yfbHQSfXcuTvkNk+5VqDBA3vOsI8jRBM72FJdW/dehdi3dRe+0TjyXZ7k88h7KUABClCAAhSgQAmBcOAkePv9AM73D9sHf3ezA/kWHPlm6IC9hTjs70zrI8ac4Vd7qA383Maw3zEfj/g9aqof+rC//wUP89tBfJtD1N/v3+JXNrEKIYXLfo+wv69aQD387wBsTacBsC/JCI7zbX9+fV96ACBu4MTmbqEYqzhSuOJWg7HAj1WuCIZlLLRwCYBfAAjOx842zvbnvjjCPm7gJDjP//THKvx+a+NYEMUcg7+T2TNk1UmCVVgsaGL7amvo93sAgMl+aMW+QMSeieD+WCWR2yLWEDcwEvXIx23v2t9Cn7YHl/kur4cGsmfuv0L7bbdYmMSCNFH//uMIAPb7cbCyiX2WrN1joc+FhVOsmqQ9V8HPUWEqDJzwlU8BCowbAZ7THjdbOaEWwsDJhNru0ovli6y0Ee+gAAUoQAEKUIACFKAABShAAQpQgAIUoAAFKOASqK6dv58iZd+E2fct8f59PYDcmxP8YLstsnLNmsbXgu17qw5kKj14pypgBxAKIYTCbSUP3UdVWQHQgZx8tvOJJvsf5vsFBeyQdzaT+5J/sDkYsihaMSFJYMTllKR9VNUS2Tj1MldowREAsSnc6+Vyn33uieVd4fn0Vp3QOvRWp6lzzTfq8Lrdu9t+83aalK64VQA7RNG3X4BequnJ3+ta9eA/g33uNm/edpM2TjpZRO2bOoMH152H/pOufzg+mVHVFfy+W0T1e5lMavleu+BvhYPs5rj+ZbzZm5SdIzlZAsl/y2n4YH7JShyVcw57k2R6fgzocYG1bBaVS3MVFdeGPe2empojpm6U1z8PiB2w6XuOFTi/q63563GCXkncigQxbKjnvZQseu7xZvsm2AFXdW39bAUstJMPpwQvUbmwo73pilJzif6s6/OA9znZuP2vw58NM9qE7nNU1IyC+xK5J8XXiZcAOXP3aXJ3KMzgVc2qmwf1rgN0v8BaXhXoko62FnsPDbiKBE7s3qh3mFc5q/5IUQuBBKqoAC+K6jEd7S12qK/f5Qg0QYBHcyJnR4QCvemzFxzg5VL/FXom+/pV4JF02lv87KrGv4XHc1UOAcwO58rGqXeF9kkqZ9VXi+YPa4WDWvmuowIn9rOIsQDVG7Je6or1rY3hg5FSOWvhgaJqhwz7vfuiqqNEhGh6FLi+wste4Qr25cN8Uzd+TIBvhf7ZVjR8VupzwJ9TgAIUoAAFKECBmAJRgROrkPEpAP8X0Y+dp3sPrApl/6BBVOURu/9zAOzvVoXrd36YpFQA3toe6YdVgofy7XfMByLmZ+GRvrC9H5Cw4MctRb4gwFWpw4Ip9rvXo4Fx4gROhhI2sVCB/f5tloXLAjZnAVhVZF9d1VQKtycNnFhlFwuRlPpSEPt3M9cBWBKYl1X1sAouK0s8gxaquQb9/11BsdBS3MBI1LBx20cFTmwPPgmgWBjfte/2+615Dvh9yP/7f9jPPnu218U+F1HVexg4ifni420UoED5C/CcdvnvEWc4UICBEz4V/QT4IuMDQQEKUIACFKAABShAAQpQgAIUoAAFKEABClBg8AK93wDv3RI6bN2vQwXWecBf7Q+199tD3zGgqsbWFpsVcmZXW9NPSlWWyH8z/qTctY7qKNbbSxDcL6rrAZmsinoIDnSMu0FVl4QrbQQXkCQw4pJM0n7mzJmTutM7XwOR00N9vSTAH+3Pcshd2tW2/B77//OVFVKwAwz2DajBy0I/7aLaAtF/qUrKX79VRQgGfHpUsFI0375w2MdZwaDQeZGg0WYFmkXxmIhmFXIAgIYBgSJFU2qx9FoAACAASURBVKZCT3BVokm6/sE/uf1bVs+um6k5745iz3GysfT5nHonrmtvainVLqKChzXbbN+AKsDDgHbnn2PgYAAHDQi3FDEtNX6cn1fW1J8jgu+G7xXggYx4H17f2viKq5/q2XVv0awshWBe6Oevepo7/Ln25XbIp+RV4rO+AUCjQJ/Iv2NUaiF4ryMAtEGAf+9oa77DNaAjcPKEQtpClTBeEtFfQvFXqOyggqOcgTvFBbvv5H03qtKGI3DSA8D+s31hbvn3puhv8mMJ3qIq9m3Obwt/zotVGIoINOW7EOAZiP4u33/+3Sz7o/f56j+GYiUk/+3Gu+YbKv4AZI7ubH/4Zeeez1q4RFXtMFv/yknBd7LZeTgEippAHy6D07ramu3Qo/OqrKk7VCRfRSQcWrQFtksOy+z9V2SvrN9fptLeGa4Ajf2wev9DqjSVXep4N8R9x1o3JcNnJT8EvIECFKAABShAAQrEE3AFTuzv3KcAcIbEA93amTo7gH994M+iKo+8yQ+AfChw7wcB2BdSxLnsd0+rnGkH9wvXJwDc5Ghsf9e7EUCwuomFDb4GIFNiMFfYwKoAWgAk67ctFTixn1sFUKt2UbjiVjax+y2Ybn9ntVCBXVZNxNZtv8eXuv7NrypiYaDglSRw8iCAkxxVYFxjH2p/Pw78uwGbq+2xVa6Jc9nf762iSWGt1uZcAFYNNBx2iRsYiRo3bnvX/ibZA/t3KHf51WBsLvZ754dhv08NvMJ+9pn7CID2GHhW6eSngXGsCQMnMeB4CwUoMDYEeE57bOwTZ9lfgIETPhH9BPgi4wNBAQpQgAIUoAAFKEABClCAAhSgAAUoQAEKUGBoAtP3P/StXrrnGxHBjwSdy1Oi8smO9kY71FLqmzfz/dpB9M0VeolAzy4SYomaQ4fCO6WrrXF5sUkmCYy4+knavjr6wHa+e1Wc29XefHVhLP/QtR1MCB9GL2X/kgrOy2W9x1Op7D1QqeodoPiBcrtles38GSlJ3aSAHb5Icq1IK05c2968LqpR0vUnGbzYvdNnH7Knl8vYoSdntYUE47QIsp/uaFvxVMw2Uj2r7n2q8iPnwfnSnSxLKz5ZzLR0F8Xv2LtmwdycePZtw8FvIIaKXNnV2nRh1Oe1t6JO9ipAPtNvBMVKSemxHatb8mGHOFc+dFKRu9yvUBSnSfCeDVA9s7O95faouYYDJ1bJw0P2NNXU5RAcG3NACwmdu/s078aosIn1MzBwYtVa5Iu9VWv6VUopNmzJNVnjIYSpbC0Xpb3srZlcykI6dnjRrj8JsouKPN9SVVN/IiT/zcjhqj9R69kgql9Q8Q4F1A5k5a9iFU4K90yvWVjnSe7mUNWXeNuldsgvc0ZUeKbQif/82+HHcDWvGOPIUyo4pau16bEYN/MWClCAAhSgAAUoMFQBV+DEQiQW2Ihzvd0PfRwWuNkVJLHfCz7ghynsywss+GFVSF6MM4h/T9zAgK3pvsDvIlZxwypMro05VjgEcK8f+LDgul3FAidWneQ8P9xSGO4ffsWKyN8tQvOyyjL/HfizHwOwf3+xMeb8zfkXoXuTBE6uBGDWhYBN1LCT/HVa5ZrCZUERC9t0x5yrq/JNVEWQuPsfNXTc9q79LValJDyeBe8tUG9fplG4FgCw6i3BKwXAwkznB/4wHG4qxjgZwDdCv+8ycBLzweNtFKBA+QvwnHb57xFnOFCAgRM+Ff0E+CLjA0EBClCAAhSgAAUoQAEKjKJA+BAlf2cdxc3g0BSgAAUoQAEKDFnAq5y1cI4oLgDUDuyHv92+2AB/AnD5VJ3y0/b2++Meugj251UdsPC98PTrAKyqRqnLqqhcmRP5XlRlhmAHSQMj4cGTtt9t3rztJm+c9FWI/qd7Ifr93aelPh880F51wII58LzvAKgrtXirnKEi39FM+up1Tz70f3vNatgxrbk7FDjcb9sjnh7esbqlqVhfNTVHTN2E7nNU1A56lDpYvllULt0ek68utceDWX+MNce6pbp60WR9w2uLoHJJzGcp2O+fIPplee0Nt3Z03Bf3QE5fe79yjB3osW82jXNtEJVvxTGN01mxe6IqlYjqko72lp8Xaxt+/u3eUkGVIv0l/axbLY+7vFz2vOeeWN5VbJ6uwEk67S3OpV/fot2TL4HizBLvtRYVOa+rtekPpQJzrsCJl5JFnmb/mcmlrJLMkuJ7Fm9NhT56w1TZ7wJ6XIxnwSp3/MzLZS81M1fVoRhBEKmctfBAUf126XdSbyBjc+q1p7bvmXqDCj5amKNATupoa7q51Jz90OP5UNhhvlLvIuvuJYVc4G3c/pa4n9UZs+fvmsmlvw2oHbiM88+3zRa6yWUqrrT3bKk18OcUoAAFKEABClBgmATCgZOoCiVRw9n/RmGBcjsoX7jiBhaSLiFuYMACEFcFOk8agrDAgIWhLRTzOIBWq5DoVxqxbqMCJ2Y31LCJq5JLVFgkys8VeEgSOImqHBMezzXOEQDsiweSXFblxH5H3Ntv9BcAxwBYFeok7v5HjR23vWt/kzzTrj10BU7e7FejOTIw4aR+9u9kgtVkGDhJ8uTxXgpQoKwFeE67rLeHk4sQ4OEdPhr9BPgi4wNBAQpQgAIUoAAFKEABCoyiAAMno4jPoSlAAQpQgAIUGDmB3fabt9Pk9KSFIrnDoTJHgT2C1TcUWCeKp+FJk2b1vj129p4uVg0g7kytmsIL/8CBkNyxOeA9AtQWDh8L8IwKHoXKXZquWNa16sF/xu03aWAk3O8g23uVNXXvERE75H5wv+oliqXp7uyJa9eueDU4Vn79/8zO1xw+CIh9++Y7CgejS6xfqmbVXwDFZX39Ca7efUfvP+LsS+Wcw96E7JbFoviAArMFmO73Y98Y+6gI7s5s8X6xfk3jS3HNASRef4K+49zqzaip37NHpEFEG6D5INO+wcPseVNF1zA/xzJ99iF7SDZznABHqGDfgGcPgGcgWK3QO6ZsSTWtWdP4WpzFDMM9FiC4XFQD39aqz1tI4rnHm58u1n91bf1sBewbZHcp3Keii7taW+ybhQd12bP+51ewv2rueAXq/b2Z5ndmz9nTAr0761XcuW71sj+WCoBYu6jAybOrGv9mqZWqmob9VPRUD7pIez9bVoFjnQf8Dp7etNubUivifF6sXVTgxLf0ptcsnJ8SPVmBo/zPvoVA2lX17lQadzz3ePMzcdYUwvWmz15wQCrnfST8fsy/k4HVUCzNZrz7w5/Vqpq6j0Dk1q395d+jJ5d6jwbfSQI5vOBmgQ8AD6vgRu+1qQ9Z6CPsb2OJpw2lgm/BNdo/eyZVVCyyd5EAMwPj5T87AjyWFbmtZ7sty19YufL1wTx8e81seFsqnTvCqt6ExkD+nQCsUcGdW3p67nvhqZX27de8KEABClCAAhSgwLYUCAdO/gfAOQA2JZhE+NB7uCJIgq6K3honMGBhYgsx2+/FhStugCLuPF2BBPt9uhqAfalDsMrjKQB+kuDv4nsCuMX/nd7m8xyADwFojzs5/3fQsEGSwIkrHOEa/t1+2KGw3oeBfBj8+QRztVvfBMCeO1tn4XLNN87+Fxs6bnvX/iZ5hopVwAnOLxy0GYyfPXO3AZjjd8zAScKHj7dTgALlK8Bz2uW7N5xZtAADJ3w6+gnwRcYHggIUoAAFKEABClCAAhQYRQEGTkYRn0NTgAIUoAAFKEABClCAAhQYDYESgZPRmNKojzljxvw3ZianbrYghz+ZHoV3SFdb4/JRnxwnQAEKUIACFKAABcaOQDhw8uVQtZI4KwkfnLfKFB8B0BGncZF77MzeTv5h+sUA3gfAAhmFyzXXnQH8DMB7A/ctBNA8xLkEm7sCBT8F8n8vDYZNrM1NAD4D4F8xx7fgwN0A3u7f/6Af4vhrzPaF2yz4f0WgTdzASZKAi+3H0sAYVqXkkwBif1mH3zblP3OBLyuAa2/jBkaiqOK2d+2vPc+3x9yDuIET+yKEYJXYwQS17EsUrMKjVQ22i4GTmJvE2yhAgfIX4Dnt8t8jznCgAAMnfCr6CfBFxgeCAhSgAAUoQAEKUIACFBhFAQZORhGfQ1OAAhSgAAUoQAEKUIACFBgNAQZOBqpX1Ry8C5C+F4IDe38ar4LOaOwfx6QABShAAQpQgAJlLBAOnCSp5FBY1gz/ML5VDLWrDcDxANbGXLcd0LegiFW+3B3ATCD/d7yD/MBJVDeuUMJb/Aohh/mNrMrnEQB+H3MucW5zBQqKtTvRD8GE//cdV5twCGGwAYKPAbAQTOGKGzhJsnfhMa4D8DkAg6kMGCcMEueeYvsQt33cwEjUWHHbD4dfeKzBPi9xnnveQwEKUGCbCvCc9jbl5mDDJMDAyTBBjpdu+CIbLzvJdVCAAhSgAAUoQAEKUGBMCjBwMia3jZOmAAUoQAEKUIACFKAABSgweIHxGDipmlV3OVQWQfCEqLRpSn7V+Xhj7G/BrppVfzAUvwl8i/SK7kzP+154auU/Bi/NlhSgAAUoQAEKUGDCCYQDJ1HBhGIw4ZBHqdCCncWzSiU21gcAzB6kuitwMtTwS5ypFAucWMDFqpFUBjoyjxMAPB2j8+EIIdgwYz1w4gqvxA2MRDHHbR83MBI1Ttz2w7HXDJzE+FDxFgpQYGwK8Jz22Ny3iT5rBk4m+hMQWj9fZHwgKEABClCAAhSgAAUoQIFRFGDgZBTxOTQFKEABClCAAhSgAAUoQIHREBiPgZPK2vpTBbhxq6d+f/dpqc83NjZmShk3NDSk//RK7ltQnDOY9qX6588pQAEKUIACFKDABBIYjsDJrn4FjwbfrVjgxMIp5wE4MxAcjsP9CADPr3pSuL/cAicWNrkAgFWZ+BEAsy1c1wD4QozqH8MRQrAxx3rg5EoAFhDJBgzjBkainqe47eMGRqLGidt+OPaagZM4bw/eQwEKjEkBntMek9s24SfNwMmEfwT6A/BFxgeCAhSgAAUoQAEKUIACFBhFAQZORhGfQ1OAAhSgAAUoQAEKUIACFBgNgfEYOKmeXbdQc/IAgIpeU30emlrc2d74ZAljqaxdeLJA7VuP/bbogebe19m+3Cqe8KIABShAAQpQgAIUiC8QDpx8AsBN8Zvn74xbVWRvABa8OKJE/78H8AyAxwA87lcG+acfQLgk0NYVOAmHXywEYuNZn8N1uQIFhbDJfwOwAHU4TGA/PxHA0hKTqAfQFLjHwivW198TTn6sB05cexs3MBJFFbd93MBI1Dhx2zNwkvCh5u0UoMDEEuA57Ym13+NltQycjJedHKZ18EU2TJDshgIUoAAFKEABClCAAhQYjAADJ4NRYxsKUIACFKAABShAAQpQgAJjWGA8Bk72mtnwNm9S7nZR2KG6wtWhoufusWPqt65KJ5VzDnuT19NzloraYbEpW5vJj19Pv3bWi6tWbRrD28ypU4ACFKAABShAgdEQCAdOXAf9S82rBsDPAVigxK5GPyTxYqDhVADfAXB6qLMWALcCWAlgHYB/WRI5YsA4gYGd/Wor7w30sRBAc6lFJPi5K1Bglfd+4IdNrKsdAHwfwEmBflcA+DiA9UXGejeA+wPVXx4E8FEAf00wP7v1fABXBNrYuD9z9BH2KladJtz8faEAjT0DnwRg4aAk1yQAXwPwuUAjqxRjVU6CV5z9LzZu3PZxAyNRY8VtH/7sDSZc9EYA1/phJpvPYPpIsle8lwIUoMA2E+A57W1GzYGGUYCBk2HEHA9d8UU2HnaRa6AABShAAQpQgAIUoMCYFWDgZMxuHSdOAQpQgAIUoAAFKEABClBgcALjMXBiEtWzFi5RVTv4VqhUUgB6CcDDAu2tdqKyg4rUAWqHGfvdK8CjmvI+1vl4Y8fgdNmKAhSgAAUoQAEKTGiB8KF3C02cB2BzApVw8OBmAGcBsKoehetQAL8MBCnsZ5cBuBpAd8yx4gQGtvf7tOBD4RpM1ZaL/MoonQCeAnCvX2nF+owbKDjQD+LsGZiLhUC+EgimhJdeDeA2AHP8HzwH4EMA2mMa2W2uAMdIBE5sjncDeLs/t1UAPgIg6d/LpwGwZ+bowBqtn9tDa7ZAylWBP0sSjrKw+rcBnBmjfdz9jdqSuO3fAeAOAAf4HSUJ+xTGDlf0YeAkwQeFt1KAAuUtwHPa5b0/nJ1bgIETPhn9BPgi4wNBAQpQgAIUoAAFKEABCoyiAAMno4jPoSlAAQpQgAIUoAAFKEABCoyGwHgNnDQ0NKRfeEXPUNXvOkIncaiXpRWfXNvebN+GzYsCFKAABShAAQpQILlAOHDiqk5SrNeUH6CwMEjhsv//8kClErvnUr/qRuGemwB8xq9oEmfWriBJVOAgXN3DKqt8CcCWOAP5oZhg1QhrdgSAB/z2cQMFtu7PA/hGYNy/+FVOlkXMJVyxwm77IIA7Y87dbguHEOzPRiJw4hon6BR3yuEKOWZ0DAALsASvjwH4aeAPvgrA/hNVESfY1hVqiXp+4u5v1PritnfN6VgAv4oLB8A+v/cFglwMnCTA460UoEB5C/CcdnnvD2fnFmDghE9GPwG+yPhAUIACFKAABShAAQpQgAKjKMDAySjic2gKUIACFKAABShAAQpQgAKjITBeAye+pVTOWnigqNo3DtfF9N0gKt/aHpOvbm+/f2PMNryNAhSgAAUoQAEKUGCgQDhwYpVH3g/goZhY0wHcCmCuf7+rvStEYUEMC4LEvcLjWLuowEC4msojAE4AEDekvB+A/wWwrz+5hwF8FMDz/n+PGyiw298G4H9C1TusWopVYLGqfq4rXMnjxwDOBhD3770W+vh5IIRgY4xE4MRVSeU6ADb/12NurIVyvgDAKr8Urt8AOBHA30J9hAMn5noOgE0xxgpXYyn2/CTZX9fQcdvbmdQL/TBWoZ8kfq6wFwMnMR4G3kIBCowNAZ7THhv7xFn2F2DghE9EPwG+yPhAUIACFKAABShAAQpQgAKjKMDAySjic2gKUIACFKAABShAAQpQgAKjITDOAycFUq+qpmGmIHuMihzuH/CzA3p29QB4BtDGnHh392y3ZfkLK1fGPcQ2GlvGMSlAAQpQgAIUoMBYEQgHTmzeFrb4FIANJRaR9iuHWPWSwvVLAKeF2r7JD118KHDfBQCujIlk41glC2sTvKICJ28HYBVUDgvcbFVXvgYgU2JMVwDie34oottvGzdQUBjKFQCxkMVVALKO+YQDLxbiMbv7Y3i9BYCFFiw0FLxGInBi/YfDPUnmau2tusltgXCP/dl5fhgp/L+H2e8IQYO4QaKkz0/S/Q1vS5L27wJwFwB7Zu1K4ueyY+AkxoeEt1CAAmNDgOe0x8Y+cZb9BRg44RPRT4AvMj4QFKAABShAAQpQgAIUoAAFKEABClCAAhSgAAUoQAEKUIACFKAABShAAQpQgAIUoMAYF3AFTmxJFu6wQEQhZBFepudX/fhBjEoaUwBYNbszA52UqvJRuHWyX8XiotA49nMLodh/wsEE+5mFXqwCRuGyg/z/7ldjcd1v99kZwfcA+CGAPf2GfwHwEQDNgb6SBAqsma3hcj9IUejGqqVYxY4VjufHFZCwcIVVRXmyyPM21d+3cDDHmoxU4GSaH3BZEpjXWgBnhMxc094bwDUALJBTuGydVt3kOUeDGQBuB1Ab+NmX/GcrKkgU9ZxaF1GBpaT7G55qkvauZ8MMzgKwqshe/xuAawEcG7qHgZMx/kLm9ClAga0CPKfNp2EsCjBwMhZ3bQTnzBfZCOKyawpQgAIUoAAFKEABClCAAhSgAAUoQAEKUIACFKAABShAAQpQgAIUoAAFKEABClBgWwhEBU5sbAuTXAbAQhfBawc/BPKfoRDIDQA+B2CjY+LhAIjdcqsfkFjvuN9CF/P8yiKLIyCskoeN56p85wpCWOjkEgDXA/hXqE8LCZwA4JsAdgr8zIIyF4aCN0kCBYWu9vXXGwxLFKskY2GMmwHMDczFghznA/h1aD52tnG6v1e2Btc1UoETG8ueoZ8FQjr2Z//w52PW4efBQhZH+RVuLERSuEqFglzuhT39f45xrGrIOX7Q6Y0OlHIInNi07Nn4kWOv7Vn9RWivLUBzkB+yMffwxcDJtnhrcgwKUGCbCPCc9jZh5iDDLMDAyTCDjvXu+CIb6zvI+VOAAhSgAAUoQAEKUIACFKAABShAAQpQgAIUoAAFKEABClCAAhSgAAUoQAEKUGDCC4QDJ9/1q3wUghF2oP8hAI8ByALYD8DRoVCGId4P4OyIyhT2c6vIYAEKqyASvKz/RwH8HoD9/ym/goUFLQpVRux++9nv/MP2FiSwyyqYWKBgU8Quug7y260WhrA1tfprsvsaQuPZfUsBfArA/4X6H0zgxM4fWoUSC2AEL6sEYutwVV2x6hVmFg5LWPDE5v9H/2cLACwMdGpWFsLZJfBnIxk4sbVZ0OW/HXONa21TLVWtxO6pB3AbgMIzUFiiVYyxII7930kADvaDMAU7+3MLE50eqJBSLoETW4Pt308cz2Bwr3cGcBiA2UXeWgycTPhXOgEoMH4EeE57/OzlRFoJAycTabdjrJUvshhIvIUCFKAABShAAQpQgAIUoAAFKEABClCAAhSgAAUoQAEKUIACFKAABShAAQpQgAIUKGeBcODkRD/AcZXj8HvUOn7pVxqxQ/3FLgsLWOAiWNUijo0dur8IQDuAWwDM8Rs9COCjAP5apBOrFHINgCPiDBS4514AZ/kBhnDTwQROrA9X1ZWnAXzEX1t4HDuzeDyAax0Bn6jl2B5cDKDOD1cU7hvJwImNYXM9zlG1JA67hVJsf61CTqZEA6t88+8ArnCEW4qZfBpAF4DbyzRwYn5HArBKLcGgVTEOCxZ9B8AeAE72b2TgJM4Tx3soQIExIcBz2mNimzjJkAADJ3wk+gnwRcYHggIUoAAFKEABClCAAhSgAAUoQAEKUIACFKAABShAAQpQgAIUoAAFKEABClCAAhQY4wLhwIkFEyzUMQ+AVTs5qMj6LChwmR8i2RjTYRaASwEsjnG/9W8H6q/zQyVv8quBfMhvawfuFwFYUaKvqQCskoiFGnYqcW+cNQ02cGJDm/fPQqECC1p8DoDL0M4tWkWLr8YwM4fPArAQi7lZdZbCZaEWC1uEL6uaYfN5r/+DNj/kYiGfwVx7AbDKIbZH4cosrv5u8sMjScbzABzityv2fNp49/gBHKtmY0Gncg2cFGzMz/b6pBL4hRDWfQC+HdhrBk4G89SyDQUoUJYCPKddltvCSZUQYOCEj0g/Ab7I+EBQgAIUoAAFKEABClCAAhSgAAUoQAEKUIACFKAABShAAQpQgAIUoAAFKEABClCAAmNcwBU4sQCCXRbUOAbA+wHM9UMSFsh4GMDdAO4C8PIg1m9VKqy/owEsAGAhlEI44fcAHgfwawAtAP4V6N/O8Fkwww7YFy6rdPGVGJUx7P4d/GDFUX6VCwty2GVVQR4BcL+/rlJrGkrgxNb+JT90U1iDBWcsEHNbEcug2XsAvNu/14IHK/2QUDOAbgBJ5jfcgROblu3TbgDMucEPzBSq2th8VwNo9Pf4BQA6iGfImtg6rZLLCaH9tGfoUQB3+PtaqJoyFgInti4L1Mz0gz8LA5+PwnNqFYXs82GfjfBeM3AyyIeJzShAgfIT4Dnt8tsTzqi0AAMnpY0m1B18kU2o7eZiKUABClCAAhSgAAUoQAEKUIACFKAABShAAQpQgAIUoAAFKEABClCAAhSgAAUoQAEKjAUBC+9cC+BEf7IWaDkCgAUxeFGAAhSgAAXGhADPaY+JbeIkQwIMnPCR6CfAFxkfCApQgAIUoAAFKEABClCAAhSgAAUoQAEKUIACFKAABShAAQpQgAIUoAAFKEABClCAAhQoM4G3+BVPDvPn1eZXy7DqIrwoQAEKUIACY0KA57THxDZxkiEBBk74SPQT4IuMDwQFKEABClCAAhSgAAUoQAEKUIACFKAABShAAQpQgAIUoAAFKEABClCAAhSgAAUoQAEKDLPAhQAOBfA0gKcA/AZAV4Ix3gXgLgBv99vc61c72ZCgD95KAQpQgAIUGFUBntMeVX4OPkgBBk4GCTdem/FFNl53luuiAAUoQAEKUIACFKAABShAAQpQgAIUoAAFKEABClCAAhSgAAUoQAEKUIACFKAABSgwagIfA/DTwOhXArgYQDbGjNL/n707VvV2O+oAvAi2Wlh4C2JpIwGLlDaipLSySJUyTYqYJlcggoVo6QVYBgIhjSBik3RJE8g1HEKawJYPjnBme3LeP2HNWvu31lPqf2fWvM8MAx/McMYYPxhjfO/3/N+/8IQ/IUCAAAEC/QL2tPuNvTBfwMHJfNPoiAZZdPkkT4AAAQIECBAgQIAAAQIECBAgQIAAAQIECBAgQIAAAQIECBAgQIAAgY8o8JdjjB+OMf7w8+R+Nsb4u8//iydfle+nHcdPf/cvX/jffjbG+OYY48cf8UPlRIAAAQIEfpeAPW29kSjg4CSxao05G2SNuEITIECAAAECBAgQIECAAAECBAgQIECAAAECBAgQIECAAAECBAgQIEDgToE/GWP82xjjb77w+f8zxviHMcZPxhi//RKWPxpjfGuM8f0xxh9/4fd/HmN8d4zxmzspfTUBAgQIpArY006t3N15Ozi5u/7/7+sNMg1BgAABAgQIECBAgMBGgbd3b/s368ZieJoAAQIECBAgQIAAAQIECBAgQIAAAQIECBAgMFngb8cY//6F/1LJ/4X/xRjjv8YYP//8//Hpv4Ly9THGX3zJ3/5ojPHtMcYvJ+cmHAECBAgQaBewp91O7IEGAcs7DajJIQ2y5OrJnQABAgQIECBAgEC8gIOT+BL6AAIECBAgQIAAAQIECBAgQIAAAQIECBAgQIDA7xT4gzHG348x/vFLDkleYfuPMcZ3xhi/euWP/Q0BAgQIEPhoAva0P1pF5POKgIOTV5Qu+huD7KJi+1QC66wxJwAAIABJREFUBAgQIECAAAECH0/AwcnHq4mMCBAgQIAAAQIECBAgQIAAAQIECBAgQIAAAQIzBT7tLP75GOMHY4y/fjHwpwOTfxpj/OsY49cv/m/8GQECBAgQ+HAC9rQ/XEkk9IKAg5MXkG76E4Pspmr7VgIECBAgQIAAAQIfTsDByYcriYQIECBAgAABAgQIECBAgAABAgQIECBAgAABAi0CXxtj/OkY46/GGN8YY/zZ5//3p8c+G2P8dIzxn2OMH40x/nuM8ZuWLAQlQIAAAQILBexpL8T21DQBByfTKM8IZJCdUUdfQYAAAQIECBAgQCBUwMFJaOGkTYAAAQIECBAgQIAAAQIECBAgQIAAAQIECBAgQIAAAQIECHy1gD1tHZIo4OAksWqNORtkjbhCEyBAgAABAgQIECDwJODg5EnI7wQIECBAgAABAgQIECBAgAABAgQIECBAgAABAgQIECBAgECkgD3tyLJdn7SDk+tboAIYZBqCAAECBAgQIECAAIGNAg5ONuJ7mgABAgQIECBAgAABAgQIECBAgAABAgQIECBAgAABAgQIEOgTsKfdZytyn4CDkz7byMgGWWTZJE2AAAECBAgQIEDgFAEHJ6dU0ncQIECAAAECBAgQIECAAAECBAgQIECAAAECBAgQIECAAAECRcCetoZIFHBwkli1xpwNskZcoQkQIECAAAECBAgQeBJwcPIk5HcCBAgQIECAAAECBAgQIECAAAECBAgQIECAAAECBAgQIEAgUsCedmTZrk/awcn1LVABDDINQYAAAQIECBAgQIDARgEHJxvxPU2AAAECBAgQIECAAAECBAgQIECAAAECBAgQIECAAAECBAj0CdjT7rMVuU/AwUmfbWRkgyyybJImQIAAAQIECBAgcIqAg5NTKuk7CBAgQIAAAQIECBAgQIAAAQIECBAgQIAAAQIECBAgQIAAgSJgT1tDJAo4OEmsWmPOBlkjrtAECBAgQIAAAQIECDwJODh5EvI7AQIECBAgQIAAAQIECBAgQIAAAQIECBAgQIAAAQIECBAgEClgTzuybNcn7eDk+haoAAaZhiBAgAABAgQIECBAgAABAgQIECBAgAABAgQIECBAgAABAgQIECBAgAABAgQIECBAgMBcAXvacz1FWyPg4GSNc8wrBllMqSRKgAABAgQIECBAgAABAgQIECBAgAABAgQIECBAgAABAgQIECBAgAABAgQIECBAgECIgD3tkEJJswg4ONEQRcAg0xAECBAgQIAAAQIECBAgQIAAAQIECBAgQIAAAQIECBAgQIAAAQIECBAgQIAAAQIECBCYK2BPe66naGsEHJyscY55xSCLKZVECRAgQIAAAQIECBAgQIAAAQIECBAgQIAAAQIECBAgQIAAAQIECBAgQIAAAQIECBAIEbCnHVIoaRYBBycaoggYZBqCAAECBAgQIECAAAECBAgQIECAAAECBAgQIECAAAECBAgQIECAAAECBAgQIECAAAECcwXsac/1FG2NgIOTNc4xrxhkMaWSKAECBAgQIECAAAECBAgQIECAAAECBAgQIECAAAECBAgQIECAAAECBAgQIECAAAECIQL2tEMKJc0i4OBEQxQBg0xDECBAgAABAgQIECBAgAABAgQIECBAgAABAgQIECBAgAABAgQIECBAgAABAgQIECBAYK6APe25nqKtEXBwssY55hWDLKZUEiVAgAABAgQIECBAgAABAgQIECBAgAABAgQIECBAgAABAgQIECBAgAABAgQIECBAIETAnnZIoaRZBBycaIgiYJBpCAIECBAgQIAAAQIECBAgQIAAAQIECBAgQIAAAQIECBAgQIAAAQIECBAgQIAAAQIECMwVsKc911O0NQIOTtY4x7xikMWUSqIECBAgQIAAAQIECBAgQIAAAQIECBAgQIAAAQIECBAgQIAAAQIECBAgQIAAAQIECIQI2NMOKZQ0i4CDEw1RBAwyDUGAAAECBAgQIECAAAECBAgQIECAAAECBAgQIECAAAECBAgQIECAAAECBAgQIECAAIG5Ava053qKtkbAwcka55hXDLKYUkmUAAECBAgQIECAAAECBAgQIECAAAECBAgQIECAAAECBAgQIECAAAECBAgQIECAAIEQAXvaIYWSZhFwcKIhioBBpiEIECBAgAABAgQIENgo8Pbubf9m3VgMTxMgQIAAAQIECBAgQIAAAQIECBAgQIAAAQIECBAgQIAAAQLzBOxpz7MUaZ2A5Z111hEvGWQRZZIkAQIECBAgQIAAgVMFHJycWlnfRYAAAQIECBAgQIAAAQIECBAgQIAAAQIECBAgQIAAAQIELhewp315A4R+voOT0MJ1pW2QdcmKS4AAAQIECBAgQIDACwIOTl5A8icECBAgQIAAAQIECBAgQIAAAQIECBAgQIAAAQIECBAgQIBAnoA97byayXgMBye6oAgYZBqCAAECBAgQIECAAIGNAg5ONuJ7mgABAgQIECBAgAABAgQIECBAgAABAgQIECBAgAABAgQIEOgTsKfdZytyn4CDkz7byMgGWWTZJE2AAAECBAgQIEDgFAEHJ6dU0ncQIECAAAECBAgQIECAAAECBAgQIECAAAECBAgQIECAAAECRcCetoZIFHBwkli1xpwNskZcoQkQIECAAAECBAgQeBJwcPIk5HcCBAgQIECAAAECBAgQIECAAAECBAgQIECAAAECBAgQIEAgUsCedmTZrk/awcn1LVABDDINQYAAAQIECBAgQIDARgEHJxvxPU2AAAECBAgQIECAAAECBAgQIECAAAECBAgQIECAAAECBAj0CdjT7rMVuU/AwUmfbWRkgyyybJImQIAAAQIECBAgcIqAg5NTKuk7CBAgQIAAAQIECBAgQIAAAQIECBAgQIAAAQIECBAgQIAAgSJgT1tDJAo4OEmsWmPOBlkjrtAECBAgQIAAAQIECDwJODh5EvI7AQIECBAgQIAAAQIECBAgQIAAAQIECBAgQIAAAQIECBAgEClgTzuybNcn7eDk+haoAAaZhiBAgAABAgQIECBAYKOAg5ON+J4mQIAAAQIECBAgQIAAAQIECBAgQIAAAQIECBAgQIAAAQIE+gTsaffZitwn4OCkzzYyskEWWTZJEyBAgAABAgQIEDhFwMHJKZX0HQQIECBAgAABAgQIECBAgAABAgQIECBAgAABAgQIECBAgEARsKetIRIFHJwkVq0xZ4OsEVdoAgQIECBAgAABAgSeBBycPAn5nQABAgQIECBAgAABAgQIECBAgAABAgQIECBAgAABAgQIEIgUsKcdWbbrk3Zwcn0LVACDTEMQIECAAAECBAgQIECAAAECBAgQIECAAAECBAgQIECAAAECBAgQIECAAAECBAgQIEBgroA97bmeoq0RcHCyxjnmFYMsplQSJUCAAAECBAgQIECAAAECBAgQIECAAAECBAgQIECAAAECBAgQIECAAAECBAgQIEAgRMCedkihpFkEHJxoiCJgkGkIAgQIECBAgAABAgQIECBAgAABAgQIECBAgAABAgQIECBAgAABAgQIECBAgAABAgQIzBWwpz3XU7Q1Ag5O1jjHvGKQxZRKogQIECBAgAABAgQIECBAgAABAgQIECBAgAABAgQIECBAgAABAgQIECBAgAABAgQIhAjY0w4plDSLgIMTDVEEDDINQYAAAQIECBAgQIAAAQIECBAgQIAAAQIECBAgQIAAAQIECBAgQIAAAQIECBAgQIAAgbkC9rTneoq2RsDByRrnmFcMsphSSZQAAQIECBAgQIAAAQIECBAgQIAAAQIECBAgQIAAAQIECBAgQIAAAQIECBAgQIAAgRABe9ohhZJmEXBwoiGKgEGmIQgQIECAAAECBAgQIECAAAECBAgQIECAAAECBAgQIECAAAECBAgQIECAAAECBAgQIDBXwJ72XE/R1gg4OFnjHPOKQRZTKokSIECAAAECBAgQIECAAAECBAgQIECAAAECBAgQIECAAAECBAgQIECAAAECBAgQIBAiYE87pFDSLAIOTjREETDINAQBAgQIECBAgAABAgQIECBAgAABAgQIECBAgAABAgQIECBAgAABAgQIECBAgAABAgTmCtjTnusp2hoBBydrnGNeMchiSiVRAgQIECBAgAABAgQIECBAgAABAgQIECBAgAABAgQIECBAgAABAgQIECBAgAABAgRCBOxphxRKmkXAwYmGKAIGmYYgQIAAAQIECBAgQIAAAQIECBAgQIAAAQIECBAgQIAAAQIECBAgQIAAAQIECBAgQIDAXAF72nM9RVsj4OBkjXPMKwZZTKkkSoAAAQIECBAgQIAAAQIECBAgQIAAAQIECBAgQIAAAQIECBAgQIAAAQIECBAgQIBAiIA97ZBCSbMIODjREEXAINMQBAgQIECAAAECBAhsFHh797Z/s24shqcJECBAgAABAgQIECBAgAABAgQIECBAgAABAgQIECBAgACBeQL2tOdZirROwPLOOuuIlwyyiDJJkgABAgQIECBAgMCpAg5OTq2s7yJAgAABAgQIECBAgAABAgQIECBAgAABAgQIECBAgAABApcL2NO+vAFCP9/BSWjhutI2yLpkxSVAgAABAgQIECBA4AUBBycvIPkTAgQIECBAgAABAgQIECBAgAABAgQIECBAgAABAgQIECBAIE/AnnZezWQ8hoMTXVAEDDINQYAAAQIECBAgQIDARgEHJxvxPU2AAAECBAgQIECAAAECBAgQIECAAAECBAgQIECAAAECBAj0CdjT7rMVuU/AwUmfbWRkgyyybJImQIAAAQIECBAgcIqAg5NTKuk7CBAgQIAAAQIECBAgQIAAAQIECBAgQIAAAQIECBAgQIAAgSJgT1tDJAo4OEmsWmPOBlkjrtAECBAgQIAAAQIECDwJODh5EvI7AQIECBAgQIAAAQIECBAgQIAAAQIECBAgQIAAAQIECBAgEClgTzuybNcn7eDk+haoAAaZhiBAgAABAgQIECBAYKOAg5ON+J4mQIAAAQIECBAgQIAAAQIECBAgQIAAAQIECBAgQIAAAQIE+gTsaffZitwn4OCkzzYyskEWWTZJEyBAgAABAgQIEDhFwMHJKZX0HQQIECBAgAABAgQIECBAgAABAgQIECBAgAABAgQIECBAgEARsKetIRIFHJwkVq0xZ4OsEVdoAgQIECBAgAABAgSeBBycPAn5nQABAgQIECBAgAABAgQIECBAgAABAgQIECBAgAABAgQIEIgUsKcdWbbrk3Zwcn0LVACDTEMQIECAAAECBAgQILBRwMHJRnxPEyBAgAABAgQIECBAgAABAgQIECBAgAABAgQIECBAgAABAn0C9rT7bEXuE3Bw0mcbGdkgiyybpAkQIECAAAECBAicIuDg5JRK+g4CBAgQIECAAAECBAgQIECAAAECBAgQIECAAAECBAgQIECgCNjT1hCJAg5OEqvWmLNB1ogrNAECBAgQIECAAAECTwIOTp6E/E6AAAECBAgQIECAAAECBAgQIECAAAECBAgQIECAAAECBAhECtjTjizb9Uk7OLm+BSqAQaYhCBAgQIAAAQIECBAgQIAAAQIECBAgQIAAAQIECBAgQIAAAQIECBAgQIAAAQIECBAgMFfAnvZcT9HWCDg4WeMc84pBFlMqiRIgQIAAAQIECBAgQIAAAQIECBAgQIAAAQIECBAgQIAAAQIECBAgQIAAAQIECBAgECJgTzukUNIsAg5ONEQRMMg0BAECBAgQIECAAAECBAgQIECAAAECBAgQIECAAAECBAgQIECAAAECBAgQIECAAAECBOYK2NOe6ynaGgEHJ2ucY14xyGJKJVECBAgQIECAAAECBAgQIECAAAECBAgQIECAAAECBAgQIECAAAECBAgQIECAAAECBEIE7GmHFEqaRcDBiYYoAgaZhiBAgAABAgQIECBAgAABAgQIECBAgAABAgQIECBAgAABAgQIECBAgAABAgQIECBAgMBcAXvacz1FWyPg4GSNc8wrBllMqSRKgAABAgQIECBAgAABAgQIECBAgAABAgQIECBAgAABAgQIECBAgAABAgQIECBAgECIgD3tkEJJswg4ONEQRcAg0xAECBAgQIAAAQIECBAgQIAAAQIECBAgQIAAAQIECBAgQIAAAQIECBAgQIAAAQIECBCYK2BPe66naGsEHJyscY55xSCLKZVECRAgQIAAAQIECBAgQIAAAQIECBAgQIAAAQIECBAgQIAAAQIECBAgQIAAAQIECBAIEbCnHVIoaRYBBycaoggYZBqCAAECBAgQIECAAAECBAgQIECAAAECBAgQIECAAAECBAgQIECAAAECBAgQIECAAAECcwXsac/1FG2NgIOTNc4xrxhkMaWSKAECBAgQIECAAAECBAgQIECAAAECBAgQIECAAAECBAgQIECAAAECBAgQIECAAAECIQL2tEMKJc0i4OBEQxQBg0xDECBAgAABAgQIECBAgAABAgQIECBAgAABAgQIECBAgAABAgQIECBAgAABAgQIECBAYK6APe25nqKtEXBwssY55hWDLKZUEiVAgAABAgQIECBAgAABAgQIECBAgAABAgQIECBAgAABAgQIECBAgAABAgQIECBAIETAnnZIoaRZBBycaIgiYJBpCAIECBAgQIAAAQIENgq8vXvbv1k3FsPTBAgQIECAAAECBAgQIECAAAECBAgQIECAAAECBAgQIECAwDwBe9rzLEVaJ2B5Z511xEsGWUSZJEmAAAECBAgQIEDgVAEHJ6dW1ncRIECAAAECBAgQIECAAAECBAgQIECAAAECBAgQIECAAIHLBexpX94AoZ/v4CS0cF1pG2RdsuISIECAAAECBAgQIPCCgIOTF5D8CQECBAgQIECAAAECBAgQIECAAAECBAgQIECAAAECBAgQIJAnYE87r2YyHsPBiS4oAgaZhiBAgAABAgQIECBAYKOAg5ON+J4mQIAAAQIECBAgQIAAAQIECBAgQIAAAQIECBAgQIAAAQIE+gTsaffZitwn4OCkzzYyskEWWTZJEyBAgAABAgQIEDhFwMHJKZX0HQQIECBAgAABAgQIECBAgAABAgQIECBAgAABAgQIECBAgEARsKetIRIFHJwkVq0xZ4OsEVdoAgQIECBAgAABAgSeBBycPAn5nQABAgQIECBAgAABAgQIECBAgAABAgQIECBAgAABAgQIEIgUsKcdWbbrk3Zwcn0LVACDTEMQIECAAAECBAgQILBRwMHJRnxPEyBAgAABAgQIECBAgAABAgQIECBAgAABAgQIECBAgAABAn0C9rT7bEXuE3Bw0mcbGdkgiyybpAkQIECAAAECBAicIuDg5JRK+g4CBAgQIECAAAECBAgQIECAAAECBAgQIECAAAECBAgQIECgCNjT1hCJAg5OEqvWmLNB1ogrNAECBAgQIECAAAECTwIOTp6E/E6AAAECBAgQIECAAAECBAgQIECAAAECBAgQIECAAAECBAhECtjTjizb9Uk7OLm+BSqAQaYhCBAgQIAAAQIECBDYKODgZCO+pwkQIECAAAECBAgQIECAAAECBAgQIECAAAECBAgQIECAAIE+AXvafbYi9wk4OOmzjYxskEWWTdIECBAgQIAAAQIEThFwcHJKJX0HAQIECBAgQIAAAQIECBAgQIAAAQIECBAgQIAAAQIECBAgUATsaWuIRAEHJ4lVa8zZIGvEFZoAAQIECBAgQIAAgScBBydPQn4nQIAAAQIECBAgQIAAAQIECBAgQIAAAQIECBAgQIAAAQIEIgXsaUeW7fqkHZxc3wIVwCDTEAQIECBAgAABAgQIECBAgAABAgQIECBAgAABAgQIECBAgAABAgQIECBAgAABAgQIEJgrYE97rqdoawQcnKxxjnnFIIsplUQJECBAgAABAgQIECBAgAABAgQIECBAgAABAgQIECBAgAABAgQIECBAgAABAgQIEAgRsKcdUihpFgEHJxqiCBhkGoIAAQIECBAgQIAAAQIECBAgQIAAAQIECBAgQIAAAQIECBAgQIAAAQIECBAgQIAAAQJzBexpz/UUbY2Ag5M1zjGvGGQxpZIoAQIECBAgQIAAAQIECBAgQIAAAQIECBAgQIAAAQIECBAgQIAAAQIECBAgQIAAAQIhAva0QwolzSLg4ERDFAGDTEMQIECAAAECBAgQIECAAAECBAgQIECAAAECBAgQIECAAAECBAgQIECAAAECBAgQIEBgroA97bmeoq0RcHCyxjnmFYMsplQSJUCAAAECBAgQIECAAAECBAgQIECAAAECBAgQIECAAAECBAgQIECAAAECBAgQIEAgRMCedkihpFkEHJxoiCJgkGkIAgQIECBAgAABAgQIECBAgAABAgQIECBAgAABAgQIECBAgAABAgQIECBAgAABAgQIzBWwpz3XU7Q1Ag5O1jjHvGKQxZRKogQIECBAgAABAgQIECBAgAABAgQIECBAgAABAgQIECBAgAABAgQIECBAgAABAgQIhAjY0w4plDSLgIMTDVEEDDINQYAAAQIECBAgQIAAAQIECBAgQIAAAQIECBAgQIAAAQIECBAgQIAAAQIECBAgQIAAgbkC9rTneoq2RsDByRrnmFcMsphSSZQAAQIECBAgQIAAAQIECBAgQIAAAQIECBAgQIAAAQIECBAgQIAAAQIECBAgQIAAgRABe9ohhZJmEXBwoiGKgEGmIQgQIECAAAECBAgQIECAAAECBAgQIECAAAECBAgQIECAAAECBAgQIECAAAECBAgQIDBXwJ72XE/R1gg4OFnjHPOKQRZTKokSIECAAAECBAgQIECAAAECBAgQIECAAAECBAgQIECAAAECBAgQIECAAAECBAgQIBAiYE87pFDSLAIOTjREETDINAQBAgQIECBAgAABAhsF3t697d+sG4vhaQIECBAgQIAAAQIECBAgQIAAAQIECBAgQIAAAQIECBAgQGCegD3teZYirROwvLPOOuIlgyyiTJIkQIAAAQIECBAgcKqAg5NTK+u7CBAgQIAAAQIECBAgQIAAAQIECBAgQIAAAQIECBAgQIDA5QL2tC9vgNDPd3ASWriutA2yLllxCRAgQIAAAQIECBB4QcDByQtI/oQAAQIECBAgQIAAAQIECBAgQIAAAQIECBAgQIAAAQIECBDIE7CnnVczGY/h4EQXFAGDTEMQIECAAAECBAgQILBRwMHJRnxPEyBAgAABAgQIECBAgAABAgQIECBAgAABAgQIECBAgAABAn0C9rT7bEXuE3Bw0mcbGdkgiyybpAkQIECAAAECBAicIuDg5JRK+g4CBAgQIECAAAECBAgQIECAAAECBAgQIECAAAECBAgQIECgCNjT1hCJAg5OEqvWmLNB1ogrNAECBAgQIECAAAECTwIOTp6E/E6AAAECBAgQIECAAAECBAgQIECAAAECBAgQIECAAAECBAhECtjTjizb9Uk7OLm+BSqAQaYhCBAgQIAAAQIECBDYKODgZCO+pwkQIECAAAECBAgQIECAAAECBAgQIECAAAECBAgQIECAAIE+AXvafbYi9wk4OOmzjYxskEWWTdIECBAgQIAAAQIEThFwcHJKJX0HAQIECBAgQIAAAQIECBAgQIAAAQIECBAgQIAAAQIECBAgUATsaWuIRAEHJ4lVa8zZIGvEFZoAAQIECBAgQIAAgScBBydPQn4nQIAAAQIECBAgQIAAAQIECBAgQIAAAQIECBAgQIAAAQIEIgXsaUeW7fqkHZxc3wIVwCDTEAQIECBAgAABAgQIbBRwcLIR39MECBAgQIAAAQIECBAgQIAAAQIECBAgQIAAAQIECBAgQIBAn4A97T5bkfsEHJz02UZGNsgiyyZpAgQIECBAgAABAqcIODg5pZK+gwABAgQIECBAgAABAgQIECBAgAABAgQIECBAgAABAgQIECgC9rQ1RKKAg5PEqjXmbJA14gpNgAABAgQIECBAgMCTgIOTJyG/EyBAgAABAgQIECBAgAABAgQIECBAgAABAgQIECBAgAABApEC9rQjy3Z90g5Orm+BCmCQaQgCBAgQIECAAAECBAgQIECAAAECBAgQIECAAAECBAgQIECAAAECBAgQIECAAAECBAjMFbCnPddTtDUCDk7WOMe8YpDFlEqiBAgQIECAAAECBAgQIECAAAECBAgQIECAAAECBAgQIECAAAECBAgQIECAAAECBAiECNjTDimUNIuAgxMNUQQMMg1BgAABAgQIECBAgAABAgQIECBAgAABAgQIECBAgAABAgQIECBAgAABAgQIECBAgACBuQL2tOd6irZGwMHJGueYVwyymFJJlAABAgQIECBAgAABAgQIECBAgAABAgQIECBAgAABAgQIECBAgAABAgQIECBAgACBEAF72iGFkmYRcHCiIYqAQaYhCBAgQIAAAQIECBAgQIAAAQIECBAgQIAAAQIECBAgQIAAAQIECBAgQIAAAQIECBAgMFfAnvZcT9HWCDg4WeMc84pBFlMqiRIgQIAAAQIECBAgQIAAAQIECBAgQIAAAQIECBAgQIAAAQIECBAgQIAAAQIECBAgECJgTzukUNIsAg5ONEQRMMg0BAECBAgQIECAAAECBAgQIECAAAECBAgQIECAAAECBAgQIECAAAECBAgQIECAAAECBOYK2NOe6ynaGgEHJ2ucY14xyGJKJVECBAgQIECAAAECBAgQIECAAAECBAgQIECAAAECBAgQIECAAAECBAgQIECAAAECBEIE7GmHFEqaRcDBiYYoAgaZhiBAgAABAgQIECBAgAABAgQIECBAgAABAgQIECBAgAABAgQIECBAgAABAgQIECBAgMBcAXvacz1FWyPg4GSNc8wrBllMqSRKgAABAgQIECBAgAABAgQIECBAgAABAgQIECBAgAABAgQz7hV2AAAgAElEQVQIECBAgAABAgQIECBAgECIgD3tkEJJswg4ONEQRcAg0xAECBAgQIAAAQIECBAgQIAAAQIECBAgQIAAAQIECBAgQIAAAQIECBAgQIAAAQIECBCYK2BPe66naGsEHJyscY55xSCLKZVECRAgQIAAAQIECBAgQIAAAQIECBAgQIAAAQIECBAgQIAAAQIECBAgQIAAAQIECBAIEbCnHVIoaRYBBycaoggYZBqCAAECBAgQIECAAIGNAm/v3vZv1o3F8DQBAgQIECBAgAABAgQIECBAgAABAgQIECBAgAABAgQIECAwT8Ce9jxLkdYJWN5ZZx3xkkEWUSZJEiBAgAABAgQIEDhVwMHJqZX1XQQIECBAgAABAgQIECBAgAABAgQIECBAgAABAgQIECBA4HIBe9qXN0Do5zs4CS1cV9oGWZesuAQIECBAgAABAgQIvCDg4OQFJH9CgAABAgQIECBAgAABAgQIECBAgAABAgQIECBAgAABAgQI5AnY086rmYzHcHCiC4qAQaYhCBAgQIAAAQIECBDYKODgZCO+pwkQIECAAAECBAgQIECAAAECBAgQIECAAAECBAgQIECAAIE+AXvafbYi9wk4OOmzjYxskEWWTdIECBAgQIAAAQIEThFwcHJKJX0HAQIECBAgQIAAAQIECBAgQIAAAQIECBAgQIAAAQIECBAgUATsaWuIRAEHJ4lVa8zZIGvEFZoAAQIECBAgQIAAgScBBydPQn4nQIAAAQIECBAgQIAAAQIECBAgQIAAAQIECBAgQIAAAQIEIgXsaUeW7fqkHZxc3wIVwCDTEAQIECBAgAABAgQIbBRwcLIR39MECBAgQIAAAQIECBAgQIAAAQIECBAgQIAAAQIECBAgQIBAn4A97T5bkfsEHJz02UZGNsgiyyZpAgQIECBAgAABAqcIODg5pZK+gwABAgQIECBAgAABAgQIECBAgAABAgQIECBAgAABAgQIECgC9rQ1RKKAg5PEqjXmbJA14gpNgAABAgQIECBAgMCTgIOTJyG/EyBAgAABAgQIECBAgAABAgQIECBAgAABAgQIECBAgAABApEC9rQjy3Z90g5Orm+BCmCQaQgCBAgQIECAAAECBDYKODjZiO9pAgQIECBAgAABAgQIECBAgAABAgQIECBAgAABAgQIECBAoE/Annafrch9Ag5O+mwjIxtkkWWTNAECBAgQIECAAIFTBBycnFJJ30GAAAECBAgQIECAAAECBAgQIECAAAECBAgQIECAAAECBAgUAXvaGiJRwMFJYtUaczbIGnGFJkCAAAECBAgQIEDgScDByZOQ3wkQIECAAAECBAgQIECAAAECBAgQIECAAAECBAgQIECAAIFIAXvakWW7PmkHJ9e3QAUwyDQEAQIECBAgQIAAAQIECBAgQIAAAQIECBAgQIAAAQIECBAgQIAAAQIECBAgQIAAAQIE5grY057rKdoaAQcna5xjXjHIYkolUQIECBAgQIAAAQIECBAgQIAAAQIECBAgQIAAAQIECBAgQIAAAQIECBAgQIAAAQIEQgTsaYcUSppFwMGJhigCBpmGIECAAAECBAgQIECAAAECBAgQIECAAAECBAgQIECAAAECBAgQIECAAAECBAgQIECAwFwBe9pzPUVbI+DgZI1zzCsGWUypJEqAAAECBAgQIECAAAECBAgQIECAAAECBAgQIECAAAECBAgQIECAAAECBAgQIECAQIiAPe2QQkmzCDg40RBFwCDTEAQIECBAgAABAgQIECBAgAABAgQIECBAgAABAgQIECBAgAABAgQIECBAgAABAgQIEJgrYE97rqdoawQcnKxxjnnFIIsplUQJECBAgAABAgQIECBAgAABAgQIECBAgAABAgQIECBAgAABAgQIECBAgAABAgQIEAgRsKcdUihpFgEHJxqiCBhkGoIAAQIECBAgQIAAAQIECBAgQIAAAQIECBAgQIAAAQIECBAgQIAAAQIECBAgQIAAAQJzBexpz/UUbY2Ag5M1zjGvGGQxpZIoAQIECBAgQIAAAQIECBAgQIAAAQIECBAgQIAAAQIECBAgQIAAAQIECBAgQIAAAQIhAva0QwolzSLg4ERDFAGDTEMQIECAAAECBAgQIECAAAECBAgQIECAAAECBAgQIECAAAECBAgQIECAAAECBAgQIEBgroA97bmeoq0RcHCyxjnmFYMsplQSJUCAAAECBAgQIECAAAECBAgQIECAAAECBAgQIECAAAECBAgQIECAAAECBAgQIEAgRMCedkihpFkEHJxoiCJgkGkIAgQIECBAgAABAgQIECBAgAABAgQIECBAgAABAgQIECBAgAABAgQIECBAgAABAgQIzBWwpz3XU7Q1Ag5O1jjHvGKQxZRKogQIECBAgAABAgQIECBAgAABAgQIECBAgAABAgQIECBAgAABAgQIECBAgAABAgQIhAjY0w4plDSLgIMTDVEEDDINQYAAAQIECBAgQIDARoG3d2/7N+vGYniaAAECBAgQIECAAAECBAgQIECAAAECBAgQIECAAAECBAgQmCdgT3uepUjrBCzvrLOOeMkgiyiTJAkQIECAAAECBAicKuDg5NTK+i4CBAgQIECAAAECBAgQIECAAAECBAgQIECAAAECBAgQIHC5gD3tyxsg9PMdnIQWrittg6xLVlwCBAgQIECAAAECBF4QcHDyApI/IUCAAAECBAgQIECAAAECBAgQIECAAAECBAgQIECAAAECBPIE7Gnn1UzGYzg40QVFwCDTEAQIECBAgAABAgQIbBRwcLIR39MECBAgQIAAAQIECBAgQIAAAQIECBAgQIAAAQIECBAgQIBAn4A97T5bkfsEHJz02UZGNsgiyyZpAgQIECBAgAABAqcIODg5pZK+gwABAgQIECBAgAABAgQIECBAgAABAgQIECBAgAABAgQIECgC9rQ1RKKAg5PEqjXmbJA14gpNgAABAgQIECBAgMCTgIOTJyG/EyBAgAABAgQIECBAgAABAgQIECBAgAABAgQIECBAgAABApEC9rQjy3Z90g5Orm+BCmCQaQgCBAgQIECAAAECBDYKODjZiO9pAgQIECBAgAABAgQIECBAgAABAgQIECBAgAABAgQIECBAoE/Annafrch9Ag5O+mwjIxtkkWWTNAECBAgQIECAAIFTBBycnFJJ30GAAAECBAgQIECAAAECBAgQIECAAAECBAgQIECAAAECBAgUAXvaGiJRwMFJYtUaczbIGnGFJkCAAAECBAgQIEDgScDByZOQ3wkQIECAAAECBAgQIECAAAECBAgQIECAAAECBAgQIECAAIFIAXvakWW7PmkHJ9e3QAUwyDQEAQIECBAgQIAAAQIbBRycbMT3NAECBAgQIECAAAECBAgQIECAAAECBAgQIECAAAECBAgQINAnYE+7z1bkPgEHJ322kZENssiySZoAAQIECBAgQIDAKQIOTk6ppO8gQIAAAQIECBAgQIAAAQIECBAgQIAAAQIECBAgQIAAAQIEioA9bQ2RKODgJLFqjTkbZI24QhMgQIAAAQIECBAg8CTg4ORJyO8ECBAgQIAAAQIECBAgQIAAAQIECBAgQIAAAQIECBAgQIBApIA97ciyXZ+0g5PrW6ACGGQaggABAgQIECBAgAABAgQIECBAgAABAgQIECBAgAABAgQIECBAgAABAgQIECBAgAABAnMF7GnP9RRtjYCDkzXOMa8YZDGlkigBAgQIECBAgAABAgQIECBAgAABAgQIECBAgAABAgQIECBAgAABAgQIECBAgAABAiEC9rRDCiXNIuDgREMUAYNMQxAgQIAAAQIECBAgQIAAAQIECBAgQIAAAQIECBAgQIAAAQIECBAgQIAAAQIECBAgQGCugD3tuZ6irRFwcLLGOeYVgyymVBIlQIAAAQIECBAgQIAAAQIECBAgQIAAAQIECBAgQIAAAQIECBAgQIAAAQIECBAgQCBEwJ52SKGkWQQcnGiIImCQaQgCBAgQIECAAAECBAgQIECAAAECBAgQIECAAAECBAgQIECAAAECBAgQIECAAAECBAjMFbCnPddTtDUCDk7WOMe8YpDFlEqiBAgQIECAAAECBAgQIECAAAECBAgQIECAAAECBAgQIECAAAECBAgQIECAAAECBAiECNjTDimUNIuAgxMNUQQMMg1BgAABAgQIECBAgAABAgQIECBAgAABAgQIECBAgAABAgQIECBAgAABAgQIECBAgACBuQL2tOd6irZGwMHJGueYVwyymFJJlAABAgQIECBAgAABAgQIECBAgAABAgQIECBAgAABAgQIECBAgAABAgQIECBAgACBEAF72iGFkmYRcHCiIYqAQaYhCBAgQIAAAQIECBAgQIAAAQIECBAgQIAAAQIECBAgQIAAAQIECBAgQIAAAQIECBAgMFfAnvZcT9HWCDg4WeMc84pBFlMqiRIgQIAAAQIECBAgQIAAAQIECBAgQIAAAQIECBAgQIAAAQIECBAgQIAAAQIECBAgECJgTzukUNIsAg5ONEQRMMg0BAECBAgQIECAAAECBAgQIECAAAECBAgQIECAAAECBAgQIECAAAECBAgQIECAAAECBOYK2NOe6ynaGgEHJ2ucY14xyGJKJVECBAgQIECAAAECBAgQIECAAAECBAgQIECAAAECBAgQIECAAAECBAgQIECAAAECBEIE7GmHFEqaRcDBiYYoAgaZhiBAgAABAgQIECBAYKPA27u3/Zt1YzE8TYAAAQIECBAgQIAAAQIECBAgQIAAAQIECBAgQIAAAQIECMwTsKc9z1KkdQKWd9ZZR7xkkEWUSZIECBAgQIAAAQIEThVwcHJqZX0XAQIECBAgQIAAAQIECBAgQIAAAQIECBAgQIAAAQIECBC4XMCe9uUNEPr5Dk5CC9eVtkHWJSsuAQIECBAgQIAAAQIvCDg4eQHJnxAgQIAAAQIECBAgQIAAAQIECBAgQIAAAQIECBAgQIAAAQJ5Ava082om4zEcnOiCImCQaQgCBAgQIECAAAECBDYKODjZiO9pAgQIECBAgAABAgQIECBAgAABAgQIECBAgAABAgQIECBAoE/Annafrch9Ag5O+mwjIxtkkWWTNAECBAgQIECAAIFTBBycnFJJ30GAAAECBAgQIECAAAECBAgQIECAAAECBAgQIECAAAECBAgUAXvaGiJRwMFJYtUaczbIGnGFJkCAAAECBAgQIEDgScDByZOQ3wkQIECAAAECBAgQIECAAAECBAgQIECAAAECBAgQIECAAIFIAXvakWW7PmkHJ9e3QAUwyDQEAQIECBAgQIAAAQIbBRycbMT3NAECBAgQIECAAAECBAgQIECAAAECBAgQIECAAAECBAgQINAnYE+7z1bkPgEHJ322kZENssiySZoAAQIECBAgQIDAKQIOTk6ppO8gQIAAAQIECBAgQIAAAQIECBAgQIAAAQIECBAgQIAAAQIEioA9bQ2RKODgJLFqjTkbZI24QhMgQIAAAQIECBAg8CTg4ORJyO8ECBAgQIAAAQIECBAgQIAAAQIECBAgQIAAAQIECBAgQIBApIA97ciyXZ+0g5PrW6ACGGQaggABAgQIECBAgACBjQIOTjbie5oAAQIECBAgQIAAAQIECBAgQIAAAQIECBAgQIAAAQIECBDoE7Cn3Wcrcp+Ag5M+28jIBllk2SRNgAABAgQIECBA4BQBByenVNJ3ECBAgAABAgQIECBAgAABAgQIECBAgAABAgQIECBAgAABAkXAnraGSBRwcJJYtcacDbJGXKEJECBAgAABAgQIEHgScHDyJOR3AgQIECBAgAABAgQIECBAgAABAgQIECBAgAABAgQIECBAIFLAnnZk2a5P2sHJ9S1QAQwyDUGAAAECBAgQIECAAAECBAgQIECAAAECBAgQIECAAAECBAgQIECAAAECBAgQIECAAIG5Ava053qKtkbAwcka55hXDLKYUkmUAAECBAgQIECAAAECBAgQIECAAAECBAgQIECAAAECBAgQIECAAAECBAgQIECAAIEQAXvaIYWSZhFwcKIhioBBpiEIECBAgAABAgQIECBAgAABAgQIECBAgAABAgQIECBAgAABAgQIECBAgAABAgQIECAwV8Ce9lxP0dYIODhZ4xzzikEWUyqJEiBAgAABAgQIECBAgAABAgQIECBAgAABAgQIECBAgAABAgQIECBAgAABAgQIECAQImBPO6RQ0iwCDk40RBEwyDQEAQIECBAgQIAAAQIECBAgQIAAAQIECBAgQIAAAQIECBAgQIAAAQIECBAgQIAAAQIE5grY057rKdoaAQcna5xjXjHIYkolUQIECBAgQIAAAQIECBAgQIAAAQIECBAgQIAAAQIECBAgQIAAAQIECBAgQIAAAQIEQgTsaYcUSppFwMGJhigCBpmGIECAAAECBAgQIECAAAECBAgQIECAAAECBAgQIECAAAECBAgQIECAAAECBAgQIECAwFwBe9pzPUVbI+DgZI1zzCsGWUypJEqAAAECBAgQIECAAAECBAgQIECAAAECBAgQIECAAAECBAgQIECAAAECBAgQIECAQIiAPe2QQkmzCDg40RBFwCDTEAQIECBAgAABAgQIECBAgAABAgQIECBAgAABAgQIECBAgAABAgQIECBAgAABAgQIEJgrYE97rqdoawQcnKxxjnnFIIsplUQJECBAgAABAgQIECBAgAABAgQIECBAgAABAgQIECBAgAABAgQIECBAgAABAgQIEAgRsKcdUihpFgEHJxqiCBhkGoIAAQIECBAgQIAAAQIECBAgQIAAAQIECBAgQIAAAQIECBAgQIAAAQIECBAgQIAAAQJzBexpz/UUbY2Ag5M1zjGvGGQxpZIoAQIECBAgQIAAAQIECBAgQIAAAQIECBAgQIAAAQIECBAgQIAAAQIECBAgQIAAAQIhAva0QwolzSLg4ERDFAGDTEMQIECAAAECBAgQILBR4O3d2/7NurEYniZAgAABAgQIECBAgAABAgQIECBAgAABAgQIECBAgAABAgTmCdjTnmcp0joByzvrrCNeMsgiyiRJAgQIECBAgAABAqcKODg5tbK+iwABAgQIECBAgAABAgQIECBAgAABAgQIECBAgAABAgQIXC5gT/vyBgj9fAcnoYXrStsg65IVlwABAgQIECBAgACBFwQcnLyA5E8IECBAgAABAgQIECBAgAABAgQIECBAgAABAgQIECBAgACBPAF72nk1k/EYDk50QREwyDQEAQIECBAgQIAAAQIbBRycbMT3NAECBAgQIECAAAECBAgQIECAAAECBAgQIECAAAECBAgQINAnYE+7z1bkPgEHJ322kZENssiySZoAAQIECBAgQIDAKQIOTk6ppO8gQIAAAQIECBAgQIAAAQIECBAgQIAAAQIECBAgQIAAAQIEioA9bQ2RKODgJLFqjTkbZI24QhMgQIAAAQIECBAg8CTg4ORJyO8ECBAgQIAAAQIECBAgQIAAAQIECBAgQIAAAQIECBAgQIBApIA97ciyXZ+0g5PrW6ACGGQaggABAgQIECBAgACBjQIOTjbie5oAAQIECBAgQIAAAQIECBAgQIAAAQIECBAgQIAAAQIECBDoE7Cn3Wcrcp+Ag5M+28jIBllk2SRNgAABAgQIECBA4BQBByenVNJ3ECBAgAABAgQIECBAgAABAgQIECBAgAABAgQIECBAgAABAkXAnraGSBRwcJJYtcacDbJGXKEJECBAgAABAgQIEHgScHDyJOR3AgQIECBAgAABAgQIECBAgAABAgQIECBAgAABAgQIECBAIFLAnnZk2a5P2sHJ9S1QAQwyDUGAAAECBAgQIECAwEYBBycb8T1NgAABAgQIECBAgAABAgQIECBAgAABAgQIECBAgAABAgQI9AnY0+6zFblPwMFJn21kZIMssmySJkCAAAECBAgQIHCKgIOTUyrpOwgQIECAAAECBAgQIECAAAECBAgQIECAAAECBAgQIECAAIEiYE9bQyQKODhJrFpjzgZZI67QBAgQIECAAAECBAg8CTg4eRLyOwECBAgQIECAAAECBAgQIECAAAECBAgQIECAAAECBAgQIBApYE87smzXJ+3g5PoWqAAGmYYgQIAAAQIECBAgQIAAAQIECBAgQIAAAQIECBAgQIAAAQIECBAgQIAAAQIECBAgQIDAXAF72nM9RVsj4OBkjXPMKwZZTKkkSoAAAQIECBAgQIAAAQIECBAgQIAAAQIECBAgQIAAAQIECBAgQIAAAQIECBAgQIBAiIA97ZBCSbMIODjREEXAINMQBAgQIECAAAECBAgQIECAAAECBAgQIECAAAECBAgQIECAAAECBAgQIECAAAECBAgQmCtgT3uup2hrBBycrHGOecUgiymVRAkQIECAAAECBAgQIECAAAECBAgQIECAAAECBAgQIECAAAECBAgQIECAAAECBAgQCBGwpx1SKGkWAQcnGqIIGGQaggABAgQIECBAgAABAgQIECBAgAABAgQIECBAgAABAgQIECBAgAABAgQIECBAgAABAnMF7GnP9RRtjYCDkzXOMa8YZDGlkigBAgQIECBAgAABAgQIECBAgAABAgQIECBAgAABAgQIECBAgAABAgQIECBAgAABAiEC9rRDCiXNIuDgREMUAYNMQxAgQIAAAQIECBAgQIAAAQIECBAgQIAAAQIECBAgQIAAAQIECBAgQIAAAQIECBAgQGCugD3tuZ6irRFwcLLGOeYVgyymVBIlQIAAAQIECBAgQIAAAQIECBAgQIAAAQIECBAgQIAAAQIECBAgQIAAAQIECBAgQCBEwJ52SKGkWQQcnGiIImCQaQgCBAgQIECAAAECBAgQIECAAAECBAgQIECAAAECBAgQIECAAAECBAgQIECAAAECBAjMFbCnPddTtDUCDk7WOMe8YpDFlEqiBAgQIECAAAECBAgQIECAAAECBAgQIECAAAECBAgQIECAAAECBAgQIECAAAECBAiECNjTDimUNIuAgxMNUQQMMg1BgAABAgQIECBAgAABAgQIECBAgAABAgQIECBAgAABAgQIECBAgAABAgQIECBAgACBuQL2tOd6irZGwMHJGueYVwyymFJJlAABAgQIECBAgAABAgQIECBAgAABAgQIECBAgAABAgQIECBAgAABAgQIECBAgACBEAF72iGFkmYRcHCiIYqAQaYhCBAgQIAAAQIECBDYKPD27m3/Zt1YDE8TIECAAAECBAgQIECAAAECBAgQIECAAAECBAgQIECAAAEC8wTsac+zFGmdgOWdddYRLxlkEWWSJAECBAgQIECAAIFTBRycnFpZ30WAAAECBAgQIECAAAECBAgQIECAAAECBAgQIECAAAECBC4XsKd9eQOEfr6Dk9DCdaVtkHXJikuAAAECBAgQIECAwAsCDk5eQPInBAgQIECAAAECBAgQIECAAAECBAgQIECAAAECBAgQIECAQJ6APe28msl4DAcnuqAIGGQaggABAgQIECBAgACBjQIOTjbie5oAAQIECBAgQIAAAQIECBAgQIAAAQIECBAgQIAAAQIECBDoE7Cn3Wcrcp+Ag5M+28jIBllk2SRNgAABAgQIECBA4BQBByenVNJ3ECBAgAABAgQIECBAgAABAgQIECBAgAABAgQIECBAgAABAkXAnraGSBRwcJJYtcacDbJGXKEJECBAgAABAgQIEHgScHDyJOR3AgQIECBAgAABAgQIECBAgAABAgQIECBAgAABAgQIECBAIFLAnnZk2a5P2sHJ9S1QAQwyDUGAAAECBAgQIECAwEYBBycb8T1NgAABAgQIECBAgAABAgQIECBAgAABAgQIECBAgAABAgQI9AnY0+6zFblPwMFJn21kZIMssmySJkCAAAECBAgQIHCKgIOTUyrpOwgQIECAAAECBAgQIECAAAECBAgQIECAAAECBAgQIECAAIEiYE9bQyQKODhJrFpjzgZZI67QBAgQIECAAAECBAg8CTg4eRLyOwECBAgQIECAAAECBAgQIECAAAECBAgQIECAAAECBAgQIBApYE87smzXJ+3g5PoWqAAGmYYgQIAAAQIECBAgQGCjgIOTjfieJkCAAAECBAgQIECAAAECBAgQIECAAAECBAgQIECAAAECBPoE7Gn32YrcJ+DgpM82MrJBFlk2SRMgQIAAAQIECBA4RcDBySmV9B0ECBAgQIAAAQIECBAgQIAAAQIECBAgQIAAAQIECBAgQIBAEbCnrSESBRycJFatMWeDrBFXaAIECBAgQIAAAQIEngQcnDwJ+Z0AAQIECBAgQIAAAQIECBAgQIAAAQIECBAgQIAAAQIECBCIFLCnHVm265N2cHJ9C1QAg0xDECBAgAABAgQIECBAgAABAgQIECBAgAABAgQIECBAgAABAgQIECBAgAABAgQIECBAYK6APe25nqKtEXBwssY55hWDLKZUEiVAgAABAgQIECBAgAABAgQIECBAgAABAgQIECBAgAABAgQIECBAgAABAgQIECBAIETAnnZIoaRZBBycaIgiYJBpCAIECBAgQIAAAQIECBAgQIAAAQIECBAgQIAAAQIECBAgQIAAAQIECBAgQIAAAQIECMwVsKc911O0NQIOTtY4x7xikMWUSqIECBAgQIAAAQIECBAgQIAAAQIECBAgQIAAAQIECBAgQIAAAQIECBAgQIAAAQIECIQI2NMOKZQ0i4CDEw1RBAwyDUGAAAECBAgQIECAAAECBAgQIECAAAECBAgQIECAAAECBAgQIECAAAECBAgQIECAAIG5Ava053qKtkbAwcka55hXDLKYUkmUAAECBAgQIECAAAECBAgQIECAAAECBAgQIECAAAECBAgQIECAAAECBAgQIECAAIEQAXvaIYWSZhFwcKIhihdYjPAAACAASURBVIBBpiEIECBAgAABAgQIECBAgAABAgQIECBAgAABAgQIECBAgAABAgQIECBAgAABAgQIECAwV8Ce9lxP0dYIODhZ4xzzikEWUyqJEiBAgAABAgQIECBAgAABAgQIECBAgAABAgQIECBAgAABAgQIECBAgAABAgQIECAQImBPO6RQ0iwCDk40RBEwyDQEAQIECBAgQIAAAQIECBAgQIAAAQIECBAgQIAAAQIECBAgQIAAAQIECBAgQIAAAQIE5grY057rKdoaAQcna5xjXjHIYkolUQIECBAgQIAAAQIECBAgQIAAAQIECBAgQIAAAQIECBAgQIAAAQIECBAgQIAAAQIEQgTsaYcUSppFwMGJhigCBpmGIECAAAECBAgQIECAAAECBAgQIECAAAECBAgQIECAAAECBAgQIECAAAECBAgQIECAwFwBe9pzPUVbI+DgZI1zzCsGWUypJEqAAAECBAgQIECAAAECBAgQIECAAAECBAgQIECAAAECBAgQIECAAAECBAgQIECAQIiAPe2QQkmzCDg40RBFwCDTEAQIECBAgAABAgQIbBR4e/e2f7NuLIanCRAgQIAAAQIECBAgQIAAAQIECBAgQIAAAQIECBAgQIAAgXkC9rTnWYq0TsDyzjrriJcMsogySZIAAQIECBAgQIDAqQIOTk6trO8iQIAAAQIECBAgQIAAAQIECBAgQIAAAQIECBAgQIAAAQKXC9jTvrwBQj/fwUlo4brSNsi6ZMUlQIAAAQIECBAgQOAFAQcnLyD5EwIECBAgQIAAAQIECBAgQIAAAQIECBAgQIAAAQIECBAgQCBPwJ52Xs1kPIaDE11QBAwyDUGAAAECBAgQIECAwEYBBycb8T1NgAABAgQIECBAgAABAgQIECBAgAABAgQIECBAgAABAgQI9AnY0+6zFblPwMFJn21kZIMssmySJkCAAAECBAgQIHCKgIOTUyrpOwgQIECAAAECBAgQIECAAAECBAgQIECAAAECBAgQIECAAIEiYE9bQyQKODhJrFpjzgZZI67QBAgQIECAAAECBAg8CTg4eRLyOwECBAgQIECAAAECBAgQIECAAAECBAgQIECAAAECBAgQIBApYE87smzXJ+3g5PoWqAAGmYYgQIAAAQIECBAgQGCjgIOTjfieJkCAAAECBAgQIECAAAECBAgQIECAAAECBAgQIECAAAECBPoE7Gn32YrcJ+DgpM82MrJBFlk2SRMgQIAAAQIECBA4RcDBySmV9B0ECBAgQIAAAQIECBAgQIAAAQIECBAgQIAAAQIECBAgQIBAEbCnrSESBRycJFatMWeDrBFXaAIECBAgQIAAAQIEngQcnDwJ+Z0AAQIECBAgQIAAAQIECBAgQIAAAQIECBAgQIAAAQIECBCIFLCnHVm265N2cHJ9C1QAg0xDECBAgAABAgQIECCwUcDByUZ8TxMgQIAAAQIECBAgQIAAAQIECBAgQIAAAQIECBAgQIAAAQJ9Ava0+2xF7hNwcNJnGxnZIIssm6QJECBAgAABAgQInCLg4OSUSvoOAgQIECBAgAABAgQIECBAgAABAgQIECBAgAABAgQIECBAoAjY09YQiQIOThKr1pizQdaIKzQBAgQIECBAgAABAk8CDk6ehPxOgAABAgQIECBAgAABAgQIECBAgAABAgQIECBAgAABAgQIRArY044s2/VJOzi5vgUqgEGmIQgQIECAAAECBAgQIECAAAECBAgQIECAAAECBAgQIECAAAECBAgQIECAAAECBAgQIDBXwJ72XE/R1gg4OFnjHPOKQRZTKokSIECAAAECBAgQIECAAAECBAgQIECAAAECBAgQIECAAAECBAgQIECAAAECBAgQIBAiYE87pFDSLAIOTjREETDINAQBAgQIECBAgAABAgQIECBAgAABAgQIECBAgAABAgQIECBAgAABAgQIECBAgAABAgTmCtjTnusp2hoBBydrnGNeMchiSiVRAgQIECBAgAABAgQIECBAgAABAgQIECBAgAABAgQIECBAgAABAgQIECBAgAABAgRCBOxphxRKmkXAwYmGKAIGmYYgQIAAAQIECBAgQIAAAQIECBAgQIAAAQIECBAgQIAAAQIECBAgQIAAAQIECBAgQIDAXAF72nM9RVsj4OBkjXPMKwZZTKkkSoAAAQIECBAgQIAAAQIECBAgQIAAAQIECBAgQIAAAQIECBAgQIAAAQIECBAgQIBAiIA97ZBCSbMIODjREEXAINMQBAgQIECAAAECBAgQIECAAAECBAgQIECAAAECBAgQIECAAAECBAgQIECAAAECBAgQmCtgT3uup2hrBBycrHGOecUgiymVRAkQIECAAAECBAgQIECAAAECBAgQIECAAAECBAgQIECAAAECBAgQIECAAAECBAgQCBGwpx1SKGkWAQcnGqIIGGQaggABAgQIECBAgAABAgQIECBAgAABAgQIECBAgAABAgQIECBAgAABAgQIECBAgAABAnMF7GnP9RRtjYCDkzXOMa8YZDGlkigBAgQIECBAgAABAgQIECBAgAABAgQIECBAgAABAgQIECBAgAABAgQIECBAgAABAiEC9rRDCiXNIuDgREMUAYNMQxAgQIAAAQIECBAgQIAAAQIECBAgQIAAAQIECBAgQIAAAQIECBAgQIAAAQIECBAgQGCugD3tuZ6irRFwcLLGOeYVgyymVBIlQIAAAQIECBAgQIAAAQIECBAgQIAAAQIECBAgQIAAAQIECBAgQIAAAQIECBAgQCBEwJ52SKGkWQQcnGiIImCQaQgCBAgQIECAAAECBDYKvL17279ZNxbD0wQIECBAgAABAgQIECBAgAABAgQIECBAgAABAgQIECBAgMA8AXva8yxFWidgeWeddcRLBllEmSRJgAABAgQIECBA4FQBByenVtZ3ESBAgAABAgQIECBAgAABAgQIECBAgAABAgQIECBAgACBywXsaV/eAKGf7+AktHBdaRtkXbLiEiBAgAABAgQIECDwgoCDkxeQ/AkBAgQIECBAgAABAgQIECBAgAABAgQIECBAgAABAgQIECCQJ2BPO69mMh7DwYkuKAIGmYYgQIAAAQIECBAgQGCjgIOTjfieJkCAAAECBAgQIECAAAECBAgQIECAAAECBAgQIECAAAECBPoE7Gn32YrcJ+DgpM82MrJBFlk2SRMgQIAAAQIECBA4RcDBySmV9B0ECBAgQIAAAQIECBAgQIAAAQIECBAgQIAAAQIECBAgQIBAEbCnrSESBRycJFatMWeDrBFXaAIECBAgQIAAAQIEngQcnDwJ+Z0AAQIECBAgQIAAAQIECBAgQIAAAQIECBAgQIAAAQIECBCIFLCnHVm265N2cHJ9C1QAg0xDECBAgAABAgQIECCwUcDByUZ8TxMgQIAAAQIECBAgQIAAAQIECBAgQIAAAQIECBAgQIAAAQJ9Ava0+2xF7hNwcNJnGxnZIIssm6QJECBAgAABAgQInCLg4OSUSvoOAgQIECBAgAABAgQIECBAgAABAgQIECBAgAABAgQIECBAoAjY09YQiQIOThKr1pizQdaIKzQBAgQIECBAgAABAk8CDk6ehPxOgAABAgQIECBAgAABAgQIECBAgAABAgQIECBAgAABAgQIRArY044s2/VJOzi5vgUqgEGmIQgQIECAAAECBAgQ2Cjg4GQjvqcJECBAgAABAgQIECBAgAABAgQIECBAgAABAgQIECBAgACBPgF72n22IvcJODjps42MbJBFlk3SBAgQIECAAAECBE4RcHBySiV9BwECBAgQIECAAAECBAgQIECAAAECBAgQIECAAAECBAgQIFAE7GlriEQBByeJVWvM2SBrxBWaAAECBAgQIECAAIEnAQcnT0J+J0CAAAECBAgQIECAAAECBAgQIECAAAECBAgQIECAAAECBCIF7GlHlu36pB2cXN8CFcAg0xAECBAgQIAAAQIECBAgQIAAAQIECBAgQIAAAQIECBAgQIAAAQIECBAgQIAAAQIECBCYK2BPe66naGsEHJyscY55xSCLKZVECRAgQIAAAQIECBAgQIAAAQIECBAgQIAAAQIECBAgQIAAAQIECBAgQIAAAQIECBAIEbCnHVIoaRYBBycaoggYZBqCAAECBAgQIECAAAECBAgQIECAAAECBAgQIECAAAECBAgQIECAAAECBAgQIECAAAECcwXsac/1FG2NgIOTNc4xrxhkMaWSKAECBAgQIECAAAECBAgQIECAAAECBAgQIECAAAECBAgQIECAAAECBAgQIECAAAECIQL2tEMKJc0i4OBEQxQBg0xDECBAgAABAgQIECBAgAABAgQIECBAgAABAgQIECBAgAABAgQIECBAgAABAgQIECBAYK6APe25nqKtEXBwssY55hWDLKZUEiVAgAABAgQIECBAgAABAgQIECBAgAABAgQIECBAgAABAgQIECBAgAABAgQIECBAIETAnnZIoaRZBBycaIgiYJBpCAIECBAgQIAAAQIECBAgQIAAAQIECBAgQIAAAQIECBAgQIAAAQIECBAgQIAAAQIECMwVsKc911O0NQIOTtY4x7xikMWUSqIECBAgQIAAAQIECBAgQIAAAQIECBAgQIAAAQIECBAgQIAAAQIECBAgQIAAAQIECIQI2NMOKZQ0i4CDEw1RBAwyDUGAAAECBAgQIECAAAECBAgQIECAAAECBAgQIECAAAECBAgQIECAAAECBAgQIECAAIG5Ava053qKtkbAwcka55hXDLKYUkmUAAECBAgQIECAAAECBAgQIECAAAECBAgQIECAAAECBAgQIECAAAECBAgQIECAAIEQAXvaIYWSZhFwcKIhioBBpiEIECBAgAABAgQIECBAgAABAgQIECBAgAABAgQIECBAgAABAgQIECBAgAABAgQIECAwV8Ce9lxP0dYIODhZ4xzzikEWUyqJEiBAgAABAgQIECBAgAABAgQIECBAgAABAgQIECBAgAABAgQIECBAgAABAgQIECAQImBPO6RQ0iwCDk40RBEwyDQEAQIECBAgQIAAAQIbBd7eve3frBuL4WkCBAgQIECAAAECBAgQIECAAAECBAgQIECAAAECBAgQIEBgnoA97XmWIq0TsLyzzjriJYMsokySJECAAAECBAgQIHCqgIOTUyvruwgQIECAAAECBAgQIECAAAECBAgQIECAAAECBAgQIECAwOUC9rQvb4DQz3dwElq4rrQNsi5ZcQkQIECAAAECBAgQeEHAwckLSP6EAAECBAgQIECAAAECBAgQIECAAAECBAgQIECAAAECBAgQyBOwp51XMxmP4eBEFxQBg0xDECBAgAABAgQIECCwUcDByUZ8TxMgQIAAAQIECBAgQIAAAQIECBAgQIAAAQIECBAgQIAAAQJ9Ava0+2xF7hNwcNJnGxnZIIssm6QJECBAgAABAgQInCLg4OSUSvoOAgQIECBAgAABAgQIECBAgAABAgQIECBAgAABAgQIECBAoAjY09YQiQIOThKr1pizQdaIKzQBAgQIECBAgAABAk8CDk6ehPxOgAABAgQIECBAgAABAgQIECBAgAABAgQIECBAgAABAgQIRArY044s2/VJOzi5vgUqgEGmIQgQIECAAAECBAgQ2Cjg4GQjvqcJECBAgAABAgQIECBAgAABAgQIECBAgAABAgQIECBAgACBPgF72n22IvcJODjps42MbJBFlk3SBAgQIECAAAECBE4RcHBySiV9BwECBAgQIECAAAECBAgQIECAAAECBAgQIECAAAECBAgQIFAE7GlriEQBByeJVWvM2SBrxBWaAAECBAgQIECAAIEnAQcnT0J+J0CAAAECBAgQIECAAAECBAgQIECAAAECBAgQIECAAAECBCIF7GlHlu36pB2cXN8CFcAg0xAECBAgQIAAAQIECGwUcHCyEd/TBAgQIECAAAECBAgQIECAAAECBAgQIECAAAECBAgQIECAQJ+APe0+W5H7BByc9NlGRjbIIssmaQIECBAgQIAAAQKnCDg4OaWSvoMAAQIECBAgQIAAAQIECBAgQIAAAQIECBAgQIAAAQIECBAoAva0NUSigIOTxKo15myQNeIKTYAAAQIECBAgQIDAk4CDkychvxMgQIAAAQIECBAgQIAAAQIECBAgQIAAAQIECBAgQIAAAQKRAva0I8t2fdIOTq5vgQpgkGkIAgQIECBAgAABAgQIECBA4H/Zu/eY27ayPsC/gIEqIQRqtdg0SKNVQpS0RlCxXhAoxCAgKHKVFiJa8IK01BtSStETFLEUEOqhRa4qyK1aEbGIFYoX0qIxSjW15w9LrChVgnhUPM1I1k72XM615vr2nmOu753zWQkJcc01xjufd+wRdvb4OQgQIECAAAECBAgQIECAAAECBAgQIECAAAECBAgQIECAwLwCzmnP62m0ZQQETpZxLjOLjaxMqxRKgAABAgQIECBAgAABAgQIECBAgAABAgQIECBAgAABAgQIECBAgAABAgQIECBAgEARAee0izRKmQMBgRMLYiBgI7MgCBAgQIAAAQIECBAgQIAAAQIECBAgQIAAAQIECBAgQIAAAQIECBAgQIAAAQIECBAgMK+Ac9rzehptGQGBk2Wcy8xiIyvTKoUSIECAAAECBAgQIECAAAECBAgQIECAAAECBAgQIECAAAECBAgQIECAAAECBAgQIFBEwDntIo1S5kBA4MSCGAjYyCwIAgQIECBAgAABAgQIECBAgAABAgQIECBAgAABAgQIECBAgAABAgQIECBAgAABAgQIzCvgnPa8nkZbRkDgZBnnMrPYyMq0SqEECBAgQIAAAQIECBAgQIAAAQIECBAgQIAAAQIECBAgQIAAAQIECBAgQIAAAQIECBQRcE67SKOUORAQOLEgBgI2MguCAAECBAgQIECAAAECBAgQIECAAAECBAgQIECAAAECBAgQIECAAAECBAgQIECAAAEC8wo4pz2vp9GWERA4Wca5zCw2sjKtUigBAgQIECBAgAABAgQIECBAgAABAgQIECBAgAABAgQIECBAgAABAgQIECBAgAABAkUEnNMu0ihlDgQETiyIgYCNzIIgQIAAAQIECBAgQIAAAQIECBAgQIAAAQIECBAgQIAAAQIECBAgQIAAAQIECBAgQIDAvALOac/rabRlBAROlnEuM4uNrEyrFEqAAAECBAgQIECAAAECBAgQIECAAAECBAgQIECAAAECBAgQIECAAAECBAgQIECAQBEB57SLNEqZAwGBEwtiIGAjsyAIECBAgAABAgQIECBAgAABAgQIECBAgAABAgQIECBAgAABAgQIECBAgAABAgQIECAwr4Bz2vN6Gm0ZAYGTZZzLzGIjK9MqhRIgQIAAAQIECBAgQIAAAQIECBAgQIAAAQIECBAgQIAAAQIECBAgQIAAAQIECBAgUETAOe0ijVLmQEDgxIIYCNjILAgCBAgQIECAAAECBM4ocMve3P7OesZmmJoAAQIECBAgQIAAAQIECBAgQIAAAQIECBAgQIAAAQIECBCYT8A57fksjbScgMM7y1mXmMlGVqJNiiRAgAABAgQIECCwVgGBk7V21nsRIECAAAECBAgQIECAAAECBAgQIECAAAECBAgQIECAAIGNCzinvfEFUPT1BU6KNq5X2TayXrLGJUCAAAECBAgQIEDgBAGBkxOQPEKAAAECBAgQIECAAAECBAgQIECAAAECBAgQIECAAAECBAjUE3BOu17PVJwInFgFAwEbmQVBgAABAgQIECBAgMAZBQROzohvagIECBAgQIAAAQIECBAgQIAAAQIECBAgQIAAAQIECBAgQKCfgHPa/WyN3E9A4KSfbcmRbWQl26ZoAgQIECBAgAABAmsREDhZSye9BwECBAgQIECAAAECBAgQIECAAAECBAgQIECAAAECBAgQIDAQcE7bgqgoIHBSsWsda7aRdcQ1NAECBAgQIECAAAECUwICJ1NCvidAgAABAgQIECBAgAABAgQIECBAgAABAgQIECBAgAABAgRKCjinXbJtmy9a4GTzS2AIYCOzIAgQIECAAAECBAgQOKOAwMkZ8U1NgAABAgQIECBAgAABAgQIECBAgAABAgQIECBAgAABAgQI9BNwTrufrZH7CQic9LMtObKNrGTbFE2AAAECBAgQIEBgLQICJ2vppPcgQIAAAQIECBAgQIAAAQIECBAgQIAAAQIECBAgQIAAAQIEBgLOaVsQFQUETip2rWPNNrKOuIYmQIAAAQIECBAgQGBKQOBkSsj3BAgQIECAAAECBAgQIECAAAECBAgQIECAAAECBAgQIECAQEkB57RLtm3zRQucbH4JDAFsZBYEAQIECBAgQIAAAQJnFBA4OSO+qQkQIECAAAECBAgQIECAAAECBAgQIECAAAECBAgQIECAAIF+As5p97M1cj8BgZN+tiVHtpGVbJuiCRAgQIAAAQIECKxFQOBkLZ30HgQIECBAgAABAgQIECBAgAABAgQIECBAgAABAgQIECBAgMBAwDltC6KigMBJxa51rNlG1hHX0AQIECBAgAABAgQITAkInEwJ+Z4AAQIECBAgQIAAAQIECBAgQIAAAQIECBAgQIAAAQIECBAoKeCcdsm2bb5ogZPNL4EhgI3MgiBAgAABAgQIECBAgAABAgQIECBAgAABAgQIECBAgAABAgQIECBAgAABAgQIECBAgMC8As5pz+tptGUEBE6WcS4zi42sTKsUSoAAAQIECBAgQIAAAQIECBAgQIAAAQIECBAgQIAAAQIECBAgQIAAAQIECBAgQIBAEQHntIs0SpkDAYETC2IgYCOzIAgQIECAAAECBAgQIECAAAECBAgQIECAAAECBAgQIECAAAECBAgQIECAAAECBAgQIDCvgHPa83oabRkBgZNlnMvMYiMr0yqFEiBAgAABAgQIECBAgAABAgQIECBAgAABAgQIECBAgAABAgQIECBAgAABAgQIECBQRMA57SKNUuZAQODEghgI2MgsCAIECBAgQIAAAQIECBAgQIAAAQIECBAgQIAAAQIECBAgQIAAAQIECBAgQIAAAQIECMwr4Jz2vJ5GW0ZA4GQZ5zKz2MjKtEqhBAgQIECAAAECBAgQIECAAAECBAgQIECAAAECBAgQIECAAAECBAgQIECAAAECBAgUEXBOu0ijlDkQEDixIAYCNjILggABAgQIECBAgAABAgQIECBAgAABAgQIECBAgAABAgQIECBAgAABAgQIECBAgAABAvMKOKc9r6fRlhEQOFnGucwsNrIyrVIoAQIECBAgQIAAAQIECBAgQIAAAQIECBAgQIAAAQIECBAgQIAAAQIECBAgQIAAAQJFBJzTLtIoZQ4EBE4siIGAjcyCIECAAAECBAgQIECAAAECBAgQIECAAAECBAgQIECAAAECBAgQIECAAAECBAgQIECAwLwCzmnP62m0ZQQETpZxLjOLjaxMqxRKgAABAgQIECBAgAABAgQIECBAgAABAgQIECBAgAABAgQIECBAgAABAgQIECBAgEARAee0izRKmQMBgRMLYiBgI7MgCBAgQIAAAQIECBAgQIAAAQIECBAgQIAAAQIECBAgQIAAAQIECBAgQIAAAQIECBAgMK+Ac9rzehptGQGBk2Wcy8xiIyvTKoUSIECAAAECBAgQIECAAAECBAgQIECAAAECBAgQIECAAAECBAgQIECAAAECBAgQIFBEwDntIo1S5kBA4MSCGAjYyCwIAgQIECBAgAABAgTOKHDL3tz+znrGZpiaAAECBAgQIECAAAECBAgQIECAAAECBAgQIECAAAECBAgQmE/AOe35LI20nIDDO8tZl5jJRlaiTYokQIAAAQIECBAgsFYBgZO1dtZ7ESBAgAABAgQIECBAgAABAgQIECBAgAABAgQIECBAgACBjQs4p73xBVD09QVOijauV9k2sl6yxiVAgAABAgQIECBA4AQBgZMTkDxCgAABAgQIECBAgAABAgQIECBAgAABAgQIECBAgAABAgQI1BNwTrtez1ScCJxYBQMBG5kFQYAAAQIECBAgQIDAGQUETs6Ib2oCBAgQIECAAAECBAgQIECAAAECBAgQIECAAAECBAgQIECgn4Bz2v1sjdxPQOCkn23JkW1kJdumaAIECBAgQIAAAQJrERA4WUsnvQcBAgQIECBAgAABAgQIECBAgAABAgQIECBAgAABAgQIECAwEHBO24KoKCBwUrFrHWu2kXXENTQBAgQIECBAgAABAlMCAidTQr4nQIAAAQIECBAgQIAAAQIECBAgQIAAAQIECBAgQIAAAQIESgo4p12ybZsvWuBk80tgCGAjsyAIECBAgAABAgQIEDijgMDJGfFNTYAAAQIECBAgQIAAAQIECBAgQIAAAQIECBAgQIAAAQIECPQTcE67n62R+wkInPSzLTmyjaxk2xRNgAABAgQIECBAYC0CAidr6aT3IECAAAECBAgQIECAAAECBAgQIECAAAECBAgQIECAAAECBAYCzmlbEBUFBE4qdq1jzTayjriGJkCAAAECBAgQIEBgSkDgZErI9wQIECBAgAABAgQIECBAgAABAgQIECBAgAABAgQIECBAgEBJAee0S7Zt80ULnGx+CQwBbGQWBAECBAgQIECAAAECZxQQODkjvqkJECBAgAABAgQIECBAgAABAgQIECBAgAABAgQIECBAgACBfgLOafezNXI/AYGTfrYlR7aRlWybogkQIECAAAECBAisRUDgZC2d9B4ECBAgQIAAAQIECBAgQIAAAQIECBAgQIAAAQIECBAgQIDAQMA5bQuiooDAScWudazZRtYR19AECBAgQIAAAQIECEwJCJxMCfmeAAECBAgQIECAAAECBAgQIECAAAECBAgQIECAAAECBAgQKCngnHbJtm2+i2S+LQAAIABJREFUaIGTzS+BIYCNzIIgQIAAAQIECBAgQIAAAQIECBAgQIAAAQIECBAgQIAAAQIECBAgQIAAAQIECBAgQIDAvALOac/rabRlBAROlnEuM4uNrEyrFEqAAAECBAgQIECAAAECBAgQIECAAAECBAgQIECAAAECBAgQIECAAAECBAgQIECAQBEB57SLNEqZAwGBEwtiIGAjsyAIECBAgAABAgQIECBAgAABAgQIECBAgAABAgQIECBAgAABAgQIECBAgAABAgQIECAwr4Bz2vN6Gm0ZAYGTZZzLzGIjK9MqhRIgQIAAAQIECBAgQIAAAQIECBAgQIAAAQIECBAgQIAAAQIECBAgQIAAAQIECBAgUETAOe0ijVLmQEDgxIIYCNjILAgCBAgQIECAAAECBAgQIECAAAECBAgQIECAAAECBAgQIECAAAECBAgQIECAAAECBAjMK+Cc9ryeRltGQOBkGecys9jIyrRKoQQIECBAgAABAgQIECBAgAABAgQIECBAgAABAgQIECBAgAABAgQIECBAgAABAgQIFBFwTrtIo5Q5EBA4sSAGAjYyC4IAAQIECBAgQIAAAQIECBAgQIAAAQIECBAgQIAAAQIECBAgQIAAAQIECBAgQIAAAQLzCjinPa+n0ZYREDhZxrnMLDayMq1SKAECBAgQIECAAAECBAgQIECAAAECBAgQIECAAAECBAgQIECAAAECBAgQIECAAAECRQSc0y7SKGUOBAROLIiBgI3MgiBAgAABAgQIECBAgAABAgQIECBAgAABAgQIECBAgAABAgQIECBAgAABAgQIECBAgMC8As5pz+tptGUEBE6WcS4zi42sTKsUSoAAAQIECBAgQIAAAQIECBAgQIAAAQIECBAgQIAAAQIECBAgQIAAAQIECBAgQIBAEQHntIs0SpkDAYETC2IgYCOzIAgQIECAAAECBAgQIECAAAECBAgQIECAAAECBAgQIECAAAECBAgQIECAAAECBAgQIDCvgHPa83oabRkBgZNlnMvMYiMr0yqFEiBAgAABAgQIECBAgAABAgQIECBAgAABAgQIECBAgAABAgQIECBAgAABAgQIECBQRMA57SKNUuZAQODEghgI2MgsCAIECBAgQIAAAQIEzihwy97c/s56xmaYmgABAgQIECBAgAABAgQIECBAgAABAgQIECBAgAABAgQIEJhPwDnt+SyNtJyAwzvLWZeYyUZWok2KJECAAAECBAgQILBWAYGTtXbWexEgQIAAAQIECBAgQIAAAQIECBAgQIAAAQIECBAgQIAAgY0LOKe98QVQ9PUFToo2rlfZNrJessYlQIAAAQIECBAgQOAEAYGTE5A8QoAAAQIECBAgQIAAAQIECBAgQIAAAQIECBAgQIAAAQIECNQTcE67Xs9UnAicWAUDARuZBUGAAAECBAgQIECAwBkFBE7OiG9qAgQIECBAgAABAgQIECBAgAABAgQIECBAgAABAgQIECBAoJ+Ac9r9bI3cT0DgpJ9tyZFtZCXbpmgCBAgQIECAAAECaxEQOFlLJ70HAQIECBAgQIAAAQIECBAgQIAAAQIECBAgQIAAAQIECBAgMBBwTtuCqCggcFKxax1rtpF1xDU0AQIECBAgQIAAAQJTAgInU0K+J0CAAAECBAgQIECAAAECBAgQIECAAAECBAgQIECAAAECBEoKOKddsm2bL1rgZPNLYAhgI7MgCBAgQIAAAQIECBA4o4DAyRnxTU2AAAECBAgQIECAAAECBAgQIECAAAECBAgQIECAAAECBAj0E3BOu5+tkfsJCJz0sy05so2sZNsUTYAAAQIECBAgQGAtAgIna+mk9yBAgAABAgQIECBAgAABAgQIECBAgAABAgQIECBAgAABAgQGAs5pWxAVBQROKnatY802so64hiZAgAABAgQIECBAYEpA4GRKyPcECBAgQIAAAQIECBAgQIAAAQIECBAgQIAAAQIECBAgQIBASQHntEu2bfNFC5xsfgkMAWxkFgQBAgQIECBAgAABAmcUEDg5I76pCRAgQIAAAQIECBAgQIAAAQIECBAgQIAAAQIECBAgQIAAgX4Czmn3szVyPwGBk362JUe2kZVsm6IJECBAgAABAgQIrEVA4GQtnfQeBAgQIECAAAECBAgQIECAAAECBAgQIECAAAECBAgQIECAwEDAOW0LoqKAwEnFrnWs2UbWEdfQBAgQIECAAAECBAhMCQicTAn5ngABAgQIECBAgAABAgQIECBAgAABAgQIECBAgAABAgQIECgp4Jx2ybZtvmiBk80vgSGAjcyCIECAAAECBAgQIECAAAECBAgQIECAAAECBAgQIECAAAECBAgQIECAAAECBAgQIECAwLwCzmnP62m0ZQQETpZxLjOLjaxMqxRKgAABAgQIECBAgAABAgQIECBAgAABAgQIECBAgAABAgQIECBAgAABAgQIECBAgEARAee0izRKmQMBgRMLYiBgI7MgCBAgQIAAAQIECBAgQIAAAQIECBAgQIAAAQIECBAgQIAAAQIECBAgQIAAAQIECBAgMK+Ac9rzehptGQGBk2Wcy8xiIyvTKoUSIECAAAECBAgQIECAAAECBAgQIECAAAECBAgQIECAAAECBAgQIECAAAECBAgQIFBEwDntIo1S5kBA4MSCGAjYyCwIAgQIECBAgAABAgQIECBAgAABAgQIECBAgAABAgQIECBAgAABAgQIECBAgAABAgQIzCvgnPa8nkZbRkDgZBnnMrPYyMq0SqEECBAgQIAAAQIECBAgQIAAAQIECBAgQIAAAQIECBAgQIAAAQIECBAgQIAAAQIECBQRcE67SKOUORAQOLEgBgI2MguCAAECBAgQIECAAAECBAgQIECAAAECBAgQIECAAAECBAgQIECAAAECBAgQIECAAAEC8wo4pz2vp9GWERA4Wca5zCw2sjKtUigBAgQIECBAgAABAgQIECBAgAABAgQIECBAgAABAgQIECBAgAABAgQIECBAgAABAkUEnNMu0ihlDgQETiyIgYCNzIIgQIAAAQIECBAgQIAAAQIECBAgQIAAAQIECBAgQIAAAQIECBAgQIAAAQIECBAgQIDAvALOac/rabRlBAROlnEuM4uNrEyrFEqAAAECBAgQIECAAAECBAgQIECAAAECBAgQIECAAAECBAgQIECAAAECBAgQIECAQBEB57SLNEqZAwGBEwtiIGAjsyAIECBAgAABAgQIECBAgAABAgQIECBAgAABAgQIECBAgAABAgQIECBAgAABAgQIECAwr4Bz2vN6Gm0ZAYGTZZzLzGIjK9MqhRIgQIAAAQIECBAgQIAAAQIECBAgQIAAAQIECBAgQIAAAQIECBAgQIAAAQIECBAgUETAOe0ijVLmQEDgxIIYCNjILAgCBAgQIECAAAECBM4ocMve3P7OesZmmJoAAQIECBAgQIAAAQIECBAgQIAAAQIECBAgQIAAAQIECBCYT8A57fksjbScgMM7y1mXmMlGVqJNiiRAgAABAgQIECCwVgGBk7V21nsRIECAAAECBAgQIECAAAECBAgQIECAAAECBAgQIECAAIGNCzinvfEFUPT1BU6KNq5X2TayXrLGJUCAAAECBAgQIEDgBAGBkxOQPEKAAAECBAgQIECAAAECBAgQIECAAAECBAgQIECAAAECBAjUE3BOu17PVJwInFgFAwEbmQVBgAABAgQIECBAgMAZBQROzohvagIECBAgQIAAAQIECBAgQIAAAQIECBAgQIAAAQIECBAgQKCfgHPa/WyN3E9A4KSfbcmRbWQl26ZoAgQIECBAgAABAmsREDhZSye9BwECBAgQIECAAAECBAgQIECAAAECBAgQIECAAAECBAgQIDAQcE7bgqgoIHBSsWsda7aRdcQ1NAECBAgQIECAAAECUwICJ1NCvidAgAABAgQIECBAgAABAgQIECBAgAABAgQIECBAgAABAgRKCjinXbJtmy9a4GTzS2AIYCOzIAgQIECAAAECBAgQOKOAwMkZ8U1NgAABAgQIECBAgAABAgQIECBAgAABAgQIECBAgAABAgQI9BNwTrufrZH7CQic9LMtObKNrGTbFE2AAAECBAgQIEBgLQICJ2vppPcgQIAAAQIECBAgQIAAAQIECBAgQIAAAQIECBAgQIAAAQIEBgLOaVsQFQUETip2rWPNNrKOuIYmQIAAAQIECBAgQGBKQOBkSsj3BAgQIECAAAECBAgQIECAAAECBAgQIECAAAECBAgQIECAQEkB57RLtm3zRQucbH4JDAFsZBYEAQIECBAgQIAAAQJnFBA4OSO+qQkQIECAAAECBAgQIECAAAECBAgQIECAAAECBAgQIECAAIF+As5p97M1cj8BgZN+tiVHtpGVbJuiCRAgQIAAAQIECKxFQOBkLZ30HgQIECBAgAABAgQIECBAgAABAgQIECBAgAABAgQIECBAgMBAwDltC6KigMBJxa51rNlG1hHX0AQIECBAgAABAgQITAkInEwJ+Z4AAQIECBAgQIAAAQIECBAgQIAAAQIECBAgQIAAAQIECBAoKeCcdsm2bb5ogZPNL4EhgI3MgiBAgAABAgQIECBAgAABAgQIECBAgAABAgQIECBAgAABAgQIECBAgAABAgQIECBAgMC8As5pz+tptGUEBE6WcS4zi42sTKsUSoAAAQIECBAgQIAAAQIECBAgQIAAAQIECBAgQIAAAQIECBAgQIAAAQIECBAgQIBAEQHntIs0SpkDAYETC2IgYCOzIAgQIECAAAECBAgQIECAAAECBAgQIECAAAECBAgQIECAAAECBAgQIECAAAECBAgQIDCvgHPa83oabRkBgZNlnMvMYiMr0yqFEiBAgAABAgQIECBAgAABAgQIECBAgAABAgQIECBAgAABAgQIECBAgAABAgQIECBQRMA57SKNUuZAQODEghgI2MgsCAIECBAgQIAAAQIECBAgQIAAAQIECBAgQIAAAQIECBAgQIAAAQIECBAgQIAAAQIECMwr4Jz2vJ5GW0ZA4GQZ5zKz2MjKtEqhBAgQIECAAAECBAgQIECAAAECBAgQIECAAAECBAgQIECAAAECBAgQIECAAAECBAgUEXBOu0ijlDkQEDixIAYCNjILggABAgQIECBAgAABAgQIECBAgAABAgQIECBAgAABAgQIECBAgAABAgQIECBAgAABAvMKOKc9r6fRlhEQOFnGucwsNrIyrVIoAQIECBAgQIAAAQIECBAgQIAAAQIECBAgQIAAAQIECBAgQIAAAQIECBAgQIAAAQJFBJzTLtIoZQ4EBE4siIGAjcyCIECAAAECBAgQIECAAAECBAgQIECAAAECBAgQIECAAAECBAgQIECAAAECBAgQIECAwLwCzmnP62m0ZQQETpZxLjOLjaxMqxRKgAABAgQIECBAgAABAgQIECBAgAABAgQIECBAgAABAgQIECBAgAABAgQIECBAgEARAee0izRKmQMBgRMLYiBgI7MgCBAgQIAAAQIECBAgQIAAAQIECBAgQIAAAQIECBAgQIAAAQIECBAgQIAAAQIECBAgMK+Ac9rzehptGQGBk2Wcy8xiIyvTKoUSIECAAAECBAgQIECAAAECBAgQIECAAAECBAgQIECAAAECBAgQIECAAAECBAgQIFBEwDntIo1S5kBA4MSCGAjYyCwIAgQIECBAgAABAgTOKHDL3tz+znrGZpiaAAECBAgQIECAAAECBAgQIECAAAECBAgQIECAAAECBAgQmE/AOe35LI20nIDDO8tZl5jJRlaiTYokQIAAAQIECBAgsFYBgZO1dtZ7ESBAgAABAgQIECBAgAABAgQIECBAgAABAgQIECBAgACBjQs4p73xBVD09QVOijauV9k2sl6yxiVAgAABAgQIECBA4AQBgZMTkDxCgAABAgQIECBAgAABAgQIECBAgAABAgQIECBAgAABAgQI1BNwTrtez1ScCJxYBQMBG5kFQYAAAQIECBAgQIDAGQUETs6Ib2oCBAgQIECAAAECBAgQIECAAAECBAgQIECAAAECBAgQIECgn4Bz2v1sjdxPQOCkn23JkW1kJdumaAIECBAgQIAAAQJrERA4WUsnvQcBAgQIECBAgAABAgQIECBAgAABAgQIECBAgAABAgQIECAwEHBO24KoKCBwUrFrHWu2kXXENTQBAgQIECBAgAABAlMCAidTQr4nQIAAAQIECBAgQIAAAQIECBAgQIAAAQIECBAgQIAAAQIESgo4p12ybZsvWuBk80tgCGAjsyAIECBAgAABAgQIEDijgMDJGfFNTYAAAQIECBAgQIAAAQIECBAgQIAAAQIECBAgQIAAAQIECPQTcE67n62R+wkInPSzLTmyjaxk2xRNgAABAgQIECBAYC0CAidr6aT3IECAAAECBAgQIECAAAECBAgQIECAAAECBAgQIECAAAECBAYCzmlbEBUFBE4qdq1jzTayjriGJkCAAAECBAgQIEBgSkDgZErI9wQIECBAgAABAgQIECBAgAABAgQIECBAgAABAgQIECBAgEBJAee0S7Zt80ULnGx+CQwBbGQWBAECBAgQIECAAAECZxQQODkjvqkJECBAgAABAgQIECBAgAABAgQIECBAgAABAgQIECBAgACBfgLOafezNXI/AYGTfrYlR7aRlWybogkQIECAAAECBAisRUDgZC2d9B4ECBAgQIAAAQIECBAgQIAAAQIECBAgQIAAAQIECBAgQIDAQMA5bQuiooDAScWudazZRtYR19AECBAgQIAAAQIECEwJCJxMCfmeAAECBAgQIECAAAECBAgQIECAAAECBAgQIECAAAECBAgQKCngnHbJtm2+aIGTzS+BIYCNzIIgQIAAAQIECBAgQIAAAQIECBAgQIAAAQIECBAgQIAAAQIECBAgQIAAAQIECBAgQIDAvALOac/rabRlBAROlnEuM4uNrEyrFEqAAAECBAgQIECAAAECBAgQIECAAAECBAgQIECAAAECBAgQIECAAAECBAgQIECAQBEB57SLNEqZAwGBEwtiIGAjsyAIECBAgAABAgQIECBAgAABAgQIECBAgAABAgQIECBAgAABAgQIECBAgAABAgQIECAwr4Bz2vN6Gm0ZAYGTZZzLzGIjK9MqhRIgQIAAAQIECBAgQIAAAQIECBAgQIAAAQIECBAgQIAAAQIECBAgQIAAAQIECBAgUETAOe0ijVLmQEDgxIIYCNjILAgCBAgQIECAAAECBAgQIECAAAECBAgQIECAAAECBAgQIECAAAECBAgQIECAAAECBAjMK+Cc9ryeRltGQOBkGecys9jIyrRKoQQIECBAgAABAgQIECBAgAABAgQIECBAgAABAgQIECBAgAABAgQIECBAgAABAgQIFBFwTrtIo5Q5EBA4sSAGAjYyC4IAAQIECBAgQIAAAQIECBAgQIAAAQIECBAgQIAAAQIECBAgQIAAAQIECBAgQIAAAQLzCjinPa+n0ZYREDhZxrnMLDayMq1SKAECBAgQIECAAAECBAgQIECAAAECBAgQIECAAAECBAgQIECAAAECBAgQIECAAAECRQSc0y7SKGUOBAROLIiBgI3MgiBAgAABAgQIECBAgAABAgQIECBAgAABAgQIECBAgAABAgQIECBAgAABAgQIECBAgMC8As5pz+tptGUEBE6WcS4zi42sTKsUSoAAAQIECBAgQIAAAQIECBAgQIAAAQIECBAgQIAAAQIECBAgQIAAAQIECBAgQIBAEQHntIs0SpkDAYETC2IgYCOzIAgQIECAAAECBAgQIECAAAECBAgQIECAAAECBAgQIECAAAECBAgQIECAAAECBAgQIDCvgHPa83oabRkBgZNlnMvMYiMr0yqFEiBAgAABAgQIECBAgAABAgQIECBAgAABAgQIECBAgAABAgQIECBAgAABAgQIECBQRMA57SKNUuZAQODEghgI2MgsCAIECBAgQIAAAQIEzihwy97c/s56xmaYmgABAgQIECBAgAABAgQIECBAgAABAgQIECBAgAABAgQIEJhPwDnt+SyNtJyAwzvLWZeYyUZWok2KJECAAAECBAgQILBWAYGTtXbWexEgQIAAAQIECBAgQIAAAQIECBAgQIAAAQIECBAgQIAAgY0LOKe98QVQ9PUFToo2rlfZNrJessYlQIAAAQIECBAgQOAEAYGTE5A8QoAAAQIECBAgQIAAAQIECBAgQIAAAQIECBAgQIAAAQIECNQTcE67Xs9UnAicWAUDARuZBUGAAAECBAgQIECAwBkFBE7OiG9qAgQIECBAgAABAgQIECBAgAABAgQIECBAgAABAgQIECBAoJ+Ac9r9bI3cT0DgpJ9tyZFtZCXbpmgCBAgQIECAAAECaxEQOFlLJ70HAQIECBAgQIAAAQIECBAgQIAAAQIECBAgQIAAAQIECBAgMBBwTtuCqCggcFKxax1rtpF1xDU0AQIECBAgQIAAAQJTAgInU0K+J0CAAAECBAgQIECAAAECBAgQIECAAAECBAgQIECAAAECBEoKOKddsm2bL1rgZPNLYAhgI7MgCBAgQIAAAQIECBA4o4DAyRnxTU2AAAECBAgQIECAAAECBAgQIECAAAECBAgQIECAAAECBAj0E3BOu5+tkfsJCJz0sy05so2sZNsUTYAAAQIECBAgQGAtAgIna+mk9yBAgAABAgQIECBAgAABAgQIECBAgAABAgQIECBAgAABAgQGAs5pWxAVBQROKnatY802so64hiZAgAABAgQIECBAYEpA4GRKyPcECBAgQIAAAQIECBAgQIAAAQIECBAgQIAAAQIECBAgQIBASQHntEu2bfNFC5xsfgkMAWxkFgQBAgQIECBAgAABAmcUEDg5I76pCRAgQIAAAQIECBAgQIAAAQIECBAgQIAAAQIECBAgQIAAgX4Czmn3szVyPwGBk362JUe2kZVsm6IJECBAgAABAgQIrEVA4GQtnfQeBAgQIECAAAECBAgQIECAAAECBAgQIECAAAECBAgQIECAwEDAOW0LoqKAwEnFrnWs2UbWEdfQBAgQIECAAAECBAhMCQicTAn5ngABAgQIECBAgAABAgQIECBAgAABAgQIECBAgAABAgQIECgp4Jx2ybZtvmiBk80vgSGAjcyCIECAAAECBAgQIECAAAECBAgQIECAAAECBAgQIECAAAECBAgQIECAAAECBAgQIECAwLwCzmnP62m0ZQQETpZxLjOLjaxMqxRKgAABAgQIECBAgAABAgQIECBAgAABAgQIECBAgAABAgQIECBAgAABAgQIECBAgEARAee0izRKmQMBgRMLYiBgI7MgCBAgQIAAAQIECBAgQIAAAQIECBAgQIAAAQIECBAgQIAAAQIECBAgQIAAAQIECBAgMK+Ac9rzehptGQGBk2Wcy8xiIyvTKoUSIECAAAECBAgQIECAAAECBAgQIECAAAECBAgQIECAAAECBAgQIECAAAECBAgQIFBEwDntIo1S5kBA4MSCGAjYyCwIAgQIECBAgAABAgQIECBAgAABAgQIECBAgAABAgQIECBAgAABAgQIECBAgAABAgQIzCvgnPa8nkZbRkDgZBnnMrPYyMq0SqEECBAgQIAAAQIECBAgQIAAAQIECBAgQIAAAQIECBAgQIAAAQIECBAgQIAAAQIECBQRcE67SKOUORAQOLEgBgI2MguCAAECBAgQIECAAAECBAgQIECAAAECBAgQIECAAAECBAgQIECAAAECBAgQIECAAAEC8wo4pz2vp9GWERA4Wca5zCw2sjKtUigBAgQIECBAgAABAgQIECBAgAABAgQIECBAgAABAgQIECBAgAABAgQIECBAgAABAkUEnNMu0ihlDgQETiyIgYCNzIIgQIAAAQIECBAgQIAAAQIECBAgQIAAAQIECBAgQIAAAQIECBAgQIAAAQIECBAgQIDAvALOac/rabRlBAROlnEuM4uNrEyrFEqAAAECBAgQIECAAAECBAgQIECAAAECBAgQIECAAAECBAgQIECAAAECBAgQIECAQBEB57SLNEqZAwGBEwtiIGAjsyAIECBAgAABAgQIECBAgAABAgQIECBAgAABAgQIECBAgAABAgQIECBAgAABAgQIECAwr4Bz2vN6Gm0ZAYGTZZzLzGIjK9MqhRIgQIAAAQIECBAgQIAAAQIECBAgQIAAAQIECBAgQIAAAQIECBAgQIAAAQIECBAgUETAOe0ijVLmQEDgxIIYCNjILAgCBAgQIECAAAECBM4ocMve3P7OesZmmJoAAQIECBAgQIAAAQIECBAgQIAAAQIECBAgQIAAAQIECBCYT8A57fksjbScgMM7y1mXmMlGVqJNiiRAgAABAgQIECCwVgGBk7V21nsRIECAAAECBAgQIECAAAECBAgQIECAAAECBAgQIECAAIGNCzinvfEFUPT1BU6KNq5X2TayXrLGJUCAAAECBAgQIEDgBAGBkxOQPEKAAAECBAgQIECAAAECBAgQIECAAAECBAgQIECAAAECBAjUE3BOu17PVJwInFgFAwEbmQVBgAABAgQIECBAgMAZBQROzohvagIECBAgQIAAAQIECBAgQIAAAQIECBAgQIAAAQIECBAgQKCfgHPa/WyN3E9A4KSfbcmRbWQl26ZoAgQIECBAgAABAmsREDhZSye9BwECBAgQIECAAAECBAgQIECAAAECBAgQIECAAAECBAgQIDAQcE7bgqgoIHBSsWsda7aRdcQ1NAECBAgQIECAAAECUwICJ1NCvidAgAABAgQIECBAgAABAgQIECBAgAABAgQIECBAgAABAgRKCjinXbJtmy9a4GTzS2AIYCOzIAgQIECAAAECBAgQOKOAwMkZ8U1NgAABAgQIECBAgAABAgQIECBAgAABAgQIECBAgAABAgQ6wlb3AAAgAElEQVQI9BNwTrufrZH7CQic9LMtObKNrGTbFE2AAAECBAgQIEBgLQICJ2vppPcgQIAAAQIECBAgQIAAAQIECBAgQIAAAQIECBAgQIAAAQIEBgLOaVsQFQUETip2rWPNNrKOuIYmQIAAAQIECBAgQGBKQOBkSsj3BAgQIECAAAECBAgQIECAAAECBAgQIECAAAECBAgQIECAQEkB57RLtm3zRQucbH4JDAFsZBYEAQIECBAgQIAAAQJnFBA4OSO+qQkQIECAAAECBAgQIECAAAECBAgQIECAAAECBAgQIECAAIF+As5p97M1cj8BgZN+tiVHtpGVbJuiCRAgQIAAAQIECKxFQOBkLZ30HgQIECBAgAABAgQIECBAgAABAgQIECBAgAABAgQIECBAgMBAwDltC6KigMBJxa51rNlG1hHX0AQIECBAgAABAgQITAkInEwJ+Z4AAQIECBAgQIAAAQIECBAgQIAAAQIECBAgQIAAAQIECBAoKeCcdsm2bb5ogZPNL4EhgI3MgiBAgAABAgQIECBAgAABAgQIECBAgAABAgQIECBAgAABAgQIECBAgAABAgQIECBAgMC8As5pz+tptGUEBE6WcS4zi42sTKsUSoAAAQIECBAgQIAAAQIECBAgQIAAAQIECBAgQIAAAQIECBAgQIAAAQIECBAgQIBAEQHntIs0SpkDAYETC2IgYCOzIAgQIECAAAECBAgQIECAAAECBAgQIECAAAECBAgQIECAAAECBAgQIECAAAECBAgQIDCvgHPa83oabRkBgZNlnMvMYiMr0yqFEiBAgAABAgQIECBAgAABAgQIECBAgAABAgQIECBAgAABAgQIECBAgAABAgQIECBQRMA57SKNUuZAQODEghgI2MgsCAIECBAgQIAAAQIECBAgQIAAAQIECBAgQIAAAQIECBAgQIAAAQIECBAgQIAAAQIECMwr4Jz2vJ5GW0ZA4GQZ5zKz2MjKtEqhBAgQIECAAAECBAgQIECAAAECBAgQIECAAAECBAgQIECAAAECBAgQIECAAAECBAgUEXBOu0ijlDkQEDixIAYCNjILggABAgQIECBAgAABAgQIECBAgAABAgQIECBAgAABAgQIECBAgAABAgQIECBAgAABAvMKOKc9r6fRlhEQOFnGucwsNrIyrVIoAQIECBAgQIAAAQIECBAgQIAAAQIECBAgQIAAAQIECBAgQIAAAQIECBAgQIAAAQJFBJzTLtIoZQ4EBE4siIGAjcyCIECAAAECBAgQIECAAAECBAgQIECAAAECBAgQIECAAAECBAgQIECAAAECBAgQIECAwLwCzmnP62m0ZQQETpZxLjOLjaxMqxRKgAABAgQIECBAgAABAgQIECBAgAABAgQIECBAgAABAgQIECBAgAABAgQIECBAgEARAee0izRKmQMBgRMLYiBgI7MgCBAgQIAAAQIECBAgQIAAAQIECBAgQIAAAQIECBAgQIAAAQIECBAgQIAAAQIECBAgMK+Ac9rzehptGQGBk2Wcy8xiIyvTKoUSIECAAAECBAgQIECAAAECBAgQIECAAAECBAgQIECAAAECBAgQIECAAAECBAgQIFBEwDntIo1S5kBA4MSCGAjYyCwIAgQIECBAgAABAgTOKHDL3tz+znrGZpiaAAECBAgQIECAAAECBAgQIECAAAECBAgQIECAAAECBAgQmE/AOe35LI20nIDDO8tZl5jJRlaiTYokQIAAAQIECBAgsFYBgZO1dtZ7ESBAgAABAgQIECBAgAABAgQIECBAgAABAgQIECBAgACBjQs4p73xBVD09QVOijauV9k2sl6yxiVAgAABAgQIECBA4AQBgZMTkDxCgAABAgQIECBAgAABAgQIECBAgAABAgQIECBAgAABAgQI1BNwTrtez1ScCJxYBQMBG5kFQYAAAQIECBAgQIDAGQUETs6Ib2oCBAgQIECAAAECBAgQIECAAAECBAgQIECAAAECBAgQIECgn4Bz2v1sjdxPQOCkn23JkW1kJdumaAIECBAgQIAAAQJrERA4WUsnvQcBAgQIECBAgAABAgQIECBAgAABAgQIECBAgAABAgQIECAwEHBO24KoKCBwUrFrHWu2kXXENTQBAgQIECBAgAABAlMCAidTQr4nQIAAAQIECBAgQIAAAQIECBAgQIAAAQIECBAgQIAAAQIESgo4p12ybZsvWuBk80tgCGAjsyAIECBAgAABAgQIEDijgMDJGfFNTYAAAQIECBAgQIAAAQIECBAgQIAAAQIECBAgQIAAAQIECPQTcE67n62R+wkInPSzLTmyjaxk2xRNgAABAgQIECBAYC0CAidr6aT3IECAAAECBAgQIECAAAECBAgQIECAAAECBAgQIECAAAECBAYCzmlbEBUFBE4qdq1jzTayjriGJkCAAAECBAgQIEBgSkDgZErI9wQIECBAgAABAgQIECBAgAABAgQIECBAgAABAgQIECBAgEBJAee0S7Zt80ULnGx+CQwBbGQWBAECBAgQIECAAAECZxQQODkjvqkJECBAgAABAgQIECBAgAABAgQIECBAgAABAgQIECBAgACBfgLOafezNXI/AYGTfrYlR7aRlWybogkQIECAAAECBAisRUDgZC2d9B4ECBAgQIAAAQIECBAgQIAAAQIECBAgQIAAAQIECBAgQIDAQMA5bQuiooDAScWudazZRtYR19AECBAgQIAAAQIECEwJCJxMCfmeAAECBAgQIECAAAECBAgQIECAAAECBAgQIECAAAECBAgQKCngnHbJtm2+aIGTzS+BIYCNzIIgQIAAAQIECBAgQIAAAQIECBAgQIAAAQIECBAgQIAAAQIECBAgQIAAAQIECBAgQIDAvALOac/rabRlBAROlnEuM4uNrEyrFEqAAAECBAgQIECAAAECBAgQIECAAAECBAgQIECAAAECBAgQIECAAAECBAgQIECAQBEB57SLNEqZAwGBEwtiIGAjsyAIECBAgAABAgQIECBAgAABAgQIECBAgAABAgQIECBAgAABAgQIECBAgAABAgQIECAwr4Bz2vN6Gm0ZAYGTZZzLzGIjK9MqhRIgQIAAAQIECBAgQIAAAQIECBAgQIAAAQIECBAgQIAAAQIECBAgQIAAAQIECBAgUETAOe0ijVLmQEDgxIIYCNjILAgCBAgQIECAAAECBAgQIECAAAECBAgQIECAAAECBAgQIECAAAECBAgQIECAAAECBAjMK+Cc9ryeRltGQOBkGecys9jIyrRKoQQIECBAgAABAgQIECBAgAABAgQIECBAgAABAgQIECBAgAABAgQIECBAgAABAgQIFBFwTrtIo5Q5EBA4sSAGAjYyC4IAAQIECBAgQIAAAQIECBAgQIAAAQIECBAgQIAAAQIECBAgQIAAAQIECBAgQIAAAQLzCjinPa+n0ZYREDhZxrnMLDayMq1SKAECBAgQIECAAAECBAgQIECAAAECBAgQIECAAAECBAgQIECAAAECBAgQIECAAAECRQSc0y7SKGUOBAROLIiBgI3MgiBAgAABAgQIECBAgAABAgQIECBAgAABAgQIECBAgAABAgQIECBAgAABAgQIECBAgMC8As5pz+tptGUEBE6WcS4zi42sTKsUSoAAAQIECBAgQIAAAQIECBAgQIAAAQIECBAgQIAAAQIECBAgQIAAAQIECBAgQIBAEQHntIs0SpkDAYETC2IgYCOzIAgQIECAAAECBAgQIECAAAECBAgQIECAAAECBAgQIECAAAECBAgQIECAAAECBAgQIDCvgHPa83oabRkBgZNlnMvMYiMr0yqFEiBAgAABAgQIECBAgAABAgQIECBAgAABAgQIECBAgAABAgQIECBAgAABAgQIECBQRMA57SKNUuZAQODEghgI2MgsCAIECBAgQIAAAQIEzihwy97c/s56xmaYmgABAgQIECBAgAABAgQIECBAgAABAgQIECBAgAABAgQIEJhPwDnt+SyNtJyAwzvLWZeYyUZWok2KJECAAAECBAgQILBWAYGTtXbWexEgQIAAAQIECBAgQIAAAQIECBAgQIAAAQIECBAgQIAAgY0LOKe98QVQ9PUFToo2rlfZNrJessYlQIAAAQIECBAgQOAEAYGTE5A8QoAAAQIECBAgQIAAAQIECBAgQIAAAQIECBAgQIAAAQIECNQTcE67Xs9UnAicWAUDARuZBUGAAAECBAgQIECAwBkFBE7OiG9qAgQIECBAgAABAgQIECBAgAABAgQIECBAgAABAgQIECBAoJ+Ac9r9bI3cT0DgpJ9tyZFtZCXbpmgCBAgQIECAAAECaxEQOFlLJ70HAQIECBAgQIAAAQIECBAgQIAAAQIECBAgQIAAAQIECBAgMBBwTtuCqCggcFKxax1rtpF1xDU0AQIECBAgQIAAAQJTAgInU0K+J0CAAAECBAgQIECAAAECBAgQIECAAAECBAgQIECAAAECBEoKOKddsm2bL1rgZPNLYAhgI7MgCBAgQIAAAQIECBA4o4DAyRnxTU2AAAECBAgQIECAAAECBAgQIECAAAECBAgQIECAAAECBAj0E3BOu5+tkfsJCJz0sy05so2sZNsUTYAAAQIECBAgQGAtAgIna+mk9yBAgAABAgQIECBAgAABAgQIECBAgAABAgQIECBAgAABAgQGAs5pWxAVBQROKnatY802so64hiZAgAABAgQIECBAYEpA4GRKyPcECBAgQIAAAQIECBAgQIAAAQIECBAgQIAAAQIECBAgQIBASQHntEu2bfNFC5xsfgkMAWxkFgQBAgQIECBAgAABAmcUEDg5I76pCRAgQIAAAQIECBAgQIAAAQIECBAgQIAAAQIECBAgQIAAgX4Czmn3szVyPwGBk362JUe2kZVsm6IJECBAgAABAgQIrEVA4GQtnfQeBAgQIECAAAECBAgQIECAAAECBAgQIECAAAECBAgQIECAwEDAOW0LoqKAwEnFrnWs2UbWEdfQBAgQIECAAAECBAhMCQicTAn5ngABAgQIECBAgAABAgQIECBAgAABAgQIECBAgAABAgQIECgp4Jx2ybZtvmiBk80vgSGAjcyCIECAAAECBAgQIECAAAECBAgQIECAAAECBAgQIECAAAECBAgQIECAAAECBAgQIECAwLwCzmnP62m0ZQQETpZxLjOLjaxMqxRKgAABAgQIECBAgAABAgQIECBAgAABAgQIECBAgAABAgQIECBAgAABAgQIECBAgEARAee0izRKmQMBgRMLYiBgI7MgCBAgQIAAAQIECBAgQIAAAQIECBAgQIAAAQIECBAgQIAAAQIECBAgQIAAAQIECBAgMK+Ac9rzehptGQGBk2Wcy8xiIyvTKoUSIECAAAECBAgQIECAAAECBAgQIECAAAECBAgQIECAAAECBAgQIECAAAECBAgQIFBEwDntIo1S5kBA4MSCGAjYyCwIAgQIECBAgAABAgQIECBAgAABAgQIECBAgAABAgQIECBAgAABAgQIECBAgAABAgQIzCvgnPa8nkZbRkDgZBnnMrPYyMq0SqEECBAgQIAAAQIECBAgQIAAAQIECBAgQIAAAQIECBAgQIAAAQIECBAgQIAAAQIECBQRcE67SKOUORAQOLEgBgI2MguCAAECBAgQIECAAAECBAgQIECAAAECBAgQIECAAAECBAgQIECAAAECBAgQIECAAAEC8wo4pz2vp9GWERA4Wca5zCw2sjKtUigBAgQIECBAgAABAgQIECBAgAABAgQIEKggcIckNyZ5+ESx35vkGUk+VuGlNl7jrZLcJ8knJHnLGSxuk+SGJE+dmPuVSZ6c5MNnqNGUBAgQIECAAAECBAgQIECAAAECBP6agHPaFkVFAYGTil3rWLONrCOuoQkQIECAAAECBAgQIECAAAECBAgQIECAwPYE7pnkTUnuPPHq707yqCQ3bY+o1Bt/apJnJXlcksckefUZqr9rktcmudfE3B9I8qAk7z1DjaYkQIAAAQIECBAgQIAAAQIECBAg8NcEnNO2KCoKCJxU7FrHmm1kHXENTYAAAQIECBAgQIAAAQIECBAgQIAAAQIEtiXQ/h2q3ULxvBNf+2FJ3nDisx5bVuB2Sb4uyXcludNu6nMFTr4yyU+c+PpPS/L8JLec+LzHCBAgQIAAAQIECBAgQIAAAQIECHQTcE67G62BOwoInHTErTi0jaxi19RMgAABAgQIECBAgAABAgQIECBAgAABAgQupcAdk7wsyUNPrO4FSZ6e5OYTn/dYf4FbJblPku9J8rl7050jcHLbJM9N8k0nvvobkzwhyYdOfN5jBAgQIECAAAECBAgQIECAAAECBLoJOKfdjdbAHQUETjriVhzaRlaxa2omQIAAAQIECBAgQIAAAQIECBAgQIAAAQKXUuDeSX46ye1PrO59SR6R5P0nPu+x/gKfkeTHktxjZKpzBE6O1TOm8eEkD0zyrv5UZiBAgAABAgQIECBAgAABAgQIECBwXMA5bSukooDAScWudazZRtYR19AECBAgQIAAAQIECEwJ3LL3gL+zTon5ngABAgQIECBAgMDlFbh1kmcmecYFS3zi7laUC/7M450ELlvgpN1WcuMF3/XZSZ6V5GMX/J3HCRAgQIAAAQIECBAgQIAAAQIECMwq4Jz2rJwGW0jA4Z2FoKtMYyOr0il1EiBAgAABAgQIEFilgMDJKtvqpQgQIECAAAECBDYqcOckr0hy35H3f3GSuyX50pHvXp7kKUk+slG3y/balylwcrskL0zy+BGkVyX5G0kePvLd25M8LskHLhuueggQIECAAAECBAgQIECAAAECBLYl4Jz2tvq9lrcVOFlLJ2d6DxvZTJCGIUCAAAECBAgQIEDgWgQETq5FzW8IECBAgAABAgQIXE6B+yV520hp7dB/CwU84MDtJ+37ByV57+V8rc1VdZkCJ5+d5PVJPn2kCw9Lcscjt588OMlbNtc9L0yAAAECBAgQIECAAAECBAgQIHCpBJzTvlTtUMyJAgInJ0Jt5TEb2VY67T0JECBAgAABAgQIXEoBgZNL2RZFESBAgAABAgQIELiwwG2S3JDkqSO/fGOSJyT5h0naf7/9yDNPS/L8JPt/R7hoIR+f5B8leWSSz0/SwhPt884k/znJjye5aYZ59uv6pCQPSfLlSe6R5C67B/57kvcl+Zkk/yXJ/73oC53wfPu3v7+fpAUs7p/knjvj9yf5b0lem+S/JvnoCWO1Ry5T4KStpx8YqfuXdj3+hCSv292es//YC5I8PcnNJ773RR5r5q3Hj9n1/PN2P35Pkp/a1fQ/O62zr96ttSt9bmvsHUlek6T997+6yIt4lgABAgQIECBAgAABAgQIECBAoK+Ac9p9fY3eR0DgpI9r2VFtZGVbp3ACBAgQIECAAAECaxAQOFlDF70DAQIECBAgQIAAgeSuu2DDvUYwroRJ/naSVyS578gzV0IpH7pGzFsluU+S70nyuUfG+HCSFyd5XpI/SPLoJK8aef67kzz7hFr+VpL2fv/sQJDm6iH2554a/lDw46W7YE8LkDTT5yT5pxODtfDJdyV5w4FAwr2T/OJUQSPftyBNM/zDa/jt1E/a7SUvS/LQkQevhEk+LskLkzx+5JkroZTfnZroqu//ZpJXJ/nHe79poaFHJGmOt0vyrUn+xUTP2zr7V7t1dqyEFpJqYasnjTz0hUneleS2SR6V5PuT3OnIYO3P0T9P8r8u8M4eJUCAAAECBAgQIECAAAECBAgQ6CjgnHZHXEN3ExA46UZbc2AbWc2+qZoAAQIECBAgQIDASgQETlbSSK9BgAABAgQIECCweYGvTPITIwof2N3G8MtJbp3kmUmeMfJcC2M8cHe4/qKY7TD+N+8CFWO3p4yN97YkT9ndBnKtgZN2Y0sLPrSwxkU+LbzwDbvbR479bipwcrcLzt+MvyPJS5L85d7ElzFw0m7weFOSO48gPWwXnmlftdtzbjwA2W4gaQGSUz9TgZP/l+TfJfmqEwdsYZFWXwuqHPpMBU7+xy5U1Nb4KZ8219cl+YVTHvYMAQIECBAgQIAAAQIECBAgQIBAXwHntPv6Gr2PgMBJH9eyo9rIyrZO4QQIECBAgAABAgTWICBwsoYuegcCBAgQIECAAIGtCxw7ML9/c8mXJWn/t7FgSLtR5FlJPnYB0HbDRbth5IYL/ObKo2/ehT7Gfjt1w8nnJ/mhJPe4hnnbT04JBRwLnPxwkhclGbtR5lhJN+1uJGlBiKs/ly1w0v498zsP3DKzf3PJ3ZO8LkkL4Ox/Xr4LFn3kxD4dC5x8S5L2nwefONaVx1q9/yTJbx743bE/Pw9I8hW7G3QuMm3r89cmeedFfuRZAgQIECBAgAABAgQIECBAgACB+QWc057f1Ij9BQRO+huXmsFGVqpdiiVAgAABAgQIECCwNgGBk7V11PsQIECAAAECBAhsUeDYgf8WBnl+kiv/27/dVvGKJPcdgXp7ksclabeinPq5f5LXHwiwnDrG2HPHAid/J8krk3zp9Uywu82l3cDxvw+Mcyhw8o4kt0ryxdc4/1gI47IFTo6tk3arzNOT3Lx7/9sleWGSx494tJBHu43kN060OhQ4+e0kv56k3eRzLZ+25r8xyZ+M/PhY4KTdvtMCLqfe3HP18G2dPDbJ711LwX5DgAABAgQIECBAgAABAgQIECAwj4Bz2vM4GmVZAYGTZb0v/Ww2skvfIgUSIECAAAECBAgQWLOAwMmau+vdCBAgQIAAAQIEtiLwhCQ3jrzsh5M8cBesuPL1rZM8M8kzDuC0AMnPngj3SUnaTR/tBoixz6/sbkz5+STthosWTPiS3fyfOzHHocBJu1Gl3cLyHQd+38I1LfxwJUTyqbsbNp564Pljt7ocCpxcPdQf7W53aQGY30/SfP9Bkn+TpFmOfd6X5BG7W1aufH/ZAifHbsJpIZ1X773YoTXYHvv6JC89cU0dCpzs/7wFSL5/d2vJXyVpff6GJE86Eg4Zq7uNeyxwcvW8P5nk+5K8J8lfJPnkXaDk25Lc6cD7tXX63AveGnQilccIECBAgAABAgQIECBAgAABAgROEXBO+xQlz1w2AYGTy9aRM9djIztzA0xPgAABAgQIECBAYNsCAifb7r+3J0CAAAECBAgQqC9w7HaJt+4OxH9w7zWPhQlaYKMdoP/zE2jabRM/ceC5Nyd58oHbHdoNJS/a3RxxaJpDgZNjt7m0up+X5C/3Bm0hlXbTyw0jkx27gWMqcPJLu3d878i4U7ewHAv2HJv3UGjihHad/MixUNJYWKYNfKwv7QacJyb54xMqOCVwcqjP7daZRyV58YHQyRuTtGDMh/bqOCVw0sZst7q04NTVn/bvvu2mnf+Q5C4j79fWyCOT/O4J7+4RAgQIECBAgAABAgQIECBAgACBDgLOaXdANWR3AYGT7sS1JrCR1eqXagkQIECAAAECBAisTEDgZGUN9ToECBAgQIAAAQKbE/jsJO1A/6ePvHm7xeQ5Sfb/d/+dk7QbIu478ptTD8gfO6R/U5KHJ/nVI91odf9okrsdeGYscNL+ja3dVNJCJfufQ2GCK8/dMcnLkjx05LeHbuCYCpxMhT+O3fpx7LfnDpx8yu4Gk3Ybzf6n3VTSevDRvS+OBZ8+kOQhSX75hD+dU4GTtm6/McmfHBjrtrs13wJG+5+xG3/aM1OBk3fsglu/d2DOti6/KckPHvh+ap2cwOIRAgQIECBAgAABAgQIECBAgACBaxVwTvta5fzunAICJ+fUv4Rz28guYVOURIAAAQIECBAgQGA7AgIn2+m1NyVAgAABAgQIEFinQDv8/wMjr3bocH179NgNFu37Uw7It9scXpPkC0bmfsHuNoibj5BP1TAWOLlDkht3YZb9oQ+FRq5+7klJXjJSUxvzm5P86d53x4Ifb0/yuCQtTHHo83lJ3nbgto1vTdJukxn7nDtw8hVJ2g01Y59ja+NYwOZQ+Gl/jmOBk7amW2Do5yb+KN8zyZuStGDV/mfMfSpw0m5naWGlY5+7JnltknuNPHSRW4MmpvE1AQIECBAgQIAAAQIECBAgQIDARQWc076omOcvg4DAyWXowiWqwUZ2iZqhFAIECBAgQIAAAQIECBAgQIAAAQIECBAgUEfg2K0db93dyvDBA6/zZUnarSC3H/n+5UmekuQjRyiOhSkenOQtJzDebxfIGHt0LHDymUl+PMln7f2gBRHun+Q9E3MeqvndSR6VpN3McvXnWPDjlBDBsd+Pvd+Vuc8ZOGk3hDx3d2PHPuf7kjwiyfsPON89yesO3FpzSkCnDXsscPLzSR6d5P9M9PkTk7wyyQNGnntxknb7yZ9d9d2xwMlv7wJOvzYx57Exfmr3Z/FDJ/yZ8AgBAgQIECBAgAABAgQIECBAgMDMAs5pzwxquEUEBE4WYa4ziY2sTq9USoAAAQIECBAgQIAAAQIECBAgQIAAAQIELpHAsZscpm6UaLc/vCLJfUfe5zeTfFWS3zjyru3g/6tGvj/1gH776UUDGV+U5J0jc04FIa785NB87ZaSByV5797YF61vv7RPS/KjST5npObLGjg5dlPHS5O0G3U+emBd3C7JC5M8fuT7U28nORY4mZr/yrS3SXLDrtb9Un5mF1r5w6u+OBYWGXv+0B+LQ7cNnbo+L9HWohQCBAgQIECAAAECBAgQIECAwHoEnNNeTy+39CYCJ1vq9gnvaiM7AckjBAgQIECAAAECBAgQIECAAAECBAgQIECAwNUC7d+bvjPJs0dY2uH+ByZ51xGyWyd5ZpIWTBn7fH2SdsD/0OdJSV4y8mULbXxNkt85oV3HwgVjgYxDIZcTppp85IuT/MLeU9d708hF3+/K9Nc77+TLHnngmPFjkrx6YvAnJLnxwDPfu1tvHzsyxjGzZyVp/7nlhBds6/pfjzw3dhISJwAAACAASURBVEvKscBJe5dvTvKnJ8w5RwjrhGk8QoAAAQIECBAgQIAAAQIECBAgcBEB57QvouXZyyIgcHJZOnFJ6rCRXZJGKIMAAQIECBAgQIAAAQIECBAgQIAAAQIECNQROHZDyVuTPDbJByde595JfjrJ7Ueee32SJyb54wNjHDrQf5EbIS4ayDgUcpmja2NhiusNflz0/a68x/XOe60ex24oOfWWjmO1vzvJo5LcdKTAazXbH/JQ+GPsPY4FTk69VaXN3/48/eKBd/vCiQDYtfbM7wgQIECAAAECBAgQIECAAAECBCYEnNO2RCoKCJxU7FrHmm1kHXENTYAAAQIECBAgQIAAAQIECBAgQIAAAQIE1inwZUneeCAsMscbfyDJQ5L88oHBzhE4OTTnHO8rcJLcPcnrktxtDtADYzwsyRuOjC9w0hHf0AQIECBAgAABAgQIECBAgACBLQo4p73Frtd/Z4GT+j2c9Q1sZLNyGowAAQIECBAgQIAAAQIECBAgQIAAAQIECKxd4NZJnp3k2zu/6NOSPD/JLSPznCNw8tQkP9DpnQVOkp43yFxp2wuSPD3JzQf6OFfg5HFJfmRkjp43nHxRknceeC83nHT6g2tYAgQIECBAgAABAgQIECBAgMCUgHPaU0K+v4wCAieXsStnrMlGdkZ8UxMgQIAAAQIECBAgQIAAAQIECBAgQIAAgXoCd0nymiRf0Ln0tyZ5bJIPjsxzKPwxdqD/UJkXDRc8OsmrRga7yJwXIfuMJD+W5B4jPxoLqOw/dtH3u/L76533Iu945dk7JLkxycOv5ccX+M1Ur46ZvThJC0H92QnzHQpEvT3Jo5L8wVVjfPwuWNUCN/ufn9r9GfjQCXMeWp+/nuSrk/zWCWN4hAABAgQIECBAgAABAgQIECBAYGYB57RnBjXcIgICJ4sw15nERlanVyolQIAAAQIECBAgQIAAAQIECBAgQIAAAQKXQOArkrx5gTo+nOShSX5uZK5Dh+s/kORBSd57Qn2fmeTHk3zWyLPfvbvF5eqvDr13rwP91xv8qBQ4+Zwk/ynJnU/o2/U+8sQkLzswyDGz1ydpv/3jiQJuk+SGJC0Utf8ZC5AcC5y8exdQuemElz4Uwmp/Fr4mye+cMIZHCBAgQIAAAQIECBAgQIAAAQIEZhZwTntmUMMtIiBwsghznUlsZHV6pVICBAgQIECAAAECBAgQIECAAAECBAgQIHBmgdsmeW6Sb1qoju9N0m6L+NjefJ+X5G1Jbj9Sx4OTvOWE+u63G2Ps0bHAybFQxP2T/OwJc17kka0ETtq/XbawxPMugnMdz74yyZOTtEDT/udY4GTqdpQrYx27reX5Sb4tyZ9fNfGxwEmr8YFJ3jXxvsdCLqcGZa6D1E8JECBAgAABAgQIECBAgAABAgQOCTinbW1UFBA4qdi1jjXbyDriGpoAAQIECBAgQIAAAQIECBAgQIAAAQIECKxL4K5JXpvkXgu91qEbHu6S5DVJvmCkjhckeXqSm4/UOBWcGQucfGKSFlZ4wMi4z07yrJFgzPUwbSVwcsfdjSPtNpslPsduwTkWOGm1Hbsd5Urtx4JJX5/kpXsveSxw0h49ZW0d+/NwKLS1hLU5CBAgQIAAAQIECBAgQIAAAQKbF3BOe/NLoCSAwEnJtvUr2kbWz9bIBAgQIECAAAECBAgQIECAAAECBAgQIEBgZQKPTvKqA+/UbiJ5TpJbLvjO7ZaSFyV57IHfPSzJG/a+OxYYuSnJw5P86pE6vjjJjyRpB/XHPmOBk1sneebuxpX937TbLx6Z5DcPjHe7JP82yd/b1fX+JL+V5HeSfGjvxosrQ2wlcHLvJD994LaaFs5ot5989IJrqvWqBTW+/cDvnpak3Tayv1anAifv2K3T3zsw7sftgkffMfL9oaDLVOCkramvSfJrB+Zs//bbgjD//sD3p974c0FijxMgQIAAAQIECBAgQIAAAQIECJwi4Jz2KUqeuWwCAieXrSNnrsdGduYGmJ4AAQIECBAgQIAAAQIECBAgQIAAAQIECNQQaKGJFyZ5/Ei5H07ywCTvusZXeVKSlxz47aEbS758d9tKC6zsf96c5MlJxoIBd0vyHyduaRkLnLQ57pnkTUnuPDLnDyf5tiR/NPLd/ZO8/kCo4tD7nStw8mlJfjRJu6lj/9OCFO3GjLk+x0I8bY7HJHn1NU52vyRvO/DbNyZ5wi7sc/UjU4GT9uwPJfmXSdqav/rT/g22hY7aOh5bky9P8pQkH9n73VTgpD1+bD0fC0+9PcnjkrSwiw8BAgQIECBAgAABAgQIECBAgMAZBJzTPgO6Ka9bQODkugnXNYCNbF399DYECBAgQIAAAQIEigns/3+T9XfWYg1ULgECBAgQIECAwKYE7p7kdUlaYGP/89bdzQ8fvEaRz94FMj595Pft9pBHJGm3glz9uWOSdgPGVx2Y81eSfFeSn9/dINKef8guLNDCHMc+hwInU+GAn0zyfUnec9WcD03Sxhu7TaWFFtr3PzdSzLkCJ8dCF+2Gjxbkabez3CnJPZK0/vzhNfa9BXdekeS+F+j7qVN9yi6s8iUjPzgUkDolcNKGu7rPf5Hkk5N8bZLvPBA2afO1G3xacGT/M7Wmrjzf1vOzduu5hVbaej62ttrvviVJCzRd9NahU409R4AAAQIECBAgQIAAAQIECBAgMCHgnLYlUlHA4Z2KXetYs42sI66hCRAgQIAAAQIECBCYEhA4mRLyPQECBAgQIECAAIHLI3DsFpJnJHnOdRxsbzdCvGh3KH/sjZ+Y5GUjX9wnyasO3DhyPXKHAidtzBaOaTeAjAVvLjrn83YhhZtHfniuwMlUL64u9VAY6FSHY7eQtDDRU5N89NTB9p5rt6c8O8m3H/h9+64FOD521fenBk4uWtKLkzx95HaTNs6pgZOLztnCLe3P7O9f9IeeJ0CAAAECBAgQIECAAAECBAgQmE/AOe35LI20nIDAyXLWJWaykZVokyIJECBAgAABAgQIrFVA4GStnfVeBAgQIECAAAECaxO4Q5Ibkzx85MUO3RZxUYNjgZaXJ3nKyIH9j0vytCQ3XHSy3S0Vf3d3S8f+z48FTtq/tT0y+f/s3Qv8duWc9/1vMWI85WGkYWxyT2bEkG1lW5SSCqWNlERRSKh7yDapbCJNxEQbUalUimxSskuUlGyaZHPbjG1JypMmj7ru15dj5ejoWGsda53nuc7dZ71evWZc/7U51vtYa53n/7p+3/XTETXdLEqH0hYImFbgxON30ONdBSfyK0lbSrq4YN10lTuEefOxcstOoUNJj13fsklToOVzknaW5HOolqbAiTuMOJyyfscBtc1zU+Dkckm/lvSkjse8UNLzJXl7FgQQQAABBBBAAAEEEEAAAQQQQACBKQpQpz1FfA7dW4DASW+6xdyQB9lizitnhQACCCCAAAIIIIDAnAgQOJmTiWKYCCCAAAIIIIAAAksvsK6kM2o6iZwVOpP8dkSlB0s6paZzyA9C2OXbmWO4YN/dI97U4fhHSnqnpHdL2jSzXVPgxKv739u2CqGM+3U4brWqz9NBi180bDvNwEnTsdMhP17S+T0M7i/pREnrZbYdtXNKtct7SvqwpI1rxreJpHOinzUFTtxxxZ1K3iHJ25UsZ4eglK/fuqUpcPJZSa+Q9NqG7j/pfm33YklfKxkg6yCAAAIIIIAAAggggAACCCCAAAIITFaAOu3J+rL3yQgQOJmM69zulQfZ3E4dA0cAAQQQQAABBBBAYBEECJwswixyDggggAACCCCAAAKLLuB/W3I44pCaE32DpIMkpd/vu7rcWdLhknap2dCdTA6tOY47nWwraT9JDkvULb+TdGDoTvL3oYNGn8BJtf81Je0fOmWUnO8Vkg6T5I4tN7RsMM3Aied8g+DU5OlT6NuJZGtJp9UYONzha67NqM38duGa8DWaWxw4cljpxvDDtsCJx+SAyAGSXtJwcHf9cTjF98xVLYNsC5zsKOmPoZOPx7pqw/4crvE98JM2GH6OAAIIIIAAAggggAACCCCAAAIIIDCMAHXawzhzlPEKEDgZr+fc740H2dxPISeAAAIIIIAAAggggMA8CxA4mefZY+wIIIAAAggggAACyyJwd0nHSXpq5oRdWL9Zzw4XOb9dJR1VA3u6JP/8mgb41SQ9LXQfcecMdx9xyOSrks4MXVquDNs3hQv2kOTQQ8nif3u7dzjuhiHw8vCwoX0ulfQVSe52cWGHEMU0AyfVedvoWZK2lPRYSXeTVJ3TdyR9WtJ5kq4rgYrWaQpZeLW+IZbcMDaS5GsnF9TwfOwg6ccF10QcgllZ0oMkbS9pc0nVfF8g6VOhU8/3C0NYJYGTq0NXHV/P24VrzYEgL9+U9AVJHwn//80d54LVEUAAAQQQQAABBBBAAAEEEEAAAQQmKECd9gRx2fXEBAicTIx2PnfMg2w+541RI4AAAggggAACCCCwIAIEThZkIjkNBBBAAAEEEEAAAQTmUKApcDLOwMMc0iztkEs6nIzadSXFLQ2cLO2kcOIIIIAAAggggAACCCCAAAIIIIDAPAtQpz3Ps7e8Yydwsrxznz1zHmRcEAgggAACCCCAAAIIIDBFAQInU8Tn0AgggAACCCCAAAIILLnAWpJOkvTIjMMmks5Zcp9lPH0CJ8s465wzAggggAACCCCAAAIIIIAAAgggMEEB6rQniMuuJyZA4GRitPO5Yx5k8zlvjBoBBBBAAAEEEEAAgQURIHCyIBPJaSCAAAIIIIAAAgggMLCAu0K8U9Laki6X9ENJ35X0c0m/lnStpJtbxrSupDMk3TNZ7weStpH07YHPicNNX4DAyfTngBEggAACCCCAAAIIIIAAAggggAACCyVAnfZCTefSnAyBk6WZ6rIT5UFW5sRaCCCAAAIIIIAAAgggMBEBAicTYWWnCCCAAAIIIIAAAggsvMAdJR0i6SU1Z3qspD0lXV/z8ztLOrhm+7MkPVfSbxdekRNMBQiccE0ggAACCCCAAAIIIIAAAggggAACCIxVgDrtsXKys4EECJwMBD0vh+FBNi8zxTgRQAABBBBAAAEEEFhIAQInCzmtnBQCCCCAAAIIIIAAAoMIvFLSu2qO9AdJB0k6LnQ8cbcT/xvZapIeEoImO9Rsu4+kQyWlv68MclIcZKoCBE6mys/BEUAAAQQQQAABBBBAAAEEEEAAgcUToE578eZ0Gc6IwMkyzHKHc+RB1gGLVRFAAAEEEEAAAQQQQGDcAgROxi3K/hBAAAEEEEAAAQQQWB6BB0s6RdLaYzzlb0naXtIVY9wnu5ofAQIn8zNXjBQBBBBAAAEEEEAAAQQQQAABBBCYCwHqtOdimhhkIkDghEviVgI8yLggEEAAAQQQQAABBBBAAAEEEEAAAQQQQAABBBBAYA4Fbidpb0kHj2ns7oqyh6QT6W4yJtH52w2Bk/mbM0aMAAIIIIAAAggggAACCCCAAAIIzLQAddozPT0MrkaAwAmXxq0EeJBxQSCAAAIIIIAAAggggAACCCCAAAIIIIAAAggggMCcCtxJ0j6SXiVp1RHOwWGT10o6QtKfR9gPm863AIGT+Z4/Ro8AAggggAACCCCAAAIIIIAAAgjMnAB12jM3JQyoQIDASQHSMq3Cg2yZZptzRQABBBBAAAEEEEAAAQQQQAABBBBAAAEEEEBg4QRWlvRkSW+U9IQeZ3e6pAMlfZPOJj30FmsTAieLNZ+cDQIIIIAAAggggAACCCCAAAIIIDB1Aeq0pz4FDKCHAIGTHmiLvAkPskWeXc4NAQQQQAABBBBAAAEEEEAAAQQQQAABBBBAAIGlEXDw5D6SHhf++xdJD5B0v0jAnUwulfQjSedIOk/SzwmaLM010naiBE7ahPg5AggggAACCCCAAAIIIIAAAggggEAnAeq0O3Gx8owIEDiZkYmYlWHwIJuVmWAcCCCAAAIIIIAAAggggAACCCCAAAIIIIAAAggggAACCCCAAAIIIIAAAggggAACCCCAAAIIILAoAtRpL8pMLtd5EDhZrvluPVseZK1ErIAAAggggAACCCCAAAIIIIAAAggggAACCCCAAAIIIIAAAggggAACCCCAAAIIIIAAAggggAACCHQSoE67Excrz4gAgZMZmYhZGQYPslmZCcaBAAIIIIAAAggggAACCCCAAAIIIIAAAggggAACCCCAAAIIIIAAAggggAACCCCAAAIIIIAAAosiQJ32oszkcp0HgZPlmu/Ws+VB1krECggggAACCCCAAAIIIIAAAggggAACCCCAAAIIIIAAAggggAACCCCAAAIIIIAAAggggAACCCCAQCcB6rQ7cbHyjAgQOJmRiZiVYfAgm5WZYBwIIIAAAggggAACCCCAAAIIIIAAAggggAACCCCAAAIIIIAAAggggAACCCCAAAIIIIAAAgggsCgC1Gkvykwu13kQOFmu+W49Wx5krUSsgAACCCCAAAIIIIAAAggggAACCCCAAAIIIIAAAggggAACCCCAAAIIIIAAAggggAACCCCAAAIIdBKgTrsTFyvPiACBkxmZiFkZBg+yWZkJxoEAAggggAACCCCAAAIIIIAAAggggAACCCCAAAIIIIAAAggggAACCCCAAAIIIIAAAggggAACiyJAnfaizORynQeBk+Wa79az5UHWSsQKCCCAAAIIIIAAAggggAACCCCAAAIIIIAAAggggAACCCCAAAIIIIAAAggggAACCCCAAAIIIIBAJwHqtDtxsfKMCBA4mZGJmJVh8CCblZlgHAgggAACCCCAAAIILKXAiuSs+Z11KS8DThoBBBBAAAEEEEAAAQQQQAABBBBAAAEEEEAAAQQQQAABBBBAAIHFE6BOe/HmdBnOiOKdZZjlDufIg6wDFqsigAACCCCAAAIIIIDAuAUInIxblP0hgAACCCCAAAIIIIAAAggggAACCCCAAAIIIIAAAggggAACCCCAwEwIUKc9E9PAIDoKEDjpCLboq/MgW/QZ5vwQQAABBBBAAAEEEJhpAQInMz09DA4BBBBAAAEEEEAAAQQQQAABBBBAAAEEEEAAAQQQQAABBBBAAAEE+gpQp91Xju2mKUDgZJr6M3hsHmQzOCkMCQEEEEAAAQQQQACB5REgcLI8c82ZIoAAAggggAACCCCAAAIIIIAAAggggAACCCCAAAIIIIAAAgggsFQC1Gkv1XQvzMkSOFmYqRzPifAgG48je0EAAQQQQAABBBBAAIFeAgROerGxEQIIIIAAAggggAACCCCAAAIIIIAAAggggAACCCCAAAIIIIAAAgjMugB12rM+Q4wvJ0DghOviVgI8yLggEEAAAQQQQAABBBBAYIoCBE6miM+hEUAAAQQQQAABBBBAAAEEEEAAAQQQQAABBBBAAAEEEEAAAQQQQGByAtRpT86WPU9OgMDJ5Gzncs88yOZy2hg0AggggAACCCCAAAKLIkDgZFFmkvNAAAEEEEAAAQQQQAABBBBAAAEEEEAAAQQQQAABBBBAAAEEEEAAgVsJUKfNBTGPAgRO5nHWJjhmHmQTxGXXCCCAAAIIIIAAAggg0CZA4KRNiJ8jgAACCCCAAAIIIIAAAggggAACCCCAAAIIIIAAAggggAACCCCAwFwKUKc9l9O29IMmcLL0l8CtAXiQcUEggAACCCCAAAIIIIDAFAUInEwRn0MjgAACCCCAAAIIIIAAAggggAACCCCAAAIIIIAAAggggAACCCCAwOQEqNOenC17npwAgZPJ2U5lz9vs+IJNtNLKj/LBV6zQSiutpLRgq3lcK3RQvMIK6fVdTsTHu+W4K27+xqknHHN2l+1ZFwEEEEAAAQQQQAABBJZagMDJUk8/J48AAggggAACCCCAAAIIIIAAAggggAACCCCAAAIIIIAAAggggMDiChA4Wdy5XeQzI3CygLO7zY67fUbSU6d8amedesJRm015DBweAQQQQAABBBBAAAEE5kuAwMl8zRejRQABBBBAAAEEEEAAAQQQQAABBBBAAAEEEEAAAQQQQAABBBBAAIFCAQInhVCsNlMCBE5majrGM5htd9rtKStWaKqdRVZaSZuccvxR54znjNgLAggggAACCCCAAAIILIkAgZMlmWhOEwEEEEAAAQQQQAABBBBAAAEEEECgs8Cuko5KtjpA0v6Sbuq8NzZAAIFZEHicpK9EA3m/pFdKumEWBscYEEBgqgL/KulkSeuEUXxL0vaSrsiMakdJx/Msmep8jfvg6fx/VpLn+epxH4j9IYDA8AIEToY354ijCxA4Gd1wJvcw5S4ndDeZyauCQSGAAAIIIIAAAggggAACCCCAAAIIIIAAAggggAACCCCAAAIIzKHAXSUdLWmrZOwXStpB0o/n8JwWccgrS9pA0lqSjlzEE+Scxi5A4GTspOwQgYURIHCyMFPZ60QInPRiYyME5kOAwMl8zBOjvLUAgZMFvSKm2eWE7iYLelFxWggggAACCCCAAAIIIIAAAggggAACCCCAAAIIIIAAAggggAAC0xBYV9IZku6ZOfhuIYwyjXFxzL8KuPbmgZL2lbSzpDdKcvcZFgTaBAictAnxcwSWV4DAyfLOvc+cwMlyzz9nv+ACBE4WfIIX9PQInCzoxPq0ptTlhO4mC3xNcWoIIIAAAggggAACCCCAAAIIIIAAAggggAACCCCAAAIIIIAAAoMK3E7SfpLeEI56paQ7SVo1/O/TJe0q6ZpBR8XBYoFtJB0TzQmBE66PUgECJ6VSrIfA8gkQOFm+OY/PmMDJcs8/Z7/gAgROFnyCF/T0CJws6MT6tKbR5YTuJgt8QXFqCCCAAAIIIIAAAggggAACCCCAAAIIIIAAAggggAACCCCAAAJDC9xL0gmSNgwHPiL83z3C//2DpK0knTv0wDjeLQI7Sjo+8iBwwsVRKkDgpFSK9RBYPgECJ8s35/EZEzhZ7vnn7BdcgMDJgk/wgp4egZMFndjqtAbuckJ3kwW/njg9BBBAAAEEEEAAAQQQQAABBBBAAAEEEEAAAQQQQAABBBBAAIFBBbaWdFp0RAdN/r8k4HCApP0l3TToyDhYJUDghGuhrwCBk75ybIfA4gsQOFn8OW46QwInyz3/nP2CCxA4WfAJXtDTI3CyoBNbndaQXU7obrLgFxOnhwACCCCAAAIIIIAAAggggAACCCCAAAIIIIAAAggggAACCCAwpMAqkg6WtFc4qLuZbCbpt5JOlrRO+PMLJe0g6cdDDo5j3SJA4ISLoa8AgZO+cmyHwOILEDhZ/DluOkMCJ8s9/5z9ggsQOFnwCV7Q0yNwsqATG5/WQF1O6G6yBNcSp4gAAggggAACCCCAAAIIIIAAAggggAACCCCAAAIIIIAAAgggMJjAgyWdImntcMQvSnK44RpJh0raPRrJbpKOHmxkHCgWIHDC9dBXgMBJXzm2Q2DxBQicLP4cN50hgZPlnn/OfsEFCJws+AQv6OkROFnQiY1Pa4guJ3Q3WYILiVNEAAEEEEAAAQQQQAABBBBAAAEEEEAAAQQQQAABBBBAAAEEEBhSwIGSI6IDOmSyr6Q/heDJ8dHPTpe0awijDDlGjvXXEFA8F2+UdAAwCBQIEDgpQGIVBJZUgMDJkk58OG0CJ8s9/5z9ggsQOFnwCV7Q0yNwsqATm57WhLuc0N1kSa4jThMBBBBAAAEEEEAAAQQQQAABBBBAAAEEEEAAAQQQQAABBBBAYBCBu4aOJVtFR3uGpE+E/31/SSdKWi/87z9I8rrnjmF0/yBpU0lbSnq4JBc9ev9fl3S2pI9K+qmkFZLulHRb+WwIw1xdOI6Vw/59rCdLerSku4VtL5B0iaSPSzpP0g2F+/T4Twjn4E3eL+mV0fb3kPRMSZtLWkfS/cL5XSrpS5JOlvRfkm5uON4bJL25cDzp8Qs3a1zt9qHzjc/DoYXY7ZuSrpDkjjiflvTzMFd9jjuJ+cmNw+fzL5I2kvTYcE342qsWX2+XSfI1cZYkn+OfC04oDXTsFK6NVSRtIenF4Zi/k/RVSWdKOkPSlQ37rkx8jzwpuoa8Sddrtilw4poum/i+30TSupJWlVSN1XPr58EvChzqVhlifu8crlGfxyMkrR89s3zPfSdcp77HrxvhXNo2TYNhj5d0ftjI18MTJT1H0mPC9VfN5+dangmrSXpaeP76eezniefoIkmfDM/Lpuupbtye/zUkbSjpCZIeIulh4RrwNn4m9/Fre2ZX5+P5qp7/lYU/A/z8v7Dw/hviWVz5pfPb9bk7yvaTen6NM3ByT0kflrRxdMFVz8O2eyf+ue+VgyXtFf2hn0/ndNlJ4br+HuTPgw0kPSo8a6vvB9U1+T1J/t7x+ZbndnzIpmeB59L38XbhmVs9r/yZ6s8dfx/xs7fvs8r3n/fv72u+r6vPOX/38H5PkvSzMFgCJ4UXCqshMI8CBE7mcdYYM4GTJbkGJtnlhO4mS3IRcZoIIIAAAggggAACCCCAAAIIIIAAAggggAACCCCAAAIIIIAAAkMJuBD9M1FxsQt8d5D04zCAXNFn3AGlzzhdCLmHpNdHoY/cflzo/L5QdOoQiI/rbixeSgMnrldxoeX+ofC/bbwu9nTA4zRJN7asXFfk7M1Kzs/ruVD83yW5mDW3TCtwYjeHHN4UilXb3PxzFxnvJ+knJSuHdSY5P/EwquDHq0NopnSILuZ/bSgybgoG5QInDk0dIum5NQc7VdJukq5Nfl6Z+P6Ig2B1Y3aQwvPkAEvdGOsCJ3eXdKCknVtAfC++R9LbQgCh1G+I+fXz5EUh7OUQRtvikIbP+QOSrm9bucfPc0XmDhk5YPIfBdefn3m+7z1OLw7rbB3G7MLwusXr7x2CTiUhKc/NQyX5nvAzv3Qp9asLnPh63zY8K5rOx+Px/fcKSV9rCbMN8SyufEYJjHgffbaf9PNrnIETX1evS7pvdQ3l2CkdkwNZfk79DYcftgAAIABJREFUqvRCLVhvTUn7SHpe9B2obbPqe4mf7Ve1rFwXOHGgy93JHEZsWnyvuZPZUQXfR6r9+HnhUO1bWp418b7t4ACsg7FeSr9ftVnxcwQQmAEBAiczMAkMobMAgZPOZPO7wYS6nNDdZH4vCUaOAAIIIIAAAggggAACCCCAAAIIIIAAAggggAACCCCAAAIIIDB7ArcLRb8ubq6WXJjk6eFt29U6aSily5mt3lKEn9uX3/TtUIYLQ7sETlyk60L0gzoUk1bHPy4cr6mgNFfk7CJPF7PXhQxy5+eQi8f55cwPpxE4ccGqOzC48N2dLros7hDibh7uDuLONE3LpOenOnafay4etwuMXRzse6OukD8NdNjAnSJe0gDgsMnRyc9t8vIQxupq79CJOwLkOvTkAienhHuxKjIumWdv8zJJvylYeYj5tdHbwzVXMKRbrfIpSS8NXZS6btu0fq7I/D6S3tsSsIv36XvvVaHI3F2T/BwouR58rTog5WM13X/uruBQnJ9XJfvNnW/btZALnPg552e4x1i6uDDe8+SC+LpzGuJZXI23T2AkPteu2w/x/Bpn4MTn6i5JDsC524mXb0naPnTEKp331Mn3gD/L2z5XSvbvOlaH+d4VOgWVbJOu465Fu7acU+5Z4G5CXY97WAjxtAXkfM/5e5KfHaX3te9FB1/9nYfASZ8rgW0QmHEBAiczPkEMLytA4GSJLoxJdDmhu8kSXUCcKgIIIIAAAggggAACCCCAAAIIIIAAAggggAACCCCAAAIIIIDAEALuBvARSY+NDraJpHOSg98rvDV/w+jPc8XybWO+cyiIT4vwXSTt4k13AfiTpLUl+Vhxt4Ivhe4N7rrhpe0N3C6oduGlOzKkyzfDG/N/JsmhG79tfKNMMbiDLi6OriuuT4ucXYDtrig7RQd0mORcST7WHYK1i//TYtBPSHqhpCuTwW4u6d/Cn/n/xvv+dBJS8THcmcWGoywbSPpQ4u85+rqkC6IOF7l58nFdXOyOCZc3DGKI+fHhm665S8P5XB3G6fl8gqT1M+P2W/WfXRMK8uppoMPXmDvreHHBvMMNl0nyMRzg+n3SScjrNZmUXkcuNHYx803JOaTj81h8PT4gWs9jdhcBe3icG0fnEO/Ohd++r5q6aAwxv3XHcOjJoThfh3Zouu+ODJ1R2gq5u9xPaZF5FUCrnmfx9dA0NofW3LHmiOh54evAz4pqjnwtpV1CfN+5g4jnOLe4hs/3Z7zfaj1fA3arOi55fA4P+DPibpmduVjdIaf0evOqaeDkPEne/17RfjxXXwzPiqZncVtgYYhncTXsroGRlK3L9kM9v8YdOLlrCNPFHZq6fGfweR8uaZeA5+fvM8NnUJd7sW7d3Gec1/X95WvUXaN8TfuadAhjvZpgSlvnlrZnQfrd577hu0iu848/+0/o+Znq56Gf7T5e7hj+zHhKCEn6EG3fr8YxB+wDAQQGEiBwMhA0hxmrAIGTsXLO/s7G3OWE7iazP+WMEAEEEEAAAQQQQACBeRJI34DE76zzNHuMFQEEEEAAAQQQQAABBBBAAAEEEEBgXAJbh4BCtT8XJO4sycWd8ZLrhHJ6eLv3NYWD8T72DsXJ8SYfDl1WfpLsxwWnfhv+62sKnZsKIusKqv0W7/0lXRIKueNDrhaO98YkDOKiVxfx57pGpEXO8f4uCm8k/0KmMP9/SXpneMN6vM2zJH2swTMtXvVY3XljnIsdPhDeRl/t10X5+2WuC//cReUuXn9HMk8el61zhehDzY/Hl5r5z2zvAtv0Oq/O1wW5rwvXQ2z77qjrRGqeBjqqn58dOpZUBfz+cwcl7i3pvxMfB1psH4eR6q4jGzrw4+4eW0SDcQH/NpK+kQywbnxezfeF59eF1vHfnbvTjYNYntu4C0rfQMO47z8HxdxFoQpyuJjaIbPja+5Xd1vw8yQOvHkbF8U7FDauJXfNed8+1pvDHF8XHcxz+ShJ7wmF7dWPHD7z/eXrwYELd3nyOB1CqRZ3kXEhurvvxNeNHfxnuW4QabjA+/J16ms+92z0z/08dgDGHSbi4ElTt6s0cBL7urDfQRwH5NJnqzt6uFtPGkxsOqchn8VdAiO5a6rL9kM9v8YdOPF5uzOPn7PVcqykPSWVhLseLMkBTj/jvHT9vtF0L99Dkj/THNaqFt9f/pz/fE2QzvfZ0yS9NQl4tQVhmp4F7mLkziXp55CP5Q5j/pyK77U2A4eFT02eAw7y+r7x50j83PBn0JPD97FchysCJ+P6NGA/CMyAAIGTGZgEhtBZgOKdzmTzvcE4u5zQ3WS+rwVGjwACCCCAAAIIIIDADAoQOJnBSWFICCCAAAIIIIAAAggggAACCCCAAAKDCuSKgd25wAXFuSJlF5674LEqau5aqP1QSSdFBaQ+WRcV++34uTCHf+5ak6dK+s/M28WbCiJzBdXex6uj7hw57NzxfJ4u4HdBdrrUFTm7M8pLJf2iYUbXkOS3oz8jWqfr29InETh5pKQzJbk430tbkWs1Ty6sPS46F3ercdGsAxDpMtT85N6y/5YQrmjqzuHxuujXIYzXRIN3Jwaf5y8z55QLdJR0eql2ZW+Hr9xVpFr6Xke5YExd4MRFzy60bioCz3UDaHrb/lDzmxa0NwUSKlMHJxzEcDehavH/3ncMnYGq/eWKzP0c2UPSiTXPV2+bBgCr/TnU8fyGjkEuHvf44/CZC8/dUeLa5Fr1M85uh0R/7lCcwyRNz6vqPvfz+OSkqD3XFcvr1wVOfD4e23cbno+5zh5nhXH+NrPdkM/iLoGR3CmWbj/k82sSgZM0NNIWVIutdpV0VPQHvnf8+TiOJb3PPC6H/b5dsPNHhEBbFYTxJk1jq3sWOEzl7nJxCCQ+fC6U6WfIZqEbXDpUXyv2cWejLp8fPo8PJkE3b0/gpOBiYBUE5kWAwMm8zBTjTD8IEVkygTF1OaG7yZJdN5wuAggggAACCCCAAAIDCBA4GQCZQyCAAAIIIIAAAgj0FnDBkN8G/dpQTOBirviN301vim07qIsULpV0taQvhcLJ79e8xbNtX7Py89TDhX3bS/Jbc+dpcYGv33jspe4c0kKgSRSZzpPZUGN1wY/fQv4ESU+R9EBJ60cH99vAPWdfCffUzxsKCYcaM8eZDYH4ed5WLDobI2YUyyaQFoO2van77iFQ4ILjamnq+BB75jqk+O3lu0tq65Di57CLk935IV7qCiJzBdUu3PexflMwybnj1b2ZPVfkXNdhInfoXIcZhzSuqhnnEB1O/D3KwaBqKf2+kSuOzhWiDzk/aXimqRtDjtwhKRfuPyD88DuStpMUdyuptssFOpq6vKTHS6+FLmGVJ4Y5q0JCucLu3Pg+Fe6tX7fcFw7fOBi2V7Sef1/xf7m/a08DDZO4/+4YQhNxF4zH1xRjp6e3buiMUnk1BYkKHhm3WSVXZF7yrLyXpBMkbRjt0b+/OQxiw6YlvdbrAl93CYX8DtFVS1tnpfi4Dhy+N4yp+vPnhbBUOr7c762l5+N9pfPUdP8N+SwuDYzUzVfp9kM+vyYROHFoyB3Cdokg/Fl+dMu1nF5jXYIqbffrHSS9LYSuqnVLgmrVuv4u4+d6HESsexZ6m9yzwGEvdxO6sWWwuc/UunstDQR3CdG404m7QlXPQw+LwEnblcTPEZgjAQInczRZDPUWATqcLOHFMI4uJ3Q3WcILh1NGAAEEEEAAAQQQQGDyAgROJm/MERBAAAEEEEAAAQT6C/jtmi6odKGFi4tcdBR/hx0lcJIb1UUh3PL5hjds9j+byW9J4KTZ2AWCLiJzAOfiyU/HQh3Bdn7LuN+G77BJ6eI3V789vCU31yGgdD/ztB7XWf1srRmKuFzoW/IW+Xmad8Y6/wJpd4C2Tha5oEBpAX9aSN21O0qu8LKuIDLtFNHUoaRuFtN9OIyzZeazNFfk3NalJD5mGmhoC84OEThJj/FWSQ7G3tRyyfv68Hr+7PyRpMskOdDgwtd4GXJ+1grzZud/lnSeJAdo2s6lGm9ufutCDblAR13nh5Qy9/3e4XOHPErGmivs9u8U7kRRLbnxlRR/V9vvLOlD0f7qrvOh5jdnVuq9uqRjJDm04uDwDyV9VNLvx/RYT++h0udd7pyaunrEw71f6Jjw2PCHdc8S/47pcJMDhw8PLx5wN4lc1546jjgo73XqQmmjnI/3mwvg1N1/Qz6LSwMjdX6l2w/5/JpE4MTnn55rXXgztkqDNiXblN66/p1lc0nuVPIwSb5uHEYt6W5SHaN0/nLn39SlJD2HXLgld6/l1usSdswFCgmclF5RrIfAHAgQOJmDSWKItxEgcLKkF8WIXU7obrKk1w2njQACCCCAAAIIIIDAhAUInEwYmN0jgAACCCCAAAII9Bbw25OPk7SepLq3fo87cOLBuvDBRQmHzmG3EwIn+cvN/zbnIjK/cXULSaVvfO598S7Yhi5A8j1huz6L7ykXifoNtjf02cGcbMN11j5RaaeEXJCwfS+sgcD4BXIBjr3Dd4Gmo6WFoF63pGjdHaLOjnZcWkQdj8VFoUdEf1BXEOnC+s+E8K5X73OsXAHnHpJcZB8vuSLn3Hp1pmlB9SwETtwtw53wqsUdW14cHMcRpBxyfka9c0YJnDR1Y0jHlYYF2roN5c7rhSGs7uM67PNlSd+NVkwDJz+Q5C4XpYXW6fZHSXq5pD8mgxlqfv35ul/4rxqCA04vleRrdppLWpBe120kHWPuuVMa+Eqv1bZnySg+owROSs/H48t1U+kSOJnUs7hL4CDnPOr2pXPX5fk1qcDJ/SU5jO+/3/BS8txJw7BdOvCU2oyyXpf5S9ft2k0p/d6TC5zkus+Vhu8qh/Q7GoGTUa4QtkVgxgQInMzYhDCcIgECJ0VMi7fSKF1O6G6yeNcDZ4QAAggggAACCCCAwIwIEDiZkYlgGAgggAACCCCAAAK3EvCbJQ+StE8IgLgALC7MrFbOBU4Ol/TzQs8HSlonhBHiTVwg76IcF4SMo5iwcDgjr0bgJE/o68dvbnahlhcCJ2WXmv9NcytJ75Lk4s908VuwXcD3vfCDO0haV5LfJn23zPqHSXqdpOvLDj93a3GdlU3ZPSQdKenp4frZIfPG/7I9sRYC4xPYSJI7mlSfEyVFoD56rgC4rTOKt0sLSLsUHVdnvX74blSNua4gMi3QdHchf7/6n458aUcHB3P3lfSnaD+5gt4NQrF/yeG6FokP0eEk7VDh8/D3xE+Gznsunr+m5ORq1hlyfkYY5l827VKwnQYyuhTsptf25yQ9R9JVo55AtH06vq7HKD2/Iec3fY75dB02OV7SJyRdmtyvY+Rs3FV6n/qFAg7C+D5qW9IwR0kQMHetzmrg5HmSPtyGEH6e+723S+BkUs/iLoGD3KmOun0hX6fn16QCJ/5d6W3hO0A17qYgUBqGLe2iVmoyjvW6zF+6bl1Qr25cJZ/5aae00oBbfEx30zlJkkPFXrp8fo3DlH0ggMAEBQicTBCXXU9MgMDJxGhnf8c9u5zQ3WT2p5YRIoAAAggggAACCCAwrwIETuZ15hg3AggggAACCCCw2AJ+C+WpoZDzWEl71hSpdym8qRNbWZILtN4RwifVepMsTJrU7C1K4KTEJy0Eyr3htNpPWpxC4KRd2P+eub2k9ybhkd9JcnDExXEuYswFslxMtaGkAyU9OjmUi5Pd6eTP7UOYuzW4zsqnbGtJp4XVfT04iHRj+easicBYBfwWfXcGcGFztTR990gPvqskF01Wi4uoHdY7t2aUuYLTLkXH1W5LCiJzHQI+3SEAEp/Cv0naKfqDXNF4Gkiwhb/TXVA4Y7MYOEk7M+VOxR1Q7Oo5d0eNOITTdOpDz0/hNNxqtdtLurekJ0jys9vfmauQk1es+06VBjK6hAxGLUouOc/SwEjdvkq2H3p+V5P0HkkOh+UWf4fzNXpmeAb8t6SbS7BGXKdLQXp6qDRw4mfQCQXj6fosKdjlLav4meBgtYvR3f3PAdo4mF33O0nu99ZnSzq58OBdfu8d8lk8yvz61Efdvomv7/NrUoETjzXtntH0bHSQ/wxJDj56yQU9Cy+fsa52F0n+TvBUSdtKsle1uPOZQ7W5rpbpXHcNwJYETtKuZO705I6KXYKhDvp4XjYPJ0XgZKyXDztDYLoCBE6m68/R+wkQOOnnthBb9elyQneThZh6TgIBBBBAAAEEEEAAgVkVIHAyqzPDuBBAAAEEEEAAgeUV8D/wu1DBxQttRZtdCm/aRNcOHU3c8aRa/AZwF3bMS5cTAif5WSYI0Hb13/bnLqR0QV9cQOcuQy+POpq07dUFqe5U9LJoRd/TLvr5eNvGc/hzrrPySYvf2PwrSS64/HL55qyJwFgF/Jz7SOjOVO14N0lHFx7lwZJOkeTvEdXybkmvqglS/X0I7vkY1VJaRB0PKS0ozhVE5r4nFZ5W62q5441a5N11+5Li09YTKVjhzuHzzJ+BbYuL+l3g6iLy8yRd17DB0PNTNxTXMDmscK/wn4uHfV0/QpK7jTQtpYGTpiLkdP9pN52uRcltc+Sfp4GRLuPLbT8L95/H5bnzs8vn17ZcEZ5d7n7irnWTCgOn92mXjk7TDJz4/vQz6f6S7iPpQZIeFcLUuU5+lXeXwEmXEHyX33u7PkvTa6XL9qMGRkbdfhLPr0kGTtKuWXUd1XxeDm44mF0tDnCe03Zjj+nnDsf6+7rDre5O6ICJr3//XUmu82V12C6Bk6YXRuROo+Qzf9TrycdN7zUCJ2O6qNgNArMgQOBkFmaBMXQVIHDSVWzB1u/Y5YTuJgs2/5wOAggggAACCCCAAAIzJkDgZMYmhOEggAACCCCAAAII3Ootp21vGO9SeNNGmyvqcJcVF4Re27bxjPycwEl+IggCdLtA49BXtaUDIrtL+k23XclFug5tvTDazoWN/t9XdtzXrK/OddZthmIvd8xxMKmpMLvb3lkbgXKBuONO+VbNa14egrOXZVZLC3m9Spei42qXBE5u+2b8rsWrXeZ7FUnPkuRjxG9zb9qHQ5b+Lukuet/LBJinGTjxm//Xk/R8SRu3FBA3neMkAidpyGAS87qogRPP1eqSHJp/SdKNpmke3bXO3VH8u9fVXW6MgnVLisTrdjNk4MS/C7qQ3gFAfy48vODccqsQOKnvcJHz6hMQmPTza5KBk1xXtb3D70uxz91Dlw13EfHyudC9yEHtSS0OlmwnaRtJG/Q8CIGTnnBshgACwwgQOBnGmaOMV4DAyXg9525vXbqc0N1k7qaXASOAAAIIIIAAAgggMG8CBE7mbcYYLwIIIIAAAgggsNgCLnI4UtLTw2m6sO9jDac8zsCJD/PQUBj4gHDMb0naXpLfADwPC4GT/CwRBOh29aZeF4aCVBdQ91l8X52UvP2/7d7uc5xpb8N11m0G/CZ9d9HZsKCbVbc9szYC5QIOxR0uaZfyTYrXrOuSQuCknrDLW/W9l1EK2YsnMlnR37X83HqRpI0KC/rd9cQFxX7mxV0kphE4cb2SC+n3l7RFBwSHZ74e3nYfv92ewMlfEWelw0k8pVXxuAMUDheVLOdL2kvSJSUrF64zyn06VOCkT0jHp+/vyCuHricVB4GTyQVOhnp+TTJw4utkXUlnSHK3Ey+5l1w4FPeZ6DPG94I7R06i86q/C/kz7fWSmrr3pLe8/47kl5KeFP2AwEnhg5HVEEBgOgIETqbjzlFHEyBwMprfQmxd2OWE7iYLMducBAIIIIAAAggggAACMy1A4GSmp4fBIYAAAggggAACSycQv2X8i6GQ0EUMdcu4AycuNvpIeNOzj+k3iG4p6eI5mQkCJ/mJIghQfgG7u8nRkraKNnEB0lEjFDjl3uTbVIxUPtrZWpPrrNt8pNfFIl4T3URYexoCD5Z0ShKIG9c4Tpe0q6Rrkh3+vaTDQge16kcuCHcYocvSt8NJn2OVjqtrYCTdb9ftRylkLz2npvVcpPswSX4D/eYtHREc2PDnqQOY1ZL7HjvJ+XGtkj/f39XS0cQBGYeuvyHpUknflPSjUPjs63TT6BwmEThxR7UjomO8L3Ts+J9xTFrYx7Q6nExyfut4PO9rhCJ3/67lwFQcGkq3c4jiuZJ+MCbvUe7TIQInftGAg4ebtJzvBaFT0UUhkOMgtrtglnbkGfX31i7bd32WjvIs7tOhJD5e6fZDPr8mHThJf99K/84h/Y7snz8zhP7GdFveshv//cch4Z5v2rc/Bxww8eeC/27kO5L8WfEcScdHGxI4GfcMsT8EEBirAIGTsXKys4EECJwMBD3LhynpckJ3k1meQcaGAAIIIIAAAggggMDCCBA4WZip5EQQQAABBBBAAIG5F0jfMv7WUMBzU8OZdSm8KQFKi3NcHOjiIxcYVUt6zOotth7/zpKeF94i/FNJDs04wHKepBtqBrBaKNx7mqR1omJFF3S4sONzks6UdGXBCTQFTjw+h2dcaOY3cvvtpR6ji8pcFPtpSdcVHCMt0OtSOBcXZDV1jylZLy0ESt8mnI6z7tQm0cXm9uEacPGpCzFdjLpq6OLgws0vSfpEmN/4Ted1Y4zPpRrv90NHnpdLekaYT+/X8/jRMLd93oDra8PXg8frxdfHDpJ+XHBtNK3iN/keIOkrkj4v6buhSC/eJr1+c28LrztG2/WQ287He0Lwe4Sk9cNKVaGt7/tPBYO6eRrndVb3LPB96nk/S9InJf28MPwT30dx8Vd1fW4Xnj2281Kd74cl/SwD5uejO9O4WNnn7WukeoZ8UNIXJN3Y8TqJ3948yWK6jsNi9SURcN3GK0OhZXXK1f3///cwcNGmO0dUi79D+H45N9nXHcMxXxL9ub87+N7rsqwVwguPDBvlnpm5Y71Wkr9jTWIZssjZ4x+lkH3c5+/ryd+t/Fni7nj+DpC+KT4NIQ09P2tLOjF834yvU3+2OHjl7yi/bvjO2qU7zyiBjnReHXr1950/jnHSRhmfh5FuPwv3XymPvwfcW9Jm4XPd3/3SZR9JhxZ+32g77ij36aQDJ/79yOf5wuQk/Lub75Wvhe/A/h2p7ns1gZPywEHuWikNnAz5/Jp04MQO/v7h8F+1xPecO5/4O8HG4Yd1Ada2e6/t534W7Bt+R4vXdZjEIZIvh+CZg7M31+ysdP7G8Zld8iwpeTa3ufh3nPdGIZwuv5O27ZufI4DAlAUInEx5Ajh8LwECJ73YFm+jli4ndDdZvCnnjBBAAAEEEEAAAQQQQAABBBBAAAEEEEAAAQTqBVww6WCFCyy8uIjeRflNy7gDJ2nxZi6MkAucfEDSeyRtmxlsXcGp97OHpNdnChLT3XgffrvzweFNonUmdYETFwj+h6RHN2C6cPztko5pKRoncFKPuLKkJ0t6S4t1tQcXs705BDDqini8bi5w4qJmF8Kkxaxe/1hJe0q6vuMDx/+G+bqk6MhFeC5E+lPHffVZfajAiYurfK/uJ6kKWzSN12+ydoG2gzLpPI0jcOJiR7/1vvRZcGq4bn7SgpwLnPiN5u+QtEXDti6491iOlOSgTamXC5b37vhG9LSgbpwFrn2uQbZZLoFcR6d3S3pVj/CU5RysOyP6HuM/q9vfa8JnRSVeErJNZyf93lRXEJkea5LdhJY5cJLOjwNIByWF7Lkg81Dzk+s25nCzv4s6sFoSUh0qcPLEMKbK1OFrv0X/qg6PKH++u0uKvws5SPO9EKqpgpFDBE483KHmtwPNrVb1d79Hhd9j1ot+4sCtu5ykHZr6HKekSLxuv5MOnKRBa9+jB4YuVKUh2mUPnDxd0sejCez6GVNyjwz9/BoicPJQSf5O7w47Xvz/7xYC+el16ee0Xce95Lq8+e80/Pug74WSZdYCJw8ML194SBh8n5dL3Ct0nXM3KC8ETkquBNZBYE4ECJzMyUQxzNt8YYcEATV1OaG7CRcIAggggAACCCCAAAIIIIAAAggggAACCCCAwJIJxG/5vFjSsyX9sMVg3IGTp0g6OzqmOwq42Oq30Z+lx/SbSf2G6vhN5fGwc28k/afwNt1cQKXplM+XtKskFwjmlnRsfjupi8ZdxO1C85LlsFBkUhdWIHCSV3RowKEE/9dlKSlsSwMnntN/b5hTd6H4WJdBhHXTt7n6j7t0sOlxyFttMkTgxOEJP2tcHFh1cSkZt+fJHVocwIm7nYwaOHGR2eGhk1LJOKp1SoqE08CJ315/SPJm+7pj+nxd3OZtXtHBywWHu0v6TeHJ3EHS28KceJPcM7dwV6yGQGeBtKDTO3BXs3M67+mvG9xFkjsxbBNtf3kIuF2W7DP9vtHn7eW+11xQXy11BZFpMXCfzlVVNxh/b3HYzd8v3BXJQYW4E92iBU78OeHnvLtgObTrzxC7/7LwGnEXCXe6czetakk/V4ean7SA1uNx2NHXbEnYxOunhbz+M3dy8/fTdBkl0JEGwN0By136/PtB6ZLeY8dJemlURD3K+DyG0rfoDzW//p7vMbmrngMkXw3B2qZOkbGlu524S1619CnSrpubWQ2cOMTg73YOPFSLu0q8rLDro7f5+xBOcVCgWtKui9Wfj/p7a5fth3wWp/dCl45EuS5PucDK0M+vIQInaXfX6jl3SfICgLrvEaXPwqb10u8R7lbov/v4ReHO/d3AAX7/Vy1NgaNRngXef8n2DhP7ee8uY9VS8iKT+JTjDoz+cwInhRcEqyEwDwIETuZhlhhjKkCHE66JWwRqupzQ3YRrBAEEEEAAAQQQQAABBBBAAAEEEEAAAQQQQGCZBNJC97QorM6iS+FNm+dq4e2+O0crughp/6SYMnfMapP/DMWfLtJYMxQ6fF/SSdE+1whvKHXhQ7W4o4CLRl3o5fXdReE+kjYIAZPqDZ1e34Wiz5fk4pN0aRqb1z1RkruxuPDV3TjWkbSLpB2SHbmjhQvT48L6apV5CZy4kL0KFGwdzrs6BxfVuWuFF1u7uD7WuPIIAAAgAElEQVR3rm3XTPVzF6A61OPC+XhxccoJkr4SCtd8jfmt3Q4NxcWn3qaLeXUMFwO+MxRH/10ohnWHFV+3V5YOPlovLebqU+DZ47C3bDJE4MTF5H6DcHVtuLPP0cHwR+F68DhcWOwirE2jE/K6LnSKC2tHuc5yzwJfi75mXHzu+fV16WfJ08J1EwfHPJ7nJW+Bj/3jwInveY/VARcf40PhueTnjZ8Ffqu5Q3Px+brozAE8h6js5Y48Djv5z28I43Iw0E5xeMcBFXd1KC1gjovHhr7mRrle2Xa+BXKFxu6i4O8Avg77Ln6+u9g2XnJvJve97CDCY8OKdd3Q6saR+85SVxB5//D5H3cv6Bo0cFDW382eFA3IHY0cwouXIYucfdyS4tO+c+nt7h7O+6nRPPk7RC5gkTtO7ntZGjgZan7St+n3ed76+9RpyYlOInCSFmL7kF06YOW6IaTX61CBk6HmNy2Q7hrg7FJg3/WeGuU+nWSHk1zQOvdcazrf3Pwue+CkS0ei9LPQ1rnAwtDPry73Q5cOH+m1lG7r7wt+xvrztvrc6du5su0+zX0P6trZMtcpbtqBk1zHzi5dd3KfHwRO2q4mfo7AHAkQOJmjyWKotwgQOOFiuEUg1+WE7iZcIAgggAACCCCAAAIIIIAAAggggAACCCCAAAJLJpAWdTjk4f/aCpbHFThxwZGLql30Xy0uxHumpK8nc1EX6mgKDFS7cDDB5xV3wXBByask/bpmzl10524W8ZtD3RHB27joO17qxubCdL/V+TOhoD7exsXm7ojxjqhjhs/dheRfzoxpXgIn8dDTYp664si+t52tHOSpiu4dIPrfoZj4xsxOVwmdQ1zUU23jYmO/UdYdItIl10WjKXjU9zzS+7C001Df46XbTTpwku7fhn4j9XdrTsDz5MLDt0Q/byrE6nKdeSwHS9oz2rcLmB3WsHvu2be6pIMkvTDZxsXL7jiQLmmRpn/uEIufBX7zeXqMXACm2uebwnjTZ47/3duBNQfmqmvZgR67Xlt4YTxS0pmS7hnWzxXnF+6K1RAoFsgVCfue8T3W9t2j6SC5/ea6l+QKGru8WT/93PGY6goi/Szzeblgv1q6fIZ4rH4W+plVLf5e4e9IlyYYixY4yRXk+jPB38lKgqppYMVcDhPH36+Gmp/0WevvHQ5hulNNyZILHXm7SQROvN80vOXPL3/e5ALX6fjT7zO57/RDBU6Gmt80NOz5dbeluHNj0zyngZUuoYG262dWAye5rlT+He2tbScUfp77vc4/WrbASS4MkvsdOmX1d0h/X/TvUPGSCwcM/fwaKnCSfmfwuTt4fnL0vbhv58q2yzjtMuj13xe+K/xP28aSusxftbtRngXeR+n260o6IzLs8jz09eyXhawdGRA4KbggWAWBeREgcDIvM8U4YwECJ1wPtxJIupzQ3YTrAwEEEEAAAQQQQAABBBBAAAEEEEAAAQQQQGDZBJ6SFESlb3+u8xglcOJt/zG8PdQdQ9zRIF7c4eN1ktLAQO6YuWLS3JjT4ge/Bd1FnC6CaFpc0ORAiztXeKl7E3pubF7XBdzublJXRJsrGq97myqBk1vPlIvkXSS8cTQ3bd5eNWf+iRAmSLuT5AInkyg+So8zdHHNpAMn6VuUS4rL0zf3fjEUO/0yc8N2CZxsFLqYVCGN0uJvB9Bc9O1uJNXi4kj/2U3JmNLASVOoqdo09/Z6dzV5paTrax5S6RvCXRS8vaQrCj/I0nnp+nblwsOwGgK3Ekiv9bqQaVe2XECh7jM7V9To+/ldme8e8TgeI8kd1dylLF6antmPCt2d4i5JnwoBNIdH6hZ/VrmryTFRKNXr1n1HmnbgxIXifvalz8Ou8xivnz6vS75XVZ/z/lxwsLha6j5DhpiftUIRrQu3q8VW7s7WFp5x2MTP5m0zkGmAplpl1EBH+v3K+3Uo1121ftMwof5MerukF0fr5ArYRx1fl+9MQ8xvLsTW5buF5zcOtI7zXiotEs9N6yQ7nNwxPMvi71R+LjoEUfcigGqMDhK9XNLrky5v/nndixNG+b3V++2y/ZDP4lywzsEFvxyh7rtj3WeLzzN3vw79/BoqcOLryN/h9woXlgPhDns5tOTF97CDdj8e5UOsYdvXJMH60mCfX1jh4Ot7JN0t2b//fsP3xh8zxx3lWeDdlW5fF/Rz6N7B/rrFn3XvlRR3ovW6Q/9OPKHpZrcIIGABAidcB/MoQOBkHmdtgmOOu5zQ3WSC0OwaAQQQQAABBBBAAAEEEEAAAQQQQAABBBBAYFYFXMzsAstqKe1AUdfRY9TzbCpoyx3ToREXajUtaSGYCzz95uFvFA42fQNqrig7N7a6otD0sKuFopGdww9cfLtlpiiDwMmt5Z6edCXJFUnVTbHDA2mBnwtcHDyJl9TcxUjPkdRUJFx4WTUeZ+jimkkHTtLisZLAiYFcNOWAz49ChxC/9TZXiFgaOMm9Ubg0ZOfx+I27DpBVxeZ110NapOmiZxdaNQXcHijpo5IeEq6MukL59PqKj9X1rfnpG8Zd7OluP9f0uYjZBoECAT973Slsl2jdrp15mg6TBhS87rtD8W0cYs11DvG6ftu7O5L8LDmIn5F+Fh2YhD+q1Zqe2XXHcnGpw7UucE0DtnZ6USiojgtKm4rYhyxy9nmnn8FtnasKLo/brJJ+P/IK7mTmeTha0nWZndrOgQcXDVfBQq/mLla+FtIA8BDzk7vu/bx+cwgw5QrDfe6+5l4tyZ+huaXu82vUQIeP5e9E/uyKDd2xw9fsJUnXPtdhuSjdYZOtooHWfd8edXxdAidDzK9PORdiuyh4faEmWLRmKDh3UXu1dP0dpe2+Ki0Sz+1nkoETHy/tpOM/83csh/9y3eP8EgCH/hym2KLmxOt+F+gSGMntusv2Qz6Lfe/5nqxejFCN/Z0hTHFVcjJ+rtjdYZ00rOBVc35DP7+GCpz4fNMXb8Rckw5h576v+BnrIMo3M59VDpo8KHRfrf7OIL1Wm76LjPIs8HG6bO/flz4oab1ogA7D+zPvtOQ7j8/LLx/x35v42d7lnNqef/wcAQRmTIDAyYxNCMMpEiBwUsS0XCs96zm7neUzPu0jRz11uc6cs0UAAQQQQAABBBBAAAEEEEAAAQQQQAABBBBYcoH0beDfkbSdpO8VuEwicOK3eLtopu7Ntrlj1r3dOT6Fe0k6QdKG4Q9Lir/j7dPj5t6Sna7jQsLNJJ1fYOlV0iIOd+pw0U+8EDj5m0Z67ZYW58eeaZFR7o3SqXnTm2MLpzq7WpfiyVGOU7ftpAMn6T3owuSXhdBXXfefLudZGjhJx+FCbxdtOeRVsuQ6KGwi6Zxk47RIsyQYl46tqaNLfDiP/0PRH5SGBr1JOu9+87DfmvzDEgzWQaCHgIuyHTB5QLSt32jv8MA4lrQzkvd5eegOcVlyAK/rz9m0c4Q/T/zZ7UDZn0LQzN8f4g4lfma4C0S1tIUEcx2Sqm1dYO773eP08mBJm2eKgb2eQxNn1EANWeTsIbhbx5mJg+0ulXSDpB+EwvFcKKTLXOc6VHh7B088R18P8+RAobvZPTZj19adY4j58WeFr/04wOHz8Lz6M9EBJHeH8c/XD+cSr+tiXb9pP65peV7o9JZ6jhro8P5c3L9P6MKS7t/F0P78vDqM1587/j4eL03daEYdX9fvTEPMr2vR3CnhPzIXt+fua9HvV75XnxDmOV3dXRVdeN3W+ab0HupSJJ7uc9KBE3c08O9k7uSUXju+ry8IQV1/93LQ18Xr8XPY15jDPC5Wr57Hdd/TuwRGcrZdth/6WZwGNKrx+xnpILE/+2z4MEkOOVRBE/vtJ+lpUbfIusDOkM+vIQMnuW5OlV/u+33pfVeyXi5QWW3na/+88Iz1nzmU7rBVGj50raPvCQc8vPi57BcjpEEj/2yUZ0Gf7f2Z4N9P4nvW+/Hz8NwQ7PW94k6lD28Aa/t+VWLNOgggMCMCBE5mZCIYRicBAieduJZj5W12fIG/KOrUE45xWpgFAQQQQAABBBBAAAEEEEAAAQQQQAABBBBAAIFlERil2HhcgRMXu5wu6YhQcHdzA356zNKATFoU+Zakq0vJfLtg3G/c9ZLrQFISSmk6TlqEm3urKoGTvwm6UNhFai7K9VJanB/PgQtgPhKKU/3nue4Oqfn+kvzfOEIS8VjS+R+6uGbSgZNVwpuWXYxZLb73PxnCYC6scmFcX9fSwImLeP3vgVURby5k1PY8SN/q7+eC9xMvaZFmrntOepy0QLE0GFd67nXnFY/VBeLu/vTtNgR+jkAPAddquKuai6mrpS4M0mP3t2yye/hOEe/DhfP+XE2fMWuEDmNp6KTp+L43/b3lY9FKJc9sF737eVF9l+hyjg4l+HuIj1v3nBy6yLkusFOdV5/P5ZyJrxuHLP6zprtMm6PNfN21dSab9Pw4wOFx+Jmbhk7azsGflf8eiu7d6ata6r6TjBroqPbvMTsA7e/NXcbsz3efq4uNc8GJUcfXNXDi85n0/PoY/i7l7htvapvQzM9tdnB4PjqwNa5llCLzSQdOfI5PDJ2l6rr41Dm4aN1dOvx9xd/l/buel7qC+y6Bkdwxu2w/9LPYz0h3FnLH0rS4v86vukf9bPF9umlYsS5wMuTza8jASdoFtfLqGkjve7/6XB24zXX2aNqnf2dyFy93C3HIqvp9uOnvRkZ5FngsXbfv89nt69Lf1e4bdcIr+X7V15/tEEBgYAECJwODc7ixCBA4GQsjO0EAAQQQQAABBBBAAAEEEEAAAQQQQAABBBBAAIEFEEiL9rv8g36u8OZwST8vcHExgQuF/o+kX4Q3Uxdsdpu38fvN1n6LZ1sRYVogXnKstnXSt56mHl07YaTdDfwWbL/1/dpoIARO/oaRhkVKi/Pjeb1LKNJxgb2X3PWUmpd0qmi7dnI/71Jc1Wf/bdtMOnDi49e9pb4am9+Y7jf1OhBykaTr2wYd/bw0dJE+C3KdhNoOmwbYcuGwtEizpOtIWqBYV/SXjq/03OvOq89Y24z4OQI5gbuHoGDcoeHdoUD7xjGSuUPIKdEbv71rhw52lXRN5jguRH9RKF6u3vyeG05cEP4ISV+JVsoFFnP7WFnSk0OhqDsclCwfDm+h/0nLykMXOXs4fh6+N3QeSIc37gCb3/Du4IMLq0sWfzc8LBSzl36eTHJ+PGYXbTvc5K4CJQX2/ix8ewhn+h5JP3/8mflcSb9NQEYNdMS7c42V3z7vcMsWBfAuYPf5+TO9Lhw16vj6BE489EnPb3WMZ4bQyUMKvLyKOxm8WdLnJTUF7wt3d6vVuhaJxxsPETjx8dx544DC68uF9v7e5e9I7uKQfpev6zDZJTCSc+6y/TSexV3uUz9X3EnH3WH8mecuoG2BkyGfX11+J0qv79LvzvEc+3nymSRU52v/oBGC8F3u1ftIOjB0XGzbzte3A0IO7vo7gTt7vS0E/Kptdwpzmu5rlGeB99V3+zXD54c7MjYtVYjMc+Hzc3jYS5e/n2rz4+cIIDBlAQInU54ADt9LgMBJLzY2QgABBBBAAAEEEEAAAQQQQAABBBBAAAEEEEAAgQUUSAtiuvyDfpfCm3HR9S2KTwskxjGetJgjHVvXgpeSuSBw8reZS4uRunp7T+mcfUvS9iEMVR1pFPMu11k6/y4ocqjJnT+GWPreWx5bOhd+464LB9OlyxuYff7nhqJxv2X4yhaE0tBFul5dUVbT4UquvT4hjmkFTvwWer8Vu1pKwjFDXJMcY/EENgrBj7hTwrOSTiHjOOu6jkoOKvi5UrfcQ9KW4dm7XnhTvJ9FXw9BOHeW+FnYeNSCeQcP1pbkwnR3XnJIpnozvYsu3fnF4TsX7zvIW9L9aRpFzuZYPRTKbiZp3aRoNw3njjq//hy5t6SnSdowfP44DOHFc3WpJL/h/eOSzu8YXIzHNon5ife/Wijw9nmsEwId/rmL6V0M7rE7TOLQRtwhxEFxvw2/Ct34nB2a9bUSL6Nen7l5cljjQeHY3v+jQ7G61/V3FRevO3h1YU1Xk3GOr2/gpBrDpOfXx/ExfG06YJfe4w5DXRbczgj3e64TzKj3i7fvWyTubYcKnFRefu66U4O/hziEUn1W+Pq6RNKnQzjnuggm1znLwTSHnmLTUX9v7bL9tJ7FseN24Xnsa8+LnyX+PefEYFh10enz3XPSz6+hAyfpc9WdTP3Z7M/+oZam52s1d/57GofS0t+Jtg6dTqqxOqT6MknxfTLqs2DU7avz8+/ZG0T3t5+F/sxwKNj3t8c8yu+kQ80Xx0EAgZ4CBE56wrHZVAUInEyVn4MjgAACCCCAAAIIIIAAAggggAACCCCAAAIIIIDADAmUhBzqhtul8GZcp9y3AIHAya2LxnLBimqO4uKyuvVKAwbeZ2kQoOs1UlL037bPWQqc3DG8zfUl0aD7hCHazrn0fu4SPutyPfj4ftPtK8Jb2Zu6CVRjdQGu36D/jlBQnDuH0uuMwMlt9Urt+l5bbIfAIgo8JSnyf5+kfST9zyKeLOeEAAIIIIDAggqkgZOmjmgLSsBpIYAAAsMIEDgZxpmjjFeAwMl4PdkbAggggAACCCCAAAIIIIAAAggggAACCCCAAAIIzK/AsgZOJlHIT4eT/H0wqWL2RQucWG93SUdEjIdK2lfSn0Z8xNxB0v6S7hLemO439v4meWN+3zCXh9Y1cFKdzp3DG9L9Zt6nR2/3rztdF3S/quaN9aXXGYGT2+rS4WTEG4zNl1JgZ0kfis68rrPTUuJw0ggggAACCMyJgDtzudPQPcN495DkzpksCCCAAAJjFiBwMmZQdjeIAIGTQZg5CAIIIIAAAggggAACCCCAQIHAimQdfmctQGMVBBBAAAEEEEAAgbEKuAD9KEnbhL126WowTx1Otpd0UiS3tyQX849zGTVwci9JJ0jaMAzK8/JySX+MBvk4SV+J/ndpcMaBg7dJcmG5l0XocHI/SR+R9NhwTsdJemlDB4zcXPuNtt5u8/DDL4aOLL8cg3mfa+uhkk6V9ICw8YWSdpD04z47i7ZJry3/aBNJ50TrjBI4eaSkM6NCrT6F1ytL+kdJj5LkAIrvA89xurgzyruTsIzXKQ2cONjy8WinfYrK1g+dDVYN+3mr/tpB6KZov3GnIP/x4yWd3zKPaQDQxW6+Z29o2a703Ot202esI16SbI7AVAUckjss3FuXSPqGpM9LurFwVKtIOljSXtH6z5Z0cuH2rIYAAggggAAC0xe4naT9wvd4j+ZySdtKumz6Q2MECCCAwOIJEDhZvDldhjOieGcZZplzRAABBBBAAAEEEEAAAQTmQ4DAyXzME6NEAAEEEEAAAQQWWSAtMr9Ykosmf1hw0vMUOEkLxEsLuQsYbllllIJ97yQt2s8VsfcNnKRjW4TASRqWyoVF2uYvDa047LGbpGujDfuatx0793N3/Dhc0i7RD18UQmHp749d9p8GEnJWo1y/qVGfwEl6PreX9JjQ0WSL6Ie5OfKPS0MXJfdZm20aWskF2PqEOGYhcPKDEED8dhsCP0dgjgXSe63rde9woEOsaweDrtvPMR1DRwABBBBAYGEE7i/pREnrhTNyqN3dFEsDqAsDwYkggAACJQLb7PiCTbTSyn5JiFas0EorraRuf0+1QgfFx1khvb7kuNU6Pt4tx11x8zdOPeGYs7tsz7oI9BEgcNJHjW0QQAABBBBAAAEEEEAAAQQmIUDgZBKq7BMBBBBAAAEEEECgi4D/3cRv9fR/Xr4jaTtJ3yvYyTwFTtJgwbg6R8RMqUfXAtRdQ7Cg2meue0nfwv60w8UiBE78RtoDJL0mgP1B0laSzi24dqtV0uDAOEM+HYZxq1Xd3eO06E98rT4/vHG3zz7/KXRxeVK0sd32TzpydAklpePYXdIR0R+mgRPPlcMjT5T0aEk+lrf5acEJpeOvC8WVBk7Se+FzknaW9KuCsXiVtFuQ/yztFuM/m5fAySihw0IyVkNg5gRy3198z7oT2J9bRruGJIdWnxGtd6ykPSVdP3NnyoAQQAABBBBAICfgcPs+4bPfP+/zuySyCCCAwNIJbLPjbp+R9NQpn/hZp55w1GZTHgOHXxIBAidLMtGcJgIIIIAAAggggAACCCAwBwIETuZgkhgiAggggAACCCCwBAJpsfgGkr5ccN7zFDhZRdLBkvaKzusVkvwW05I38q0m6T2S/kXS1ZIukeQC0/8T7S/n4SKWQwuOcVdJR4fAhHdZFwjp251hI0mnS1o1jHcRAic+lTQw0qVzTTWnDhtUiwuIP5Fc+0N2OPGhfS34PLaNxvHxEND4TcF9Ga/ijim+7l8S/WHd3KdBitLAVK4rS67DySslvSuMo0tBV2kgojRwkguM5MJdddRpZ4OvSnpOJjwzL4ETX2/HSdo8nPCnJD1X0jUdrzVWR2DeBNJnhp9L75N0WE0AbWVJjwgB3bjrkoNz3tf58wbAeBFAAAEEEFgSgdVDoPT34XwdQH9Z+B2p+v34lPD7Ft+Bl+Si4DQRQKCfwLY77faUFSs01c4iK62kTU45/qhz+p0BWyHQTYDASTcv1kYAAQQQQAABBBBAAAEEEJicAIGTydmyZwQQQAABBBBAAIFyAXcd+FK0+vMkfbhg83kKnPh00tCFi0R9rvG5507b/7a0Q+jgUBWkOLzhjiRxQUrOw8fYXpK7VNQt6dtVvd4hkl4n6cZko7RTiwtcXSz/k4b954IVixI4uWe4VjcO5++C4T0kndgS8snNaV2ni6EDJz4Vh74+JMnzXS3+B/2XF3Yf8jYurHpTEjbxnzcFreJQSNu61bjc3ePUKMzkP88FTtaVdIYkz5mXIyX5eG0dAdIOJz7WbpKuTa750sBJ7llQ2kUmF+DJdYvxMeYlcLKWpJMkOczmxQG5fSX9qeAzgFUQmGeBXLjP5+PPka9LuiD8//6zB4YuTf+anLDXfbWkDyQdo+bZhbEjgAACCCCwaALp33ek5+fP822k6RZQLxo654MAAosrMOUuJ3Q3WdxLaybPjMDJTE4Lg0IAAQQQQAABBBBAAAEEllKAwMlSTjsnjQACCCCAAAIIzJxAWnD81lAsfVPLSOctcOLxutvDntF5XSHJXUg+I+nmzPn6jebPkvSOqPjfBSnuAOCuE/GS8/DPXcz+UkkXZ/bvzisvknRQ0n3EAZfLM+vnukn4jeyvqincd+jA+35hsq9pBk58vkcVdH0pvVGeHYp9qzDQ7yT9b0kfyQR2vE+bO6TjwvpqG8+px+XC+3SZRuAkF4jxuHxuDmocETpq5LrzOGC0VbiuH5KcTNO14lW7hLJ8b2wm6b1JMMb7yQVOcsGn/cO9VRc68fy8NgQgqlOpC8ykgZOm6yz3LHB4y/v2fZpzzd1Lvrf9LHA3mHSZl8DJ+qG4rroXSgOHpfcn6yEwywIO9fkZVnX46TJWP4/3lnRCeGt6l21ZFwEEEEAAAQSGE0i7hKZHdtjaL3z483BD4kgIIIDA/ApMs8sJ3U3m97qZ15ETOJnXmWPcCCCAAAIIIIAAAggggMDiCRA4Wbw55YwQQAABBBBAAIF5FHChsQsuXTjtpa6DQHpu8xY48fgdrjlWkkME8XKKpOMlXSLpBkkujn+8pO0kbZGsW1e0n3pcKcl/Zl8Xph4nycf5fgg9PFrS7pI2jfZf0qHjGWFfVYG4N/+spPdLuiiMf01JTwtdWFxQ6/06IOOghZchAyfpG2U9lpMl/TB0UfD//8sRbpxch5jKxIXAX5F0XTSnDibE5l63qchoGoETj8nn5Q4gDi7Ec11ROSz1tajjiddxeMCdRHLr+/pzuOqqBuvcG/997R4m6VOhk46vaV+7L4juDXcJcmDrSWHfucCJf2RLz0ncucXX7AclfVGS7xkv9wjn4S5CT4jG6zG4u8mvM+fQ9TpbI9wzvp+qxdemx+cORr5HXHTme8kddJ4vKe5u0NYhaV4CJ34GOcDk5VeStqwJx41wi7IpAjMt4CCnA2qvl3S3wpH6GXGgpG+OMTxZeGhWQwABBBBAAIGOAv4O798518ls9xZJ/q+t62LHQ7I6AgggsNgCU+pyQneTxb6sZvLsCJzM5LQwKAQQQAABBBBAAAEEEEBgKQUInCzltHPSCCCAAAIIIIDATArERcd+W/82kr7dMtJ5DJz4lB4g6XBJm/SYifdIel0IcKSbpx7uRPENSe+sCQCk27uw/2Why0au20q1vo/johh3YyhZXER/gKSvh6J+bzNk4MThAncbeWzNYB3scXeJURYXDLsThv/rstjGXW/8RlsHjXLLtAInHou7iGwdCpvjsEPXc/R1+7aa6zbdl8/36CRc0XQ8z52vWz9D/J+XusBJXeeWkvNxNxGHTb5bs3Kf66zvs8BhH99/DnrluqF4iPMQOEmfWaVhw5L5Yh0E5k3AQVMH3BzWdHeoh0Wf3b7nHS5xMO7Tkn5O0GTeppfxIoAAAggsscD/I2mv8HccDw8vg3CQ3b/znFfT6XSJuTh1BBBAoF1gGl1O6G7SPi+sMX4BAifjN2WPCCCAAAIIIIAAAggggAAC/QQInPRzYysEEEAAAQQQQACB8Qs8OHTfWDvs2p0w/Kb/pmVeAyc+p65vNHex6ZslnSbpxhqU1MMdR9xRYrOCwMC5ocvGxYVFrD7WHgVvZPe4/db2j0l6TOj24eEPGThpCxmUXGslV7zDGU8OYRx34GhbXFzkOf18S5HRNAMn1TmsHgIOnvPSN/B7275v4XehtUNKaXef1PSYEMC6VtKhBYETb+/rwZ1QHIApmSeHgk4KIZZcZ5NqTH2vsy7PAo/FoQxfNz9pucDmIXCShnT2DvPYdu/wcwQQQAABBBBAAAEEEEAAAQQQWGKBgbuc0N1kia+1aZ46gZNp6nNsBBBAAAEEEEAAAQQQQACBWIDACdcDAggggAACCCCAwKwIrBI6PfjNn3dQ7nIAACAASURBVF4clnhlQ9cHrzPPgZPK3W803zS80XwdSX7jqRcXll8aAhpnS3J3hboOGNW+coGTyvAfJO0g6ZmS1g1vTffb0h16+GjY/597XAz3CPvcMnQQcRjhp2F/Dhv4TezXhf3GwYkhAyc+vP997qGS9gxvkI+7ddR1w+jB8ZdNbi9pPUmbS3L3lOot9Z5Td3n5Ughi/Ffh22xnIXBSWTgc4fNxsMbnuFbSieQCSd8LnTf8Jv7fFAaYctaV43Zhzqp7w8f4nKSTJVWG6bVfMqfxPK0vyfdfFaapugn4OH77cOl5jHKd1T0LqvvJz4EzJV1ZeGHOQ+Dk6ZI+Hs7ncknbSrqs8PxYDQEEEEAAAQQQQAABBBBAAAEEllRgyC4ndDdZ0otsBk6bwMkMTAJDQAABBBBAAAEEEEAAAQQQ+IsAgRMuBAQQQAABBBBAAIFZEtgoFOKv2tIBY5bGzFgQQAABBLoLpCHDd0t6VUMHp+5HYAsEEEAAAQQQQAABBBBAAAEEEFhYgYG6nNDdZGGvoNk/MQInsz9HjBABBBBAAAEEEEAAAQQQWBYBAifLMtOcJwIIIIAAAgggMB8Cd5V0tKStwnB3C/97PkbPKBFAAAEESgXuL+nE0CnnV5KeLenLpRuzHgIIIIAAAggggAACCCCAAAIILLfAEF1O6G6y3NfYtM+ewMm0Z4DjI4AAAggggAACCCCAAAIIIIAAAggggAACCCCAwKwKbC3ptDC40yXtKumaWR0s40IAAQQQ6CXgZ/tRYctjJe0p6fpee2IjBBBAAAEEEEAAAQQQQAABBBBYSoEJdzmhu8lSXlWzc9IETmZnLhgJAggggAACCCCAAAIIIIAAAggggAACCCCAAAIIzJaAu5y8X9K2kv4gaRtJZ8/WEBkNAggggMAIAveU9GFJG0uiu8kIkGyKAAIIIIAAAggggAACCCCAwDILTLLLCd1NlvnKmo1zJ3AyG/PAKBBAAAEEEEAAAQQQQAABBBBAAAEEEEAAAQQQQGA2BTaRdKqkVSXx5vvZnCNGhQACCPQViDtZHSLpdZJu7LsztkMAAQQQQAABBBBAAAEEEEAAgeUVeNZzdjtrpZW06ZgF6G4yZlB2112AwEl3M7ZAAAEEEEAAAQQQQAABBBBAAAEEEEAAAQQQQACB5RG4k6SDJe1Jl5PlmXTOFAEElkLgHpKOlPR0Sd+StIOky5fizDlJBBBAAAEEEEAAAQQQQAABBBAYu8AkupzQ3WTs08QOewgQOOmBxiYIIIAAAggggAACCCCAAAIIIIAAAggggAACCCCwVAJrS/qgpPUknSJpd0nXLJUAJ4sAAggsnsCOko4Pp/UiSUdJWrF4p8kZIYAAAggggAACCCCAAAIIIIDAUAJj7nJCd5OhJo7jNAoQOOECQQABBBBAAAEEEEAAAQQQQAABBBBAAAEEEEAAAQSaBfzvKX7z/RGSVpW0k6QTQEMAAQQQmFuBNUPY5HGhy8krJV0/t2fDwBFAAAEEEEAAAQQQQAABBBBAYCYExtnlhO4mMzGlDEISgRMuAwQQQAABBBBAAAEEEEAAAQQQQAABBBBAAAEEEECgXWAVSQdJ2kfS+SF08pP2zVgDAQQQQGDGBG4vaV9JB0i6UNLzJV0+Y2NkOAgggAACCCCAAAIIIIAAAgggMKcCY+pyQneTOZ3/RRw2gZNFnFXOCQEEEEAAAQQQQAABBBBAAAEEEEAAAQQQQAABBBBAAAEEEEAAAQQQQACBxRe4k6RDJe0enerjQ0h88c+eM0QAgXkR+IfQKXXTMOBvSdpe0hXzcgKMEwEEEECgXGAcXU7oblLuzZqTFyBwMnljjoAAAggggAACCCCAAAIIIIAAAggggAACCCCAAAIIIIAAAggggAACCCCAAALjFyBwMn5T9jgbAmtK2kHSEZKumY0hMYqMwMqSNpC0lqQjG4QInHD5IIAAAksmsO2Ou521QqqChl3Pnu4mXcVYf6ICBE4mysvOEUAAAQQQQAABBBBAAAEEEEAAAQQQQAABBBBAAAEEEEAAAQQQQAABBBBAYEICBE4mBMtupybgYMILJO0r6SJJO0q6emqj4cB1Aq67fGCYp50lvVHSAQ1cBE64lhBAAIElExilywndTZbsYpmD0yVwMgeTxBARQAABBBBAAAEEEEAAAQQQQAABBBBAAAEEEEAAAQQQQAABBBBAAAEEEEDgNgIETrgoFkngnyUdL2n9cFKfJXAys9O7jaRjJK0aRkjgZGanioEhgAAC0xPo2eWE7ibTmzKOXCNA4IRLAwEEEEAAAQQQQAABBBBAAAEEEEAAAQQQQAABBBBAAAEEEEAAAQQQQAABBOZRgMDJPM4aY64T+FdJJ0taJ6xA4GR2rxV3nnE4qFoInMzuXDEyBBBAYGoCfbqc0N1katPFgRsECJxweSCAAAIIIIAAAggggAACCMyKwIpkIPzOOiszwzgQQAABBBBAAAEEEEAAAQQQQAABBBBAAAEEEEBg0gIETiYtPL79dw2cjO/I7AkBBBBAYK4EOnY5obvJXM3u8gyW4p3lmWvOFAEEEEAAAQQQQAABBBCYdQECJ7M+Q4wPAQQQQAABBBBAAAEEEEAAAQQQQAABBBBAAAEEJiVA4GRSsuPfL4GT8ZuyRwQQQGAhBbp0OaG7yUJeAgtxUgROFmIaOQkEEEAAAQQQQAABBBBAYCEECJwsxDRyEggggAACCCCAAAIIIIAAAggggAACCCCAAAIIINBDgMBJD7QpbULgZErwHBYBBBCYR4HCLid0N5nHyV2SMRM4WZKJ5jQRQAABBBBAAAEEEEAAgTkQIHAyB5PEEBFAAAEEEEAAAQQQQAABBBBAAAEEEEAAAQQQQGAiAgROJsI6kZ0SOJkIKztFAAEEFlOgpMsJ3U0Wc+4X5awInCzKTHIeCCCAAAIIIIAAAggggMD8CxA4mf855AwQQAABBBBAAAEEEEAAAQQQQAABBBBYZoHHSfpKBLCTpBMkrSJpC0kvlrSRpN9J+qqkMyWdIenKBjTX9tw7bP9USetIul9Y/5uSviXp05I+K+m6EfFvL+nhknwcn8ujJd1N0h8kXRrO7VOSLpT05x7HWlmSC+q3lPTkaP/e1QWSLpH0cUnnSbqhcP93knSopN2j9R8v6fzC7cfpe2dJh0vaJTr2HpLeXziWarXbSTpA0mui7fYO59m0q0n4psfzOfraeIakR0haP6xQXSPfCdej53DU67ELm+dxDUkbSnqCpIdIepikVUcc3z+Ee3jTntdXyfbpc6PpvH2/by/pihac1YLDNuGZ4fvai589F4X7w8+eyzvcy+m5+Lp+ZXSv3lfSsyVtImndYP/T8Lw4PVwXuWvC1+2DwnltHF1Tfr5dLOnYEZ45dwjXga+Lx0haOzyDKj472uBL4Rnq/31zg+0bJL258MJMfVK/0rmsDlfd374Wn5R8FvR9fhaeCqshgAACCIxDoKXLCd1NxoHMPiYmQOBkYrTsGAEEEEAAAQQQQAABBBBAoKMAgZOOYKyOAAIIIIAAAggggAACCCCAAAIIIIAAAjMlkAucnC3pEEnPrRnpqZJ2k3Rt5udrStpf0s4FZ+lC8gMlfUDS9QXrx6u4kNkBkDeGIvW2zR0m2FfS1ySlf6+b29b1SS5497k4eNO2uOjbRd2nSbqxZeVRAieT8N1V0lHRmI+T9NIQ2mk77+rn9wohBxfJe3FB/LaSLqvZwSR9q0Pa+UUhYFAFnprOZ5TrsdTJ6/ncHyrp1ZJ26LBh6fhKAiNNhy3ZfpyBk9VD+MpBEIfF2hbfy77XPt8StPB+6gInDqr5efCyKOCTO67v61eEYEf13PhHSQdJekHLQB1Y8Tk5wFKyOBjl4JfH5JBb6fJJSftJctgl92ybRuCkur9fL2mrghNx6OtNIczYFJ4p2BWrIIAAAgiMU6CpywndTcYpzb4mIUDgZBKq7BMBBBBAAAEEEEAAAQQQQKCPAIGTPmpsgwACCCCAAAIIIIAAAggggAACCCCAAAKzIpAWjrujiTstvKRhgA6bHJ383AGQZ0l6R9TNpPQcHXDZU9IPCjdwBwgXfLswu8vijhYuAP9QS4cEd3dxUMHHqLpNlB7HYY19JF3VsEGfwMkkfe8v6URJ64Uxex7cZeLbpSct6emh00u1iTs8eE5zQaJJ+3oMnre3hw49HU7jL6u6I44DN6VBgS77d9DBHWTe0uPaqo5zSrj2f1Nz4JLASNOYS7YfV+DEHWfeHTrQdHH0vXxwCMY1dRbKBU58Xfg/B6JKFl8HzwsdRRwE8bPP51+yfDGESNqupQeETkPutNJncRjJ1+zJmdDJ0IET398vl+SwSdfnp0MnntfSblF9rNgGAQQQQKCjQE2XE7qbdHRk9eEFCJwMb84REUAAAQQQQAABBBBAAAEE8gIETrgyEEAAAQQQQAABBBBAAAEEEEAAAQQQQGCeBdLCcb8l3509vLiI2cX37lLhwm2HCn4fujL8ODpp1/K4U8MRmQJjdwhwV5HvhfXXluQuGGnHiQslPT90xmjydBcAFyTnAjEe++ckXR3G8XhJGyQ7c6G6wyQn1RzEgQAHRt6W+bn373P5maTbSXqYpI0yXRk+Hjo21AUCugZOJu3rAnGb7hWd896SDi28sO8QvBzmqZadQseTdBdD+NYdw0X/vs6+JekmSR73Y0N4IC2MPzKEk7p23mkia5pHX1seV3WfeGzrhvHlun68NsyZzyNdSgIjTeMs2d4Bia3DTjw+d0O6Z/jf7m7z0Sg04I4/vt9+nRzU96bDX+mzwPfo+ZK+KulPku4b7rNc14/DJL2uoUNSei4O63g8vj6rxdeEnxs+bt2xPiGpCm48I2zo9c+VdFH4348O40yvpQNCp6TcXHnTNSS9X1K132pcfv5639+Iug15fI+JntExqa+f7SX5mRsvm0v6t/AH/r/xuX9a0pejlf1sc5cmu3tJ/eqOUe2i6f72uOzlYzTde6+S9K5wjzZdp/wMAQQQQGAggVyXE7qbDITPYUYSIHAyEh8bI4AAAggggAACCCCAAAIIjFGAwMkYMdkVAggggAACCCCAAAIIIIAAAggggAACCAwuUNepwF1H/Jb6qgDeA3Mx8b0l/XdSDJwrHHehtAvBv5DpJuLAhbuhHJgUm58eghp13UEc8nAQwuGIePlkKOi+RNLN0Q/cFcTnd4gkF4NXi4vZXXT9k2Q/dYGAuv1789VCgOWNSdjmcEkunM69qb9r4GQI37RDyamS3Mnm2oIr0oGBj4RwhFd3Ab8DSHEoyX8+lK+DQGdE15aDAQ4RHV8zHw5KuBtDHGLyNluFAvkCgqJVHJhwB4p1orV9n/k+Sa/dahUHrBzmcLedOHhSZ+ztSgIjTQPuun16Xp+VtGMIftUdx4EVdwOquup4PZs75OSOJw6NxYvv5SeHzjDxvex1mgIKuXOp9ltnb/N/l7RfMoZfRaGad4bnUPqs+l9h/A55VEvTXPmZ5vG740212OHNkj4g6boMoO+jB4d1fI3Gi69zG6b/dlWt43nxfVAtfm45EFO3dA2cPDuMOw7d1H0W+DwcQHS3mS2iATgY5g5LDtqwIIAAAgjMiEDS5YTuJjMyLwyjWYDACVcIAggggAACCCCAAAIIIIDArAgQOJmVmWAcCCCAAAIIIIAAAggggAACCCCAAAIIINBHIBc48VvsHRhwp4K25R6S3A3CgYVqcYePl0r6RcvGj5T03qTo3N1HjqopmHaRtTsUuEi5Wv5T0qujDgC5Q3r9DybHyRVm5wIBJft3LdNTJXndqluDi8ZdNO2i9nTpEjgZytehiw9L2jgM1sX1W0q6uO0CCJ0u3BWhWhwYcBG9O0nEy1C+7rTiDgnV0laE7/UcMnCh/guj7fy/9426PRRQ1K7ia8TjcvipWhzGcpik7T6pri+HVeJC/k0knZM5YtfASLqLrtt3DZy4o44DNJ6XanHIwGEyh87qwhJed/VgaLd427qAQl3gpK0L0V0lHR1CR6mPrwnP459rZtvPmxOTYJG7l7hLSrrcP6wbB2+anoHx9v9vCLfEFg7x+Nnr509umWTgJH2G+PglnwW5Di91z5BR7kG2RQABBBAYQSDuckJ3kxEg2XRQAQIng3JzMAQQQAABBBBAAAEEEJikwGMet378trVJHop9T0Yg/R216R9CJjMC9los8LXzL/Bb0FgQQAABBBBAAAEEEEAAAQQQQAABBBBA4G8CucCJ33i/f9LFpM5sa0lx2MBv839+YVjF+3TRvLtpVIX0n5O0syQHHuIlV7D/qdCF49cFE5oWWqfHye2/rSg9HZ87grgrQbUcK2lPSdcn4+sSOBnK150W3NHhDdFYHQBw6KJpcXjAHWf2ilbKBSGG8r1jCAPE3UoeL8ldbdqWdUNnFBfOe/li6NTxy7YNC35+lxCkcjCiWtzl52MF23oV3x8OZ8XhgueFkFC6i66BkVG37xo4yQXHSkMWHus/he4oT4oG7gCIO8WkIaechZ8tz5T09Rb73SUdkazjwJv//JqGbe8g6W0hYFStVncvpZ2FHLjZtWX/8aGfkoTa/Fx7jqS6LlGTDJykz6ouwcUnSjop6iDjsOO2ki4rvD9YDQEEIoFjX7iCf6/mipiIwIU3/sdf9rveKq+YyP6H2OkuR65EBmEI6Bk5BpM9IxMxp8NYWWut9Xe6+i531O1vuElX3elG6WInzvmQndMJZdgIIIAAAggggMC8CzzmcevzXXTeJ5Hxz43A186/gL9TmJvZYqAIIIAAAggggAACCCCAAAIIIIAAAgMJ5AIndZ0T0iG5K8ThknaJftClcNyb5faR6wZw91Bk7k4i1bKTpBMKndK377sDgM/zgrB97ud1HUrqDlnaJaQ0cDKkr8/J18JnovCPg0AO0VzbYJx2aKgLDA3lm7MtvZ7dPeMYSQ6tfFPSDyV9VNLvC6+xptUcGHFBvsMWDw/dMRws6BJmcRjozdFB3ijJ4bB0mfXASdqBpmvIwuebCzdsL+mKBCNnURcESx1zz8bSZ056jnVz9WhJDs74mlhTksf2/g7XWxr2ccgj51DtclKBk9x999oQRrup4Hxyz7pnS3JXHxYEEOgoQOCkIxirFwtcddN//WXd1W/3oOJtZm1FAiezNiOTHQ/FIZP1ne+9r/HQe+h2f/cwrdB9tUL30kq6j1bSP2uF3Orw7yTdPvz3f9l7EzhJysL8/+lrpnvuc+fYAxZBBQ3XgieggNGAaDSoMSYxXrnEI4mfGK+Iimf+SYxXfomKxnhEBW9FUREFEUV2FzxABNmF3Z1j57777v/neatqpqa2z5menj6ewranu6ve4/u+XTvV8377sfqZQQY+E3HIWwzIHIfPdwjpzGH4MAKf/zBGMncA+xO1DUatFwEREAEREAEREAERqFYCEk6qdWTUrnokIOGkHkdVfRIBERABERABERCByhNYeNrbM4D7z1X8HgE9XhsJ8Wjk+dD+/bfqb7mVPy2pRhEQARHYLAHvoupfAngBgN8UUXCpi51zFelNEniPnbThXqi8D8A3XN+AzySVPwFwqIh2chcmeDC15UkA7rQXplOOeMg+3itbfMdOk5gssnynDgoAb3Qd8zdZFpAXK5xUki+bzLU11wJ4rt3+YpIgvAvYc6XjVIovfxdhUgtvzsYknKtcY13CkFbVrvUgnGRLasn2HikEftiWzZ7q2jGbqJZNOCkmuYfFnmmnL51m13E/AEpovyjUODsZ5zOu/XIJJ0UUlXeXUs8RWyWcnATgc/b5lQ0u5tzh7dhf2udc/hvEZJNbAPxqs4B0vAg0IgEJJ4046upzsQQknBRLqj7204eU9TGOm+9F35Pb0Rx/BFKps+HzPR7AHjs2kRcLg+vEko3VNgVg3nybgM98a8FvAN89yKTuxuhB5wOHjZWso0RABERABERABERABETAJiDhRFNhHQF3gqvSjss+OSSclB2pChQBERABERABERCBhiSw8LR3KKmyIUdenS6GgISTYihpHxEQARGoOgJe4eRGe7E010wU2n4fwHddO3Fh/58DmCl0oOf1iwD8yPVctmQNfmv/5137fBzAawEsl1hXrt290st/AngdgGiJ5b8YwKdcx7wfwBsAxF3PFSucVJKv0zxvMgMZsA/Zfgf29oOpMZcBuC0Ls0ryvRQAUzMoNzgb1/lQAPg6gLs841HiEG/b7vUgnJxqv48pkHGjmPAsAPtLpNoE4L0AOF+dLZvUkU04KTbxxitz/ATAi4oUl0oVO0rs/uru1SKcPMH+t8B5z1HmI6uJjXZMx4mACGycgISTjbPTkfVPQMJJ/Y+xu4cSThprvNf39owzmjDR2oNQ5pnIZK4AwItrxupVauMHCffB5+MHJl9DYvluTNyzWKnKVY8IiIAIiIAIiIAIiED9EZBwUn9juqkeSTjZFL5CB0s4KURIr4uACIiACIiACIiACBRDYP7St2d8Ph8ymQx0Lw6aB+vfBxJOijmLaB8REAERqDoCXuHk03YaBOWBQptXIqBowGSQRKEDPa/vAvAq13M/tKWXEddz3sX2TCvhrRwyMNNPvMkkN9jfsF9iV/BYAH/mOigbz2KFk0rydZrsTXWguPHyHBKRd7F7rn0rzbcDwIcAUP7Jtk0DuMlOzGGKwhEA6VIHugL7c41cDwDKGVwj9WwATJJwtlypGdkkiwtyiEDZulHq8d55kE9a8yYVlSJxeNvqfX/8ty2grLh2LLUv7jpK6Ze3bVspnFC2eQQAprtcCYCClbPdDYBy3n055mep7fLyy1W+t9xyC4EVeLupChGoHwISTupnLNWT8hOQcFJ+ptVcooSTah6dLWvbvhCG/ecjnXo1fD5KJvyFthq2O5DBdQimvoajdzEFpRwfZFRDv9QGERABERABERABERCBChGQcLLFoH0+uC8i00wNcSWHcHFY1s153psykmt/YF09LNNcHGQy4H9OK8xiNPt5p951bbDL54Ildzu3mFLDFC/hpGGGWh0VAREQAREQAREQgS0lQOFkSytQ4SJQwwQ6brpaf8ut4fFT00VABBqWgFc4ybZoOxccrwRSLojeRc389+Vq++bU8SYA7ylThdkEkDIVjWyL74sVTirF191XfunrhwG8xH6SCRTPAXBHFiAUUbiw3Nn+wU5D8e5aab6sn7LAtQA4vwttXJx/nZ1+chBAstABZX6dfLgOai+A3QDOAHAegPNt4SRXdbUonGwmUcnLwSs5FCOc3A/geQB+UcQYbqdw4gfQaQtG/YAR2SiDnQXgnDxt3y7hxJvstNGEqCKGRbuIgAgUIiDhpBAhvd7IBCScNNbo60PKRhrvU09txmLnC+HD39m/NFfz+B8AMv+OUd8Xgf2lfltHI42q+ioCIiACIiACIiACIuAiIOFka6eDz+8HHQ4KH1wRlkqmkM6kV7+J2E8hxUgg1nox7ucIIN4VZOZipBjhxJZcKLek06wrbcr0+dgW65LGCCX25vfzubVLHec1SSflnxsSTsrPVCWKgAiIgAiIgAiIQCMSmGPCiS2Z696S7cVBHJx5IOGkEc+K6rMIiEAdEKgF4SSbsMAUkc+WiX+lhYhqFk6I1LuQ/3W2SOL+2NwrpuRbyF9pvs604EJ9tv2VANqLnCsP2eko/wNgqshjSt2Nvz4zqYRz+I8KCAT5ypZwAnzGBSib3FVsQkc2zpUWTvg+YWrJS+3UEqbblLptl3DileNyzc1S+6P9RUAENkBAwskGoOmQhiEg4aRhhtp0tJqFg8Yaia3s7cCZrfAHXwT4+I0UewDQ3K6FjRfX9yHjew/8mesxsn+5FhqtNoqACIiACIiACIiACGwfAQknW8zelXDCX9bTKQonmTXhxH+iCOKWQdalj1ASyXtFaskqFEgol1A2SadTtnRiuSqOeGIubrmv9eSqiOIkolgpKLaY4k1Z2WJk9Vy8hJN6Hl31TQREQAREQAREQAQqR4AJJ5IsJJlIssku2XQq4aRyJyPVJAIiIALlIyDhBKi0EFHtwgmTNv4PwOPtafYVAEwzmXFNu8fYqSCn289R0HgVgKUsU7PSfL1N2AHgBbbg4fSp0DvoNgCvAXCg0I4lvr4RCYZV/MxeO8XUE2eTcLJeOPk0gKsALLgY1YJwwjVxlwB4t51qU+yUmgbARB4m4gzZB0k4KZae9hOBOiYg4aSOB1dd2zQBCSebRlhTBUg4qanh2kBjh867Er7MK5HBxTUsGMUBPABkXofRju8DP6x03OYGwOsQERABERABERABERCB7SAg4WSLqdsyh5VOQoFjrT6/3w/eAoGAuZmkk3UyivU6b/RCCnkfJqfE7GuJJExSoXSSpOSSsuQTt8xihBI77YQpKOm0JcJIOtm6OSHhZOvYqmQREAEREAEREAERaCQCc5e8LeNcP+jeuo4SB3Fw5oESThrpbKi+ioAI1BGBcgonW/Wt9gEA1wB4o4s7v8D0PWUah61OUPE2c6PCyVbx9bavGcC/2MIFX+MC/ssAUMJwtr8G8F+ux68AcG2O8ag031zTgh/jDwB4nJ0swjQJJo3k2ih5/DkApreUYzsNwIcBPL1AYT8F8BsAP7eFl3sBzAEoNkXCK1mwugs845evCaUeX0oSiPd8ky2VpFjW3iSe/wbw9wBWXAVUu3ASBPA3tmySL4WHyTu/tgWT/fb9UQCPAPAFAGfZfd4u4cR7PvhPO10oWuxgaj8REIHyEZBwUj6WKqn+CEg4qb8xzdcjCSf1Ot7D+/oAvB0Z/AUARm/W/pZBAj78KwLJj+Do3cdqv0PqgQiIgAiIgAiIgAiIQLkJSDgpN1FPeSZxxJJKmDxiySOWFBIKBREMhhAK8RaE329JJ45kEgwGzWvBII+1jiu0WWKLzwShUDZJpVNIJlNIJBKrN4onqVQaqRTv+XoSyWQCyUQSqXQalE8s78ToKGs/FzJeCjVOr0PCHSP3YQAAIABJREFUiSaBCIiACIiACIiACIhAOQjMXfJ2Wx93SnOyLvTYIiAe1tcLNOZ86PzB2/S33HKcaFSGCIiACFSWwGaEEwog/FZ+Z9vKRcbexfZvN2tM1v/Du1FyYQD/BuCVrgLKKbR421WscFJJvt42/j6A77qeJP932by5MP4jtozBXShm/AmAQzkGoNJ8i50HXOy/y5ZprgRwaZYDXwfg/WWYZ1wHxXL+0lPHrXaazO02v/k8ddWDcLIPwDdciRw/AfAiABQqSt0ol/x7gfNPtQsnTDb5jIsHu8PkEiYMfRPArwAcB8AvPs62eWWf7RJOvPLPxwG8FsByqYOq/UVABDZPQMLJ5hmqhPolIOGkfsc2W8/0IWXdjffzAxj63QsB3/sA7Ky77rFDPvwUaf8bMPbzH9Vl/9QpERABERABERABERCBDROQcLKGznwjLh+WKlbkvEq0XmhqajI3iiOUSAIB3gJoaYmgqakZTc1NCDc3G/mE+zU3NxvRxPrZOpb78dhCGyURiiZGNqFQQpkklUI8HsfKygpWVpYRi8UQjcbMfZw/x6KIRnmLIRGPW8etiidW6olbQFltg3v9UqGG6XVDQMKJJoIIiIAIiIAIiIAIiEA5CMwy4cReBUbdPIPMqmKhx+LR6POh8wdX62+55TjRqAwREAERqCyBzQgnfwzg867mfseWECa3oAsvBvApV7kbWdDMvn7IXtx+wE6PYJtTdnqKW57JlpZQrm4VK5xUkq+3b0MA/hfA0+wX3GPrlQY+COD1AGJ5AHnlma3ku5Fx4u8w59nz4/GuAr5lz+mZjRTqOoYyy1cAOCkWTI15J4APFODmrrZY4aQTAN8fz3MdXErCyan2+5rj7Gz5ji8l4YSJMp8D8CS7YHJg4gtTXUrZipWYqlk4oYTExJuXuDrOFCGmhTDNpJitWoSTiwC418R93xaJJorphL0P+8LUpCUAd9kpP9eV8P4ooSrtKgL1TUDCSX2Pr3q3OQISTjbHr9aO1oeUtTZi+do7vK8Fad/n4cs8q566lbMvPrwDI/uvboi+qpMiIAIiIAIiIAIiIAJFEZBwYmGibOLz83LPZ4STNCWLdPoEhka+sJ910kgoklAgCQasRBKTSuJKL3GEk1CQiSZBBIx0EkBLJIKQEVHWkkyaQk0I83mXcBIKNZnHPIZ15ttM+yicZNJIJVNGNmGCSSIRt6WSKGKx+KpsEk8kjIwSs6UTSig8jsIJpRWTfsJ0FJOCwnKYlML94+bxKiO7XVbCivV/uT2cPK8VNWvX77QhSWgD9ZTjEAkn5aCoMkRABERABERABERABOYueZvR5NekE+trtfVYHDQPgC4lnOgkKQIiIAK1SGAzwolXPBgF8BwAd5QI4o8AvMUlgnCxNRf6uwWGJ9iJG86C/Y0kI3AhNxc0O9t7AHARP4WTZwP4muu1Qqkd2brIXwmZuvB8AIcB/NJeSM+F2KzD2YoVTirJ19ufAACubyEfbhQDLgPABfHeZIk/BPD1AmNeKb4UGjinz7YFEs4T9sPNP19T2ccbXDsUSowoZqqT5TW21OTsT5nn1QCYaFLM1mLLKa9w7fxWu1zv8dnm11MA3FJMRQC87zUeVi7hxJuOw7L/BgAFpFK2YQCfBfBU10HZ5mE1CydnArgewGmu9xglIXeyUCEmXtGj0Hz1JpHkmkNOvcXy80pK/LeAawH3F+qA63VvqtKnAVxln3tKKEa7ioAISDjRHBCB3AQknDTW7JBwUi/jPbjvmfDhXwE8ul66VFQ/Mr5vwI9/xMid9xW1v3YSAREQAREQAREQARGoawISTqxVWUY4MdKEzyR6WCkh/PuPdQnoFj34OjcKIBRBwuGwSSGJRCJobW1BS0urkUkojljpJdbrQUoptjgSCPhBuYTyid/vX71RXmHCCVNQKKI4x/kDAbNPMZuVSMKEkzTSFE6YWJKiLOKWRxJIUkhJJu3XHPEkZhJO0qm0kU4ooJhbNIqlpSUs8ra4aG58nsdzc5is92Hs5W7uJBRyLqYTJe5TK9KJhJMSB1a7i4AIiIAIiIAIiIAIZCUwe/HbMvzd2/webn6w7/RYPDQfJJzovCkCIiACtUlgM8JJN4BrATzX1XWmhHCBv/XhZeGtw06VYIKJs70fwBsAxF3PeRM3+NKVAL5cuAqzR7Y0AfcC9b0A/g+AO93ir+ykiGLzpncC4CLpi11t+gcA7I97K1Y4qSTfbBgfB+CrAMieG/vC5IyP2KkffO6HALiIfaTAOFSKL+fzt11JIqWm7pSaGFHM9MsmWWSbF/nKysavFOHkL+zEmmLa6xWKeEy5hBOW5S2fstJfAjheTOPsfbziRC7RolhhIlvVpSS3eI8vRuzwChalSnSO4PZvrsq3SzjJdn59nX3uK+b86RXcnPON99xZwhTRriLQuAQknDTu2KvnhQlIOCnMqJ722Iq1MfXEp/r7suuJEaTi/AYEGuq8OG7E7bfI+N6MsTtpqmsTAREQAREQAREQARFoYAISTladklXZxBE2KJ2YpA5bRnGLIZwyTCyhbNLW3mYkk46OdnR3d6OjoxMdHR1obW01QkpLS8Ts5/cH4A/4EfD77TKde5ZG0WUtUcXn8xuhxUo1sSYo145lS10xL7oTRrivLYE4fbF2WbucTacppVifsZtEFKaZ2GIKf86kM0imklhZWUF0JYrl5WVMTE5icnIS09PTmJufM88z7cSILXYZpkynXFh1OPVYi+DsNpTzytr+U8FqPVX8fpZwUsWDo6aJgAiIgAiIgAiIQA0RoHCy1lwn08J5Ro+dLw6wr6TcF3321ZL7gkS86o1X181vL+cVZw2dGdRUERABEahpApsRTnjefw2A/3AReAgAF7cz1aOY7YUAPuoSBJik8Sd2won7+GwLkpmCwsSHsSIqYhLA513yhDfBpBnAuwBwkbSzcZ+XAri3iPLZPkoE/+JhwcSXuzzHFyucVJJvti56hRfKNEyi+KQrlYHJHW8vIkGkUny9yRecT6WkRniFle8DeBGAiSLmQK5dOm1Rh+1wtjcBYMJOMVvQZsxj3Fsu4SRbosoHAbzekxqUre5s0hT3K6dw8hgA1wE43dWAUuSubG3M1b9qFk68qT9MA+H58IFiJgUAJqTwnObmuF3CCZv8cnueO81nW3guL+b86ZV7NpqWVSQ67SYC9U1Awkl9j696tzkCEk42x6/WjtaHlLU2Yu729jy+A+Hkx5AxF3PFfT1wLfc3f9tp5r8Zo/v57Q/aREAEREAEREAEREAEGpSAhJO1gV8fxEHRhIKEfzWZhMkjTBzhfSQcNokmLa2taG9vM3JJa2sb2lpb0RxuNvuEQk2mDCOa+O30FFoXVhyHSRxhioqRNVKW8JFMJhCLxdckDZc4YkQQt8DhmbPmYtUlxziijNUG9sNKTQkEKbIEjczC51cFGCPCMLklaD3n95k2UipJxBNYWFzEwsIC5ufnjYCyssLbClZWouaez0WjK0gySYUpKXZKjHVviyhbcUUt4aRBz17qtgiIgAiIgAiIgAg0LoGZi6/OMDswgwwVed2Lg+aB633QdfPbtuLKs3FPOOq5CIiACFSGwGaEE7bwZACfAcBynI2ixlUAuIA63/ZYe4GyO1WEC9H/GsBMlgOzLVT/T3sh/VKeirhAnakcTDRxNi7epxzCqG1nOw8Avzj0JNdzlFrYF4o0uTb++8dUk094jmXywJuzLPIvVjipNN9s/XOnUfwSwPdssYb7Uua4DMBtRU7VSvDNJiYVKw4xpYGJCkzbcDZKIfxSXfc8KbK7q7uFAXAuvNIzr4qRpSjqvBbAW1xSllMMRR/esiVIeBM2ihHBmMTyPgB/m6WDpQgnhVJvsslH0/b77As5+uM0qd9m+eeuNrJv7G+2eVjNwskTAHzXM67s12cLMGDXeS6k/OU+7/J5vkdfAOA3OSapd14Umt+l8MuWQvU1+3w+nudNk23esW8896yU+mbT/iIgAoCEE80CEchNQMJJY80OfUhZq+NN2aQ5yQt9/vKqzSKwAGReidED/PBFmwiIgAiIgAiIgAiIQAMSqGfhxPsXjrwXc7aoQUnDSBgBv7lnQgnlkXA4YqSSlpYWc2OaCQWTVj5ubTXyCVNMmkIhk+LBhV+ORJIyySHrBQw+Xl5eQSKRQDJJqYP3lE1iWFpaXksMSaeRstNDihFOTPuZjOL3W/f2jcKLI5w0NVtCTHNTE0K8BS0RJRgKmf5at6DZ3xJYTM4LUukU4vEE4vEY4vE4VpZXsGwSUFawsLiAubk5c+Nzsai1j5FVEkmkUpRrrOQU/lfWTcJJWXGqMBEQAREQAREQAREQgeonQOGEreQ1zjpxXo/FwzV9G3V+dCvhpPpPYmqhCIiACJxIYLPCCUv0ppTwOS4CfwcALiD3yiBccH4lACY08Jvtna3QovhsiR889v/sBfmHPL+S8YtQz7cXqLsXZnNh+p8BOOzBkS2lhLvwm/opjjDtIuY5hpIC0xkoBPS4XssnOZQinFSSb7b3RzbJx9nvK3aqQTY5KFtZleKbLfnh5/YY3gwgmaVxFKfebScyuOcjv1D3zjKcOLzpD868pfjknYd8jakmT7Rlqity1J9vUb43McKZx/8I4CYAa5Hv1hcGnwvgagC56sonnFDQ+hyAJ9ntpIhEuYbPuetxd+M0AEzMcctmPI7ryijneBNl2Ea2gWPklSzeYB+TbVxLESa8mL0Mb7TXvE0VMR+8Yke2NJpsggbPgTyXULzznmtY7Q47QYp9dp9v3E3KN1beVBWepyg+/SpHn0rlR6mP40qJxNko1fD8ecAzH3g+P9WWnJ7r+XegXO+7IoZKu4hA/RGQcFJ/Y6oelY+AhJPysayFkiSc1MIoeds4vK8Fmcx/AT63YV6LPdmKNifh812JkTu/vhWFq0wREAEREAEREAEREIHqJlCvwgkXXTENxL2ZxI9sw2FLJiYFJBg0wgWTTCiPOCkmlE06OjrQ1tZmbp2dnUY8CZvUk2aEmkImxYRSRTwWRzRmpX4wrSQWjRr5gpIJkz9SyaSRTJgYQsGEsglf53PRaBRLS0tI25KKJZukjLxihI0808lkqNjCSZCiiS2SmCQTK67FpLWEI1Y6S7g5bCexhNDU3LSa3rImnYTQ3GTLKXZqC/mQE8WRWDyOeCxm2j2/sIDZ2VnMzMxgfm7O9M2koCwvWwJKLLoq1zjSiTU8Vo/Ybu9YeccvZ9clnFT3SUatEwEREAEREAEREAERKDuBmadeneGv0OZ3ZvODfafH4qH5AAknZT/lqEAREAERqASBcggnXBz/OgDvzdJgJhdwgftddkoEF6df7kkC4WFcbP5PAD5aIE2CggeTSdxpEU61PwLwY7ssLpR+GoBzPG0qJLXkK5/HMr3hXrtMyhjPzLLwm/v9HYCv5hjAUoWTSvL1Npk8PgzgJVn6wjFnIkgp33JUCb65xCR24T4At7sSIDhPLgTAtAnvlk9kKPW9yZQdLsRnEo5747y/A8BP7XlLKecsW8RwJ+1wP8oyFKgoKnD7uJ1+spylMSzn9bag4X2ZkgHlKZaZ7X3CVAoycr+f80kMnXZbKAm4t4O2OJIAQLHmF57XnwLgUznOBZTCfgIgDmAPgEs9cppTVKGEo1KFCXcTt1o44Tyl7MFznncrdp5SpKLQ91RXAeR6S44Jug/AN1xziLtxHvD8zDSR++2xmrePL5VfvnMV5wPnHYUdCimcU2yr9/3wN7ZEWMp5pdT3o/YXgbomIOGkrodXndskAQknmwRYY4dLOKmxAQP2hTBkLnJeXHNNr1yDl5HxPQ9jd367clWqJhEQAREQAREQAREQgWogUO/CCRdgOeLCCcLJOtEkgFCoyaSYtLe3G7nEurWjrY1pJkw2aUVLJGJkjeZwsyVeZGCll6TSWImuYHZmBgsLC1hcsoQLCidLS4tGPknZ0gjFER5jSShM/0ibNvJ5yhu8OYkopu3sAyeLR6DJNX98Pj98fiaTWGkt5t5JcDFSTQDBYMikn/B1K9HFSkPhz5RtmIDCfkbCYYQjEdNvSjZk09rWahJfDE9Th2+1P+znwvwCFhcXMb8wj7nZORyfmMDM9LThQhGH/bMY8IvFMiY9ZbWtfuuS2z1mBcUTCSfVcCpRG0RABERABERABERABCpIgMLJWnX80f2nKz0Wj8aeD90/fIf+llvB85GqEgEREIEyESiHcMKmcKExFwozgcD97fbFNJMLnrkg/b9ypE94y6C0wP15K2WjCPK3AL5TQJLYaPlsC+v4BwBM/8i1YLpU4aTSfL1MvWkNfH0UwLMA7C9lAOx9t5ovqyFjChdv20D7OB8pNTFpg4vwy7VdZMsF7lSfYsqmfMDUCwobTA2hNMCNi/dflCUNxCmz3+5DKV8O/C0AV9kywGdcjcsnnOQTfJwing7ge1k6S9Hng7ZIUwwLZx+O0QdsKcaboOQup1Rhwn3sVgsnrIvvhXfZ4lAp/ee+n7CTQ17qEYv+AsD/5iisGwCTcZ6f43UKdXy/j9ivb4TfRv8t4Jj+vS0hZUurKZWP9heBhiUg4aRhh14dL4KAhJMiINXRLvqQsrYG04ehff9hX4zQnteWm8Ah+NN/imMH+S0B2kRABERABERABERABBqEQL0KJxw+RzZJu6QTPk+xwknxYGJHUxMTTZoRDofR2dmB7u5u9HT3oLOrC+3tbUa8aAo1wW9LGQG/36xfSiZTJuFjJRo1ySQLC/OYnJzEHBM+FhawvLxi5Aon4SSdSZtkELbH+tl6bH0rseWTOOKJJVms/S2wSNfEzFp3Wojz86ps48gntpDCitft4/MZPpZ00mSYNDdbiSjdXV2GCUWc1pYWhJqaDEfu5wgsLCuZSBixhEktTD2ZmJg0ySfksri4gJWVqEk8iUZjRjwxt1TKtN3qMUHY/SjmClzCSYOcrdRNERABERABERABERABh8D0U9+aobhNNV334qB5sP590P3DtxdzJakTigiIgAiIQHURKJdwYj4etRNFuDj+uUV285sArgbAb78v5Rvt/QAusRdaM/Wh0MYF2KzncKEd7ded8t9qJ2AUc1ixdWxEOKk0X3d/99qJA493Pfk/AF5lpysUw8a7z1bydepiHc+xpZPfK7KRtwJ4B4AfAOC3NpV7OxvANQCuKKJgpgMxQYaCwAQAb5IIF+hfBoBpILk2Cg1/ZQsrPXn2Y1lMC6Fow3q9klE+4YTFsmwmovxljjooo7Ef2TaKMUwE4j752ugcy3MGxTamwhQ6Z2xEmHDqqYRwwrp4PmDfed4spv83AngfACY6cY4+GwBTaZyNnClu5JKlKCx9xE7R8Y4HE06YVOOk0WyUn/NvwduLnOsb/XegiLeRdhGBxiMg4aTxxlw9Lp6AhJPiWdXDnvqQspZGcfjcq5Dx/TuAplpq9ra1NeO7Hf7MCzGy/+Fta4MqFgEREAEREAEREAERqCiBehZOCNIIHO6UE37NXSiESCSMlhYrtYTpJa2tbSa9o6ur0wgn3V3daGtvN+KFSTJJp00iSTyRsIWKmEktYYrJopFLlk2iBwULpnssLy0bCYX1r6aVcDmYaYs1xD776pILxNyb89cJ6/XyX4I6JTr1eBNEKI0EAkw9oYzTtJp4Qj68tbW1GRHFuTEVxrmRKSUedjKRTFp8FheNgLMwP4/ZuTnMz88bOWd+fsFiGo8bKSeZShlWTH0hE5POYiee5H1TSDip6DlDlYmACIiACIiACIiACGw/AQon298KtUAEqpNAjxJOqnNg1CoREAERyE+gnMKJUxMX+p9sL4R+CoDTATipDkwA+bW9WPobAJjesJmF/fw2fYoQz7RTGbignwkrXEB/h10P00bu2WA9LJ/tp7jANIbHADjJ7ijbfi+A7wLggumjRSyA56EbFU62gy/r5JofygRcxO5srwBwbRneXFvB19ss1nEOgD/IMobOfKS88FV7PLc6XSHXnGW72Y4DAG4AQPll3tUZ/nmBY8DkFWejeEGRqlCbd9hzmO+Ts+w5TLHk57Zc80U7nce51ilVOGF7mgFcDuCF9nvSeZ/wtfcA+GcA1rdfZd/YRkpkz7DbyDHjxjG6G8DNAChblHLO2KgwwXorJZw4NNh/pgY9zZ6v7nNmvv57hTCekzgGjjSSjTYlnxfbwtLjPKlU7jSazfBjvfy34AxbQOS/NZQDHamGc51jylSdnxUxh8twulERItAYBCScNMY4q5cbIyDhZGPcavWo8q/2qVUS1d7u4X0XIINvA2ir9qZWVft8+BRG9r+kqtqkxoiACIiACIiACIiACGwZgboWTmyjw6R72DdKDLxROGlv70B/fz/6+vpW7ymcUJ6gTMH0DsoQTCpZlSYWFkxKx/T0jBEnKJvwtcWlJcRisVW5hNJEKpW20ku4uSNK7HZZbXESRtyXmo6YUq41ZGspJqsTieKLKwXGaaO7Rks8CSAY5C24mgoTCoZM2gsZUdZh4klXF1NhutHV1WXSUFpshjyO/UwkElheWsLc/JxhxySYiYkJI6IwCYVMyY83Mk+nM+Y4ii8FNwknBRFpBxEQAREQAREQAREQgfoiMP2Ut2aMwW6nJZpf7vVYPDQfzHc2SDipr/OdeiMCIiACIiACIiACIiACIiACIlBbBCSc1NZ4qbWVJSDhpLK8t7s2CSfbPQLF1H/y2V2IBW4H8Ohidtc+6wikgczfYvTAR8VFBERABERABERABESg/gnUu3DiSBNM6mhubjY3S5LoNHIEJYmenh50dHairbUVAaZzUMRIp5FKp02KyRITOhYXMWencxjJZGnRiChMMYmuWPdMP0mnU2sJJixoVXax5pIRUOzFYH6+ZhI8vJeZlnBSvq044WStzrW6HUFn7T6AAEWZQADNTU0IR8KIhC3BxJ1y0tnRgY7ODrS1tZvnKZ6k02kk7dQTyjrkOTMzg5npaXNP8WRpeRkrK8uIxxM2gyI4SDgp31RRSSIgAiIgAiIgAiIgAjVBwCScOL8HO+mJemxdc4mHlabZwPOh90fv0N9ya+JMpkaKgAiIgAiIgAiIgAiIgAiIgAjUIwEJJ/U4qupTuQhIOCkXydooRx9SVv84+TG0778BMD5T28YIzCAVPB3Hfza+scN1lAiIgAiIgAiIgAiIQK0QqBvhhPKGDd2sq8lk4PP7jehAMaKtrQ3tHR3o7OxEb28Purt7jHDS3m4JEUwzoXBBcWR5ednID5RNTHrJwoJJ4uDNEU2Y2EF5wn1jqgmlCgokFF2YXuL8bIeamEU/zsow7mO9vn62lFc2YdnZL2OderKmsNhNMm00/+P/2f0yffMbOScUDFrpJ01NqwkolHo6OzvQbRJPus09OTMRha9xbCjnkLWRTqanMTU1ZRJjZufmMDc3a/jHY3EkUxR4XEkx7nY52CSc1MrpRu0UAREQAREQAREQAREoE4Gpp/xzhr+j89qCv7Pzd3o93hoeTReejparLoN/sKtMo1dcMZnFKGLfOYiVj3xH41vi/FbCSXFzTHuJgAiIgAiIgAiIgAiIgAiIgAiIwFYQkHCyFVRVZr0QkHBSLyNZXD8knBTHafv2Gjr3zwDfxwCEt68RdVCzD5/CyP6X1EFP1AUREAEREAEREAEREIE8BGpeOLFtDS6yWiecAEaEiITDRnbo7ulGX18/BgYGMDg4aEsQbWhuDpsFWrFYzAgP09PTmJ6eMveUIebm5s3zTDlZXlkx+6VSqTWFw/nqWCeIw9WOHJ5HwfloFot5LZSCR+XewYSllCMxZZU13ROHtiWhGC/F5199vq2tFZ2dXUbq6e/rR29f72qaTDgSMWPjcCdbI57MzmLi+HGMj48b/pR9KKUwaYZiD2Ueo+j4nTrtNkg42cTs0KEiIAIiIAIiIAIiIAK1SIDCidVuV5SFHpedR+jsvWj/j5du6xRZ+Z+bwZvGu/j53vuja/S33G2dtapcBERABERABERABERABERABESgkQlIOGnk0VffCxGQcFKIUH29rg8pq3k8+/YNIZT5GuA7v5qbWTtty1yE0QO31k571VIREAEREAEREAEREIFSCdS8cEKXwu40RQ2migQCAYRCTWhva0N3T4+RTHb0U3roM6JJR0eHST3h/pRImGBCsWR6ZhozMzOYnZ3F/PwclpaWTcoJpYd4PG5EEyvBxBIusl0cOokgpY7D6v5MQHGEkzJdfZZNOHEaudouDwPzvCWfBANBk2bS0tpqeHfy1tVlEmb4mBIQb02hkEmiYZ8pmDBFZm521ozBxOQkpiYnTarMwoIln6Qp+5C9WzqRcLLh6aYDRUAEREAEREAEREAEapPA1EX/TEvdvnawL4r0uOw8Ii95KiIvuXhbJ0nqgVHMvfz/mcRJ61pR420+BMjDQ8LJtk5ZVS4CIiACIiACIiACIiACIiACItDgBCScNPgEUPfzEpBw0lgTpExLfhoLWsV6O7TvLQCuqVh9dV9R5kfwB6/EsTum6r6r6qAIiIAIiIAIiIAINCiBehBOzND5LNGkqakJLZEI2tra0NXdhf7+fgwODqG/rw8dnZ2IRCLw+/1IJpJYWlrE5JSVZuLcmLRB8WFledlIJolk0ogmXNjDm1WVlbBhfvbMm3IJJyw4u9JS2kQ1LS5Huklp1Ro+/oDfiD/NzU2IRFrMmFAy6erqNOJPT08vOjra0dLSinA4bDgzySQRj5sxoHAyMTGBqSmKJ1OYnZvD8tKSkX4ytmZkiT/WKDjjU2JTK7r77bf9VJ8pVJS4KhMBERABERABERCB+iRgEk4c8dq6HFo18e21+HpcBj4tr74M4ec9cVsnUWYpiplnvlvjWcJ49t2ihJNtnbSqXAREQAREQAREQAREQAREQAREoKEJSDhp6OFX5wsQkHDSWFNEi0OqdbwHz+mHz38AwK5qbWJNtsuXeRlGDnyyJtuuRouACIiACIiACIiACBRI6Zn7AAAgAElEQVQkUA/CCQWSQDCIlpYWS2jo7ERPTw96e3vR09tr7pmsQRmFssLy8jLm5+dNmsnx48cxNTVlfmayxtLSEqKxmBEfmKbhpKcQpCOZuH/eMuGk4MjVwA6UZmw5JxgMIRxuNmPEhJOuLgonPeju6kJXVxc6OjvQ1NRsUlGCwSCSiQTmFxaMCMQxGh8fN/LJ9NSUSaVJJBJIp1OriSqUTiSc1MCcUBNFQAREQAREQAREQATKQmDyordkzO/AYOKFnXyhx2XnEXnpxduecJK8+zDmXnOtEe013sXNdyWclOU0o0JEQAREQAREQAREQAREQAREQAREYEMEJJxsCJsOahACEk4aZKDtbko4qdbxHj7vbchkrq7W5tVwu+5AJn0Fxg5O1HAf1HQREAEREAEREAEREIEcBGpNODHf1uv0xaRbAMFQCC0tEfT370BfX5+5DQwMmBQNCiitLS1GRqBoMjM7g4njE0YwmZ2dxdz8vJFPnFSTZCpppBSaJlzMw3AQS2QwT6xtW51wUmcz1uf3mWSZUChkpJJwcxjhSMSMD6WTvv4+M168dXZ2IRQKIpVMYXll2YzT1NS0EU7GxsYwOTlpxiwajSKTSdvSif2Vzu4xqkKGSjipwkFRk0RABERABERABESgBglMXvTP9gWKE22ie+uCrbwcWl56SVbhJPnAGDKL0bLPnNDZJ59QZuKuw5h/7SfsCJvy9q/cvKqlvL5b3qm/5ZZ9dqpAERABERABERABERABERABERABESiOgIST4jhpr8YkIOGkscZdH1JW43j3PbkdoeiDAPqqsXk13qYofHg5RvZ/rsb7oeaLgAiIgAiIgAiIgAhkIVCNwsmqM2BEDxMtsip8pDMZ+H0++AN+BAJBRMJhtHd0mLQMSiaUTfgzUzPC4bCRHFKpFJaWFo24MDk5hcnJCfPzwsIilpeWsBKNIh6LI5lMIE2Bwa72hHYUMYNMCspmrhpXBZciKquxXcjGpNEEAggEAwiFmswYtbW1msSTrq5Ok0bT19dvEmmYiBLwB5A047dk0k5GR0eNcDIzM23GcGlxyYwvx433Rg6qYulEwkmNTVo1VwREQAREQAREQASqlMDEhW/JrCabOAknujfXA+XkEnnJxWh56cUnzIK5134CybsOl72+3h+944S6KJyYhBONb9G8+265ZjNX5VX6rlezREAEREAEREAEREAEREAEREAERKA2CEg4qY1xUiu3h4CEk+3hvl216kPK7SKfr97h816OTObj1di0umiTD9/EyP5n1UVf1AkREAEREAEREAEREIF1BGpDOHE1OQMjm1BWaIlEjFzSv2MHBgcHsWPHDiMqtLa2oqmpCclk0qSaUEyYnp4yKRmUFubmZrG0tGwSMuKxmBEajKzAZJNNbhJO8gM0fOgQ+X1GGAoGg2hubkJLSyva2tpM2klvX58RT3p7esx4RiIR45CsrKyY8ZuamsLx48dx/Pi4SavhGMcTFIaSSKXSVupJlUonEk42+QbT4SIgAiIgAiIgAiIgAobA5EVvMa71at6Fj8mMelxuHpHnPwmtr77shFm3+N4vI3rDwbLz77vlmhPqshJOrtX4ljC/+29VwolOlSIgAiIgAiIgAiIgAiIgAiIgAiKwXQQknGwXedVbCwQknNTCKJWvjRJOyseyPCXtemIEqfgBAI8uT4EqJQuBCaRxKcb3/1J0REAEREAEREAEREAE6otANQonXsLWSioKCgFzCwYDRkLo6+3D0PAwhoeHMTQ0hB39/UY0YdpFLBbH3OysEROOHjuGiePHMTk1hbm5OSTicaTSFBMySNv3/Nn5NlzWv9ELPwknxb8/yMqknlAgCoYQaWkxshDFk/a2Nuzatcvcuru7jXjS3Nxsxo0JJ6OjI3j44SM4evSoeby4uGgLJ7Y8VKXSiYST4ueH9hQBERABERABERABEchNYOLCN2d88CEDV6KHHpedR/Cck9H5gZefMBDLn/wBVj55c1nrazrnFHR84GUn1BW9/nYsfvBb0HgXP9/7bpFwovOnCIiACIiACIiACIiACIiACIiACGwXAQkn20Ve9dYCAQkntTBK5WvjRtcdla8FKmk9geF9j0YG9wrLlhN4E0b3v2fLa1EFIiACIiACIiACIiACFSVQFcKJ9yrLTqcwQoLfh1QyBb/fj6bmZktIaG1Fd083dg7vxODQEPr6+tDR0YFQMIhoLGakkpmZaUxPTWPKTsRYmJ83UsJKNIoUkzBcogmBG6nF3lZTODYwEhJOSoRmxt6aAJSFKJVEImG0trSiv78fOwZ2GOGkv6/fpNm0d7SbRJO5uXmTdjIxMYHxcSadHDePmYISTySsxJoqlE4knJQ4P7S7CIiACIiACIiACIhAVgITF74lY8X6uS+m9LjcPELnnILOLBLI8idvxvInbyor/1BOuYV1/YBXrWWtr57LU8KJTpwiIAIiIAIiIAIiIAIiIAIiIAIisH0EJJxsH3vVXP0EJJxU/xiVs4USTspJc/Nl+TG0700ATswZ33zZKmE9gdswuv8CQREBERABERABERABEagvAlUrnDjpF36/EUSCwSBa29qMfDCwY4dJNNm1ezd6e3vQ0tJihJSV5RWTYkIBYWxszAgI8/PzWFpaQiwWQzweRyKRWJdqkm00LQeC3x9b+ibhpDRmXDJFMYRJM4FA0IxzUyiEcCSMtrZ2dHZ2GJmI8sngwCAGhwZNGgqPSyYSWFhcNOM9MjKCY8eOYWZmxow3xzqdTiGd5jq8NZmotNaVf28JJ+VnqhJFQAREQAREQAREoBEJHL/gzRleezgpjY167x/oQmCoC6nRWaTHZ8vOI3j2yej6YPaEE0on5eTedG5uuWXpEzeZdMhy1udvjyDwiEFgOYbEb0fKXn6521tKeRJOGvGsqD6LgAiIgAiIgAiIgAiIgAiIgAhUCwEJJ5sfiWAz0DkIhJqBxSlgabryf/L2B4COAaC5DYgvAbOjAL/vUdvmCEg42Ry/Wjt6I2uOaq2PtdPewXP64fN/GsAzaqfRNdvSBSRXhjFxz2LN9kANFwEREAEREAEREAEROIFANQgnq5KG7QWY7211CScUBsLhMDq7ujA0NIiTTjoZu3fvxtDgoBETuOiGksHExOSqeDA6Oor5uTmTeJFgokkqhTRvTDbhf0ZCsKUSn3WZt3ax5zMPNnLxJ+GktDcZxyGdSSOTzpgxpzgUCAQQDIUs+aSpCZFwGN09PWbsOe79/TuMiMI5QaGEYhGFk4cfftiIRlNTU6vSSSqdMmWbb++tAu9Ewklp80N7i4AIiIAIiIAIiIAIZCcwceGb3SGN9OXXedaN8DjykkvQ+rJLVgEtvPvLiH77gHVtVyYeoXP25hROlj7B1BFrK0d9wbNz18WEE7dHv9n6Qo8cQucHXg5fW9i0P3HwEObe9FlkFqNl608521tqf3f8+F0buZzX6UYEREAEREAEREAEREAEREAEREAERKAMBCScbA5ixyDw+BcC/Y9YE05+ewtwz01AKr65sos9urkVOP/5wK4zAf4cWwKO3A3s/zIQXSi2FO2XjYCEk8aaF/qQsprGe2jfuQBuB9BUTc2q07ak4PNdhpE7v1en/VO3REAEREAEREAERKAhCVSDcLIqmNgj4MgmPr8foVDIJFz09vZiYGAHBgcHTbpJd3cPmpuaEIvHTIoJZRMmXUxOTpqUi7nZOSyvLCMRjyNFySRjSya8t80DZwGMs1LL1LvJWSDhpHSAZjxsGcTw44Itv88IJ8FgyMyBSCSCrs5Ok3QyPDyMHQMDJu2mubkZyWTSCCYc96NHj2J0dATj48exsLBgkk4oG2Vs0cgUvo3iiYST0ueHjhABERABERABERABETiRABNOnGdLXYxfD/u3veGPEL6cfx5av1E6iX3nQFnkjOYLTkfThadnrSdx1yHMvvpa69qlTHJL+LJz0f6mPzqhT5RBKNLEbr3XCCGbrc8rmzgVJu8fxexrrgWWomXht53zs/9WCSc6b4qACIiACIiACIiACIiACIiACIjAdhGQcLIx8uF24LQLgbMuBwJZVkNPPQTs/xIw/gCQTm6sjkJHNUUsyeS85wORjhP3Xp4FDnwZeOggkIwVKk2vZyMg4aSx5sVm1x81Fq2t7u3guS+Az/eFra5G5dsEfPg3jOz/x+1doqXREAEREAEREAEREAERKCeB7RZOTPaEbX7wYouigd/nhz8QMDIBZZOBgQFbNBk04gmfo4iwsrxs0i0mJidx/PhxTExMYG5uzsgHTDZJJhIm0cRs9pWcVRXlE+tpU7fzQMJJOafWpsuicMS0k4AtHkVaIuho78COHTswMDho5kVnZ6dJQWEyCsea84DpNkw8mZqcNDKSJR4lrCQVM96bbtqGC5BwsmF0OlAEREAEREAEREAERMBFwC2cNBqY9jdml00cDu6kk1LZhC87B00XnoGmc/aupn9kK8MtnJRaR679mdbS8tK1xJas9R48hNit9yD67YOraSSl1B8Y7Eb3J6/K2TdHOnGSTkopu5r2VcJJNY2G2iICIiACIiACIiACIiACIiACItBoBCSclDbiPj+w52zg7GcDTDfx+3Mfn4gBI/cAd14HLE6WVk+hvftOtkST/r2AP5h771QSmDxktWHycKFS9bqXgISTxpoTEk6qabwH970VPry9mppU5225Dd0rl+CeeyoUzlXnNNU9ERABERABERABEagCAtsunNjJIxQBKBhQHKBkwPQSygSDQ0PYuXMnhgYH0dffj5aWCHw+vxFKKJhQLqBkwGQTyiYrK8uIxeJGNjFl+nymTG5rnoGEkyqYesU1gRKQz4dAwG8ko3CYEpKVdMK0G95znrS3t5vb0uIipqanMDY2bpJOODcoJS0tLZsklDTTTlyJKsU1onx7STgpH0uVJAIiIAIiIAIiIAKNTGD8yW/K8Pdk55qnUe4LySbmum8xiplXfxypB8aK4hN65DAiz3simi86I69k4p5vjnBSTu5tL7+0oHDibgMTT6I37Ef8x78pqp/+9gi6PvhyBE8byvvWoXRCfliKFVVuNc5DCSeNfHZU30VABERABERABERABERABERABLabgIST4kaAKbbtO4DH/D5w2gX8Ys7ijuNesSXg4FeBw3daP29ma+sFHvUU4LF/UFoplF9+fSNw/20Ak0+280sfS2v59u4t4WR7+Ve6dgknlSaer76hfZ8D8CfV1KQ6b8s4kiunYuKexTrvp7onAiIgAiIgAiIgAg1DoNLCiSN9uC+s+BzTKSiGhEJBk1hBqYBCwSmnnILBwQF0d3ejJdKCRDKJhYUFTE1NmhQLCidTU9NYXFxELBo1r7MsJzWFA8kFMLytbWvCyWq6SZlG3NSzmatGE7iyjREcZeJQjmKc9BtnEZeRTgJBBENBI5f09fVhYMCSTph6MjQ0ZMQUCkezs7NmfoyMHMPo6BimpqawvLyMBEUkz/xwt9VNfjPDmKv/Ek7KMTNUhgiIgAiIgAiIgAiIwPgFb3Zd1JiLnrXkRusiqO4edxRINln3e70tnVCeMFsWHuE/OAfhy881aSalbkwYmX/X9WuHlYF309kno+tDryi1KUiNzmDlup9g5YYDa6knnvb42iPoLkI2cSp3pJPVpJMy9G/dtfcWlzdw27u34nKu5LHRASIgAiIgAiIgAiIgAiIgAiIgAiLQiAQknBQe9UATcMalwKMvBlq6Cu+fbY90GpgbAQ58BTj2ayCTLq0cppg8+qlWG9r6rI/PNrLNjgK/+CZw6OcbObrxjpFw0lhjvsG3VWNBqlhvh/bdCODpFatPFQH+QB+O3TElFCIgAiIgAiIgAiIgAvVBoJLCSdbF/PYnFxQ1gsEgwuEwOjs70NfXb5JNTj75ZPO4qanZiCRMMWGayfHx4xg/bokEiwuLiMZiVoIFP1nhF2jY0saqaEIPxG4AEy7WnI7yyh0+2iabuWqUcLL6xuIYGumEggjXiIERwn7zMxNw2tra0NPba2ST4eFh7Nq1y6SdUFhKp1NGRBofH8PIyCjGxkYxMzODxcUlxGOxVSlp/ehb88KaktYgbmYos50hJJzUx3lTvRABERABERABERCB7SbAhBPzy6rzi3Kd33e88Uojh5SyUcSYfumHkVmKruPEclpfegkCQ92lFLe6b/KBUcy86uMnlFuO8eh405UIX1ZaP52GUQ6hdLL0yZuQWYhaFzP2vNgIv1XpxMOvHP3c6nk78GMJJxua3DpIBERABERABERABERABERABERABMpAQMJJboiUPHacApz3fKD3pPyw58cByhz9pwCRjtz7UjR58GfAL24AFiYKiyf+gFX3Wc8Cdj4mTxsywMo8cPx3QM9uoL0/f3uP3A0c/BowO1K4DWWYZjVbhISTmh26DTW83OtNNtQIHUQCTw1iaOFmABeIRwUJpHEmxvf/soI1qioREAEREAEREAEREIEtJFB54YRGhZU64nxNBn8OhUJGNulob8fA4AB27txlEisGBgaMQJCIx41sMjY2Zm7HJyYwOzODpeVlxOMxpFJpI5x400HWJ5sYE4W6iSFqSSflE06MbMJtM1eNEk7WzXYjnTg3+4uJ0+kM/JwztnRiJZ0MGOmEqTg9Pd1oaWlBPJ4wc2Zi4jiOHTuGsbFxIygxIScej6/OF5OgYte6msCzRdKJhJMtPJmpaBEQAREQAREQARFoIAJGOGmQzUgYeWQTiha+tnBWGu6kDoocrS/bmGiSGptF4uCDiN1yL2K33rOl5IOnDaH5wjPQfNHpCJ46VHJd5LH8xduw/MWfmMSTfPzysWPFJySdlNya7TlACSfbw121ioAIiIAIiIAIiIAIiIAIiIAIiAAJSDjJPg8ojVA02XUm0BTJPVeSMeBX3wXu/zGwMgd0DQPn/CGw+6z884v78phffBtIxbPvyzSVc58D7D4baGrJX97hn1sSy8wI0NZjJaHwFgjlPo6CCpNO7v46EF/R+yEbAQknjTUvNrN0qLFIbXVvdz0xgmTiJvgyT9zqqlS+i4A//TQcO3iTmIiACIiACIiACIiACNQHgcoKJ+vXRFkyiA+BQACRSASdHUw26cPJe/di79695mcrrSJt0imOHj2Kw4cOYXRszDyOrqys6iKUBrIJJ9lGyZJSqnR9loSTE4aMgpBb5jHjZw8f50dbezu6ujrR29tnUk4onlBA4Zzi3FlaWsLIyAiOHDmC0dFRHD9+3Egn0Wh0dc6sXuh7soIdYalcHwRIOKmP86Z6IQIiIAIiIAIiIALbTWDsSW/M8HdVI0/X8X37m/4Ikcv35cS98u0DWPzAt9D94VfklDMoTXCjyFHKFrv1XsQPPoj4rfciOTK9LZzR2ozwUx6D0Dl7Eb7wjJxiTdbr3sUo4gceRPNFZ+Ts9tRLPoTQI4eNlJJrI7/pV30MWIrVzHyTcFLKTNe+IiACIiACIiACIiACIiACIiACIlBeAhJO1vMMhYE95wDnvwBobs3NOp0EJg8DP78OmDx04n4nnwecebkloPj8ucuZGwPu+Dwwfj+QSlj7NbUCe84C9l0JhNtzH8u0FCaUMKmEiSXebfCRwLlXAr17ACal5NpmjgF3Xre+DeWdZbVbmoST2h27jbS8XOtMNlK3jnET6HtyO0LR7wF4vMBUkoDveRi980uVrFF1iYAIiIAIiIAIiIAIbB2BrRROVtMiPM3n8xQBuDAqGAyaZBMKAialYmgIu/fsMbIJU0+Wl5YwNz9vUk2MMDAygtm5OSwvLyOZSJg0EUdcYZlms6JLcm52vsnWQd1MyRJOctNzxtpmxHGkH0LphHJJa2ubSThhMg5vfX29aGtrh9/vx7yZQ6MYGRnF6OgIJienzHMrKytIpVJmPnLzJuJIONnMZNaxIiACIiACIiACIiACW0VgjAkn7use/mJcZ487ipBN5t95vUEcfOQwej70ipKEjGxjk3xgFCs3HABlk9TI9NouVcDXR/nkIiafnGESUDa7zb/retNXbpFn7itKOmEiin3hVNXzbfAn79Hfcjc7QXS8CIiACIiACIiACFSWQC+AzwJ4hl0tl7j+MYD7KtuMstRWT30pCxAVIgIi0HgEJJysjfkABY3nAH0nA/5g7rmwPAsc+Arw8EEgYX/8km1vpqTsPR84+9lAKE9KSiIGjN8H3PFFwKSaPBfo35tfVEmsAHd93UooYVJJro3JKExbKSTQMKll7H5Lflk43njvg1w9lnDSWHNBH1JWy3iffHYXYsHvAZnzqqVJDdKOv8Xo/v9qkL6qmyIgAiIgAiIgAiJQ9wQqIZwQ4roECaaRpFJGFGhpaUFnZyf27NmD3bt3YWhoGDv6+81rK9EVjI8fx9joKI6NjJh0iunpacTsZIpUOmUEAedmBqtAcMnay0o4qbnJbcbabrUdcpLJUFzyIxgMoKmpGd3d3ejv78PAgCWe7NixAx0dHeag+fk5TExMmHlE8WRychJzs7OIxmI503EknNTcLFGDRUAEREAEREAERKAhCIzaCSdGMnElnNTL46Jkk3d9yZIe7P4zqWOj0gmTUpa/+BMkfztSEzz9g11ouXwfWl7wpA1JNnPvuh7Rbx9cx6+lWOnElXRSrfNt8LZ362+5DXEmVCdFQAREQAREQATqiEAtSBr8LvmnADgVwMfysK+FvtTR1FFXREAEqpFAwwsnPkvyOONS4NEXA4FQ7lGi5PHQQWD/l4DoQvGj2b4DeNwLgcHTgGBz7uNScSDQlL/cjYohlF+e8KfA8Bn52xBfsfpHmaaUPhZPo7b2lHBSW+O12dbqQ8rNEizX8RJOykWytHIyuBpj+99R2kHaWwREQAREQAREQAREoFoJbKlwkskY/4MXUasL921jgLII0yd6enpMssnJe0/G7l27jWzCtIqVaNQIAQ8/9BAeevhhk3AyMzOD5eUlk0bBdUWUDVg6i1wnnVQr7GLapYST7JTsebMqnJi9fMhkMqvpJIFAAC0tEXR0dKK3t9cIJzt37sTg0CA6OzrNfouLizh+fBxHjhw14gkFFCadxGJRJJMpU56zmYt/Si7FjFuR+9x+20/LWVyRtWo3ERABERABERABERCBeiMw9qQ3mt9c3b9c1svjjjdficjl+3IOGeUQJptk62/zOaeg+8OvKGq4mdbBhI/lL96G1OhM1vKqna+/LWzSSVpe8GQEBruK6jfFmoUPfDNrf1suPxcdb35eznKS949i+lUfA9lV83xTwklRU0E7iYAIiIAIiIAIiEA1EahmSYOXBY8G8AYALwbwVgDX5IFXzX2ppjFXW0RABOqYQKMLJ6ddADzm6UDnYP5BnjwM3HkdcPx3gFn2UOJGkYUJKuc/D+jaWeLB9u6zx4CfXw+M/xZIJUovg6ktA6cC+64Eek/KfTz7N3UEuPvrwNFfll5PPR0h4aSeRrNwX7Q4pDCjyuwx/Mg+ZDq+rYSTyuBerSWTfgfGDl5d4VpVnQiIgAiIgAiIgAiIwBYRKLdwsi43xCWcmOb7fPD7/Qj4/fD5fejr7cPQ8DB2796NXbt2oa+vD21trUgkkpiamsLRI0fwwAMP4PjEBBbm542EkkwmkE5bkgHlAN4cmYVlrxcSckCzG+nNOLEEgy0CbSdylLf0LSm0vE0sV2mugV370RosikeWKOJDKBRCJBxGW3u7mU/DQ8PYuWunkU/a29vN/gsL8zh27BiOHbNSc1alk2gUqVRqNSTHkpgKp+aU0kUJJ6XQ0r4iIAIiIAIiIAIiIAK5CIw+8Q0Z/r7qXA/Vy33Hm640AkWujYLI/Luuz9tvk9SRR5pg2YvX3mREk/TCirmerAd+7Hf7a6/Im3hSDn6UTqau+ijgSjqpNn4STnTuFAEREAEREAEREIGaI1DNkgaN7E8AsP7AIOGk5iaXGiwCIlB5Ao0onPj8QPdO4JznALt+Lz/zxSngvh8Bv/pOecaGCSdnXQE84gkAU0cKrnfIACvzwO9+Ctz9TYAJJ5vdmKJy5uXAaU8GIp35S7v/x8CvbgTmxzdba20eL+GkNsdto63equVHG21P4x5nhJO27wC+3H99aFw6W9fzTPIajN1NY1+bCIiACIiACIiACIhAHRAou3BiJ0R4xROi8vn9aGpqQjgcNlIAJYBdu3djz+7d6O3rRbg5jFQ6bZJMRo4dw1EjBRzF/PwCoisrSCSTlhBgxZtYYoCTSGHkAOtyraB04ngarjQL56CCx25kzE19RcohjuRQqJ5SyixUVq28bl+NO5kjq3PMmQvIwO8PIBQMoTncjM7ODiOdDA4O4aSTTkJ/fz9aW1uNoDI9PY3x8eMYGRkxt6mpSTvpJL4u5cRCU+TYFcFRwkkRkLSLCIiACIiACIiACIhAQQKjT3oj7Xv7L8gZ6yKoxh93FiGbzL3zeuv38wL9bX3hBWh/zTNP4Bi79R7M/8c3kRqbrXle2cbb1xZB6x8/GW0vv/SEvscPHsL0VR8rih+ln8480k6CSSdXfRSZRa5IKDwehcar3K8P3f5e/S234FlEO4iACIiACIiACIhAVRGoZuHkTwF8xkVLCSdVNXXUGBEQgWok0GjCSVMEOOvZwN7zbeEjx6Ckk8Bvfgj85mZgcXJtmUO5xpDCC6WPk8/PX+LhnwO/uAGYOVaumq1yKN107LCkmz1nW4+zbhlgaRa49yaLxUaSVcrb8sqWJuGksry3uzZ9SLndI+DUT+Ek3XojfP5zq6VJDdGOZOJdmPjFWxqir+qkCIiACIiACIiACDQAgYoJJz4fgoEAWtva0NnZie7ubuzcuRO7du7E4OAgwpEwEvEEZmdnjQBw9OhRjB8fx8zMLGLRKBKJhJFN0rZsknVoihROzDost2ziFFas7FHivLDSN4pMyvBx7VSRl53Gu/HmtJTYuFrbnXzgWy8braK1Ftwx6SYYDCISiaCjw5JO9uzZg+HhIfT2Wik68XgCc95DltIAACAASURBVHNzOH583Mw1Jp1MTk5hYWFhVWpyEnSssSsPZwkntTbh1F4REAEREAEREAERqE4CI3WWcFKUbFIg2cSbVNL2wgvQ9rJLTeIHBYmFD3wLsQO/q5tEk3zJLP7BLrS/4mmIXGb9+Wzpi7eZVJdSEl2YmFKUdFKFSSdDP3lPkRfV1fn+VqtEQAREQAREQAREoAEJ1JNw0oDDpy6LgAiIwHoCjSKcBELA4KOAx73QEi0KbeP3Azf+G5BJF9pzc6/vPgt40ouBsJPNZRcXXQB+8r/Akbs3V36hoymanPI44MxnAu39ecQTAGO/BQ5+FZg8DFDIaYRNwkkjjPJaH/UhZbWM98AjdgDtN8IfOLtamtQQ7UhG34uJX7+xIfqqToqACIiACIiACIhAAxAou3BimFmL8y0ZwrqECgQCCDc3o6enBzsGBjA8PGwSTigDtLe3I5lMYHpq2sgmDz38MCYmjhshYHl5BSk72SSdThvhhAtrsl6YrT5ZxGWbhJPand2OkOMZQ7cSsiqdhMNmfu0Y2IGdwzsxPDSMgcEBI6Ok0imTajI6OoYjR46YuTcxMYFYLGYEp7QjOFmTuSy8JJyUBaMKEQEREAEREAEREIGGJzD6xDe480zM9ZEr76SmHlNqYKJGrm3lhgOYe+d1Ndu/Wh0Xtrto6WQxWlXjM6yEk4Y/RwqACIiACIiACIhAzRGQcFJzQ6YGi4AIiEBuAo0gnLTvsESToUcBFE+K2cbus4STSmzPeJ0lw7i3StbPeiOdwOkXA2f8fn5GiSjw8EHg518EYkuVoLO9dUg42V7+la69iJVLlW5Sg9bXc+YuBH3fQSD4mAYlsD3dTqz8Kybv+cftqVy1ioAIiIAIiIAIiIAIlJtAuYUTp32UTdKZNHw+P0LBIJrDYZM2MTg4YJJNdu/eje7uHoTDYZMoMTM9bVImjh47hvHxMczPL2BlZdmknqQomqRTSKdNpAcjQHJLJ5sBpISTzdCrimNPkE4CATQ3N6OjswM7dgxg5/CwmXsUncKRCCgxUWyyUnWO4MiRo7botGxJJ+l02WQTApJwUhXTRI0QAREQAREQAREQgZonMPKEN2ToYfO6y0q6MJdJNfe4sGyyH3PvvL5m+1fr48P2t1xxXuGkk1d+FJmlaNXMvyEJJzV/jlMHREAEREAEREAEGo6AhJOGG3J1WAREoJ4J1LNwwtSQvY8Dzn420BQpbRQrKXxUg3Di0OndA+x7HjBwKuAP5ma2Mg/ceR1w9BdAfKU0trW0t4STWhqtzbdVwsnmGZanBAon/vR3EWo+vTwFqpSiCMTmP4jp+19b1L7aSQREQAREQAREQAREoOoJbKVwkkEGfn8ALZGIkU2YbsLF/rwx4aSpudks6ueC/2NHj+LYsWMYGx/H7OwMYlErZSKZShrRhAtdMpm0vdBIwomZWMa/KU/yRtVP1BIa6CUSCPiNdELBaXBwEHv27DHzj/ORSSfJZBLT09M4NnIMhw8dxriZg7NGeEolU2VlLOGkhIHUriIgAiIgAiIgAiIgAjkJjDzxDbzcsjfHNqmtx11FJJvMXnOddeFjbJra6l89tTdyxXngeOXaEvePYvqVH0V6MVoV4zX80/fpb7k6f4qACIiACIiACIhAbRGQcFJb46XWioAIiEBeAvUqnOz6PeCsZwO9uwGfPzeChQkr0aOla/0+jSqckEKwGdhzNnDe84FIR2526SQwccgSTyYP1+cbTcJJfY5rrl7pQ8pqGW8KJ774TWhqfWS1NKn+25EBorP/iZkHr6r/vqqHIiACIiACIiACItAYBLZMOLHxhUIhdHV1mUSJ/r4+7N27F7t270J3VzeisZiRS8bGxnCIC/3HxjAzO4PoStSIJkw+SacomVhrqRy5gt/gy63sF2dKOKmbSe/MF2vOUHzyo7W1Fb29vRgaslJOKJ/wMaWTaDSKyclJPPTQQ3j44Yct6WRu1iTslDPlRMJJ3UwxdUQEREAEREAEREAEtpXAsSf8U8ZKNnESTmrrnskmLc/cl5Ph8g1Osklt9atWx6OYdjPppJB0MnVC0sn2jN+wEk629fykykVABESgBgn8KYDPuNp9AYDbALQCeDGAvwDweAAPAfgZgK8AuAHAfJ6+cgniowA8C8AlAM4H0GPv/1MABwB8DcCtADb7/c1csnchgMsBnAvgCXY9bO/dAG4G8FW7/Rv59qJKlU+79SwA59jtnwbwc3ss2P57ASSLnF9eeeG/Afy9i/UeAC8E8HQAjwPQXuT4clzPAPDHAJ7mYn0QwH4A/2PPkWLb6e4O/9yxC8AVAP7AZnGSvQPL51hy3t1YYO55EeWa39yP3zHOuf0Cm4Mzd+4DwDo5RwvN9XxDwvI5ns/OwutbAD4H4DeWsYzNCidNAM4G8FQATwTALy7me9DZ2CfOoR/ZDPk4nafx/wzgHUXON+/82mxf8p0/3HPh+wBmimwjv4P//QD+2t6f84hzY8p+zPc5zyF/aI+Zw47nqzsAfHETc7vbHn+W732Pc16zju/a5W/2fFgkDu0mAiKw1QTqTTjpGAAe+wzgNP6WmGeLLQG/ux048FXgaa8GBt3/EgFoZOHEwdbcCpz/AmDPOUAonJ/nL74N3HczsDy71TO2suVLOKks7+2urexrmra7QzVbf9+jhpFK/wjhjlNrtg+11nAqhPEFCSe1Nm5qrwiIgAiIgAiIgAjkIbBVwgkXP/kDAbOYf8eOHdi5c6clnJxyCnbs6DepJRMTExgdGcFRJpuMjWJ2dg7Ly8tIJOKWbGInm5zQ/K1K9ZBwUlfvlTVJiek4AOUnSifd3d0YGh7CzuGdJumE0kkwGDTSCefkkSMP48iRIzh69Kg9HxPIpDfyt9gTcUo4qaspps6IgAiIgAiIgAiIwLYRGHnCP5mrIv7BqtbuO9/y/MKyyTXX1Vy/am0cNtJeSkJdb3l+znmf+O0Ipq76GDKLK9s6fjuVcLJt5yZVLAIiIAI1SiDbgvzjAD5sCwnZusWF228AEPe8yF/PuMD+7bY4UAgJF71zUfuXAMQK7ex5nULMXwF4LQBHTMhVxAKAzwN4K9c6FlnPVpffby9+pwjiyDj5mkY5h6x+UEAUYBm5hBMKEBy3V9uSSa76OC5/Z4sJzgfDgwDeBeBlBfhRSGKfKPwUu51szxkKToU2ijjvBPBRAEuFdralgmxCFeWMa4qYp6yP8+bjJczRYt8HnJcfAvBeABRGPgvgGXafKCJQ7OFY5Ns4T19ij6lnWW/e474J4GpbrMn24f92CCcUTZ4C4J9cHPJ1gmPzXwD+A8BEAU65hJM5APwFnywK8aMAxvfF7fZlaKHpx/f16wD8TZHv8c2cDwu1Ra+LgAhUmEC9CCdMKXn0xcDplwKtTCvJs3L82K+B/V8CZkeATBp4xusknOSadv4A0LcXOPc5wECeqAF++LlwHLjn+8D9twFculwPm4STehjF4vsg4aR4Vlu7Z/ujexGI3YFIzylbW5FKXyWQigGJ6Ecw88CrREUEREAEREAEREAERKA+CGyVcBIIBhAOh026ya5du3HySSehx6RLDCIciWB2ZtYkSRw9cgQjo5RNZs3i/ng8jmQyiUyGySY5GG+ZcOL+oGgjl37Okh1Pu532FuMs+AAnwaXgDMuspb4U3LdBd/Am41A6oQTFxB0mnOzatQtDQ0Po7Ow00snKyoqRn5h08uCDhzA9PWWeSybK8wmWhJMGnYjqtgiIgAiIgAiIgAiUmcCxxzPhhNcDa9ZJLTwuKJt8az9m33mdsWhqoT+1xr8c7W25ogTpZJvmp4STMp9wVJwIiIAI1D8Br3DCtAc+x2/6z7ZxkfxzAdzkebHZFkAoJTAxo5Tt0/bC7EKLxp0yHwOAqQpPLqUSO0HgKjuNI9+hW10+k1g+uIH2k/2/APi3Askw2YST9wHgLbc9u54IhRGm2zARgwvxry2hvT+0JYhC0gkFgysB/H9FSEPe8WIiBNft3F9gDmQTqgYA/HuJdX4AwJuLkFwo9bBOll+MSMTm/z97XClPlCKcnFZADCv09qCwwffDF7IIFJUWTiiEUM54/QbOH0xkeo2dnJSrz9mEEwprTDx5UyFQrtfzMXMXsxPAR/KcR/NV+TFbDGNd2kRABGqUQD0IJ00R4KK/Anbyt6JcG4WISeC+HwL33rxeiJBwUnjyUuhhcswjLwRa8gg9FHgO3QHc/lkgWaqiXbgZFd9DwknFkW9rhRtZdbStDa7bygfObEVs8S6TcOIL1G03q6pjiSX+y/h+TD/wD1XVLjVGBERABERABERABERgwwS2RDjxAc3NzWYR/8DAIE455RTsPflktHd0oLW1BYlEAkeOHMWhBw/h6LGjmJyYwPLKikk2SSaZbELZxEozp3yxTsDYSsmCV3vrrvhKufxz2ySe41YFmeKMEwknG57OWQ/0SieBQADt7e1GOqFsQulkYGDAyFEUUqanp026ye9+9wBGRkZM8k50ZQWZMohOEk7KO7YqTQREQAREQAREQAQalcCxJ/xTZlsjJDYQrdL6xxeg8++uyDlkyy7ZpCajWzYSGbIBjtUw7oWkk+gtv8b06z+9bRE8O3/2vlIu5hv1NKJ+i4AIiIAIrBHwLsg/aKeUcA8KAzfY90wRudxe1P1yADMuiFxkz8XiTGrwbiyPiQAPA+DCFiZLXJplMf7X7MXf4wUG53QAnwTweM9+lDG48PwndvLKHrseb2rBzwD8eR5RYavLZ4LDp7LIDsW2n90uJD94hZPr7HSOP3MxI4fvA2C9uVh9HYAjHjgCEvenbMS0B27n25y9khHTQ5h0k8oxnvx95U/shArvsUx64Jz5jX0sx+SpWZixDy8FcG+eOeOd30xH4fg7qTilcCc/ppDk2gr1iTyn7ASap7neZyyP0sljAVxoF14o4YTSDKUrrxhGSYFjc6c9tiyO4/tET31OH3LV80y7PdyP7XLPHZ4TbnFB4HubKUVO4pF3/hXqC1NaKFK9MgtYzgXON9bBFJgn2eJTtjlDgcTdLndxXuGEiUE8N1FUcTae7yhLcT7lO1dttD/eec0+XGCnuni7zvcdz6fl+SawAidVvSwCIlB+AvUgnJz3fOAxv5+fzW9uBn79PWBx8sT9JJwUP686BoHHPh04jf8q5Nl+/gXgHq/yXXw1VbOnhJOqGYqKNEQfUlYEczGVPDWI7ofvQjDyGATDxRygfTZLIMY0RbwN0w/wwlibCIiACIiACIiACIhAHRAoh3BCQcJa7WR/D5TPh7a2NrOYf/fu3Thl7ynYvXsXQk1NJr1kZmYGDz74oEmRGB8fx9zcHJLJxKpsQuGEX2nr43/+Cgkn/HZgI5x4xRH7EjCfK2KO8RxnHrIHTgoJ+1NIOLGMFwkn5X9jrZdOgKamJrS1taO3txfDw8NmnvKej1eWlzExMYGHHn4Yhw8fwtjYuEngSaVS9ldIb7x9Ek42zk5HioAIiIAIiIAIiIAIrBE4+vjXZ8x1WCZjrh9q4X7oe2+Dv53rnE7cHNmkFvpRK7y3up2tV5yHrrfk/oLwiRd/EPHfHtuW+amEE50tRUAEREAESiTgXZDvHM7UEaYNjLnK4y8zXOh+2PVcrkX237SFgwMArG9XWts67DSUt3rSDD5s17mSow/99iJ7Jqw4G4WB/7QljFHPcWwv5Riu73CnTTAhhGkV3u+I3urymUhBrm5Zhu1/v514QhnBvTEB5BIA77bFDvdrHBumaGQTOrwL/t3HMRmEffeOCxf9/yOAqz1tINMh+7l/tcUAbxLNKXb7KSk4G2UQCiWHcoxlNvGGogTbdnOWhfYcS6ahUBhxZBEW/RVbVMqVjpNrfuebN0zreREA9tc9b1iXV7Zyd+9MAJ8HQEHG2SgZUMa60dMnji2TbpgI9PQsjPJJDZQhOP6cF+73wTsAfBTAfJby+D7ld9RzH/f7h7uyfZyDuf6A42XI9y2FolxbKcIJ+8Iv/KVw4t4ojzF55MdZzh98n7LNFFTc4kk+mcwrnLjr4hhxXlGa8Z57WNfbssgw+ZjxffB/rrZRZHk1gG9nmdccl1Pt9CH3uFB64cXGr/Nw1ksiIAJVTKAehJNswgiR8zszp48Ad30DOPqL3IMg4aT0Cbr7LOCcPwS6hgEff1PwbMd+BXyfGXk1vkk4qfEBLLH5Ek5KBLaFu/vQdcqdCITORVPbFlajog2BdAKIL3MB3Osxcz8jPbWJgAiIgAiIgAiIgAjUAYFyCCf+gH81/cHvD5iUCC7c37t3L/bs2YOdw8Po7ukxUsnMzCzGxkZx+PBDGBsbM/LJ0tKSWcxvkk1Muon1ub5JN/GfEDuy6UX/tgviGb2M9e2rJ1zx+eAzJoqzOT87f3vgcc7fC91/j/Abg8USTnisV0pxvv7W3Qyr7BOFkxyXoVuZ9lIHc9vbBbd04vf7EW5uRlt7O/r7+rBr924zV5l2wteWl5eMdHLo0GEcOXLEzFWKKJynzldJb+TDAQkndTix1CUREAEREAEREAER2AYCFE62odpNVbnzp+/Lefzc+7+BxS9wLZW2WiEQeuQw+j7yVzkloslX/jdiBx7clu7s+tm/bORybVvaqkpFQAREQASqgkC2BfnfAvAKj2ySq7FMEPkCgLNcOzCt4Z9cCQvZjuW/V39gJzu40yaeB4BSRLaNi/0/7nqB0gAXnX8uy6J0Z7dsQgwliucAuMNTyVaWT4mBcgEXqjsbF6JzsT1Fhny/33LROyUZJnO4jyUrJll4t1zCSaEUmW4A12YRElj+G+w25EpcoGTBRfbuecD0DaZ6eLcdAD4G4NmuF9i2qwAcK/Cu2AfgIx5ph8kWnBfZGGab3xudNzzuMjtJx9vMbONLAYLvo1/l6VOupJJ8wslem7VbXMrHwF19ly0HuecSJSiyZ/+ybVspnJwH4HqPRMT28H2SSyJiG/m+pqBB6cotIOWSyXIJJ8WMUbYElu/Y70fvd/ozhYXJJH/vAklR6ssF5vWgPYfd0hbPDRSBtImACNQggXoVThIrwF1fBx68A4jm+lfDHi8JJxubuJEOYO/5wNnPBkKe760Zuw+4kf/S1fgm4aTGB7DE5utDyhKBbenu3afcCvgvQHMHV2VtaVUNXzj/xUzFednyl5h+wP0hRsOjEQAREAEREAEREAERqGUC5RJO+KcMihJNXMTf1mbSIh71qEdh186d6OruRjAYxNzcLI4ePYajR49iZGTEkk0WFxGLxy3ZJJNZvRn3Y1U4cT4/t0nbQspGua/zR0whtmziqcY8XLVTvDaKI5DwWH6JmvXYVkaADL92w/7qDYohTj3r7rNdw+RKOMmyr4STkqeAI52QZiAYwP/P3pvAyXLVdftPVfXePeudu87d14SENcsLhCUICEIQFJRFZHlVQPR9WYK++gJKUHHBgPp3YdW/CiEoihDwJagvISGgWSBkIbn7vs29s0/v3VXv53eqeqanp3ume9aee3+HTzN3puucOuc5pztTPeepbzQao7Ojg42bNrFt61Z27NxJRyqFSFTZbJYTJ05y7JgvnQwNDZHL5SiXS1iWPdNNaqI3Kpw0AUkPUQJKQAkoASWgBJSAEpiTwKnrpxJOfMvdv34y8n6bfr/mo28m9rwnNRybpJwMf/gf2rb/7c53OfuXePm19HywcbqJO5Hj3Is+tGLrUYWTOd9C9AAloASUgBKYTqDehnzZJC/iwVxFfvOSjdXVW9/mkhqq25T6ci5JZaiU/x/4VSBdc/J6MsQHg83djSSIShP1NptLQoMkn1QSQpa6fUmX+Mea9ItmJQEZR3+QjvKCKi6NNtfXE04aSTa1c/x24BM1P5R+y8+HZ1kQ9TbaN9ow/9NBmkSlOdn0/1ZAUh2aKZIIIpJCJd3i34E3AbUJN9JWvfXdiFvtueutiTcDf1enk7XzK9twZ5OnqpuoJ+vMJpyIqCOvs0qZK3mltrsvrpG6hJ8kujSbErNYCSeSbiKJOvI6rhRJtxEZZi7xSI6v9/4hElc9Eavee4DMkZyrmmWj9Xc98C9VaT+PAD8LPFHnfUqEmYo4Mts81p6r9nUxlwjUzGtFj1ECSmCFCFyqwkkrwoMKJwtbfCvNb2G9n722CidLSbf92laroZ3mZM3uO3C5yehsjly/aVkaAh7kgtRJi5cwdKjRHTWW5vTaqhJQAkpACSgBJaAElMCSEVgM4cSyJc3DM1KJSYxYu9akm1x55ZWsW7eOcDhEJpPl9OnTHD582GzeHxwcNIkRhUKBUpBuMjVIP/2jIp0s9uBFOJm61ZdsyAoSVeSMNVd8wVOV3vif4UsDJtUkeBjhRP4dCCfGaJG/FQgX2yRiTDvf5IDqX17WTzhR4WSx1kFF/pEVJmkm0ViMvr4++vv72bVzJ+vXr6ezq8us2/PnBzhx4oSRTkSUGh0dNdKJkaHk0WKnVDhpEZgergSUgBJQAkpACSgBJVCXgEk4qYQmrpKvdipO31+9nfCejQ1nNfP1Bxj+8D9OSicVeUa/Bvc4CGSileTRjGwi6SbF/WdWbB4336cJJ/rWqQSUgBJQAi0RqN2QfzDYsP1wE63ILzay+f5FwbGtbLKvNF/bhkgDrwAerDn/DcD/qZIMWtnILU29MEgSqUgKkuIim80rEsVSty9ijqQxVEqrkoDUq92Q3ohBPeGkkchTO83CoTZ6743A55tYD7VjrCcmSFrEnwNvqWqvFfFGqtVro1GaSu36ni2lpHaI8kcOEZN+s+qJRrJFrajTLG9pup64Ndv6vg4Q8ejpwHZAzvXJJuanckhtKtFcr6WlSjiRZBJJJ3p2Vd+bSQOpHmojUUzShKoTb+oJJ41SSuqh3BS8Bm6sevI5ddJual97rbyfXhHId7I57aFAZhHZK9/C3OqhSkAJtAkBFU5gpYWJlTy/E4b1eyHe5S/IgYMwPltuV511u5L9X+qXkQonS024vdpvdT9Je/X+UuvNmj2fxfX+O7LBLVK5Lr7UBtkG4ynnoZiT6xGXeHw7Zx492Qa90i4oASWgBJSAElACSkAJLAKBBQknVVdHtmUTi8VY09dn0k127txpEk7i8Rj5fN6kQ5w8ecoIJ5JuMjExTqFQpFQq4bnTlYzKsJZSOKmHLlBcpkknU8JJZRdXpaYbSCdlsOQGcmWs4PN7KxBOPJFOjHAidxoO6hnZpeqbaR0J8lFmpDfWpqsElTThZN6vgMkZsMCxHTo6O40otXXLFjZv2cKGDevp7u4mPZFmYGDASFJHjh5l4Px5xsbHKJX8G/+1+gGBCifznjKtqASUgBJQAkpACSgBJVBF4OT1v+ZVEi1W01crFWPtX71jVumkeOAMF975SbyJnEnIWE3ju9T72/2BnyF507UNX4uSbCKySWH/6RWdN0040bdLJaAElIASaJFA7WbyudIOqpuvlTRa2cBdaafepv531NlAXysz/Bnw6y1sxpYN47IpXz7M/n6wofsuQAQEKUvZvmzm+YtAcKmMu94Y55q6epve64kW9YSTRmkjted8SpAesid4opUN882ICa3KDo2Y1Aoevx8kZVQSayr1avskcy4/OzMX7OD52vPUE07qyQytzm8t97kkkCa7X/ewVuegmXmtPlHt+ms0ltqklVbnpnLO2jmS9BtJThqt6lS9OWq0ZupBq/cariecJIA/Dc5faefTwG8AQwuZNK2rBJTA6iKgwsnlKZx0rIO9z4UrXzA9O8Bz4eJRePhf4ewTUC7OvZ5VOJmbkR6xOgi0up9kdYxqtfayd9+78Mp/YrofSYIdWq0jae9+58fMHauxGMFev5WL91Y+dGjvfmvvlIASUAJKQAkoASWgBOYkMG/hpEqKkH+Gw2E6OjrYuHET27dvY/v2HWbzfrFUZHh4mLNnz5qEiOPHT3DhwoCRUGTTvue5UzJGVW8rF14z0z7mHNKcBxjZYNqVnagmvtQxKZ0ErViywcn8O1AUjIEiPwtSTYxsUgRLhBNJObEQ4cTIJoTwPAfPfO8/TDvTElZqLzH95IzpRYWTOSd1HgdUaz8iS0mqiaSbbNu2jS1GOtmATMX4+ATnz5/nyOHDnDp9msHBi2QyGcplWbuV9dFcB1Q4aY6THqUElIASUAJKQAkoASUwO4GT1/+66OfBhc3q+9r7W68l8fJrGg6yIp244+ZGWKt2nCsW8bEEESg9H5xdNikePMvgr/0tpbOyj2xlo1i23PdR/VuuvokqASWgBJRAKwRqN5OLlCHyRbaJRmo3ev8lcDMgv8S0Ut4E/G1VhY8HG7QLwc9iwK3AO6uOeXOQrtLKeRodu9Tt7wZuByq/ADZKcZlrLBHgD4L5qRxbT4CoJ5z8OPBvc50AqJURvgu8ATjeRN1mxIRayaA2aaaJ05hDngd8u+rgepKBPF3bp88A7wIyTZ6omTHVikDzmV9J6vh74OVBvy4H4USSYz4yy+u+ySkyr6s7gEqUZD129YSTVt5D6tWvJ5xIn38BkHVWXR4BPgd8DTgQiG/Njk+PUwJKYBUSUOHk8hNOdlwP1/wUJHsb37GxXIJTD8M9fw3lym+5Dda3Cier8IWvXa5LQD+kbKeF0XfFKygXvwyWgxOCsCRHallUAm4RCsG1pm39gPXhZ/KjH83xlr+oPdDGlIASUAJKQAkoASWgBJaQQEvCiREhPLPJXhJNzG58wHEcEvE4vWt62bZtO7t376K/v5/urm4Gh4Y4c/YMp06e5PTp02bj/ujoqJFNXFcEDWnPH2C1aLGUwsl0nBWZQ1QT2zyqiy+c+JIJRjZxA7FEBJMylggnVhHLkqQT14zBklQTk2wSwnUd3ErKiWk7yDcxA5y6vPQRBNJLXeFk+vHmcE04WfArw+fu4Tgh4vG4STUR2USkk23btpJKdeC6ZbNmjx09xomTJ408JYk9hUKBclnWgK8pBVPiy/oNigonC54ybUAJKAEloASUgBJQAkoAkIQTuX7wEzUqrf6FXgAAIABJREFUSFbX93NJJ+54loFf/iSlg5WbL6+u8a32+an03+mMs+YP30T0ml0NX3sim1z45U9SHsu0xXpU4UTfJpWAElACSqBFArUb6pu963+9ZJJ/Be5u8fxy+NXAG6vqycb7X6lKH6knUDx/nueq172lbr92Q3wrEkdtf2sln3qCUL3xNNocX9t+rXByZyBtDDYxr83IGbX9vxeQZJwm7vU9rQebgV+t+kmjdIzaPrUqRTUzpiuAfwCeHPTnQeB1wKEmmFUOqZWeFls4EVlJfqG9EXg18MKqvs11rmYYVA+1mYSTevJUsyk8tVjrJf/Urvd6wojM0RebnKNWhJP+QB56QYO2Rd6S9frPwH3A+ak7vjXZGz1MCSiBtiegwsnChZOFChcLrd/KIlu/B17wTog2uXX75ENw92ehlG98luXsfytjXYxj3/LpGZtBFqNZbaNNCahw0k4Ts+kp+8iOfxOcraZb0ZRxT7QsIoHCOJiNgHjY9l8weOB/LGLr2pQSUAJKQAkoASWgBJTAChOYj3AiyQ6hkGOkE8u2iUYjdHV1m0SInTt3sHPnTnp715iN+CdPnuT48ePm68DAACMjIyYdYjbZRJAsl3BiBBPjB9jmf37KSaVUcklck2CCV0kxccH1JRPbdgk5Lo7j4YRsQqGQacd1LUpFi3wRivJv0VPMZweVvJR6qSVzCSc1i8UIJyu8gC6B0wtC27YIhcIkEgmzjjdv3mySejZs2Gh+VioWjTB1zKzlE0Y6SafTFIvyd0DL1DcXTa4vZDUqKpxcAgtGh6AElIASUAJKQAkogTYg4AsnfjHh5FV/uVpN3ydvupaeD/5sQ6Kls8Ocf+Of4E1M3WB8NY1vtc+P9L/nt15LcpY0mvTXH2T0419FBKF2Ge/W+zXhpA3eprQLSkAJKIHVRKDVzeSVsdXbgL1Y466VHNYCtwEvCk4wDkhix38u0gmXuv0bgO9U9bUViaN2iM0k0tRu+D8IvAZ4uAleSy2cfBD4cBP9aPWQRtLEfNd35fzN1F+s+a1mM5cEUo+P/IGnC9gGyJoWkespwFOBp88CdK5zNcOguvlmhJN67x8inX2+1YkHmhGsWhFG6nWh1fqSwPOpIDForiH9VyCfSErLfnPXNy1KQAmsegIqnFw+wokTgZv+N3SL/thkkaST7/0dHJ7lN1kVTpqEqYe1PQEVTtpriix6dn0NrJeZbtkORFLt1cPV3BvJripW/pAju+vsn2DoYDMxo6t51Np3JaAElIASUAJKQAlcVgQqwklTFzqWf0fZsivCSQjbFsHCoaOjk/Xr1web9LezceMGotEo6Yk0h48cMcLJmTNnGB0ZMZv084VCsCm/skdq5tnnEk5m6+9sDsaMep6kmvipJH7CyVRWhWU+15bkkpL5Kokmtkk4KYNbwrFcImGLWMwmEnGIRsPEolEsy6FUhFyuzESmyESxTK7sUbIk9SQQTbxWhJN6S9IKEk4uq+W6pIOV9RyORFizZo1Zw1u2bGXnjh309fURCoe4eHGQkydOGOnk+PFjjIyMksvl/MQfW14bstnPw/OF/bpFhZMlnUJtXAkoASWgBJSAElAClw2BE9e9zxPB3084Wd1fU6+4blbpRJIzcg8eWvXjXK3ztOW+jzZ8XaW//gDDH/6HtluHmnBy2bwV6kCVgBJQAotFoNXN5JXzLqdwUitBzLVBvlU2S93+YgkJMq7a+aonrzSz4b8RIxVOppNp5vWxWPM7H+FEXoeSWvLWILWkt9XFD8z1emqGQfVpm1l/Sy2c1MorrQojtRjnU387cAvwphbm5BHgVuBLQLqFenqoElACbUZAhZPLRzi58oVw/WtnLkC3BLlxCMchLDlmNeXiMXhQ3u0blOteC71bpj95bj/cKf+VWOVFE05W+QS22P2m9mG12KYevhACa/b8Oq73h5NNRBJghxfSotatEMiPTd0y2fIy9Fq9HDo0S5iVolMCSkAJKAEloASUgBJYbQREOGnlIkdkDhFOwmERThzC4TDr1q1jy5YtbNu2zUgnHR0dJvnh/LlzHDp82KSbXLhwgVw2Sz6fp1Qq+aEi5v/rn3024aSZ/jaSTmrrGtHEM8pJVcqJ1HaxPF828ZA0kxI2ZRzbxZHwP88lGrKIR0MkUxEScXnEiCfkc3eHQr5MOl1kZCzLxXSOsUKJgklQ8VNUzKMueQvLkmOaKRae3uupGVBNH+MEApVIJps2bWLv3r3092+is7OTdDrDubNnOX7iBIcPHzZremJ8nGJJhKRANvGtk4bnU+Gk6anQA5WAElACSkAJKAEloARmIXDiOkk4qVxPrf6v8edfTd9H31x3xAO//AnyDx6pun5c/eP1rwlXxzi23PdHdecl//0jDLzjE205jq33/3EzHxvoe4wSUAJKQAkogQqBVjeTV+qpcNL8GlosIUHOWDtffw/8CiCpL5XSzIb/Rr1X4WQ6mWZeH4s1v60IJ/JHlB8DPgJc1/xSZAj4AfAkYGNQ71IUTiQBqfpmwvMRRqqxzre+/F4uiTMiwMhDXl/NlC8D7wGON3OwHqMElED7EVDh5PIQTuwQvOh/wsYrpq/BfBr+6za4eBwicXjmz0GfaIgLLCqcLBCgVl8RAvoh5Ypgn+WkvU+6Cq/w6OQRkh0f7Wi4ca3dut+2/SnloFTlllj2fzF04Jlt21/tmBJQAkpACSgBJaAElMC8CLQinMh2GPPwPCOaOI6kekTZvn07O3bsYOvWrUY+kTu3Dg0NcvjwEY4dO8bAwACjo6NGNJGHWy4HwknjLrcunPiJH6YElae2/U/9y6geVT6An27iCyCV/xnZRFJMEJGgCFYR2y4RcjzziDgWMStEMhIlFY/S2RknkYySSMaIxeLGN8hlS4yP5RkcyXBmZJwL6Tw5ryKbBJ2cJpxUNhuJcFIv/aQeKxVO5rXoG1WyLJPaE4vFjDS1du1adu/ebUQqWdey3mUdnzlzmkOHDpnUnsHBIZPaU5Y1XSWaNPrgQIWTRZ0xbUwJKAEloASUgBJQApctAUk4kWuYSsJJRV5Yrd/3ffRNiHRSW9yJHKd/7LcmpYbVMr7oM3aYa8za/pbODFE+N7KqxrPmQ68j+fJrZs7NeJYzr/x9vIlc241n6/0f1b/lXrbvjjpwJaAElMC8CDSzob5ew4uZUDBXxzcBnw+SHORYkStkQ/l/zlWxyeeXuv3FEhJkOLXz9clgY3q2aqyrSTiRX3Z/p8l5ms9h813flXM1U3+x5rdZ4SQEvCOQTWRzWKMissJjgWDyYPD1FLAL+CLw1KDipSicPAe4twrMfIWRShMLrS/tyB/I5F71zwNe0UQijUgnbwcuzGfhax0loARWloAKJ/C8X4K1O6fPw4UjcPenm5ubl9wMG2o0vVaEi4XWb6aXkgvw0vdBz+bpRx+4G773uamfrdnmCzj1kk6aOU/lmFbG30q7y32sJpwsN/GVPZ9+SLmy/GeeffOz4mQuPIrH1Ft0KAqhOllM7db3du2PW4bCRFXvvDJO5De5+Hjj7PR2HYv2SwkoASWgBJSAElACSmBWAs++4ZmN4xhqalYfGI5EzMZ8SX7Ys2ePkU42bNhAMpkknZ7g7Nlzk5vyh4eGSGcyuK5rNubL17lKy8LJpLxRdclmeVVJKv4ZK2qJPDGpdZh/+xkn/jFlk2giwoltF3FCZUKhMpEwRMI20ZBDdyRJRzRBRyxGIhUhnogQjUeMgFMqe2Ql3WQky8WhDCcHxzg3kSXrOlXDrpVKArpWpSfNSCcqnMy1jpp+Xrgb4cQyYomIQ11dnWzZstWIVP39/XR3dZk0k6GhIU4cP86JEyc4d/4cw8Mj5HI5s67FFZKEGhVOmiavByoBJaAElIASUAJKQAnMg4AvnPhFvGfjrK/S76PP2MW6T8h+sZll6MNfZOKOB9p6fJGn7yRx49VE9m4ivHcTdofsxZq9FA+coXR2iOxdj5F78DDlc8NtO3/Ohh423PZe7NTMv7mNffrfGPnUN9tufrY9oAknc61BfV4JKAEloASmEWhmQ309ZPIfx1uBd1Y9+b+B318CvrUChZzi+cDdi3SupW5f7NU7qhIlvgu8YZ7pBZJ68LGqcf8lcDMgFmyltLNw8puBKFHpa73+L9K0mmbmu74rfWimfm0qzFwCR73xyR9PRLwRPlJma0OSTWQbayWhRI6X5JIvAF8D5IbFA0ChAchW+9sMg+pTNbP+IsAfBLJUpe57gY/PY/IlQeQ24NlB3XpC2kKFkYXWrzcsYbAXeBnw08B/q3PQq4F/ngcTraIElMAKE1DhBOKd4ISnT0S5CNmx5iZnocLIQus300sZo5ynq/q/yMB/fQGe+NZUCx3r4KU3Q6KnmVYbH6PCycL4ae2VIaDCycpwn/2svXtvwXPF/J8qkSRIbpOW1gkUxmH6JsAzOM4VXNxfHUPaertaQwkoASWgBJSAElACSqDtCMxHOKmkQHR2dbF+/Xp2797Fli1b6O7uwfNcLly4wMkTJzly5AgXL15kfGKcfC5v7u4qm/LdqiSIRkD8Cy+RAGYeUfeiLEgpmXH0pHTiPzOVZTL1/ZR8IskmHhYlHFseZcKhEuGwyCYu8ZhDLOqQiEboiXXSEYkTj0SIxENEog6hSJhQ2BdOMukSIyM5Bi5OcOLCGOfHc5PCyeTOMDMQOaOUesJJpceNKRmUTStDbbf82qZDJlUmEE5kTkKhEIlEnLV9a41ssiWQTiKRCLlslnPnz5v0nlOnTnLu3PnJlBMZkLw+VDhpm6nVjigBJaAElIASUAJK4JIkcPzamz35HbYim1SSNFbj9+s/8Q6i18hNhqeX4sEznH3Dx801YbuNL/a8J5F6xXV1U1nms+Ak+WTi9nvI3PWYkU/abbydv/Riun5JbqI+vbjjWc6/8eMUzwwZgb9d1t/W+1U4mc861DpKQAkogcuYQKubyatR1coD9dI2FgNtAvhT4BerGnsz8HctNv6BIBnlcJD88HXgcWCp229mQ3wzQ2lW8mlmw3+j89XKCHcG0sZgEx1sZi29Fri9qq1vAD8PXGyi/fkc0kyfZmu3mfprA+HhRUFDsq/oJ2oSNubquySV/EXAQo5tJJwkgT8H3lLVoCR5SBKGpJk0U9pBOJF+NiNPNTOeZwLfBCppL5Lm8jrgUFXlhQojC60/1zgk/UTWjKwBeb+olKUWsubqlz6vBJTAPAmocDJPcFXVFiqMLLR+MyOQxJKXvA/WbJ1+9OnH4K6/glKgfm6/Dp771oVv5VbhpJlZ0WPajYAKJ+02I9Kfvn2bKJeOgiUGtF/krxCRFFjye6mWpgmUslPv9pVKdujzDD7xxqbb0AOVgBJQAkpACSgBJaAEVg2BRsKJVSMxVAJEZBOJ44RIdqTYsH4927ZtY9v2bUY8kVSI0dERTpw4OZkAMTY+ZtIfSsWSL5x4nvk6V6nkjRgRoKr4382sb9UIJ9OOkA1KlcsEI7EEj6ApyUGx5WGVsbwijlUibJeJRTziYZdYxCUecUkmQqQSYVLxKJ2JDiJO2JcLHMs8bCeEZYtwYpPLe4yNlzhzfpTTA+NcHCtQcB3TD9f0x6PCVL763ohID3IpM5Vu4s9Do8tQ2dCzhJeoTczTXPO4ap6fTDixzfqUeRXpRBJ71q9fZ5JOdu/eTU9Pj0lBGR0dM8KJPE6ePMno6CjFYtFMpGVPpeXUjv979/7nEk7YqqGtHVUCSkAJKAEloASUgBJYIIHj104lnCywqRWtHrumcbrJwDs+YdI/2qVIcknH655Dx+uf21SKyXz7nb3rUcZv/07bjX3D599DaOPMW1GO334Pw7d+db7DXZJ6mnCyJFi1USWgBJTApUygmQ31jcb/k8BXqp78L+D1wNEWgMnnhbLx/GeAY8AjwH8C3wbKVe3Uyi2ShPAbs6Q41HahdkO/PC9G6b8FBy5l+/XOLRF3Iui0UjYBnwdurKr0SqD2l5F2Fk5q017OAq8C7msFRJAIIQLRceD7VQJRvqadhaxvaaqZ+vVEoFbTOpqVQJ4CfAnYE4xT5JbXBMJFswifF7y+KsfPlcjSDIPqcze7/l5c0++7At5nmh1IcJzINp+oqiN8RE4brfrZQoWRZutfGSStPAN4MvD3wKebHI+8F8r7gkgmldKK8NXkafQwJaAEloOACicLp7xQYWSh9ZsZgWxpeO4vwo7rph/tluDsfjj1Q+jZDNuugagoowssKpwsEKBWXxECujlkRbA3cdLe3d/A4yXTjrQdXzrR0hyBcgGK2Zpj3WFCHT/JhR9+p7lG9CgloASUgBJQAkpACSiB1URgNuFELn4qooZ4DUY2sR3C4TC9a9awddtWdu3aRf/mzXR2dlIulzl54gSHjxwxm/AHzp8nK7JJqUi57MptaX2xogmRQbbsV/43nafs6K8vnMjxk/2drFSlqATyii+cTKWdiM9h4+JYBWwKREQ2CXukojYdccwjGYVU3CYZD5GIhQlHoriuR6lUouiV8YRNKEoo3EHZDVMoOoxnXU6dGeHs+QmGRwsU3VAgnHi+dCLpKxa4wkTuBit9nhROpkZdK9NUPTOLjDL/VTg5PU3M0/zP0mY1qySk6rQTSTTp7ellU38/e/bsMWJVIpEw837m9GmOHz/OsePHuHDhItls1rwGgmmsO0AVTtps3rU7SkAJKAEloASUgBJYpQSOScKJXP94np8sYfT11ff9uk+8A5FOasvE1x5g6JYvts34Uq97Dt1v+/ElFU1qGYhsM3jLFymfHW6L+U3ddB1rfltuyD29SMrJ6Vd+BG881zbzpcLJKn1j024rASWgBFaOQKubyat7ugP4AvDfqn74NuAzLeRS9websl9Q1Ua9zfovBL5clWLQqtxyFfCPgGwIl/Jd4A2BsCDfL3X7tWkOIon8EjDQwtTXzlUjUaDZDf/1Tr3UCSdi8H4W+Kmqk38E+G2g1CSLTuD/A95UdXwjAWkh61uab7Z+7XGtzu8vBK+bypAazW2tpFG7judCWBG8bq06cKWEk9rkH+mS3AhYpKpmy7pA6BD5rVI+CPxezXtQs8JIo/M2W792HbSa+nQDUL03TYWTZleCHqcE2oyACicLn5CFCiMLrd/sCDZeAS9+d+uZAEfvg7vlN+YGZbn63+w4F/O4t3y65o6ri9m4ttV2BFQ4abspCTrUs+cm8OQCOzSti04EwvK7r5ZZCYhaWEjPPMRy7mRo401wV7MXtwpaCSgBJaAElIASUAJKYBURaFU4kdSHeCzOpv5N7Nq9mz1797K2rw8nFGJsbIz9+/dz5MgRzpw5w8jIiEl9cF3XPKQ0I5vIcb5sIl+rEwsDnaSucOLX8Y+Y+bWSISKyijwriSaOJakmItFYhCyXsF0g7JSIRSySUYdkLERnMkRHQv5tEwlhHiHHuDPkC3myhRyFYhHLsYlEkySSvXhEKZZDTGS9SeFkZLRofiaiiWtVhJMg7cQknNQTTjwxUYJ8k3qXolNJKIu55C5L4cQsm2DNSUJJIKA4jkNHRwfr1q1jx46dbO7vZ82aNURjMQYHBzl9+hRHjhzl1KlTJuUkn/dvINfogwMVThZzpWpbSkAJKAEloASUgBK4fAkcv/bmKT1cnPyqVEeTurcKvnc29tL/1f9ddxLP/ORHKJ4d8p9bwfGIDNPz3lcS2Ss3016ZMvKpbzJx+z2Ux4Obha0gj/6vvr9uysnop7+J9HOl56ty/u0P3qp/y12Z5apnVQJKQAmsVgLNbqivN75osLH75qonRQR5K/B4E0AcQOSSP6o6VhIrJPHioZr6G4G/A15U9XPZWP4HTYgKcp5fB0RsqJQ/C35WScRY6vZrhRfpRytyTj0xp3YMlbG1s3Aiv6f8T+BPaub8zTWpG7Mtn9cBn6qSjyTlQ5J1vl6n0kLWtzTXbP2FyFf15raRBFKbKvQgIDwONfF6k0MkIeX2KvFKfrZSwom8LkU0ktdxpXwL+HngdBPjkbUkSSayFiqlUWJOs8JIo9M2W782gUbeB2V+Hm5iPPXWm2xFfheQabK+HqYElECbEFDhZOETsVDhYqH1mx2BZcMzfw72PrfZGpAbh//753BhlkzA5ep/871evCNVOFk8lquhJf2Qsp1nqWfHN8CZnnIi/Q1FISQpjlrqEvBcKEz4u+aqi+XliMSex7nH7ldySkAJKAEloASUgBJQApcmgbrCiWxgCTbN1yacRCNRUqkUO3buZN8V+0zqQzKVIpfLcf78eX70ox9x/NgxBi5cYGJiYl6yiZCeFE6m7ZSSJ0xGyozJkB/7iSx+z43AYa7eKvKJ6//UK2N5JRyvbCSTiG0RCVlEHY9ouEw86pFKREglYsRjEVLJKIl4hEjExiuXcMtFyqUCuXyebC5DNpelWMob4SaZ6qR3zQYsO0rJDZM2wslwkHBSEU6sQDoB17YwvQo2g/n99ZNkJrNagnHVVxhUOFn0V2UgncgOPduWh0M8Hqenp5v+/s1s27qVTZs2saavzySayJoXwerw4cMMDAyQTqf9u/o26JgKJ4s+Y9qgElACSkAJKAEloAQuSwLHrrlZQhLNR/qr9Wvfh15H8qZrZ8xf9tuPMXDz36z4uCTRpOttP97S+nInchQPnCa//wzeRNa/dK1Eh1oQ3ttPaFMPkT2tCSyFA2cYuuV20+5KzneyQcpJ6cwQZyTlpE3W47YHVDhpaeHqwUpACSgBJdDshvpGpOQXmi8BklZQKbLx/1eq0kPq1ZXfEiTV5K9r6krywvuBighSXbc2BUJEg3cEKSszPzQPPm6ucx7ZlC6bwO+u6dhStl9PzhHDWDh9cY5EmLWAcJGN+JUiYo7M3b114LazcCLd3Q58DpA0h0oRUUlYiEAxW7k6SAKpTtWR5Jq3A8N1Ki50fTdbv5FI88vAN2aZ3w7gDwE5rro0kkCeCYjpLPUqRdaFpII0eg1UjhPpSRI3qrnLc48APws80QB8LYPfDyQRP+58Zmll/dV7/5D5/B/A+VkWgvCWlJyP1bx//HkgkgW2+mQLzQojjU7ZbP0kIH14S1VDXwnW52zjkcM3BGv75VV15f1N5kyLElACq4yACicLn7CFChcLrd/KCJK98IJfhjXVvw03aKBchB/+Kzz6f0C2LDcqy9n/Vsa6GMeqcLIYFFdPGyqctPNcrdn1Y7gSI2pJhOT0IiknknaiZTqBRrKJOcr6AsNP+3n4x0YXSkpTCSgBJaAElIASUAJKYJUTmCGcVEJEAunDCz6jFxnCCTbf9/b2snffXpNusm37dmzbNmkmJ0+e5PHHHzfpJsPDw2ZDvmy+rzxaQVVRKUS+qPkFNvh2+t8OzPESCDKpyvgih3xOIakitqgdnovtlbDKeUJugbBVJh6yiYdtElGLZAy6OsJ0dSbpSHUQi8cIR8LYjoNwyGQzZDIZMukM6fQE2WyGQjGH55WIRMJ09XSzYeNmQqE4ZS9MxggnQ1PCiSsJJxZlRDqxAuHERnaKmc9TguSWKeFEBJnK6DXhpJX1s6BjTbqJmRAcSa6JRIxktXbtOrZu3cq2bdvYumUrlm0xMjLMsWPHzbqXtJPh4RHKZQmHrLQx/c9cKpwsaGa0shJQAkpACSgBJaAElEBAQIST1QzD7oiz5Vu/U3cI59/+V+QePLxiw5O+rf3jtyDpJs2UzLcfI3vXo6bPIl40WxI3Xk30ml3I19DGnjmrueNZhj/2VSbuWNn7g22563exUzNv8DZ4yxdXvG8ViJpwMudy0gOUgBJQAkpgOoFmN9Q34lYvpUSOlQ3zIo78ex15RDZlS7rHB4DeqobnSkeRXxpk8/XPVNUR6eTDQcrBWE0nZZO4JF98tOY8jaSWpW5/D/D3QLUsIf3/y0AouVDTf4k/f06QzFIrCfxGUEc+jK0trWz4r627LxBgnho8cWcgtgw28cJpZS3VppRI8yLRyFyKgJOuOZ8IO68GfguQPlaK1JktHaWVPtUbYiv11wfr85VVDckvyL8brM/qMckn8LsD2UTEidrSSDipl8QjDOS1JKJGPVFrXcBI1kz16636nLLO6slLckxtqoq8TiVZ5NEGa6KV9dfo/UN+6Zc4yP8rf+KqOY+0Lyk576kRb2Z7/2hWGGm0zFupL9a+SHjVUtDXgFuA79cZj6yFpwMi8lQb/zIfbwSONfHa00OUgBJoMwIqnCx8QhYqXCy0fqsjEOnkGa+CHdeDpJ7UK9kx+N7n4NTDs8smUne5+9/qeBdyvAonC6G3+uqqcNLuc9az6wtgycXZzBKOgSPXYVoMgdlkE9kHF4pew8BjciGnRQkoASWgBJSAElACSuASJXDDs59Zd6NSJWFE/A2TKeJ5JsWjs7OT/v5+9u7bx46dO1i3fr0RS0QyOXbsqEl6GLw4aNJNCsWiqdd8qSORzKhsskuCn04dby7UKt8Gkoq55W9golRkE9stEaJIzHaJhyAetkhEHJIxh1QyRFdHlI5UklgiacZbxqZU9sgXS0ykM/5jIk16YoJcLktZ0k2krUSENWt6TApGNJrA9UKk00XOnJWEkzGGxwoUy46RTaRN1xLRxDFfJeVEBBTT/Uqf/V/Yq5IyrEn5pJKE0jj1pHni9Y6cnLKW5m5h52y72kY68R+hkEM0GqO7p5stm7ewY/t2du7cSTKVNMk+Z8+eNck+IlxdvDhoXg+u69Zd+9/7zvf0M4W2m2ztkBJQAkpACSgBJaAEVh+Bo9e81zO5iJKuZ64l5Nph9XyffMW19P32zD/jiLQhwslKjcdKxdjwqXcS2Tt7AokkmYzfdjejt92NN5FbcH/jN15F5xueR+wZc0suInaM33Hfis13z9tfUjf5RcSbgff+dVusRxVOVt97mvZYCSgBJbDCBFrZUN+oqyKQ/BHwzjoHyGb4u4DHg+ckZUHu4F+78V2OezfwL3PwuBL4mxppQ6rIxv7/AB4C5IaictyNNekHctxcaQNL3f7dLXULAAAgAElEQVTzgb+t0y8RT2SD+XeBArAVeGGNXFFBI4LKr9eRMirPt7Lhvxb3cgknIeBm4A/qzHftXMr9wl/WgNn/CmSORjeRXej6brV+o/VT/ToQEUEED1kLjUoj4UQ+XxfZ41N1Ku4HvleVVCLr4LmApKJUF5E5RH6R10elSF9qE38qz10D3AGI7FIpsl7ltSZJIgcDOaQifLW6/mZ7/5Axyev6BCB3WH52kNBSLXNIn+YSj1oRRurNSSv166UZVdr8QTBHMh4p8jp/ViCcVJ+3mfSmWZaPPqUElMBKE1DhZOEzsFDhYqH15zMCEU36r4K9z4PO9eCE/e3J+Qk4ux8euxPytUptgxOtRP/nM+b51FHhZD7UVm8d3RzS7nPXd8VeSvlvYDk76nZVUk4k7eRyL14ZCmnZOVifhG39LwYPyociWpSAElACSkAJKAEloAQuYQL1hJOKbDKZLhJIJ5L00NvXx66dO9m1Z7cRTzq7urh44QJHjhzh8JEjJuVhfHycfC5PucGm+9lx+r+fVi68pi7AjPYS/Nz/d8UwmTxWfhT01Q+o8LDFObE9bK9sHqJ8xByXVMQhFXVIRB1SsRCJeIhkIkwyESESjWGHw5RcyBVcMvkSmVyRiXSOiXSWTCZHNpOhkM/juUUi4TIdqRhr+3rY3L+JZDKJ5zmk0wXOnx/m3MAow6NZSmWHkmf7CSc45iHySbnyM9koFggnldFVAl78pBN/pLMLJ9X05rdwVTgJuAVJJ5LgEwqFTcrJpk2bTMLJ7l27WLNmDZZJ9xnmiSf2c+LECc6fP8/o6CjFYrGudKLCyfzWpNZSAkpACSgBJaAElIASmE5AEk4qaZRyaVSRTvwLhvb/ftMXbq4rdVy85XYmvnr/iownvHcTGz75y0jCSaMiosnIJ+8k/bUHKI9n/MMWkbekqnS/7SVzpquMfuqbDH9Kbra9uOdvpj07FWfrXXKT6pnl1E/+HqXTQysyf9Wvhx3f/5j+LVffNJWAElACSqAVAq1uqG/Utmwal0QCebRaZLP4e4EvT89LbtiMJIX8eU0aQDPn/DrwK8Hm9NmOX+r2RQD4M+C6ZjpddYxsQv/TQNKYbbtiqxv+q7uxXMKJnFOkk3cECS61AsFcaISFrLVPAPVSXir1F7q+51NfBI2/qCNFzTYmmVeRZuR1IKWRcCLPyWvt94B3zQWpzvN/HSQPvTXgXjlEUmL+rkF79ZJ/qg8VoUw4nQl+OJ/1J2OSBBYZU6trQQQaSTz5z1l4tCKM1Gum1foi1IlM9UvzmCMRrmQdfH6OtT2PprWKElACy0VgtQsnoSi89H2wRpTPqjJwGO68FdzZ/su7CJDtkJ/wsa7mviTn9vvnb6aspLAh4kmsA5yQvzVZJJNSvQyyWQZSr/+Dx+Ebf9x6W83wWs5jVDhZTtorfy79kHLl52DuHvTsljtHyAV2/fmSd+VIouHTc59glR/hFqGYmboDdO1wbL7P4CG5CNSiBJSAElACSkAJKAElcIkTEOFk+i/Nopv4G5R8aUOEDds8EskkGzZsYO/evWzdvo1169YRiUY5duwYTzzxBEeOHGZoaNikPpRKJVy33Ph3zkZcJ6NKAvHEfJlKNJF7905POKlJOTHt+sfYlmseju3hWC4hXCK2RyJs05WMmkdHMkoqHiYRCxGJhAiFJIHEolDySOeLTGSKjGeKTGT9f2ezRfKFIuVCCbdcwqJENFSiuzPGurXdbO5fT0cyhWM75HNFBofGjHQyPJKhUJK2HSOYiHhScm2KZSi6lpFbypJ2Yk2lnRjpJAhpsc39a/2Ry8/qa+PVMzn/S1cVTqoWZ2D8OI5DLBZj3bq1bNmyhR07drJp40bzmigUChw9etQIJ6dOneL8uXPkCwXK5eCmchWgFnz3Hk04ucTfUnV4SkAJKAEloASUgBJYFgJHn/Fe38Y30r1cIIj1sDq+j+zrZ9NtlX1kU7hE5jjx/PevyHjsVMz0KbSp9kbjU/3LfPtRhv74K5TODi8579RN19L7vlch/WpUKnLOSsz/uj9+C4kbr57RtaFbv8LYF+5Zcj5zrfcdD946/wviZXkF60mUgBJQAkqgzQjMZ0N9oyHYwI8BvxUkKzQzVNnk/tvAsWYOrjpGNqi/DfhAnbSU2qZkA7cYo5IK0eR9pc2m/qVsf22Q6CLCReNfwqZG8rVAEJBN9XPFqs9nw3/lTMspnMg55feWpwfz+FNNrgFhIWtG0iLmYrHQ9T3f+jK/kuAie7dmEyhkbcrr5TNBas2HAwazCSdyiAgQsnaaWf9yvNjafwh8G3CBnwzSfirIPwm8J0gsqTcNs0k0knDyGuDhoOJ811+r7x/CTqQOeV2PzrF2WhVGapubT31JOvnvgKTw1GzZbthbke7kvaqZtd3ky0UPUwJKYCUIrFbhRESTDXvhutdC57r65C4ehQe+BBePQbm4uHQlEaRvO1z7Guirc6v91SKcLAaVesKJtDt8Gh78Jzh/cPWKJyqcLMYKWT1t6IeUq2GurrkmzJGRL4ElFwn1i/wRJpwAkU8upyK6YCk324gL2NHnMPiYWPBalIASUAJKQAkoASWgBC5xAvUSTmzLRlIdcF2z2ccJOUYs6enpoX/zZvbu28uGjRtN4kOpXObQoUM89thjRjzJZrNGNpHN9osjnEzJJpJYYnm1KScyQdWpKFNCStgqEbFLxEJlomHHPGKRMMlYhI5ElFQiSjwaIRpxCIVtLEckkDKZXIHxTI7xdJ50tkg6WyabK5MrlCgUXcolSUyxsFxX8kmIhot0d0ZZ29dJ/4Y+OlNxouGIuR/X+HiGiYkMmUyBQtGbFEyKZYtsziWbl3ZdckWXggdFbAq2L734o/KMYVIRTuTPT24d4aRCxV+ugSw0z7WrwskUOMsO8n4si1AoRHd3N+vXrzfSiSSd9PX1EY1GuTAwYNa/JP0cP36cTCZjXhu2pNZU5hEVTua5JLWaElACSkAJKAEloASUQA0BI5ys0tL99pfQ/bYfn9H7ia/dz8Xfvn3ZRyWJJpJsIiJMo2JEitvuXta+ifyy7ta31k2CqXTk4oduZ+KO5f9Tjsgm0rfaUth/mjNv+Niycqp3Mk04WfEp0A4oASWgBFYbgfluqJ9tnLIJ5UrgVYCkeVxVteF6P/A48E1AxIFTTUgDs52rE3gJ8DLgqYG8IMdLasp/Bee5AxiY58QsdfuynVMkHRlDbf9FOvhWIAsINxEFminz3fAvbS+3cFIZj8gG2wMR4vnB+pG+VObysUCWkLlshcVC1/dC6sv+OhENfjaYY0m0EblIRInvAjKWf6lamx8EmhVOKtxk/bwCeFGw9quZzbZ+ZBvvF6pSWOQ1+boqaaTeOhOJ5k3ATwDX14g0coHzb0Glhaw/aULeP0RCeilwQ5AEVJGyRLj6PvCvwD3AWDMviEDQ+Tjw9qrjnwPcuwz1RVb5b0Eik7wfyuu8Mp7K+6GIQF8NxLtmX+dNdl0PUwJKYCUIrEbhZNNV8JSX+aKHJHPMVmT77bmD8P1/8gWIxSg9/fCMV8OGPSDiS71y+lH4d8mIa6KsZMJJE92b85AX/U/on3mvE1NPRB8Rfn7wFTh/YM6m2u4AFU7abkqWtEMqnCwp3kVsfN2O9RTtR8Hqm7VVeYcONb5L1CL2aGWbkl1jpQyUZ8v08so4kVu4+PjvrGxn9exKQAkoASWgBJSAElACy0WgrnBi20iig1sum6STUDhMMuWnm2zduo1du3fR09trpJSxsTEOHT7Mj370I06ePGlEE3l4rotnZIkWRzIj4cRkegTZhXWEEyt43ogoUzKKNBOziyRDRTqjLol4zDySiTjJRIJELEokEkYiXaWfInGUPcjkC4xOpBkZTRvpRKSQfMGlKCGBZQ8TWuFahCwHx0PySogY4STCujUpNq7vIRmPEI+ECVsOhXwBt+ziuh7FUtm0UyhBvuiRzpXIZMtksiUyuRLZkkvWs8hYFkVP+uPhuTImC8vk0EjciWX+qjY9lmYq86US8riQC1cVTqbWrBGvqu4UnUwm6O3tZcOGjezcuYPNmzfT09NLJp02CScHDx5k//79jI+PG/FKkoHk7rsV6UQTTlp8P9DDlYASUAJKQAkoASWgBOoSOPKM94gCjyfXQUZy9q8bVsP3/V+4ua7cce5tf0n2gUPLPp61t7ye1Ctk79vMIqkr0q/8/lMrwtdKxVjza68idVOD/o1nOff2v1qR/m379kfqJrCcuPEDlMczK8Krsv5VONE3TiWgBJSAElACSkAJKAEloASUgBJQAitHYLUIJ7JPoGMtPOlFsOeG1u9bX8zDY3fC4e9BesgPfG2lyP3yk72w7/mw7wUQbiCaSJsiWdz1CTj1SHNnqCecZMf8dJCTD0Oh2cy75k636EfteiY86+dBUl8aFbcET9wF+78N4wOt81/0TjfZoAonTYK6RA5byL6dSwTBKhpG356XU3ZvA0vuutC42A6E42A5q2hwLXS1XIBSdu7Nfrb1NwwelEhDLUpACSgBJaAElIASUAKXCYFn3/DMGR99OLZNyAlRLpWM4CAJDt29PWzdupXt27cb6SQai5HNZRgYGODo0WMm5eTc2bNmY70RToKNTy1dQE0ePJVqIokmZsO/adkXSvyHh+dJAouLKBiBhmGes+U4yyIVKtEdK9OXhFQySaqjg1Sqg2QiSSgcMR/65AoFsoU82WKJXMljLJNjZCzNyNgE6WyBYgncsoXr2rhieXg2lmcbmSRkhBOXSLhAd2eYNT0J1vV1EI/YxMMhoqEQlucSjUQIhxzDpFj0TNKJSCzZgmuEE0lRyWZLjOdLjJfKjLkeubKkoUiaiut/OCXn9UeGF6RmyFe/+MJJJedl+k9bX8gqnEwxE2HEYPYk8MclEo3Q0dHBmjVr2LVrNzt2bKd/U7+Z27PnznLwwCEeffQRhoeHyRcK/mY5AWqkEw8VTlpfj1pDCSgBJaAElIASUAJKYCYBSTipaM3Gzw+kE3NkG38vqR1b7vjAjAGVzg5z8qbgPljL2H8RTdZ+6PV1l5jIJmff9hcUnji94nzXfvj1DaUTSRUR6UQkj+Wc/75bXle3Txc+9AXSdzzg34Bihdbjzh98vKWPIvQ9RgkoASWgBJSAElACSkAJKAEloASUgBJYPAKrQTiJJuHJL4Od10O8a2FjH78AB+6Gx78Fsk23meJE4MoXwN7n+dLLbGXiItz3D3DqYZDtEc2UesKJ+ZjGhYvH4eGvNS+vNHO+xT5GZKDt18AzfgpSs8cNkBmBo/fBD77aPP/F7m8r7alw0gqt1X+sfki52uawd9+7oPQRPCsxZ9dDkSDt5BKZZq8MxazskJtz6OB9B2fDy7h473gTB+shSkAJKAEloASUgBJQApcIgXrCiRE6JEnD9Qg5DslUiv7+fpNssm3bdtatX0c+nzeyybHjxzh58hTnzp1jdGQE1/NMMooU25mv0F1RJ8zHHgFpXzwx2oUEfRj1QtL7iuAVzb9ty8WxLCN3xGNxehIOfSl52CQSCeKJFLF4klAoZkSSbM5PM5HHeDZPOu+SzsmjQCaXp1As4boiDEw9RDaROweHPYuw8LHKhJwSibhDKhmiszNCPOqQiIdJSopKWM4dJRaNGKaW5YsrgqhQlPSUsv/Il8gUS4zl8wymc6TzBSayebIivRQFQQjLCuNJmrrl4CEP28gnFUrVqSdVP/V9nRaKCidTsExCSVBEOJHkn3g8Tm9vD3v27GXXrl1GxBIpa3BwkCNHDvPoI4+a18NEesLIJpJSY74C373nu61ORwszp4cqASWgBJSAElACSkAJXC4Ejjz9PWLZ+7fuW+GviRc8ma7XP5fYtbsR+cEdzwXXcRalM4MUzw5PTkt07ybk+Noyccf9XPjQ7cs6nlD/Gvpvey92R3xGf3zZ5C8pPHFqxflW5nc26WTkk3cy/KlvLis/mcf1t751BjtZA+m7Hp38ufCVea+KjiR27S5KZ4YYv+N+Rpag3zu//zG97rpc3gx1nEpACSgBJaAElIASUAJKQAkoASXQdgTaWTiJJGHz1fD0V84tMuQm4PiDvsSwowkxZeiknyAycBhK+frTEorCul1wzauhd8vsU5cd9UWKh/8V8i0mkjzzDbDvxtnbP3Qv/OjfYeRs8yLLci82EYOe8vKA/+yRA4iYc/8/wrkD7Z3gosLJcq+ilT2ffki5svznd/bu3bdg8ZvALCFLQdPyx5lQDEQjXK1F/shUzkGpSWXSso5A/PkMPXxqtQ5Z+60ElIASUAJKQAkoASUwPwLPuuGZ1Z7CVCPGOrAIR8J0dXWxY/sO9uzdy+Ytm+nq7mZkeJgTJ09y6NBBzp49axIdspmsn7QRGAt2lQzRau/8zI6qElyJyfZ/yxPxxMW2ith2Hscq4lhlwiGPaDhELBqjs6ODnlTESCddUYlbjRAKRbFDUcqeQzbnMp7OmySTkfEM45kCmQLkijb5kkuxVKbsusF4gpN7opqAbWQTCIuAgEgIZcJhiEYsYnFJhLGJx33pJBYNETfCSQjHtnBsB9uS1Awb2wmZAboSgOF65EtlJvIFRjIZxtI5xiZy5ms2V6ZYcnDdEK7nP0Q4kXwVT+QT2WcmDVmT95A17Vakkxks55gMFU6q113VRwDBZj6T+NPdxc6du9i5c6cRTrq7u0mnJzh16hSPP/4Ep06eZGhoiHwh78smJuREEk5UOGn1vUCPVwJKQAkoASWgBJSAEphJwAgnbVBEMtn4qXcuuCfnb/4bMt96ZMHttNKAyBL15BdpQ2ST3AOHWmluyY8VcWPjp3+FiJE3ZpbTr7/VCD/LVaQ/2779ews+nZFlPnnngtupbkATThYVpzamBJSAElACSkAJKAEloASUgBJQAkqgJQLtKpz0XwVPuQn6toHt/5m+bpEUEBE9HvkGjJ7zD+lc56eRXHHj7HWLebh4FB78EgyemN78mq1wzWugbweEo43P75bg4L3w+H/A2MD8ZJB4J/zYr0Lf9lmmzoPsGBx9AH74VShkW5rmZTtY0k6E/5UvhD03zM5f2FUSXE4/tmxdbOlEKpy0hGvVH6zCyeqcQouenR8B+39N7ruaaxyyOU6kEyfq38FqtZRy3lckJ3eJzdFxi5NY9rMYPLB8f4lYLSy1n0pACSgBJaAElIASuAwIiHAiw6z3G68kcsRiMXp7e9m9e7cRTjZu3EgsHuf8+fMcPnyI/fsPcOHCAOmJNIViMUjxkCQP/2670xWIhQO1XBfbE9HDTxYJh4pEQiUiYY941CYZj5JMJOnq7KIzHiEZsYjYJcquRcmzKZVtcgWPiXSJsXSe0fEsY5kc6VyZfNGh6IUpeyKB+KkU1UVEF1FO5KtJN3ElY0TEFxfbEfHExQm5RKKWeYh4EouFiEYcwmHbCCchx558dCSSRKNhQiGbcChEyS2TL5XIFouMp3OMTmQZncgzni6RyXvkCzaFkk2pZOO6QcqJJeKJJJ1UhBNfFPL/v1IkDUZKc3vSVDipmvXqF0aALxwOk+pIsWXLFrZu3ca2bdvYtGkT5XKZixcvcujQIY4dO8a5c2cZGxszSUGVtaTCycLfA7QFJaAElIASUAJKQAkoATj89PeYSwD5PVOuvSq//y/39323vJ6OV1y34Ck59vz3441nl208s4kyIkAMffJOcw213DznOp+zsYfNX/w17FRsBnMRZM780l8s63oQASZ2za4Fzb87nkXmfzF5q3CyoCnRykpACSgBJaAElIASUAJKQAkoASWgBBZEoJ2EE5EVujfBU14G26+dfVgiK4gk8vDXQWQFEU9qy4a98LRX+SJHcG/Jho0+eiccuMd/eu9z4eqXzH7+ssgSx+CR4PwLmgRA0lSeehPsvB4S3bPvmhax5Qdf9sddlPDiNi0iDT355c3xP/TdIMHlzPyknaVCoMLJUpFtz3ZXkXnQngBXrlc3hug99X4874NgdmU1V2TGJ8UTuZ9yGxb5r5tkd8mjWdFEhmFZxwhFXsXAYz9sw1Fpl5SAElACSkAJKAEloASWgUBFOKk+lWxYkofjOCQSCfr6+ti7d6+RTtauXYtl2ybJYf/+/TzxxOOMjIySy+XMhvtQKGTqye+lkhDSrOTQ3FA97HIJxy0StkrEIx7xOMRjkIjZpBIhOpIJUokUyWSKSDiEbUG5XCSXL5HNl8nkS4yni4wZkaNAOlsiVyhTKEHZlbwSSQ+ZmQkikomvcIhwYuFIyops7pKjLTd4lLGdMk7I8x+ORSQiqSZgW555hBwI2xYRx6KnM0lHMk5SxBgZhIlu8SAE2bxIJiXSuRIj40XGMmXGMy6ZrEs271IsguvauJ7JfDGSvEmXqagl06R5s3WnzqjqU1fhZPbVKOs7Fo+Z18KmTf1s27aV3bv3EI/FSGfSHD9+wkgnx48fZ2BgAC9IypFWVThp7pWuRykBJaAElIASUAJKQAnMTkCEk8kjgiS+lfh+0yIIB4UDZzj1uj+eGvAyjEdEifi1u2dAzj14mDO/+OfTb0K2DP2ZdtOzOc4ngs/aW15fd4FIMkv2/oPL1v+et78EeSy0HHnGexd1/nc99Cf6t9yFTorWVwJKQAkoASWgBJSAElACSkAJKAElME8C7SKcRJJw7U/D5qeCJH7MVsYvwA+/Bid/CIXM7MeKyCHiyTU/Dd39sxzrwcSQ/3yqd3bhQ85/3+1w7oB/r/nFLJ0b4Oofhz3Pmb1Vkw5yDL7/L3D+wGL2YHHbqvC//nXQsXb2tiXB5dQP4YF/hkJ6cfsx39ZUOJkvudVZTz+kXJ3zFvT6Zxz6Hnk/bvE38Kx4y0MRLVHkEzvcctUlqeAWoRw8Wj2BZT1MJPmLnHvo/lar6vFKQAkoASWgBJSAElAClw6BRsKJ7TgmdSOVSrFu3Tr2XXGF2VgvySHFUokTJ05w4MABDh48SDqdplAo4LquEU7MHXY9z3y/mGGBolQ45SIRr0DcKZNKOHR2OKSSIVJxSTcJkUzEiEfjhMJRSmWPXFGkjQLZfJFMrkQ6W2QsXWQ8I9+XKZZFSLEou7a0jmSW1Mt7mRJO/OdN2kmwxUuEEwikE9uXTizbQ+6YYtsWNmUseR6XsBFOPCKOR1ciRioWJhELkYiEiERsorEQsVSYMlD2bAplm/Gsy3jWYyLrGkEmnSmTy5XJ5csUiy7lcsU7t/As/0wyDvm3FFFNqhNO5ko7UeFk9te3bduEI2G6u3tYt3Yt/Zs3c+WVV9DT3WMkq3PnznH06FGOHzvGqdOnyefzRsaS18T3vvM9/Uzh0nn71JEoASWgBJSAElACSmDFCBx+2rvFfPcvBFbw62IIJ8OfvJPhT3xj2cYRv24PGz/1zrpzJ+KLCDArzXWu8zfinn3gECKdzFV/sZ6P7N3E5tvft+DXwZGnv2dR53/XDz6u110LnhVtQAkoASWgBJSAElACSkAJKAEloASUwPwItINwkuqDF78bOtfNMgYPREg4+gA8/DXItygkiPggqSW7nwXJOYSSur3wIDMCR+7zZZfFFk1qz2nSWV4Ja3eAHWrMRcSTJ+6C/d+G8YGZ97+XjyJl7FKkz63cH39+K6p+rQr/XQH/2falSILLN/7In++VLiqcrPQMLO/59UPK5eW9NGfre9LbcfMfxrNm+09K43PLu5MT9sWT2d59l6L38o4ukonIJvN9t7atbxNOvoVzDx1bii5qm0pACSgBJaAElIASUAKrh0A94UQ2LMmmekls6O3tZdOmTezdt48NGzYQjUYYH5/g+PFjJsXh6NFjZkN9qVQyG+pNuolIDp5nHostnITdAjGKpMIuPZ0RerqjdHVE6EiGSMYcopGwEWU812I8V2Q4nWdwPMtEVqSTEtmCSBtlkxKSl1+rPZFM5BMVEUlsPE/kjMpln2+UTF0EVmQU2djlp52YsRrzxBdKTNqJXTY2ihxiyXOSSOiVsSU/xfYIWS4R2yUZsYmHLeIhm5h8jTkkUxE6uqI44TBOOIrlRCm4DtmiTabgkcmUGBvPMz6eY3w8Sz5XoliSNBlfLHHlLJbIJr48I9LJlHBiejtNPqm3UlU4mf31axKAbJtUMum/Pvr7ueqqJ7Fh/QYi0Sijo6OcOHGcI0eOcvTIESYCIUuFk9Xzvqg9VQJKQAkoASWgBJRADYGnAQ+1ExUjnLRB2fSZXyV2za5590TkDkkUccez826j1YrrP/4LJG+8eka18Tvu58Jv3dZqcytyvKSzSEpLvXLi5b9D6Uxw+8xl6N3aD78BSV1ZSDHCySIWTThZRJjalBJQAkpACSgBJaAElIASUAJKQAkogRYJtINwcsObYfcNs3f84HfgR/8GI2dbHGDN4R3rYO9zffmklfLonXDwXhg710qthR0bicOGK+C6nwGRcmYrIsM88S340X9AueBLJpKSsvlqiHb4NUU4kVQYGcdKJYhIyonwv/KF/pbuRuXQvXDv3y6M32LUVuFkMSiunjZUOFk9czV7T9c+6emU8n8L1pMXNCRZESKdWI7/sG3/66IUD9wyiGTiVb4usOFQ5J8Ix9/EmQfnCP9a4Hm0uhJQAkpACSgBJaAElMCqIFBPOJGN8WIldHV1s2XzZnbu3GkenV1duG6ZgYELHDly2GyoP3XqFOVyyaSZSDURVUx9KSKc2It3CSXqRMQtkLSKdEahryfO2r4Evd1xOlMRYhGLkDghHhTzRYbSec6NZjg9OM7oeJacpIF4NkXXoVhyKJVFARExQ35/l4ckl0z1V843vfiSiVE2PDmRFEkVkeP8h0k7Cb43PzfCiRznCymOeZRwKBOxSkQsl6gD8bBNLGqZtJbOrgjReIx4Ikk80YETjuHZEYpli0y2xNDQOEODowwOjvopJyUouRbFsofriXASwnPCRjoRAaWSdOL31kyMGUWjosLJ7C9dk97jeUQjEbq7u41wcvXVV7N1yxbzvchXx0+cMHcK/e4AACAASURBVOk/+594gpHRUSNlyWtEE05WxduidlIJKAEloASUgBJQArUEPgQ8H7gFuKsd8Bx62rvNlctkwEnwu/5yf7/xM79KvI5wcvjp7zHXHpG9/TidcXP1Ya6mUnGiV/QbhCJFjH3lPj+gZZn6L+ffcc9H6k6hiBrF00PL2p+FzFd/A9ln9La7ufjRLxveC2m/lfqRff0kX/BkM5Gls0MUzwxNO3/mgUPm+7nWy2L1t12Ek9f83H//8S99/q+/2Q7vGdoHJaAElIASUAJKQAkoASWgBJSAErg8CLTDtWg7CCcvuRk27Js557IN98JReOgrcO7A4q6J3i1wzath3a6pBJDaM8h95gcOw4NfgsETi3v+VlqLJuEpL4cd10O8c/aao+fgsW/C1S9tnBgj6TD3fxGOPejfS38livB/xk/B+j31+Z/bD3feuhI9m35OFU5Wfg6WsweLt1tqOXut56pPYPPmOOnonwC/sIiWiH8u+SuJJfJJ5VG5A7K5zbF/jNnJFTzk3+Z7uTWxPCrfL9LkWdY4dvTXufjoJxapRW1GCSgBJaAElIASUAJK4BIgUE84kQQHJ+Swdt06dmzfzq5du9m8eTOxWIx0Os3x48c5evQoJ0+cYODCBdxyeUoyqQoHkXaq4kEWTKtaOOmOWaztjbNubYo1Pb5wEgmZTA/ckkshlzfCyfnxHKeHM4yMZ8jmy5Q9ETNClMohk27imiQQB8+zsZBH8Ct6oJZUOj2ZdWISQ8QjqUo4qRxUEUzM9YDniylGPgmKJ/0rYXtlHK9EiCIhyoQsj4jtmf5Hox6xGCSTUVKpFKlUJ4lkikg0jhMK44l0ks4xOjphxJPR8RyZXIlCESPUFF3L11mskBmbL5wIlVqRpja9ZWqkKpzMvlRFOCm7rknS6ezsZP2GDVyxbx/btm9n7dq1OI7NqVOnTQKQCCdDw8Nks1nK5bIKJwt+F9AGlIASUAJKQAkoASWwIgS6AUkL7wqEkxUXT0Q4mbrOmBbLOGVvVF/MVP9lq2J3LMLzknDSSDhph/6ZPlSNt+vnnk/f+141YxFJuslAJd1kEfnUnn8xv5eUk011Uk5E5Dn+8t+pug5dufVRO97lWi+7f/gnK/q33J954y++2PN4Lxb3fOlzn6lvOK3IW5meVAkoASWgBJSAElACSkAJKAEloAQudQKv/rlffL8Fz7EsPvaPn/vMv63EeNtVOJHEjv+8Dc7vh8IShe1KCogIJ89+EyR7p9NPD8H3PgfnD/rJICtdZFtz5zp48kt98UTuub+QUi7BgbvhvtsX0srC6krCifC//vXQvXF6WyqcLIyt1p4fgRX9kHJ+XdZacxCw6dnzE+D+EVhPuiRp2c7/xUm+h4HvP3xJjk8HpQSUgBJQAkpACSgBJTBvAvWEE0kpiUQi9G/uZ8+evezdu5d169YhAsng4EWeeGI/R48c4dy5c4yOjprkhsliboPqf7c0wkmRpF2iKwpremKsXZOgpytGKhkmGvZwRHJxPUr5IqO5EoOZAgNjWSOcpHNF8kWPfAFKZYey50sZvnDiSL6JvxPHBLxM37/lD6gyNElCCX5QGW5gqlTccv/YSiv+ZaSfjeJieWXzsN0SNmUcS0QUl5BdxrFLhOwCqWSUjlScjlSKjmSSVDJBIh4jGg5D2SWfKzA6lmN4PM94ushERh4FsiWPfNmiYKQTP09FhJPKiKYuaINElhkrx/M9eCmT/5j38rokK5qEE9fFdhxSqSR9fWvZvWsX27dvZ8PGjSQTCc6dP8eRI0fMa2Xw4kUjahVLJb57z3f1M4VLclXooJSAElACSkAJKIHLgICknPx21Tgl6WTFxJODT32XZ663gkgI+R11Jb7f9JlfIX7N7hnTf+hp716R/szFo1F/z77ns2TuenTFec7V/9rnt/3rBwltrNm9AJx87UcpHDjTduNZrvWy+6GVEU4mRRN4afAhwPtVOLkM/uugQ1QCSkAJKAEloASUgBJQAkpACbQRgUA4+d2gS99YCfGkXYWT5RQO6iWsLOf5W1mSspWg/yo/HaRrI9hOK7VnHnvPZ+HIfVN7RhbW2vxqX/9auPKF0+u2C39NOJnfnK7WWro5ZLXO3Fz97r9iDTnvj3BLrwFrjqCouRprk+dt+xy28weEE5/mzIOZNumVdkMJKAEloASUgBJQAkqgjQjMEE4sEOEkFo2xfccOrrrqKvbt20dPTw/FYoHTp0/z0EM/5PixY1y8eNEkN7iyuanOmJZGOCmRsMukotCdCtHdFaEzFSaZCJGI2UTCIcLyKYgL2aLHRKHESCbP6HiGsUye8WyBdKZIvmBRcn3ZxEgZyCcnNni+nFFRSybdC99CmSy2ecJ/1oSdBBkiZsymVMsmU2koUwmHkmpYNhuAzJGei22VEVWEUpZkPEQqHiaViNGRiNKVitGVitPTkSARDpkslmzeYyzjMTKRZ9hINVnGskXSBZds2TLCSVnGZ8nYKrZMMLbqKJfJUfl9UeFk9heoH0bpYtk2iUScnp5etm7daoSTLZs3m9fK4NCgSQLav/8AAwPnGRsbJ5/Pc+/d9+pnCm30/qddUQJKQAkoASWgBJRACwSqU06qq62IeHLoqe8yv7YvUXCJf53TRPv9n5WEk5nCyeGnvbup+svd/90PSeD99OJOZDn6nN9sy/7OxWftr/0UktpSWy5+9MuMfP7bK74+avu/XOtl9w//dFmvu2aIJsGEePCBf/r8Z36vhfcZPVQJKAEloASUgBJQAkpACSgBJaAElMCCCNQIJ5W2llU8UeEEVpNwUlkkkQRseaovniTkk9B5lpGz8M2PQXZ0ng0sQjUVThYBojaxKASW9UPKRemxNtIagfVP+TFK2XfjuS/EsxKtVW6Toy1rjFD404RENHlgf5v0SruhBJSAElACSkAJKAEl0IYEnv3cZ/nqRGUTvWXhOCHi8Ti7d+/myU9+Mvv27iWeiJNOZzhx4gQPPfQDTp48xcjICIVCwWy+rwoEmRzl4gsnEPHKxGyXuOOSiEI85hKPWiTiDl0dUTpTSZLxBNFIxCR7FMoemXyBkYkMoxN+0snQyIRJBCkUxUupCCch8EJ4hCe3VfkZIJWH3DHYF0zEKbHMmP3EEjN+EXUkI8Xyc1IM00piCvbkv0VOMW16InYEwgrSD9eknVheCdvNE7FdoiGIORCP2nQlI6zpiLG+t4PuVIy4GV+UXDnMRLbM6ETeCCeDo2mGJnKMZoqUrBBlK2ykE8lQ8Ys1KchMLcdgXEGvJ40TTThp+Io1m+8si1gsRldXF/39/Wzbto0tW7awYf16xsfHOX3mNIcOHTaS1vDwMJlMhnvuukc/U2jD90HtkhJQAkpACSgBJaAEmiRQm3JSXW1ZxROTcCK/25tkk4ocsvzfm8SKaxsknLRB/6r5JK7dg/S3tqTveoSz7/6sSbxcaZ6tnj92zS5E4qg3pnPv/uu2G89yrZflEk4aiSZTH4qgCSdNvrnqYUpACSgBJaAElIASUAJKQAkoASWwOAQaCCeVxpdFPLkUhJNI0vwBn0J2fvOy2MJJJA5OGLJj8+tPK7WiSbjm1b58EuuYWXP8Ahx/0H9u01Uz5RTZOvHvfwZnftTKWRf3WBVOFpentjZ/Aro5ZP7sVlfNvn0voFx+D5b3Yjwrtio6L6KJE/13QpEPcPb7j6+KPmsnlYASUAJKQAkoASWgBFaUwA3Pe7aJ7pCNLa5bxrJsotEIHR0d7Nmz1wgnu3btwrYtRoZHOHb8OA8//DBnz5xhbHyMYrHkixP15IT/x957gEmW1ffZ7w2VY/f05JmdmZ24s4mwecGAVoAInxACJFkEoWQLRBKyMEGWjS2QkJVAYFkCAZJQBBE+W+RkwIQNLBsmz+7k1DMdK9dNfs65Vd3Vcaq6q+P87z611VV97wnvOVVTt/q899e1s6dQ4lD/twOfqOETs3yi6mb7xCIB8RikkxGy6QSZVJJkIkY0FsWybS0GVOoOxWqVQqmi006K1TrlqkO5Wqdad6k7Jp4bJfDjBIESRBpiSFMQ0YJBmHKi7pVogq8SSlx9r/jY+mZimaHc4fs+juOBYWKYSvow8NTzAfhGmICi01GaC8RUaobSQ3wXy/CJ4KMUGNXXlJJOkhH68gl6c3Hdx1g8hW/EcTyTas2jVAmTTgZGyvpWdgyqvkU9sPENUws4qi3hlYonSSa6xY3nZhrPec7UoGklNWNj5lneUh+u5lUkGiWdTrNu3Tqu23od27Zv02knTr3O5cuXefLJJzl58iT9/f0UigW+/c3vdO1VsdT9l/qFgBAQAkJACAgBIXANEpgp5aQVxaKIJ0o4Gau0nSiSq0VlzPH3MyVWHH/KW8aZLGH7xk5zDMi/8ln0/dZLp0zb/t/5e0b///uXXXvbHd/pUluc84OceuF/DYtYJvxVUxZrvux+dGETTq4qmjQHzxDh5Br8d0K6LASEgBAQAkJACAgBISAEhIAQWFICVxFOmm1bUPFkpQsnW26GW14MQ2fg+38PSqDodOumcKL+xH/Xz8Pa6+HRz8PJBzttTef7qzpveRE85f+beGytBF94H4xcCpOXezbD834TlKTSuj3+RXjo053X260jRDjpFkkpZ74EZHHIfAmutOOzO3dhG++E4OcIjMSybL7BYczIX5KOfYyTPxpelm2URgkBISAEhIAQEAJCQAgsSwL3/pt7GwuVAlzXw7IskskkPT097N27l/379+vkBsdx6O+/xIkTJzl06BCXLl2iVCzieR7+Qgsn2soIE0RUHomSMGzDD6UM0yfSEE/iUYNUIkI6FSOdjJFOx0kl4ySTMZTK4XgeNcehXK9TqtYplMsMjxYYLZUolQPq1RhePYnnq1pCPUJ9f6RTSVRyiRZOwqQTU+3hq4gUR6eSREyTiG0Ssy0ilqWFDsWmWq2BaWGYtsovwfEDXCWcqHJNk8BsqB86GSXACAKswMMKAkz9s8pc8YiZHoko5NIR8vkY+VySdDqLbSexrJgWhZT8UyjWGBop0z9YZLjkMlqDimfjGha+kl5MS7MMw1rCDJbWeBr9WMtDM0hE85zFq0o6MQxs29YpJ729vTrdZMeOHVrQUtLRyMgIp06d4ujRo5w/f57hkWERTuY5f+RwISAEhIAQEAJCQAgsAwKzpZy0Nm9BxZOjt7wpUAJ0mIixdPebP/KGaRNOjt365iVt13Rc1r7tp7V0Mnk79ysfpPzAsWXX3nbHdctH30ji6dOnzCz1/Jhc/2LNl92PLIxw0rZo0pxkIpwsg7dsaYIQEAJCQAgIASEgBISAEBACQuDaItCmcNKEsiDiyUoVTnIb4cbnwu5nhHhUmshX/hSGznY+h7opnPRsgee+BRLZsB1nHoGHPwfD5+cmw7Tbm/0/Drf/zMS9zz0GX/2zic/92K+HaSit2xPfhe98vN2aur+fCCfdZyolzo2ACCdz47byj1p303q82q/i+z8Lxo3hdYiXbFOrvx4HvoDhfYbB7Q/CN90la41ULASEgBAQAkJACAgBIbBiCdzzzHvGFiq5rktMJTZkMqxdu5Y9e3Zr6WTjxk1UymXOnDnDkyee5PjxJxgYGNDPqRQPLREsaGpF+NFbKRlKwtAiBj6mSgPR4om697ANFyWdJBMWmaSSMhLksklymQSRWAQrYmNYJq4fUKpVGCmVGB4d1bdCwaNcilKvJnAcA9f38VTqi8oyUQu4jObH/4ZwYroQ1MGva0FEiSaxiEU8YhGzbUwjTDip12qNdBFL11t1fepaOglCAUSVq2+mZqhqCfsIpo8WTkIBRUktLomYTyZrk8sl6cllSSbSJBNJYtGYFnKqVYeRQoUrA0UuD1cZKHmMVKGuaFkRAtPWHEPhJNwmX8x4TDgZE1LUXt0ZYJ2G073ilvZ1ZxiYpkk0GiWbzbJl82au33k9u3fv1tJWtVrlwoULPPbYY5w+fZrBwUG+9Y1vL+V55NLyktqFgBAQAkJACAgBIbA6CLSTctLa0wURT47d8uZAnYeF2vrS3W/5qzdOK5wcv/UtS9qu6bjodI3bpooZWo5ZYo7zqX/df/t5sj95x5RX19lf/jOqDz6xrMZhsebLnkc/0NXzro5Fk/GT7Xd96hMfee/qeOuTXggBISAEhIAQEAJCQAgIASEgBITASiDQoXDS7FJXxZOVJpzYMbj1xbDzrobU0fKtgpI7vv6hzke+m8LJdEKHkmHOPgIPfhrqpc7b184R0wkno5fgM/9p4tEveTfkN058ToSTmQm/9sNjC0/aGQbZZ4UT6OqXlCucxbXZ/O1PyVNwdhPUfwL8ZxEEezCMNQRGcoGBDGKaT2IYj2BG/olo5iHOfm9wgeuU4oWAEBACQkAICAEhIARWOYG77r1TCydq8/2AeCxOvifPpk2b2LVrF9fv2KHTG4aHh3nyxAmefPJJLZ6MjoxQrdUI/DlkyM6JqVqCo5I5GjJGQzhRSSNm4KrsEIygTtQKiEctUnGbbCZGLhPT9/F4jFg8RjQWxbQt3MCn6tQoVyuMFosUig6FUYNKOUK1FlBzXBzXx/XBDXQtBEGYRmLgY1kOUMUIHCImJKI26XiMTDJBIhYhYqskkQDHqWtxRckmddejXHepOh41Vz1Wz4MfmGCo/VWUSiiAKCHE9JVgowQU1UeljDhEbJdEAtLpCNlskmw6Hd5SSeLRCJ4H5UqdwaEiV0aqXBmtMVB0KDvgGhF8I6KzYsY1E62fjOkkoQ7Smm4yNQVlTsPXOGhVCSeKomk2UoES+jWj0k1uuGG/TghSfb1y5QoPP/xDnjj+BP2X+/k/X/+WfKcwnwkkxwoBISAEhIAQEAJCYHkQaDflpLW1XRVPdMKJ+hyvE05CPXwpHl9V4lji9rXymVl2ePOS8evG+K15/Qvo/bWfmPLKOPfLzeSWpZsfk/u3WPNld5eEkzmLJs3RkIST5fGOLa0QAkJACAgBISAEhIAQEAJCQAhcQwTmKJw0CXVFPFkpwokSTdbvhjt+DrLrZp4kSjhR4kknW7eEE5UcooSTmbbRfnj4M3DuADjVTlp49X037Ycff1N43czW7cj/gUNfD9NVlJSyd2qgMN/7BBz91tXrWKg9JOFkochKuZ0SkMUhnRJb7fuve9oteJVbCZxbwbiVwNsCZAiIYRrJjkUUIygTGFUMKhhmAYwDGJEfYCfuJ1p9lNOPDa12pNI/ISAEhIAQEAJCQAgIgcUjcMfdd2jhpCmdJBIJ+vr62Lp1K7t27mTLli1kMhku9fdz/PhxTp44wYWLFygWi9TrTrjAafGaG4oYhCknBp5OOTECF3xXCycq8SRqGSSUdJJo3JImyUScRDJOMpEglohhRUyU5+F6LtV6jXLZpVD0KRWVsOFSqblUay51F+qeSjwx8Dy1oEvdfExLfWSvYhkOUdvUskkuk6IvnyOVjBOP2limges5OJ4qR9XjUqrUKddU+R7lqnrO13WozBbds0CtFgslEH3vq2eVlaKkmjqm6RCJuCTiBulUhGxaJZ2k6c2myaWTmKaFU/cYKZQZKtS4MqqkkyqjZY+aZ+NhN+pSkolWWxTNxn0zx6SZQqLuw5/HlZT5DfZqE07U6j7TNHTKyYYNG7VwcvNNN9G3dq0WUZSo9fDDD3Ps6FEuXrzI17/6jcV8ucxvsORoISAEhIAQEAJCQAgIgZkIdJpy0lpOV8QTJZyMFRraJuPbIj6eSeJQqSHLoX26DQ0e1/3z24jt3TxhTGtHznH6FX+wZPxa2zdXXmt+7QX0vm6qcKISTioPHh/r/1zLb/LrxvGLNV/2PDa/hJN5iyZNWCKcyL8iQkAICAEhIASEgBAQAkJACAgBIbDIBOYpnDRbOy/xZCUIJ33b4SkvgQ17wFLXa5xh8xz44Wfh4Fc6G8huCSe77oG7Xjl7G30XrpwM23npaGftnG3vzFpQ/Uj1TtwrCKBaCIWTRA59MZzWrVaCL/8JDJ7uXls6LUmEk06Jyf4LRUAWhywU2dVU7tr9GzC9O/CMPQTGDgyvF58oga9WcpngG+p6xRimh2l5oFbJ2WVMsx/DPE1gHCES+xFnv6fkkvE/HK0mRtIXISAEhIAQEAJCQAgIgWVB4Pa7bg9MvWje1NJJKp1m3bp17Ni+nR07rmfDxg3EYzHOnz/HsWPHOXnyJJf6L1GpVHAcd/GFE6VJaNlEaRI+RqCEk/BmqptSKoxASyfRiE/UVjePRCJGKpnQMkgqkySejBGLRbBsi4AA1/WpVANKJY9S2aFcrlOqOlSqPtV6QM0FV6WEeCoJRn2UL2MYFSzTIR6xyaQS9PXk2LR+nRY/EvEotm3ieSopxaHm1KnU6hRVuRWHcsWjUFKPHS2eOG6gclMIAiWdNBJI1OlDeN1iCNRpgwNGHdOqE7E94lElnUTpzSZZm8+wJpcmEY/reVWp1ChUXYaLNQZGKwyOqP6o5JZGWoump9Qd1X91b6iqGhKKKiFojK0IJ7O+UA31JZqJbdmsW7+O66+/nltuvllLW3YkQqlU4rHHHtOy1oULF/jS578k3yksi3c+aYQQEAJCQAgIASEgBOZNYC4pJ62Vzks8OXLzG/WFA8IEiaW7n0kgOHrLm5a0XdNx2fPoB6YMuhIylJix1BznU3/Pq5/D2t966ZS+Xfqdv2fks99fVuOwWPNlzxwTTrommjRHQ4STeb/RSgFCQAgIASEgBISAEBACQkAICAEh0BmBLgknzUrnJJ4sV+FEyRjf/hjsuhtufD5EYjOzVaJJ/xPw0KdgYA7iRLeEE9XCzDq442dgw15QqSwzbarNh78BKoGkeAWUGDKfTSWb3PXzsOffdFbK+YPwjT8Ht9bZcd3cW4STbtKUsuZDQBaHzIeeHCsEhIAQEAJCQAgIASEgBITAsiJw5z13BqbK0zANnciQz/ewZfNmdu68Xqeb9Pb26ufPnjvLkcNHePLkSS5fvky9XsNV9sV8v6nomEYom4zdVNpIoMQTpU94WFqj0OoGtumHN8sjEjGJRS0tmSRTUZLJGMlEjEQiSjwWJRKJYtkxfA+qVY9iuUahUGWkUGW0VKdS9aipNBLHx/EcfL+otA5ddiIWIZ9Js66vhy2bNtCTzWjhRGkc5XJRL/AxVPKI51OtedScUGJRssloscZoUdVT1iJK3QnwA5V20rjpn9UVi5UW44GhpJMaluVqmSYZs8imovSk4/RlkzplJRGP6dSNquNRqDhaOhkaqTE84lAoubp+NzBC4cSw8Q2bwLAIjPC50HlXkkvIWVffJQ9+1SScqDENwYR8DJO1a9eyY8d29u27gQ0bNpBMJqnX62Ey0MmTOuHkHz7xD/KdQseveTlACAgBISAEhIAQEALLksB8Uk5aOzQn8eTIzSrhRH1eV5/Um5Emi/9460ffROK2XVMG6OgtKuFk8dszG49d3/19zHRiQluVcHLml5SIoj6mL6/2ttselW6y5nUvmDIG59/yEUpff2xJ58fk8Vis+bL3sT/r6Lyr66JJczREOFmWb97SKCEgBISAEBACQkAICAEhIASEwGom0GXhpImqI/FkuQonKnmjXgoFjtm2wmW4/5/g4pG5SxPdFE5UW1UKy/rdcOe/hez62dtfHIAj34THvzT/mR5NwHN/A1QiTDtbeRi+/McwcrGdvRduHxFOFo6tlNwZgY6+pOysaNlbCAgBISAEhIAQEAJCQAgIASGwuATuvvcufWVc0zC1WKIEk+u2bmX3nt1s2rSJXDaHH/icPn2GQ4cOceLkCQYGBnBcVyd9LJZwMn4BjokShFYkgkBLJzqzQ/3cSEExDQ/T8LFMH8sKsC2IRAxiMZNEPEIyESGVUOJJlFQiTiqRImLb+L5BXSeeuBSKNX1TckipqlJKHGq1GnVnFN9XKScuiWhEp5qs6+tl6+aN5HMZ/ZxKJRkdGdGLlxTbQF0GBBu/cavUPArlOqPFCkOjRS2eFEph+onnq6QTrc2EqSMqfcTwwXDxjTqG6WAbHvGIQSpqkUvY9KZjOu0km0nqJBcfg6rrU6w6jIzUGRpS0kmNYqVOzQ2lE8+w8YwoganaF+o64RaOrQgnM7welXAy6duBNWvWsHXrdexpvHay2az2dk6dOsWp06e1cPLRD39UvlNY3Lc4qU0ICAEhIASEgBAQAgtJYL4pJ61t60g80Qkn6tO6ugCA/mDakCUW+fGWj75xBuHkTaEMs8jtma2+6WQH59wgJ17w7iXj1w0+a17/Qta87iemzHOV3FK+/9iSzo/J/Vus+bL3sQ+0dd61YKJJczREOFnI918pWwgIASEgBISAEBACQkAICAEhIASmIbBAwkmzprbEk+UqnFxtwlRG4MT98MPPgVe/2t6z/77bwkmzNisKt7wQdt8LidzsbRg4BQ/9C1w6Dr479/6keuGZvwLrp15zZkKhwxfg238Fg3NIhIkkIJYKU2fUEpRqAWrq+p9z3EQ4mSM4OazrBNr6krLrtUqB3SBgsv6WBLZ1C54dxfASYKYIgjQEaQxyeoXVatxMHHVxZQyjGF6K2Sjpm8kFzgdPwkPqn5R5hmitRnDSJyEgBISAEBACQkAIrH4C9zzj7sBsEU56enrYtm0bN9xwAxs3biSdTuuUhhMnT3Lg4AGd1DA8PIzn+wTqbH8RtmDCWVgjfaORumE0pAglmliNnw215kr9rAQNpV0YAabpj92iVkAsahCPWSRiNsm4TSYRI59KkY7HiERjmFaEAIua41GuOBRU4kmpSqlSoaxu1RHq9RKBXydmW6RTCdb25nXCSS6bJmpbBK7LyPAwjqM+bhvYkSixeIpoNIkVieMGJuWaQ7GiRJMqI8UqQyMVrgwUqdbBcU2dduIbKonEIDADAtPD1yknjpZsoqZBwoK0DT0Jk55sgp5cip58mkgshm8YWi4pFlVbagwNVxguVChVHapuQD2w8MyoTjlpJp2EQ6qEE8VP6y4t9/MbLOc3DwAAIABJREFU8IVNOJl8ut5yijPTmfxcz4KmEU7y+TwbN27i+uuvZ+vWMB0oGoly5uxZzpw5w4WLF/iLD/2FfKcwvykkRwsBISAEhIAQEAJCYDkR6FbKSWuf2hJPlHAydlAz4KT5xCI+njmx4k3jfVrE9jROXcaSCFsfz9jWm9807f7Lge9s/Wm2T6WbTJdwooWTB46Ff/lpPQtZwseLNV/2Pj57wsmCiybNwRHhZDm9X0tbhIAQEAJCQAgIASEgBISAEBAC1wSBBRZOmgxnFU9WmnCiZAwlmjz2RRjtb/yJfJ6zZaGEE9UsdY3L7LpQPNlxR/h4ps2pwfmD8OAnoXhl7p2KZ+D6O+DG50NSfSPasjkVOPwNOPptKA52tgpZCTS3vgg27od4eqJwMnASHvnXubVbhJO5j7Uc2V0Csjikuzy7X9r6W9ZhRTfj+7sxjTsIgnUEZh4zSOEbCYwgri8rDHuAWPcbsCJKHAbOglGFoApUCIIKUAbjMmZwBN84iWWew62d59Kj/SuiV9JIISAEhIAQEAJCQAgIgY4JTCecqAXzN910kxZOYrEY5XKZY8eOceDgQU6dPkWhUAivVLtI27hwEqD+a24qfSO8gRmAqQJAJqyladnbcDFU4onp6WSQiOUTtQOiNsSjJpmYTT4eIx+Pk0omiCUSRONxTDuKh0HNUdJJhUKpxGixQKk0SrVawnXr2CYkYzF681k2ru8jnUpimyZuvc7QwCClotovIBZLkM7kSaYyxBJJzEgUJwiouy51x9VpJwNDZS5eLjI8WqNc9al7Br5KHjHANyGwfDzT0UKI6rPtW8QISJo+2YhHLhWhJxtnTW+aVDpNJB7HMC0qVY9ioc7oaJXB0QrDxQqFqkPZBZcIHpGGdBJRtk4onOieh5sSePT9PMd84YSTsZa2tLAhJ+n+zLJNNJra6+E0womSs/r6+rSwdd1121i/fj3ZTIYLFy5o6UTd/9mfzr7wqb3KZS8hIASEgBAQAkJACAiBZUSgmyknrd2aVTw5fNMbdFJlM0BEfc5eisdbPvomkrdNvbzhkZvfuCTtmY3H5g/8O9LPuXnK1Dl+73/EG1XX61p6nnMZz80f+NVp+3XqZ95H9dA5HYCzVPNjcn8Wa77sfWz6865FE03Gv7R416c+8ZH3LqP3K2mKEBACQkAICAEhIASEgBAQAkJACKxyAosknDQpTiuerBThRF17cfg8/PAzcO5Ad0QT04Y12+CZvwiZdRMn2+BZ+PoHoaSkjC5sSjS57qmhsJHfNLt4Uh6GL/zB3OSNyU3ddAMke8Jny0Nw6Ym5JcKs3w33vBqyG2aGUSvBd/8Gzj7WWUqLCCddmGBSRFcIzHd9TVcaIYU0CbzCovd0irifI/BuJzDuwOBpwF1ARjjNm8AVCH4ExoMEfAfffpCoOcrZ7yk5RTYhIASEgBAQAkJACAiBVUDg7nvvCgwMLNPEsi2dyrBz505uveVWLZxEIhFGR0c5fPgwBw8d1Avni6WSWrGyaL2fKJyoalvlh3HhxNA9UXLE+Gmb+jHcIxROMHwsw9XSiW36+qakk4RtkI2Y5GJR0sk4iVSCZCqpb5FYVNdYrVUpV0oUS0WKpYIWThynjmUYxCI22XSK3p48yUQC1ZJqpcbAlUFGhgvUai7RqBJOsiRTaRLJJNFkHMNS6SWq0T7Vusdosc7lwQoDwxVGCjWKFY96YGj1wzMMPDPAt0KzxvQNLN8mGvjEcUmaDum4QS4doTeXIJNNkUoreSZG4NvUKj6lUp1hlaRSqDBcqjFa8ah6Jo5KOgnClJMQYpgOozeVGDOB+aShb0yFdk6W9a5tzJ1pZ9e0ASatitF0O+i4mxkupdLYv0vCSSKeIN+TZ8uWLWzfvp3Nm7ewZk0v/f2XOdsQTv74v/9xO5gW7bUlFQkBISAEhIAQEAJCQAjMm8BCpJy0Nmpa8eTwTS0JJ/PuwtwL2PqxmYSTloSTuRff1SP7Xj99EsiZX2okgXS1tsUrbPsn30Zs35YpFR5RyS3LbFus+bJvUsLJoosmTe6ScLLMZqA0RwgIASEgBISAEBACQkAICAEhsPoJLLJw0gQ6QTxZCcKJEhlU6seZR0D93I0t3QdPfQlsvgliqaklqj+RF/pDweX0j7ojuKhaVF3bb4On/tT09TZbcuArYZ+Xw7ZhDzzr34NKTrna5tbh/n+AY//3anuO/16Ek/ZZyZ4LS0AWhyws3/ZK77s3Q6RyDxgvBO4D9nfhYrvt1X1t71UHHsAw/hHX+iT9P7h0beOQ3gsBISAEhIAQEAJCYOUTuOvuO/SVcU3TJBqN0remj927d/OUp9zK+nUbMEyDoaEhDh06xKHDhzl77izlSqUtaaBbdKYIJ43EimZwRSiZhKJJqJwov8DQ4sS4mhLKJjoZBA/LGL+3lHRiBiQsn1TUJBW3SSbjpFJxcrkM2VSCWMwmCDw8t06tVqFSLlKtlXHqNYLAxzQN4vEEuWxOJ5l4HpSKNfr7hxgYHKFcrmFaUb1PLB4nFouSyadJpmLE4xGicRM/MKjUPJ1uMjBcZmCkwvBonbLjU9NSiIGrpZMwK9cMlHBiYgUe0cAhZrgkIh4pJZ2kbHLZONlsgkwmTiySxAgiOA46SUWlnAyNVhgs1ilWfaqugeMZWjoJ1CVwTTBakkFmOxGeKUBkumNC12RmWan1NxP2mlJYqyzSmm7S/LkpmbQKJ60lthzTJeEkGo3pRJN169ehUoJU0smGDRsZHBzk3LlzXDh/nvf93h+0NrCTl0in30V0aoRJ+bOPhvARPq0E5PU1+3wQPsKnlYC8f8r757X8/tnJZ7129p0gnqiEk9AUV2+7S3c/s0DwxiVt13Rcci+5iw2/+8oprAf+/Atc+R+fX3btbWdczUyc3d/9gyl9qh05x8mXv2/J58fkcVis+dIUTpZMNGnnFS37CAEhIASEgBAQAkJACAgBISAEhIAQWH0EtHjyosSHv7zUXXv+b8KGvVNboeQSlZbx0KegMtqdVibzsOP2UDaxolcvUyWrHPsOPPZFKA7M+qfzqxfWsocSXm5/BWzaD3Zs6qEXj8CX/qijIhdk50QWnv8fIDdLssnkir06/K/fhZGL7TVJhJP2OMleC0+g0z+SLXyLrpUaeu/MEnV+GsyfxvCfA4byAGU8lm78ldv5FQI+wsWH1F9jOl1QsHQtl5qFgBAQAkJACAgBISAExgjceeftWjhR6SYqoWH9+vXs2bOHp9x6K2vWrMHzPC5fucKRI0c4cvQI58+fp1wuL+qHv4k+QEAwJpyEpwOtwknYsWbqxWR9IZQQTJ150rgFvv7ZNFwsyyFqu8SiEI9apGIR1uRSrMmmyKcTpBMRoraphRW3XsZxKtSdKpValZrrEInGyefXYpoxqjUYGa1zsX+I/svDjBTKuDowJFwMZlkGG9b3sLYvx5o1aXL5BJGIiev7FCtOKIMMVxkcqTFUdChWoewYOL6Ja1goI0SLQk2BJnCxUeJMnbjlkoz6ZNMW+axNPhsjn+0lncxjWwnKVYdhVf5ImctDFYYaSSrVeoDjmQSmhWGaGJY1dsbVqXAytv/ks4RGuslsJw/N8R7bZ0wcmvzCVbWYoVykN2XiNLfJwomC33yuOT8a910STlQaUCKRJJfLsWvXLn3bunUrIyMjXLhwQd/e81/fI8JJe++/nZ5fdvrdgJQ/+zgIH+HTSkBeX7PPB+EjfFoJyPunvH+290lnfntp8eTwTW/4xvyK6c7RWz/2ZpK37ZpS2JGblXCyvDaVArL9k/9xSqPKDx7nzC++f3k1ts3WpH/sFja//1en7D3yuR9w8bc/0WYpi7fbYs2X3761/PwgMN9qGDx/8XonNQkBISAEhIAQEAJCQAgIASEgBISAEBACisBa60aut5/HWktdQ35ptumEE5Uu8p2PweUT3UkXMW3Y92zY+yzIrFMXc+ysr8Ur8PDn4MkfdHbcbHurNm3cB/e8BpQI07otF+FEpbE881fAbP3TfhsITjwA3/6r9sZOhJM2gMoui0Kgw7eFRWnT6q1EJZlEa88hCF5NwD0YrAPs1dvhFdkzlXpyCIJ/xuKfOfvD4yuyF9JoISAEhIAQEAJCQAhcowSUcKLSTdRi+WQyyaZNm9izezc33XQT2UyWWl2ldPRz5OhRnnjiCS5evEilWllU4aR1aELZpLmWrymchEaCfqR/FYoESiQJH00UT8aTUZR00jjI8DDMupZObNMjakHcNnTiSTYRIZ+Iaukkm4qTTkaImB7g4gcOTuDhqEgTM0I8niEwYlSqBsMjNS70D3PpyhDDhTLemHCCTlhJxi3yuTi9PSnWrEmSSEWJRiMYVpRy1WWkUNfCyeBojeGSS6HqU6mD41t4gY4gwTSUMONjqpSVICBi1PUtbjmkEz7ZlEEuG6E310MukycZTxMEtk5SKRTDpBOVpDJarFOqOCjpxA0M/MDCN+3wi7FZvh3rVERpK+GkIZg0h3LC6I3pGs0fGtKJGm/FZGybSThp7tAinXRJOLFtO0y5yWVD4WTnLrZedx3lcomLFy9p4eTdv/NuEU7ae6+VBbuzcxI+wqeVQKffVcr8kfkj86e9f4uaHyrb37vzC/LI63d2uiudTydzp5N9/w/wXw7d+IZvqI/p6vP1Ut7PJBAcvumNS9qumbhc/6V3E9nUO4X30bvfRlCsLDnPTsdzw+++itxL7pzSnwu//QlGP/eDZdefxZovSjgxMN8aIMJJJ28usq8QEAJCQAgIASEgBISAEBACQkAICIFuEFiuwkm3hAsrAn3b4baXQ9+O2Ym5NTBMUMfMtCmR4pH/DSMXukEfoklQwk3v1onldav/823lT/wHWL9nYilOBR7/Elw8Gia07HsOxFQcQcumhKEv/hGUh67eAhFOrs5I9lgcAp3+kWNxWrXaatl0+1Z87z4M43WAUh3Tq62Lq7M/wUkwvgh8mNTIAY4fr63OfkqvhIAQEAJCQAgIgRVA4CnAj1ZAO5e8iXfddUdgWRaxWIxMJsPmzZvZvWsX+/btIx6LUyqVuHDxAseOH+fkyZNcvnKZWq22bIQTpZU0GzOeqjGefKJ+OfkkrimcKPhh3ohapeVhGA6opBPDwzZ8IvrmkbAC0jGLnnSSXpV2kkmQiBlEIwGWDWbUwtONsDCsOD4xytWAoZE6F/qHGsJJaVw4CVQWh4+JQzJukstE6e1NkMkmSGdSpNNZfC2F+IyU6gyNVBksKOmkTqHsUXUMXE9pJqoDYf+0dhGAFTjY1IhQIxF1SScCMimDnmyG3lyObDpDLJpUGSvU6gGFssPQSJnhgpJOqpSqdap1qHsWrm+Hq9f0rTlVGz9Mc2Y8eQVzK+fm0Zr1LEudlfvR/HXrz+r4KV7ImFykRBMTQ+8Qjmi4NaSTMUmpteIWYaVLwkn4OoqTzWbYtWs3u3bt5LrrrqNed7h8uV/LWu96+2+LcNLeu54siJ+dk/ARPq0EOv2uUuaPzB+ZP+39W9T8qNj+3iKcXI3Vtfb+czUenf5eiyaASjjh0I1v6JRnp/W1tf91H58+4UQJJ8tx2/iemQWNkc928XKSi9T53d/7A6xMYkptTzz/P+OcG1ykVrRfzWLNlxsOfFB/PnrFq37luQT8pogn7Y+R7CkEhIAQEAJCQAgIASEgBISAEBACQmCuBAz4EgZ/9KLEh7881zK6ddx0CSfdEC6UaHLrT8KG3WDHZm/t4Bl46F/AisLdr4JEdob9AygNw8GvwOFvgu/Oj8JyF05e9aGpAs6Dn4QDXwn7rQSd3c8ImbVutRJ86Y9g6OzV+YhwcnVGssfiEOj0j7iL06rVUsvTnx7hnPFvMYLfAm5aLd26BvtxGfgCBr/H+YeOQrgWTjYhIASEgBAQAkJACCwiAbUQ51nAu5sLchax7hVV1T333BWoZIZEIkE2l2Xr1q06mUFJJ0rmGB4e5tz5czzx5JOcPXuWwcFB6k59yYQTJViEK6vU/1Wqxfgp2sSTNfW7ZsLJxCGZKEIENFNTDJR04jUSQzwtnhhuXUsccSsgl0qQzyS1cJJKmDqhJJGMkEjFMW0Lw7QJjAheEKGkhZMqFy4r4WSQkUIxFE4aKRyqbYFTxbY8La/kchFy2ST5fI7e3j7i8RSBYVGpewwXqzqJZGi0wrBOIvHCJBIPfN1pEzMw1P8xAwfLV22uE7XqxCMuqTjk0jF6ckl6chkymSzxWBLDiFB3A0YKFUYKJUZGS4yWyhTLAeWaSdWx9Qd5hTgMOWkh3CKGNEdjukSSKS+GxpiEozd1G8uvmSSeTKhj7LBQMFE9140MTP1ofJssnEyur7Fvl4QTlRQUjUa1uKUSTnbu3MW2bdt0pQMDA1y6dJHfeuvb5DuFFfUOKY0VAkJACAgBISAEhMBVCeSBE4C6X4htgmjSrODQjb+uMx7V2VH4GTj8hL3Yj6/7+JtI3rZ7Sr8P3/SGJWnP1fqfvu9mtrz/301pb/XwWU6+/H2Lzu9q7Z3t97mfuouNvzvpL+9A7cg5Trzs95Yl/8WaL03hpDnQSyWeBPDb//J3H3nPQrwxSJlCQAgIASEgBISAEBACQkAICAEhIASmI/CyV/7Kuwz43cWk0xRNPvmJj2hl4OO/2viD8GI2YlJd3RRO1N/J032w55mw9zkQuYpoUrgMR78Fh74BXj1sWDIPd/wcbL5xZlEl8OHUw/DwZ0GlecyV4nIXTn7hL6dOjC//MVw4PP78mm3w4ndN3M9z4It/CFfUN7FX2UQ4uRoh+f1iEZDFIQtFetNt9+LzbozgvoWqQspddAI1DOMj+O4fcvFHJxe9dqlQCAgBISAEhIAQuJYJqMU+6vNHriGciHgyw2y49967g0gkQjKZpKenh+u2XcfO63eyY/t2XNfVC+WVaKKEE5XQoAQUx3WWUDhRHWm5mO+MwokO/5h205pC43ehbNIs028khviYgadTSAKvjuk52CrpJBYhpW7xCMkopBI26VSUdDZJPBknEotjRuIERChXfYZGq1xUwsnAuHBiKCkiUDIMWIaPEdSxDId4TCWRxMnlMvT2rCGTzRJPJLTIUq45DBcrDBXKDI2oJBKHUtmlUvfxAvB9VabSTSwM1e7AxVI3o07UdIhFPC3I5NNR8rkE+VyerJJO4kksO0K1VqdYKjMyWmSkUGCk6FEsGZSqFo7n4gV+uHwttE5CWpOFk6a7MV0SSesodCCcNEelOcRaH5lwRh5KJuGT6t5qTI1QRGmqSWPjO+3Z/KSOtPuuaRgNCWf8AMXHtiOk02ktnKjb9u3bUULX0NAgly5e4jfe/Fb5TqFdxrKfEBACQkAICAEhIARWBgF1sYP/vABNnVY0adYTJpxMUPHHzpMaav6iPA4TK6YKJ6df+37MbIL4vi0NFSZsefL2cN+hT3yTwtceGTsTG5dmxi4tsGDt3/O9/445TSrI6V98P+UHjjUvbbBg9XdrfHZ+6b8Q2bxmytQ7/9ufYFSntSzO/FAse1/9nLGxVQ1SHMfOHQH33CDOuQHWvf1lek5M3sJEnO61d/+BD0173rXY4okIJwvwzihFCgEhIASEgBAQAkJACAgBISAEhMCsBBZTOJksmjQbtpqEE5VOsv8+2PssSPXOPvncGjzyv+Hkg1BUwbOT1ipYEVi/B+76ecisnbms8jAc/gY89oW5TfblLpxMl3By4Mvw4KfG+7v/uXD7K6b2/9t/BU+2EVIswsnc5o4c1X0Csjik+0xNNj5deWu/3P2ipcRlQsDF4L3kK+/h4MGGt7lMWibNEAJCQAgIASEgBFYzgckLf74piSdTh/sZz7gniNg2qWSKvrV9eoH8jh3Xs3XrFmrVGpcuXeL0mdOcPHWK/v5+RgujWkSZweVY0vk03cnabNJJs7FhMkczW0NdIdjXuoK6V5m1RuBiBj4Ry9C3qAVJC1Ixi2TcJpGO6ZSTeCpJLJnWKSfVus9IscbA0ChXBkcoFMs64WRcODEawokqu45tucQiJqlUgt58D7l8lowWWaLap6jWXQrlKsMq6WS4ykihRrHsUHMDPM8k0CKLra9tbAaBFmaUyKJuEUtJJz7phEk2FSGTSZPLZMik06RSSSzT1BJRqVqhUCwwWnAplAwqVZua6+C4Lq7v4Xs+gZZPQpVjbA5MSiOZMjdaRJXWiaOeDscs/P90ZbampkyRXMLeEgSGlm5UvLDvq6u9GPo2Vu5CnMVPI5yoPii5JJlMadlk9+7d7Ny5E8uyGBoaor//Em95428sRGuW9HUnlQsBISAEhIAQEAJC4BomsBDpJrOKJk3WB/f/eqA+TyufW4nPQRBoIXqxH1/3sTdPEA3anQtX/sfnUbfFbq+qb9N7X03uJXdOaaqSJE699v1LyrNdHtmX3Mmm90xNN1GdOnr32/BGy4s2H3b8y9unlUjanQtqv0M3vqGr7Z2ccDK5LYslnohw0skskH2FgBAQAkJACAgBISAEhIAQEAJCoBsEFkM4mUk0abZ/tQgnPVvg2b8G2XWzj4xThUtH4f5/DpNJrrbFM3DbK2DbU2dOO1FlqMSPBz8Jg2euVuLE3y934WS69BnVg8e/DOcfh+wGeNpLIZqYvt/HvwsHvwrD50Glwky3iXDS2ZyRvReOgCwO6SbbjU/7aTD+E/CUbhYrZS1LAmqt2AOY/js59/DXlmULpVFCQAgIASEgBITAaiPQmnLS2jcRT1poPPvZ/0YLJyqVYf26dWzfvoNt27axcdNGisUi58+d59Spk5w5c4Yrg4P6OddbOcKJ6up00knzxG48NaOpSahvJUL1IZRO1M++TjvRjwP1c0DSDEiYEI+YROKmFkOUcJLM5sBUooZPqewwUlDJISXKlZqWIYxApZCYmGphmCpXJ6m4mNQx8YhHI2QzGXK5FLl8kmw+RiweAdOg7noUijUGhyoMDlcYKVQpVT0cB1xPJXwo4cREXR1YlW8aquxQOrEth3jUJxk3SSaiZFJJcpk0+VyadDKOZRu4vku1VqFc9imXDSo1m1q9Ts0Jb67j4HoevupIB8JJazJKc+ppHUSLKBNPsSenmDQlk9b7ZhmBHgmTwDdwXYNazcdxA3wPfJV80hhBfT/rmfwc9KkZhBPTskgkEuzetZs9e/Zo8UQJJyMjI1y5cpk3vO6N8p3CavuXRvojBISAEBACQkAIXMsEuplu0pZo0oSthJPlAH6bSjhppJZ00h4lm1z+0Oc7OaRr+6pUkF1fViGoU7fz7/oEI5/9ftfqWoiCrEwCJXlMl24y8rkfcP6df7sQ1U5bZua+W9jygX837/qUcNLNbf/B6RNOJtex0OKJCCfdHFUpSwgIASEgBISAEBACQkAICAEhIATaIbCQwsnVRJNm+1aLcLJ2B9z3JoilZiZ/7gA8+q9w5aS+jmXbm2nDxn1w57+dPe2kMgpHvwWPfwlUgko723IXTnbcDs/8ZTDUn/PnuCku5x6Dhz4N1cLUQkQ4mSNYOazrBGRxSDeQbr5zC777J8CLgXg3ipQyVgyBAgZ/SjTzXk5+s7piWi0NFQJCQAgIASEgBFYqgdkWAIl4ArzohT8RxGMxstks69evZ8uWrWzevIm+vj6Gh0c4ffo0J048yblz5xgaHqZUKeN53opJOJlu4ioBZaJwEq7VCoyW7A6jKZs013GF94ZOD/GJ+T4xAqJmgGUHWFGTaCJGIp3CsCLUvYBKzaFQrFKru7gqHcRXKSQWpk4jUVJImKISCieOFk5sE6JWhGw2Si4fI98TI5tLEE/GUDKDkiqGR+oMDSvppMxIoUK56lHX0okNSmhR0omh7pVwopJOXCxTJZ14RCMBsahFKhEjm46TzyXJpOIkEhEiURPbNvBci1rdoFL2qdTq1Oo16o5DvVbDcZypwklrOsk0Z8xhwMnEX4RPTX963ZRDxsirKzU3UlTGV9UpiST8hRdY1ByD0ZJHtaYEnEDLPUo6UUKKSkGZKp20jusc1upNI5yoUizTIh6Ps3vXLvbu3cvuPXuIRGxKpRJDQ8P80i/8knynsFL/NZF2CwEhIASEgBAQAkJgIoFupZt0JJo0m3Bw/+v1WY06g1HCeSjNL/7j+QonS9X+Te99FbmX3DVlTnuFCk8893fwCuUl4dkOjw1vfwW9r372tK/HY8/7Hdxzg4s2H9a//WX0vvo5835vOHTjr3eVd7vCSbPhCyWeiHAy76khBQgBISAEhIAQEAJCQAgIASEgBIRAhwQWQjhpVzRpNnW1CCdKiLj3tbBz0ldIKlVjtB8e/yI8eX9nosnk4bSicMcrYMedEJllFfWJ++G7f9uedLLchZNEDn78TdC7tcPJPc3utVIo/Cg+SkJpbiKczJ+tlNAdArI4ZL4c1z19JyafxuCW+RYlx69kAsZfEku/WaSTlTyG0nYhIASEgBAQAiuCwEwpJ62Nv6bFk3e98+064SSZTJLP99DXt4aenl6deNLf38+TTz7B8ePHOX/+PCOjo1SqVTx/NQknQSP9Qt2rm68XbYWxKA0RpTFbwqVcYXpI1POJ+j62WuBlephKOolZRONxTNvGCwyqjke5XMXzIFCJG1o0aSacGLoKpUSEYkgonFioMg3icUhlDHJ5i56eBLl8mmQqAUGEcjmgUKhr4WRwuMBoqUap4lFzTHzfIlBSi6FKUaks4c00PWwr0LeI3ZBO4hEy6QjplE0yESGViITiiR0FInguuK6rb3WnTr1W1z83E040lllcjebJ83TCiVoTFy6Mm7S1iiUtP09JKNG/C4UTJ7Ap1kyujLiMlhwqVRfH8fB8U3MPpZMwq2a8yma+7vg4d/SONp1wosbTNMeFk337dMpJMpnA83yq1SovfsGL5TuFjkDLzkJACAgBISAEhIAQWLYE5ptuMifRpElDJZyEckJTNWnKJov7eMPbXz4n4UAlnPR/6F+XrP3RzX0zppyU7j/G6V98f0PmWVyeVxslxoyPAAAgAElEQVTP7H23zpgoMvi33+DS73+qoR4tzny4/l/eQXzflnm9SKtHznLip3+/q7xvPPg/5nTe1W3xRISTeU0NOVgICAEhIASEgBAQAkJACAgBISAE5kCgm8JJp6JJs7mrRThR/Ulk4SXvHk85UYLDw5+F0z+CysgcBmiaQ0wL+nbA3a+E/OaZy3zgn+Dg165e53IXTtQXguuuh+e9FazI1ftztT3UhSgL/XDoa3Ds/4YCkAgnV6Mmv18sAnP6knKxGre863mFxYYTr8QIPghklndbpXWLQ8D4Fp71M/T/4NLi1Ce1CAEhIASEgBAQAtcogXYXAl2T4skn//kfA7VIPhJRskGCVDKlF8xblqVTTY4dO6qFkwsXLmjhpFqraeFEbXPIhVjQKdjuyZp2Sca2UDRRvRkTTpqP9XNhqeFSrlBcCIWTANsPsNQlTHDB8jFtAysSwbQtfMPEdZVkUNfSg4FKHLEa0okST0xdjloGZGopxMUMVNKJr8u07TrxuEc6E5DPx+lbmyOfzxK1E3iuTbXqM1qsMjA0wtBohZFCnVI1wHENPF/JJurbmTClxTACTHWzVAKHuvlaPIlFIBEzSCYMUgmbTCpKJh0nEY8TjUaxVEqKYRAEPr7r4TqhbBIEDUmjhWNrYoz+ufE79fN4kMmklJOxhy1HNySTsSLGHmsNqEUYCY8xDJO6bzNSNbgw5DI4WmG0WKNScXA9A79FOhlr7phM1JRN5jCTpxVOgoZwkmDXrl3s27uXPXv3ks1liUaimsMdT7+z3Wm6oK8VKVwICAEhIASEgBAQAkJgXgTmk24yL9Gk2eoDN7w+CD+rq8/7S3dvb+pl56ffgZlJdAS0/MAxTr32/Uva/nVveBF9r3/htO2+/KHPo6SYpebbWn/ihq1c9/E3Y03D2i9UOP7c38EdLS/afIhumVna6WQynH3TXzL61Ue62u5OE04mt7db4okIJ53MBNlXCAgBISAEhIAQEAJCQAgIASEgBLpBoBvCyVxFk2b7V5Nwovq091lw64vh/CF46FMTkzS6MWbNMqIJePrL4LqnQnya1dVKqLj/n65e47IXThpd2LgPbv9Z6JlJsglC1qd+CH3bw0QU0569/1dOwIOfgp13w+5nTNz34hH40h9dnd9C7/HaD4+vnljouqT8pScgi0PmMgb790cZSrwbeFtjldZcSpFjVieBY3i8gP6Hnlid3ZNeCQEhIASEgBAQAsuAQDspJ63NvKbEk8cffyQM9DAMLZmoe7U59TqnT5/m6NGjHDt2jIuXLjFaKOiUhqZwovabw1L9BZsS7Z6sTRBOVKqJ7sW4cBL+rP8fiibNNA2VyRGEKScRHywvFE50KorhaR/FsAxMy9aWhedD3XGVojImnCjRJEw6CZ/VQkjga9EkFE4aN6OKbdeIxVxy2Shr1+ZZsyZPOpkiYsV1kkm15jI0XGBwpMzASIXhokOlFlB3VbKHSikJM0S0JmMaemxV9K9pqEQVD8twiVgusUhAMmGRVcJJJkYqmSAZjxGLRYhFothqXihCWpBpOh9Bi1TSnAUts2GCjBIybN0mqSeNX7XOpoYM0mqvTChA9cfEtCzqgc1wFc4N1egfLDE4VKYwWsXxDDzPxA803Za52ppg082Ek6ZwEmfXrt3s3btX39asWaMTg5TItWvHrnan6YK9TqRgISAEhIAQEAJCQAgIgXkTaPeiBq0VdUU0aRaohJN596JLBSgBovc1P0Zkcy/OucGxUr1Cmdrhs+OPRytUWx53qfp5FbP7q/+NyKbeacs4/66/Zfgz359X+d06WDG+/tPvILJ5zbRFnnnjX1L42iPdqq6tcvIvvYtN73n1lH0LX3+Uwb/5+oTnY/u2YGWSY89Z2VBQUm1WiTLd3m48NLeEk8ntmK94IsJJt0dWyhMCQkAICAEhIASEgBAQAkJACAiBqxGYj3AyX9Gk2bbVJpzYMUj1wGg/6GtRLuCm/pbftw2e+cuQWTexotUmnKj1A8k8bHsK7Hom9LaE6JaH4dh34OQDMHwhTJjZfBM89SWQ7pt9ANwaqOunKvGmdRPhZAEnrhQ9IwFZHNL55DDZ+PS/AH5JZJPO4V0TRwQcxzR/gfMPfPea6K90UggIASEgBISAEFgKAnNZEHRNiCePPvpw4Kur4gZg2bZOYVAnPa7rceb0GQ4dPsSRI0e4fOUKxWKRWkvCyWwDuWxWP7WGYrQ2uNnAsbQLwoQTbd80BJSx/ZungY1UjQCdTmI1Ekr0UWMpKWGkR5iIAirCNVRLwlQTda9sFvVfKJyEKSdGoJJOlGxSx6SGaVSxTAfbcknGTXK5BL35DPlchnQqSUR9sxWYlCt1nXByZaTC5eEyoyWHSh1cPzqWpmKqek1lwzTbryQYJZ242KZLxPaIRiAeNUjELRKJKIl4lFjUJmrbWjixTDO8tyxMJa6MpZw0WDUfzzAptLCifqf30z+07BlyUL9r5smA+rYuHIvx55reipJ6LOxIhFQqjYPNqBNwuVzn0pUil6+UGR6u4fsRXM/EUyknGPh6XBp1T0k56fBtaYaEEyXBxOMxLZzs27ePPXv20NPTQyaTJhaLs3fXXvlOoUPUsrsQEAJCQAgIASEgBJYZgU7TTboqmjRZPK4STkJtvqGxh5+V5XFnPGL7NrPz0++ccYqde9ffMPKZH+jziKXia2eSbPvrtxDf1/JX95YWD3/2+5x7598uevuu++C/J/Njt0xhp+SX0a89sujtaR2fbgknzc7NVTwR4WSZvXtLc4SAEBACQkAICAEhIASEgBAQAtcAgbkIJ90STZp4V5twshTT5vm/CRv2Tqy5XeEklgZ1/OTkkOUiXMzEUy1/yK6DagGUcDLdZkXhlheECSap6a8hM+NwLZf+S8LJUryilq5OWRzSGXuDjU9/D/BbwFUCjTorWPZedQQOERiv5+KDamGnbEJACAgBISAEhIAQ6DaBTlNOWutf1eLJl7/yRb0GX8kEiWSSWDSKbdsEfsCZ06c5ePAQh48c1sJJuVymVlcL+du7dMdykU5mPombKD+E0ki4SKuZyNFcWDQ2IVpSPtTuYyJF4zh/TKQYl1TG9BIlmqiEk4ZmMi6chI6LoYQTQwkn1YZ04mAZHlE7IJWwyabj5PMp8tk0qZQaqzi+F1CqOgwWqlweKun70ZJL1THxPRN8JbpYgKViTgh0dIsSTlTmh4tpulimi235RKyAiG0Qi1qhbBK1iDQkE8sysU0L0zTHhJNQ31BJJ01RJ5RnZts022l2CdGrxWHNxJFQNNGPtYgSPq/lHAMikQiJZIJ8T57AjlL2YLBS5+LlIv2XywwN1fCDGJ5v4Y4JJ2HV41JRWOeccnqmE0581TaDeKI14WQP+XyeeDyhX1dPufkp8p1Ct9/dpTwhIASEgBAQAkJACCwugXYvZrAgokmzqyrhZPxj9bhkEf5eHodZks1tdh5rXvMcNrz95TPOov4P/StXPvT5tsvrJn8lmWz/67egEk6m26pHznLyNX+CX6guavuUBLP3B384bZsO7H/9mAS1VPPxpkN/viDnXZ2KJyKcLO6bs9QmBISAEBACQkAICAEhIASEgBAQAtCJcNJt0aTJ/1oXTlRKiUrkUOLEXLe5Cieq3tt/FrY/HazIxNqXi3AxVybN49RaAZVysueZsO85oESVdrbl0n8RTtoZrdWzz4J8Sbl68Ezqycan/SoYHwSiq7aP0rFuEjiIYf6qJJ10E6mUJQSEgBAQAkJACLQQaHdh0EzQVqV48oEPvj9QskkykWRN3xpyuRypRFKLBUo4OXDwIIcPH+bKwADlShnHcVaJcNJqPTREkzBmQ4+//v94LEfTPxmbG2Mnhs0dlcehQzom2RSNNBOVfGFo4STUKHTuyVjiSPMZlTrihLIJDob+2cM2XGIRSMZtMukYPfk0+Vxap2ZEIxFcP6BYrTOgkk6GywyNVhkpuTh18FwlnSjhxCbQ1wBQCSueyl7RKSeG4WAYSjzxsQwfy4KIZWDbJhHb1Mkmai6oeyVTNGJKVCmNhWyN4JQGEN2lhrgz3QtpKp9wr2aKydh9U+xppMgoQUbdVLstMyAWj5DJpFi7bg2ReIJaYDBUrnOxPxROBgfrBIYSTmwtnKijtWvTEE6aiTRh7XNQo2YTTuJKONnF3n372Lt3D9lsTssmnufxzHueKd8pyD9LQkAICAEhIASEgBBYuQTaSTdZUNGkie7xfa8LTWwlZ6skP3UeIo/nzGPTe19N/qfumnFmjn71Ec6/62/xRsuLxjv/03ez4T++HCs7vWziFSpaNqkdObfo49/76uew4R1TJZ3C1x5BJZws9XzsdsLJ5InRrngiwsnKfbOXlgsBISAEhIAQEAJCQAgIASEgBFYqgXaEk4USTZrMlqtwolIzvv93cOko1CvdH2ElmmTWwi0vhL4d8IX3Qa00t3o6FU6iKbjuVnj6yyCemb7O5SJczI3I9Ecpzre+GDbsubp4slz6L8JJN2fA8i9LFoe0O0Ybbns2RvCvQLLdQ2Q/IQA8ju/cx6VH+4WGEBACQkAICAEhIAS6TGA+KSetTVlV4smrX/OqIB6Ps6a3l23btrFh4wZ6e3tJxOKcPXuWgwcPckgLJ1eoVWs4rjNVqphhoOawjL/LQx4WN/UkbmKySbPSMcmk8URTPWlKEDM3riGRhMZJy25qAZih132FKSdN2SR0HEz1rVOzfVpMUVfebUonSjZxx262qZJOIBmzyGbi5HMpenoyZHMJ7IiF4wUUKnUGRysMjFQYGK5QKrvUa0o6sQh8JZyo6wBYBIHfkEI8MFwtnKDqNQJMAywlnGjRJOxO2GrViQZJ3cdwfZt+upEIE/Zz9m2mhJPxoxrJJoGBGYSSjqmFEJXK4ulElqiSb5I22WyCDRvWEk+l8AyL0ZLDJSWc9CvhpIZvxHGbwolahGfo2hv308+BtifgDMKJghKPx9i1azd79+7Vwkkul8d1XYrFAj/5opdcDVHbTZAdhYAQEAJCQAgIASEgBBadwGwXMVgU0aTZYy2cyNZVApt/7zWzSifOuQEu/N6nUFLFQm6RzWt04kr2x2+dsZqmbFI9fHYhmzJj2Ts//U7iN2yZ8vtz7/wbhj/z/SVpU2ulNx1emISTyR27mngiwsmSTwVpgBAQAkJACAgBISAEhIAQEAJC4JojMJtwstCiSRP2chVOVPt8Fy6fgIc/F4on3dqsKNzyAtj9DEjkwlIPfwPu/ydQf5rvdOtEOFm/B572Uli7AxrLD6atbrkIF52yuNr+lh0KPre9Avq2z7z3cum/CCdXG9HV9XtZHNLOeG66fSuB/11g6jfO7Rwv+1zjBIKvcuGHz5vbpYavcXTSfSEgBISAEBACQuBqBOabctJa/qoQT+778R8LUskk69atY8+e3Wzbvp3169aRSCQ4e+Ysjx84wKHDhxgYGKBWq+mUhikpFTNQXy4roKYXTqa2ToePTNnaERNaRZKgJR4lLHBcNZksnIypHFpM0RIHvk41MbRsouQTJVo4WLhEmtJJPEI2HSOfT9DXlyaZjGFGVJJHQLHiMlKocWWkyvBIjULRpVIJcD0bHxs/UCknoXShU04MlXaixBNVZyiRWGaYvqLkE98P8JVgonbX3Qm1mWaKSVM20Tu0OCnTTgmNMpQ+pttaU2NMVY9vYTZEnFC+cTANh0TcIJmyyGZjbNzYRyqdITAiFBvCyaXLJS2cBGPCiYUXuj+69qZ4Mqdkk2bDpxFOFCt1demmcLJv71727FHCSY5qtcrQ0BA/+4qfk+8UrvYuLb8XAkJACAgBISAEhMDyJDBTusmiiiZNNI/te10QBpqocwj9qbwRcCKP58Nj83tnl04U/9L9R+n/0OcpP3C0q/ztbAKVHLLmNffNmGqi6leyyQmdbHK2q/W3O5+im/vY89X/NuVVqtp19L534ReqSz4fF0s4aUKYUTwxeNenPvGR9y7PtzRplRAQAkJACAgBISAEhIAQEAJCQAisRgLTCSeLJZo0eS4H4eTe18Kue2Yf4WPfgQNfgZELc58Jdgw27IXbfway6yaWUxmBr/wpDJ3rvPx2hJPserjp+aHk0s62XISLdtrayT65jXDjc6/O4fh34f9+vJOSF2ZfEU4WhutyLVUWh1xtZNbuT2Mn/hfw7KvtKr8XAjMSMPhDzj/0NpFOZI4IASEgBISAEBACXSbQrZST1mataPHkrrvvDJLJJBs2rGf//v3s2rmLDRs2oJ47ffoUjz9+QKecDAwOUK/X8X1/VQon08smapjnIpyMiyUtSsk0CSfjQkoonKjNb5FOmuKJgxk4WIaSTnxiEYNE3CKbslnblyaXT5JKxbEjUVzfpFzzGS7UuTxQYWCoxtCIQ801cQKlsFhaa2nWperDUJdVUc8qaUSlnKhUFpUsYujxVsKJDjVpHNYMOtFlGM3SwmO7salitKQTWJi+akWARR2TOpZRJxELSCVNcrkYmzb1kc5kMUwlnLhhwsnlEgMN4cTzbRzfxJsx4WSOLZ4h4URxi8Vi7FYJJ/sawkk2S7lc0SlBr/r5V8t3CnNELocJASEgBISAEBACQmCJCUy+eMGSiCZNBirhZPzT97hkEv5+ZT6O7duClU1Suv/ImESzFP3ZcpWkk+YYKPFk6DPfp/C1H41JFnNpb3zfZnpeejf5n7p7VtFElR3KJn9M7fC5FpF/ccd7Jj7Dn/0+Z9/xN8ti/t18+H8uyXnXZPFEEk6W+F1bqhcCQkAICAEhIASEgBAQAkJACFyDBFqFk8UWTZq4l4Nwku6D5/0GZNbOMgkCqIzCiQfhkf8N9VJnEya7Ae78OVi/G6zINMcGYdnf+nBn5aq9ZxNOlOSiRJNd90JKrX5p81uQ1SacRBNwy4vh+jsgkZ2dQ+EyfOF94Xgv9SbCyVKPwOLW3+bLc3Ebtaxq23DbP2IEP7us2iSNWaEEgldx4Yd/t0IbL80WAkJACAgBISAEli+BbqactPZyRYond959R5BKpdi4YYMWTnbu3MnGDRtRz506dYpHH32UAwcPMDQ0SL3urEjhZMpU1GJEu3JEZ8JJ6Fw0TxuVNDFee5gN0vhdgBY7wr0b8Rv6UShuqKQTlXKib74TpnvgaOEkYgVErYB41KcnF6GvN82a3izZTBo7msALIlRqcKG/xPn+EhcuVyg5ARUPnEDpG2ajHSGH8HrIjYYaqt6mJjPx9LfpxIR7jh+ju9ER09nfHMLiGsJJYGIGTeGkhkWNqFUjmYCefJwtW9aRzWawrFgonFxqCCdDNXwjjhc0hBOd6tJotaFzTub3DjWTcEKYcKKFE5VwsncP2aZwcuUKr3qlCCfzAy9HCwEhIASEgBAQAkJgSQi0ppssqWjS7P1je38tjCdU2skquFfSxY6/fqs+zzjxC39K9dCZJe3Xmtc8h43veEVbk80brejUk9IDR6kePEPpweOzjkt0Sx/xvZtJ3bmHzH23Et28pq16qofPcvrX/yf184NLNu7RTb3s+drvTtteNW6lHxxZ0nFrvh5uPvznS/q3XCWeBAFvxeDbknDS1vSWnYSAEBACQkAICAEhIASEgBAQAkKgSwQawskzwP+TT/3dR7/cpWI7KmY5CCeqwbEUPP1lsOWWhpAwSy9G++HRf4Uzj0C9PHt3k/lQ9rjlBWBFZ97Xc+DSUfj6n4NX7wjhtMLJ0W/BqR/CU18CfTtmKa/5Z/BJ346sFuEkmoRNN8BTXzo1VWYyFSWYnH0UHvoXqHUoFHU2Yu3vLcJJ+6xWw55L+iXlsge48WkvBePvgfiyb6s0cCUQeAzf/CkuPfDkSmistFEICAEhIASEgBBYMQQWIuWktfMrSjyZLJzsUsLJxk2k0ilOnjgZCicHDjA4NIjjiHAy/SxvSTSZJJyo/celk9a8k0aKhy5w0mmmThzxMZvCSVDHCJRwohJOPCImxCyfmO2TSVqsyafoW5OltydLPJEiIEa1BhcHapy7XOH8lSqjNZey51Pz/EbCic4QCWsfcy9C+WRcgzHGftkUNMaTYMZFnFA4USV1IvLM/n5hauHEQN2bgY+Fo1NO7KBKxKqTThj05BJs1cJJFsOKMlp2uXi5KZxUNQc3sHXqi6eIjgknzbbO4z2rA+Ekl81RKpe5cuUyr3rla+Q7hXlgl0OFgBAQAkJACAgBIbBEBNRFC1Siu7pX53tLvmnhZJVs8Ru2sOOvf0Onm6jNGy1z4hf+hOqhs0vaQ9WubR96HZFNvR23o35uAOfcwJTjUnfs6bgsdcDA33ydC+/95JyO7eZB697wYta94UVTilQyzPGfek83q5pXWTcfWZqEk8mNfvkrf+l5S7W4Z14A5WAhIASEgBAQAkJACAgBISAEhIAQWLEElsO56HIRTtQgGibkN8GNz4Wdd88+rL4LA6fg0c/DuQMQqD/Zt2ymDbvvhf0/Dpl14TU3ZtqGz4WSw8Vj4NY6n07TJZzUimGSiko4mW07+QDkN4f9bt1WunCixnLzjXDLC2HNNlDjMdv2xPfgwFdg+PzUsex8RLp3hAgn3WO5EkqSxSEzj5LJxtt+AMFtK2EgpY0rhsDvc+Ghd0zT2k7/oNbpa1fKn32KCB/h00pAXl+zzwfhI3xaCcj758p6/5zvB6YVIZ5MEE5u2M+uXePCyamTp3jkkUdC4WRwEMcV4WT6STG7cKKOGU8+aeocjWSTZsJJM2PEUEKIulixpwUTM3AAByOo68e26RM1A2IWxO2AXDJGby5JX0+Gnp4U8XgKiFKpwsUhh/MDdc4N1Bip1Sm5LjU/FE70f9oeCe9D+STQ7dTPjv3rFSauTEgEmSSXhPs2DuySdKLaYaobYPqeFk5sJZ0ENWKmQzpusiaXZOvmdWRyWQIrylDF4eKVIv1X/h977wEn2VXf+X5vqlzVaXpy6smDEiBQGIENBhwWDCbZb3kGJDAOaxtsA8J415/1s70mr71mnz9OQoC9NmuQkLHhAwaMvc+SjJCQEGgkzWhyns6V69YN73POreo0nbt6prr7f/lcqqv63hO+51Spb8353l+RoaEaAbGGcGKhFR4j2qNtoR/HU0Z+wcJJif7+ft76s29f6N8FS/0ckvOFgBAQAkJACAgBISAElk7g+cATSy+mdSU8uf8Xw7Fgk8ZftyvxefzAVnZNkE2ahJrSSeXps40rlQnBGVexv2Y2ybq3vWJayaJ1ozlzSUrkOPvBz6A5NANtrmL/dYBOoz47l2TfN35/TAya2OqzH/wsIw88HAWMXKP2TeTTLsLJ1ZgjUocQEAJCQAgIASEgBISAEBACQkAICIF2I9BOwslENluuh5tePbesoEST49+GH3wNRi9GJSh5Q92KXwkPSnyYdgtBJWoc+3f43j8uTjRpljudcDLbOKs2D52BJ/4hSvSY7vyVKpwo3rn1cP2Pw65bZhdNmtLQ974M537Qbu+MqD0inLTnuCxXq2RxyExkN9/8AUI+vFzgpdw1SyCPwZs5/9jUiLeFrhBb6HtXyp99ygkf4TORgLy/Zp8Pwkf4TCQgn58r6/OzVX+AtbV4ctuhW8N0KsXGDRs5ePAge/bsYdPmTWQyGZRwMpZwMjSEW3cJlLCgVpHMY5vfUfMoqNWHaPtjvq0bT/KYuRnTCSfTfPw3BA9VTiR1NDJGGqkooW5XQGgEGIbXEE48LZsYjAsncVPJJgYp26Inl6WnI0NXZ4psJobtxAl8m3I54NJowPnhOueG61o4KQd13FBlfZiTZBMzjJ7rNqkFQsaEpJOGADMhBqWBYZxhlHAykdN82c5GVMkvIaZKegk97NDDUgkvoUvM9MnGbS2cbN+8gUxHDt92GKy4XBwocHmwxPBwDT90IuEkHBdOlt6yRpsXIJyoBJZSscTAwABvfasIJ61+O0t5QkAICAEhIASEgBBYiwSUcLLS+931+tvZ+qG3zdiN+vkhnvmR/9ySbm764JsZfuDhRaemxLb0sP5XX0PXT93WkvbMVYjq+6VP/iPDX3x4rkOv2u83zJBu0spxalVnbmyThJNW9UfKEQJCQAgIASEgBISAEBACQkAICAEhsJIItKtwohjG07BhH7z4zZBZNzvVagFOfTdKFdl2U3TubJtKFlHpKMPnlj5aCxFOaiV47H448wSoNqtttQgnivkN/yESTZIds3MtDsDjfx+JJopJu24inLTryCxPuxa6aHR5WtFupW69vRvfPQlk261p0p5VQeBfuPDYj0xZFbjQf1Bb6HtXyp996ggf4TORgLy/Zp8Pwkf4TCQgn58r6/OzVX9I/SvwO4AST9puO3TH7WEqmWT9hvUc2H+A3btVwskmMtkMZ8+c5Qc/+AGHDx/Wi+Vd18UP/DUmnDSHbLq3b+MjXosk0dZQSMaeaa9lTMZQf9GOH2tGpsaEORGipBO1G3hYoYutkk3CWpTwYaiEk5C4Y5GMO2QTcdZ3ddHdkSWbSeE4FnUfytWAkUKdoVLA5XxAf96jVHep4lEniGqMgkswwyjVxETJHWqfKJw0pZIpecFjLY6YXNGNMZlnIf8JnMg3El7MULVVtcnHDH0sLZ34OuElk3Do6siwbcsm0rkcgeUwWKpyaSBP/1CJ4ZEqXmDjh2pXZyn0qrRJQxC1f6GfzA1ZaOofQ4FiiUEiEWfvnr3s37+fffv3kc1kKZUi4eRtb7tzIVDa7vNCGiQEhIAQEAJCQAgIASHQHgSe3PcLKhaRKFJi5T12vf42tn7o7TPCVMkeZz74GaqHzyy5f1s//HaU3KJSU46/7Q9RZS+WW2xzN+vf/ZPkXnETVjbZ8smg2jbwmX9m+P6HltzvVs4L1e89D/znadNNLv/PL3Ppk//QVu0V4aTlU1MKFAJCQAgIASEgBISAEBACQkAICAEhMG8C7SycNDthxeAFr4O+F0Oqc95du+LAqckiiy8pOlOleag0lR96F3Rumr20ejWSTJRsUgVNAGMAACAASURBVB6ZfOxKF04Uh603wC0/M7cYVBmFE4/Ad/8efHepI7D854twsvyM26kGWRwy3Whsuvk9wB+100BJW1YVgQqh+RNc/I5arNncFrosbKHvXSl/9ikkfITPRALy/pp9Pggf4TORgHx+rqzPz6X+QdXWokmzc4decnuYSiRZ17tOL5LftWuXFk5UKsOFCxd45tlnePaZZ7l0+RLVahXf8wnUNyfz2BY64edRZGsOWVDCyXRv4StFkzHVpJFWckVDJ0knkaURlTLhPxNqnZjatWRRxw5r2EEVhxpxPGJmgGNDMpXUgklHJkNXLks2nSERS+D5IfmSy1CxxmChxmgl1Hu+ElALPFx8AiMaO50eEqr0EB+jIXSYRoBlhJhjCScNOQUlUjR6qNutnjVH14iEE/Xa1P/iTZBr5nrrRyqI2iITRj1XbdSPSpIJ/SjthJCYSndJxOnIZfVcTWdz+IbNcLHC5cE8A4NFhkeVcGJGsolOODEawol6nNyapQonzeKCQK35u1I4UWlBWjjpH+Dtb79roX8XtGbOSylCQAgIASEgBISAEBACq4qAFk70n+EN2aTZuxXwfD6yyfG3/nctiCy1f03ZpIlnTDp5+kz00iJ5WbkUuVfeRO6Vzyd9y74lySdKMil++wiDn/km7vmhSIZps/GcyrHZPJVucvR1vx+N1RJ4trq/Nx75M7nuWlWfeNIZISAEhIAQEAJCQAgIASEgBISAEFhJBFaCcNL8GiO7Hvb/MBx4GZj2wihPlyyysBImHx1Lwk2vjSSYZG72ks49BU9+GQZOQuBdeexKF0523wa3vzVKl5lpU/0++iA8/U3IX4Z5LmFZyhC15FwRTlqCccUUIl9STh2q9bduwPK+BRxcMaMoDV15BAz+kfOP/eTKa7i0WAgIASEgBISAEGhDAuoeFSeAJdyrYtZerQjRpNmDO156KEzE4/R099C3q49dfbvYvHkznZ2dXO6/zLHnjnHkyBEtn5TLZepenSBYq8LJ+Lgb2lqY5vJw2tcbC4ammA1KToi2hm7R9FhQySN1nLCi9zg1UqZPyjFIxG0yHTlyHR105rKkEwkcJ04Y2pRKdfpHSlwerdBfqlN2QypuSNUDj4DADAiNKDVECyd4mKGn5Rb9aPhYeg+xDBriiYGpflaaiWFimqa+tcqkno89n8qjYdDM+naJpJJoaySqTBBO1GtN6UT/bCjhxNYpIulMlvUbNpJMZ/GxGMmX6VfCyVCRkXyFum+MCSdRuonSVSLhZFyXWXzCyRV+TUM4iU9JOEmn01o46e8f4K473yHfKbThfxSkSUJACAgBISAEhIAQWGkEvrfvF0J1PRFqSTv6+3YlPO9568vZ/J9/ekbcSr5QsomXLy+5P9saySZTK5uYdNIqfomD28jcug9ncw/Jg1t1EkjiwNZJVfuFCtWnz6AeK0+f0UkrSjQJ8uW2Hr/MLfvY9Ve/Me2YqRSakfsfbrv2i3Cy0j7RpL1CQAgIASEgBISAEBACQkAICAEhsJoIrBThZCLzdX3wojfBup2zSw7qHJUsooSP734RCpeXPnJ2HLZcDy98PeTWz1yeukdJcQCe/Rd4+lvTiybNs1e6cPLKd0dMptt8LxJtnngALh5ZOv+rXYIIJ1eb+LWtTxaHTOW/+UX/kTD8m2s7LFL7GiBQgeAgFx4/tQb6Kl0UAkJACAgBISAElpfA7wD/dRmqWFGiSbP/h+64PYzHY3R3d+t0k76dfWzZuoWenh4GBgY4diwSTs6fP0+5VMZ1XS2cqBSOuba5j5irhGX6/WISTqZ0Jkr5MFQYx4RtLAdkAp2JB4QT0jWiNIzmNil1IzSwQhcnrBKjQsJwycRCMgmbbDZFR3enFk4y6SyOFcOrh5TKLkPDJS6PFBko1MhXA2q+gRsYeIFBYIZ6x1CpJiopRO0etpJO8LD0o0oR8bBNsC0DxzKwTBPLtLAtC1PthtrN8T43Ek+aeS3RL8ZFmvmOYCSdTN4nvtb8WSFzbAvHcUgkk3T19OAk0tQDi9FCjf6hAoPDkXDieuCHqqcq4cQcSzgZE3waLV1swsm8hJN9+1DCSbFYpH+gn3fc9XPyncJ8J4UcJwSEgBAQAkJACAgBITAjASWcrDQ82z70drrecPuMzVYCxrFmsskSOzdXXQOf+WfO/8HfLbGWtXH6rs/+hpZppm4qjeWZl/9WW0K4SRJO2nJcpFFCQAgIASEgBISAEBACQkAICAEhsDYIrEThRI2MEj827o1SRpR4Mt126Qh894GZk0UWOsKqnhe9GZTwYs2SsOLX4fA3ItmkNDx3LStdOJmu/arXhX545HORaOLV5ubQjkeIcNKOo7J8bZLFIRPZdt+aI+H9L0Jes3zIpWQhMEbgt7jw2IeEhxAQAkJACAgBISAElkBgOdJNVqRo0mR4+6HbwlgsRldXF7t29WnhZNu2bfSu72VoaIjjx45HwsmF8xQLRWq1Gr7vry3hRHkaUyddqBSLyZqFPkq/3kzQUCdG68DGVoPpdI1IrJhOOIlcmEg4iVEjYVRJWC5dGYeujiQdHWmynR2k0mkcJ0ndhWKxxvBIiaHhIsPFKvmqT8UzqYcmXmhojUQlmyjZBFTCicoDae4ejhkQM0McCxwrJO6YxGM2iZiN49g4toNj2zrhpCnajONQySfTpb3MkAAzzZs3YttMOpkonTTJNXjpY9SXbSppxcJ2bLIdOQw7SbVuMDjSEE5GlHBSoqaFEyWbWISGEk+irJRoix51KxexVE/1eT7Cyd59e8eFk/5+3vmOd8l3Ckv4AJdThYAQEAJCQAgIASEgBCICT+z9+fGEk2bSSRs/bv3Q2+h+w6EZh2/0G9/j7Ac/gzdaGk82WWR/tn/4zlnFluEvPszpD3x6yfWMJcossp0r5fybjvzZtOOmUlqUIBQUKlHSThtxEOFEPimFgBAQAkJACAgBISAEhIAQEAJCQAhcOwIrVThpElPiyY+/D3p2TGY4cAK++nFQ8seSNgPS3XDgh2H/y8GJz1yaquvyMXjsCzB4ev61rkbhZPBUxH+liibN0RPhZP7zeDUcKYtDJo7i5hcfIgweAHpXw+BKH9qdQPgdrPgPc/bhSru3VNonBISAEBACQkAItC2BVqabrGjRpDlCtx26NRJOOjvZuWMnfX19bN+xnY0bNjIyMsLx48c5evQo586fI5/PU61W8b01JJxMI5tobUFHkkyUDkItiiiXRAsYWsJQaklTOGn8pK8oo5+jgBN1bON5U34IQxw84qZL0nRJxwJ6u1Os68mRy6VJZlJYdgw/sMjnXS2bDA4XGB0tU6op2cSgHtpaNImyTAxCwwd8LZuYYZRmoo5wTJ+EbZCMWaTiNom4RTLhkIjHSMYd1NyIOQ62baNietU+Odymod1MSGsZe/c3GM39adCUTSI24xU0fm4wa75umg1ZxDRJpJIERoxyLaR/uMpllXAyJpyEDeHEHks3iYSTyWPXauEkkYizZ89e9u/fz759+0ilkuQLBfr7+3nXz/2CfKcw94SQI4SAEBACQkAICAEhIATmIPC9vb8QqquIsUX+Wq5uz+dzySZDX3yYsx/4TEvaP2/ZpI15aXmjjdp33aN/iJVNTjsjx6STfKUl49eq+fz8o38u113yKSoEhIAQEAJCQAgIASEgBISAEBACQuAaEVjpwonCtpzCxoGXw/NeAdn1sw+QTvP433Dx2YVLFsvZ/qsxrVZ6+2djJMLJ1ZhB7VOHfEk5cSw23vzbGPxu+wyPtGTVEwjN67n4nadWfT+lg0JACAgBISAEhMByEGhVusmqEE2agG+/47Yw5sTo7Ohg69at9O3q0+LJpk2byOdHOXnyFMeOHePM2TOMjo5SLpevvXAypyEQiR8zblGMyLzmWLMqtXyruRlhiKkSLhovaV1E2xjqIcQyLbQUYRgEYUCgl4KFhA2xRJejfx0tCht7rhcWKZlFJY54JC2fTCygI+WwsbeT3t5OUukkhm3jeiGFcp3BwRKDQyVGRkuUK3Vc38DT+SU2YUM4ieQWD4M6Bi5moI4IsI2AuBWQSTpkUwk6MknS6QTJRJxEIkY85uA4Kt3E0Ykivh8QBKHu48RNJZ+MdWLyb8aSRGaFrfvd3BQn9fPkMWqmwoxlx4QhKq/FchwtlZSqAQNDJS2cDCjhpFDWjNTvQiNiETaSWKLlW+M1zjmdpmn8TAknal4kEgn27NkzJpzE43Etaw0MDPDzv/BL8p3CvN55cpAQEAJCQAgIASEgBITAbAQmJZy0kZwwUZawO9Js+uCbZk02EdmkveSS6WSX3jtfyebfevOM09HPl3XSSfWZs1HSSRvMx5uO/plcd8lHqBAQAkJACAgBISAEhIAQEAJCQAgIgWtEQISTK8GbNvT2wYveDOt2zj4wlTyceAS++wD47uIGcaULGyu9/bONmggni5vTK/Us+ZJyfOQMNt38VeBHV+pgSrtXIIGQX+biY3+yAlsuTRYCQkAICAEhIASuPYGlppusKtGkORyHXnK7Fk5y2SwbNm7QCSdq37plK8VikXPnznHixAlOnz7N4NAgpVIJr+6NixKzjOv8lI4FTowxO2Cm0huXbJG1MP22YOFE6wpReklDEFGKRTMro2meKBFFbbYWNCIJo+7X8QOfgGBMoWg2TQsnE5qpyrYMX+9JOyQbN+lKx1jXmWZddwe5XEYLFuV6nXyxxtBImYGhCqOFKuVyHbce4IcGgRZOLNCtjtphKdHEqGIZLnYY4JiQcAxScYvObJKubJqObIpUMo7t2FiWhRJJIinG0AuHtHCi5JlgInsjSnSZIHBE0Kd7bR6TpTl8+lAFfDwhRtc9QezRz00TPzCpuD5DoxWdbjJcqFAo13A9NAslnKikl/E2qUrMK1q8kJk4nXCipCPTMEkmE+zZvZcDB/azd98+bMvSslZ//wC/9Mu/It8pLAS0HCsEhIAQEAJCQAgIASEwLQElnLQzGiuXYvdf/QbJg9tmbKaSTc584NMt6ca2D799TrGlVXW1pMErrJDeO1/B5t/66Rlb3ZROVOJJO2yScNIOoyBtEAJCQAgIASEgBISAEBACQkAICIG1SkCEk8kjn8xFosnWGyE2fYisPiEMItHkya9A/nL0fLHbcgobSp7J9kYtUyksgbfYVs583nK2v/WtXViJIpwsjNdKP1oWhzRHcNPNLwTuA+Zw7lb6kEv724pAGH6OmvGLDD822lbtksYIASEgBISAEBAC7U5gKekmq1I0aQ7YHS89FDqWTTqdZl3vOvp29umUk+3bd+DWaly6fInTp05z4uQJ+i/3UygUcF33Ggsnc62taiaczHT5Ni4yzDVxmxJJpF2ob3rUo9IXtMqAZYJlmZiWqZNNLNPUwok62PN9qjUlPkTSic7saDRNPSqhQ/ek0UzLCLBNn5jlkU1YdGcSrMul6e7MkstkicUTuF7AcLHMUL7M4HCZ4dEapbKHW/cJAgjCSDKJBItIslDF20YNx6wRs1xipkHCMUknYuQycbpzkWySScaJ2QaBYWpxpR4Y+L6P5wdjj0FDOmlyi0qfSTiZ0LnGCbNdUDdHdSITJZ1EWSeRbKIkk8Yw6J8DDPwAqq7PSL7EaLFKsVKn4nrU/WiUmEY4GW/3XDNg+t9PJ5yovqk5kEomGwknB9i3b68WckZGRujv7+c//cq75TuFxSGXs4SAEBACQkAICAEhIAQmEHh8z7tCLYer65M2e1TJJnPJJhc/+Q9c+uQ/tqT92z9y55yyyem77207Tu02bnO1p+eNd6DEnpk2JZ2c+29/x/AXH27JuM7Vntl+L8KJfFwKASEgBISAEBACQkAICAEhIASEgBC4dgREOInYx9Ow80Xwgp+Kfp5pU2LJyHn43pfh9ONLE02adbRa2LAc2LgfDrwctt4w3hOVwHLuKXjmW3D5GPj11sy7Vre/Na1qTSkinLSG40opRRaHNEdq84veSRj+qVq7tFIGT9q5Kgg8g2m9jnOPHFkVvZFOCAEhIASEgBAQAleLwGLSTVa1aNIEf8dLbg9VmkUqmaK7u5vt27eza/cudu3apReJDA0NcfbsWU4cP8GFCxcYHh6m5taipImGzhApAVduc2khixr8eaWTRJdtk+uPXosCMyKF4Ypt6tXehEST5vGReOJjhy6OGRB3DOLxOE4sRiwWJ+7EMSxTp4Eo2aRYLlGpRtKJuglJlGjSyEkxTO1qaJXFQMsmcdsjHffpycVZl8uwriNHLp3FcZL4gaWFioHREoOjFUbyVfKlOjWVbKIKD5pajEmoUkdCpVUYus+OWSVpuyQdj2Tc0nJJLpOkM5emK5sinYwRtwxC36XqhZQ8g7IHNbdO3fN0qo3n+Vo8CSYlnKimRykq80k5mfmCOmIyJp2MJZ00E07GpRPNLwqc0SJKJJzUyRdKVGs+NS+g7oMfWgShTYgd8Zggx7RaONGlGwa2ZZNKpdi7Zw/79x9g7969upXqfXP58mV++VffI98pLOqNLycJASEgBISAEBACQkAITCTwxJ6fV3l/DYki+ku3HZ7PRzY5/YHPMHz/Qy1p7/xkk0+3DZ9Ikmif8Vpoe7K37Wfnn/wnrOzMt+Ns5fgutH3N41/w3J/LdZd8ZAoBISAEhIAQEAJCQAgIASEgBISAELhGBNa6cKKWAGy5Dl74eujYDGbzn9KnGY9aCR5/AE4+CurnVm2tFDaULHPbz8K2G0GJJ9NtSjQ58yT8+1+3ph+tbH+rmLaqHBFOWkVyZZQjX1I2x2nTzR8CfnNlDJu0chURUP+K9lLOP/rgKuqTdEUICAEhIASEgBBYXgILTTdZE6JJE/nth24NVSpDIpGgs7OTrVu3snv3bvbt34fjOOTzeS6cv8CxY8c4c+YMg4ODVKqVceGkcTfd6Ybw2gknUWsmyguGNj0i+aKpKkzjl4w7ExMWATWiTXSZTeEkblRJOT7phE06k9GSQTKZJpVUtycxtKhRLJUYyecZLRYpVav4QdCQJKK2hFo40VEnGKaSFTwyCZ91HQbrO1P05DJ0prPE7CRu3aJYCrRoMjBaY6ToUqx4lF0fz1PpH1Hroq0p10RahRlC3KyRidXJJUMy6TgduZRONenIpnXSiaMO8mq4lQLDZY+hKozWTWr1Ol49kk58LZwEBCpKZawmXUPUj0lbJLxM3CY9mzQ5JrTbQIs5kYjTGMOGK6Kf63FpCkVRISrpRLWvWq3hKdFEJbNgEoZ2QzhRWTQT2xiJOFcKMvP/IJqacKIpGKZ+z6RTKfbs2cv+/fu1cBKGgRa3Ll26zK+8W4ST+VOWI4WAEBACQkAICAEhIARmIjAx4aSpLzQTH67V8/jWdez8k18ieXDbjAN3+gOfZuj+h/Vf+ktt7/xkk3sbf/cvvb6ltne1nJ88uJ09/+u9c0gnnx5LOrkW81GEE/nsFAJCQAgIASEgBISAEBACQkAICAEhcO0IrHXhJNkBr/o16Noy8xjUK5Gg8fjfQ3Gg9WPVKmHDjsOht0LfLfNr44lH4KG/0ssOlrS1qv1LasQynSzCyTKBbdNiRThpDsymF34FjJ9o03GSZq1qAuEbufDd+1d1F6VzQkAICAEhIASEQCsJzDfdZE2JJk3At91+S2iaJrFYjFw2x5YtW/Qi+YMHD5JMJSmXy1y6dInnjj7HyZMnudx/mUplXDhR5Uwrluj77bZim66UGUrWV2vjv2s6GOox+tW4cDIx72Ji8sXYYphQ5Y4oQcQDPEwCLAtsy8CxQpJ2nUwCsqk42VyWVCpDIpUmnkijfIyK65IvlugfHGZopEChWKOuojgayTC6TUo0MQxMJZvYFokYdGZMNvTE6O5Ik0unSMSSBL5FvlhnaLTK4GiVkaJHoepTdgNcTwkgjb6NCTVBQ4wJMI0A2wxJOR6dKYOujK0lk45clkw6RTIRx8TA81xqlTLFwiiDBZehcsioa+H5vt5Vsonaw6Apt0wc24bAMfFqeYpsMvtMGBdOJkomU9NOmmWMJ6pEVpASTpQEo4SYIIyUICWYhCjRxCLQCSzN9JeGeDQm5yxujuoeT/l2QIlb8ViMTCbDHpVwsm8/u/fs1twGBga4ePESv/brvyHfKSwOuZwlBISAEBACQkAICAEhMIGAEk7aCYiSTPb89XuxcqkZmxXJJg+1pNnbP3wn3W88NGNZSmo5/QElm8i2HATUeG//6F0kD2ydsfjDL/sg7rnB5ah+zjJf8NxfyHXXnJTkACEgBISAEBACQkAICAEhIASEgBAQAstDYK0LJ+qfofteBD/0run5DpyERz8P/ScgUEsRlmFrlbBx8xvh+h9bWAN/8DV47L6FnTP16Fa1f2mtWJ6zRThZHq7tWqp8SdkcmU03fx+4vl0HStq1igmEvI+Lj31iFfdQuiYEhIAQEAJCQAi0jsB80k3WpGjSRHyrEk4MI0pmSKfZvHkz+/bu4/rrryeTzeC6LgP9Axw5coRjx49x8eJFLaGoLZwgT0w3ZM3fL204FyKcjCkKUfuiOBOtoIwpDcpRaKSXKNFiPC/DxAgtCNWrIabhKQ0DI6xh4mJbPom4SbKxp2IBmaRFNp0gk82RSKSwE0lMJ4GnhJNandFimQuXBukfLJHPu7h1Vbcf3c1XqRCGgWWCY5kk4jGyaSWaxOntTpDNJInF4mBYlKsBAyMl+odLDBdqFKsB5XpIzQvxtQCi9AcTI1BtV3qFEk58TLOObdWJOwG5hEFPNkZ3LklHroNsOks8nsAwLdxqnVK5ogWZkXyBoUKd0TKUXBu/IXMEYaDHuzHkU4Z0psvkhV0+Txq9K05VSTDNaqfJpgmb83FcJQpV+k5DNFGP49LJ+KgvZm428mOuEE5s2yYRT5DLZrVwsnffXvr6duG6NS5f7ufChQvcffdvLgzKYhoo5wgBISAEhIAQEAJCQAisegLf3f0u9edulAB4jR9Tz5tdNvELFU7dfS/5bzzRkvbu+Mjcsomq71pzWe312x0pnvetP5hRMnruZz9B4d+fvSbjIMLJqv8IlA4KASEgBISAEBACQkAICAEhIASEQBsTWPPCSWNsXvmrsOWG8YEq9MPT34Sn/3n5B286YWPwFDz02fnXncjAobdBumfyOaFaCzEKpgXxbPTd5MRNJbZ89RNQWsJ9SEQ4mf84yZHtTUAWh0TjY7Dx5iMY7Gnv4ZLWrU4Cxh9x4dFfX519k14JASEgBISAEBACLSYwW7rJmhZNmpxvve3FoWmYqMXyyWSSjRs3sm//Pm688UZyuQ6CwGd4aJhnnnmG5557jgsXL2jhJJIPGgKCWuA0TZ6JFk6WeN9dpQzMr5AJxxmhlk0mCgxROZFyYIaG3g0tajTSOZRoEtrRbihpo4ZlujhGjZjtko4FZNMOubRDJm2TjEMqYZFKxUkk0pi2A1YM37Kp+VCtB+RLVc6eG+DS5Qqjox5uTQkhPqbh6/yNuAkxyyARc+jIZujpzNDVkSSXsXFiDr5h6hSTkVKVy8NFBkZLFCoe5Tq6DiW2RIhVf0zMMeFEJbLUcewa8bhLKhnQnY3Tm0vp5JRMupN4LI2BjeuGjBbKDOfLDBbKDBUqFEohlZpKN4lrdUWFlYyrOwt5h155+TxTaslCSp16bMMrmpRZol6L5kBkGDXFkwnWylgxi7nIV7NmakiK48RIp1J0dHRo4WT37t1s376dcqWsRa3z587z27/9XxdT3VLwyLlCQAgIASEgBISAEBACq5CAEk709U1DNml28Wo/n49scvQtH6fy9JnoemyJ7Z2vbHKteCy1fyvp/LnG4qmXfZD6ucFJNy24Wv174TFJOFmFH3vSJSEgBISAEBACQkAICAEhIASEgBBYIQREOIkGqrcPXvFusGx45lvw7L9CcWieSx+WONbTCRtBAF51/gUb6saZ8Ql39myc+uSX4bmHI+Hkea+AfT80uUwlpHzjj+H84fnXNfVIEU4Wz07ObC8CsjhEj8ebLTYdVx8J+9preKQ1a4KAwWc4/9ida6Kv0kkhIASEgBAQAkJgKQRmSjcR0WQCVZVwohbP25ZFLBZjw4YNOpnhhhtuoKe7B8MwGB0d5fDhw1o4OX/h/AThRBUUiR1tJ5xM6GMz4aSZcWGGoPZIOFGPSkdoSBuY2GagE01s0yOVgEzKIJtWaSYxMimbVNImZofYdpROYloOgbIyTAczlsANoOYFFEpVzpy7zKVLeUZHatRdMM0Q24ySTWKWSTqhkk1SdHV00NmRIZNJkIhb1H2fUs1ltFRjSAkhhQqjJZdyPaDmG9QDgyA0CbUoo+QZ1SdDJ7NYhodt1knEPdKpkGzGoDuXoiubJptKEXeSBKGNW1NtrDGSLzFaqOq68hWPat3E8x38MB6JGjoppHVbtDKudeVpp6RR3ORim8JJJMw0U06m1ryYpkwnnKh0k2w2S09PjxZOdu7cycZNm8jnRzl//rzef+93/9tiqmshLClKCAgBISAEhIAQEAJCYDUQ+O7unwvVtVqUKqn+xAz1tdvVfN75oy9g+4fvnDHhQiWbHH3Lx6g8fbYl7dvxkbvofuOhGYdv6P6HOXX3p64Zj6vN/1rWN5dscuoD9zJ8/8NXdT5O5CHCyWr4lJM+CAEhIASEgBAQAkJACAgBISAEhMBKJSDCSTRySti46TVw9vswcOLqjuZ0wkYrWpC/BF/87cklvf73ILdh8muP3Qc/+NriaxThZPHs5Mz2IiCLQ9R43HyzwzkOS8JJe03ONdSaB7jw2OvXUH+lq0JACAgBISAEhMDiCExNNxHRZBqOWjgxDKxGyklvb69eLH/DjTewvnc9tu1QKOR56qmnOHr06LhwEjQzL9pROGkKMOMaghIylDahHq2mcKKfh5gEWIRYBjimiWNDzAmJ2Y1Uk2yMXMYhnY5p2SQeMyH0CUOfwPfxg5AgMDDtGIlUBj80cLVwUuHsuUtc7h8mP1rGq4c4W4ZNwgAAIABJREFUjoVjWVrwiTs2uUyKzlyOzs4OMukUsXgMTMiXyowUSgzlS4wUK+Qrdco1Xyeb1AMTX8km2BiBFWW06H6oPtRxLI+Y45FJG+QyBh05h85smoyWTeKEgUml4lMojssmxbIqP6DqqfItgtAhINaQTSJVpxVby2WTZqOmlU4ac7MRgbLcwkkqlaKzs5P169fr95BKN1m3bh0D/QOcPXdWCycf+fDHWgOyFYMhZQgBISAEhIAQEAJCQAisWAJKOLmWjVfihxJAZtrGZZMo2WSp29yyyUOcuvvepVYj58+DwFxjoWSTofsemkdJy3fIC4/9pVx3LR9eKVkICAEhIASEgBAQAkJACAgBISAEhMCsBEQ4ufYTZLmEk3Pfh298cnL/XvaLsOOFk1/7wVfhsfsXz0GEk8WzkzPbi4B8SanGY+vtSXz3B8Cu9hoeac2aIBAa3+Tio6+6OgFja4KodFIICAEhIASEwGokMDHdRESTWUb4tkO3qmwOfTdcy7To7u5m1+7d3HDD9WzetJl4PE6xWOSpw09x5MgRvWi+XCo37lQaiR2BuqvuNFdK+u66S1wGFWVrzKeQxnGNdkRnRE9UAkiUaBJJJ2YYRtIJAUYY6EfHCIjZkIiZ0R43iTsGuWycbDauZROVPBKLK1nEoO7WqFar1Ko1aq6n64onUuQ6uwCLuudTLFU4d/4ig4NDFEtlAj8kHovpPeY4JONxOpqySSajE2YCDKqez+DIKAMjeYZGixQqLhVXJZtEsolqcagUmVAJJ3bUP9UvPGyrTsLxdbJJR9ams8OhIxcjk84Qt1XmrUW5XGc0X2Z4pMTQSIliWaWagBea+IGNb1gE2JGGYyiGqvSVcSnccEsa93hu5O7oF7VuNO07YTE9m5Rw0ripdDaT1YLJps2b2L17N1u2bNHje+HCRU6fPq3fO3/4h/9jMdWtxs9o6ZMQEAJCQAgIASEgBITAEgg8tkslnIC+FLvKjz1vml02qTx9hpN330v16TMtad/Oj86VbPIQJ99/71XncLW5t0N92z9yFz2zpMxc+ON/4OIff6kl476U/opwsoQPFzlVCAgBISAEhIAQEAJCQAgIASEgBITAEgmIcLJEgC04fbmEE9+Fr3wUhhr3mOnaAq/+TbBikxv98F/Dkf+z+I6IcLJ4dnJmexGQxSFqPEQ4aa9ZueZaEz5EV/XlHD7srrmuS4eFgBAQAkJACAiB+RJQ6SYvA9Tjv8z3pLV43KE7bp8UOtHV1cXOnTu57rrr2Lp1K+l0mkqlwtNPP82Ro5FwUiqW8AOfIAi0eDJTasXyCidTJZSGUTJFKtCSid6jNJOmYGIp6cRQSkWAZfjELEjGLbLpBNl0nFQyrgWTZDJGIuFgx0wMQ/XXx/c9KuUy5XKZaqVKve5hWRaZdJZ1vb3Yto3vB5TLFfoHBhkeHqHUkHSSiSTJVIp0KqUflQiifrYdGy+AiusxUqpp2WQkXyRfqlCp+bh+iBcaBGpXEShYEFoQWNEzI8QxfWK2TzIe6nST7s4UXZ1JOnIJ4rEkYWBQrXqM5EsMDRcYGS2TL7pUXfC0yKJSTWwCw8RXZLRsEu2rQThpCkgTZ85iL/AbKpP+yGi8A+jq7GLz5s3s2tXHtka6SSKR0LLJyRMn9XvnT//0zxdb5Vr8eJI+CwEhIASEgBAQAkJACMxA4DGVcNIQn6/m43xkkyNv+Th+oRzdN0D99buExx0fnV1wGLz/IU69/94l17PUdq6F81WyyWyyiR4LlTKzhPFuFcebj0vCiXx4CgEhIASEgBAQAkJACAgBISAEhIAQuFYERDi5VuTH610u4UTVUMnD2SchDGDL9ZDuntzfegW+9t9h8NTiOYhwsnh2cmZ7EZDFIWo8RDhpr1m51loT8u/YsR/h7MOVtdZ16a8QEAJCQAgIASEwbwLPB56Y99Fr+MBDL7ldJ5yoRSFqxVJnRyfbt2/nwIEDbNu2jVxHDs/zdLrJc889x7lz58iP5ql7dXzfv0bCyUyySXMgm8kmSjCJZJMoAaSZaOJj4+OYoU41idmGTjXJJGN0ZFNkMknSyQSxmKVFEMNUokdA1a1Rq1WpVKtUyhWq5Qq1Wo3A93ViSWcux6ZNG3WCiZJtatUq+dFRCsWCPkfdfTiZTJJKZ0hlMsTjCeKJBLbtaEGlWHW1bDJYqDGcL1FQsknVpe4F+CFaNlHih+qJSh0xQlNLJxbgWAFxOyAVh3TKJJu26erM0NmRJp2KYxg21WqdfKHC4HCB4ZEi+WKVcjXAC2yCUIkmKtUkEk5U0oq6ZfLEpJiV8DaZPuFk8rxozp6lXtzrlJMJW29vLzt37uDAgYM65SSXzenfPnfsOY4fO67fO5/97F8vtdqVMAzSRiEgBISAEBACQkAICIFlJvDYrneGKtJDXXdEf5dGUSfL+XzTe17Lpne/dsaeqWSTZ9/yMYK8+tp+6e3Z8dF3zCk4nHz/p1re/3VvvIPMrfs49YFPLyvP5R6vVpa/46N30vPGO2Yc+6ZsspzzbyH9EeFkmT+ApHghIASEgBAQAkJACAgBISAEhIAQEAKzEBDh5NpPj+mEDSWAPPTZ+bctnoHbfxayvfM/Rx158Qh885Pg1RZ23sSjRThZPDs5s70IyOIQNR4inLTXrFx7rXkQK/YqEU7W3sBLj4WAEBACQkAICIHWE7jjpYe0cKKTSoKQjo4Otmzdwp49e7R40tPdg2EYnDhxgmPHj3H27FmGBoeo1qpaRLn6CSdKF5gqnKg750583YDQaKSZRMkmthE20kxUPojXEDQglbD1nk7GyKTiZNNJUskE8XgMy1b5J1D3fCo1l0KxRLFUplQuU6vWcKs1/HpdyyyJWIyerk62bd1MKpHQWki97lIpl6hWK1rQUQKHEkziyRTxVArDVDKLkjygUqkxlC8zmK8wVKxTKLu6TpWeEgTNDA1VU/OS1MDUfbRwTIjbIck4ZNMOuUyMjkyMXC6j+6JkmFo9oFAoa9FECScjxTLlqodbV2XGItEEi1BJJ4ZKUVHCSevn23KXOB/hpFVtUAv71HujuW/cuFG/b66//nrWb1hPIp7QQtLhpw9z9OhRnXDyhc/fvwKptoqYlCMEhIAQEAJCQAgIASHQKgKP7fo5fcsAtUWBEs0okeV5vnMO+UPJJkfe8jH8fLkl7ZmrvijZ5FMt77+SKlSqitouf/obnP29z7WkP8s9PstZfpQyM4dsolJmruJ8nKu/Lzp+j1x3terDRsoRAkJACAgBISAEhIAQEAJCQAgIASGwQAIinCwQ2DIc3hJhw4Bdt8BL3zn/Bvp1+PIfwPC5+Z8z3ZEtaf/SmrBsZ9/5F4Z8b7VsdNuvYBlsNSYinLTfzFxbLRLhZG2Nt/RWCAgBISAEhIAQWEYCL3npIb1KSYsjYSScbNq4ie3bd7Bjx3Y2bNhAPB7X6QzHTxzn9OnTXLp0iXKppIUTtbQp0NkoV0ogqrzp3JCFdCfK2JhY9vjzyRdnUfZHtEU/GaGvU03UrtJMdKKJBbbtk3AMkkmLXDpOLp0gk06QSiZxLBvTVBKGqtWgWvcoVVydNqKEk1KpTKVaI6j7BKr/vo9tGqQTcXp7utixdYsWVyzTwPfrWjbxAy9qj2Vh2A6G5YBl4/oBrhdSq9fJF8sM5UuMFGoUKiFV18f1fAI/aNxVN+qXkhuiBWUq40SJNAaOBQkHcirVpCNDV0daJ7XEY0lMw8L3Qt3+kXye4dECI4USpWqdah38wIaGcBIaSrAxG8kmDZpjkKeRfBYykFfr2EYzm83W81I/adGl/AQMaixMy8SyLL1v3rSZvXv3cuONN9DTs06/ls/nefL7T+p0oAsXLvAPX/pyixpytYBKPUJACAgBISAEhIAQEALtSODRvneG+tpAJZws8+POj82eNDLy9SdQSSNBodKS9sxVn5JNTr7vUy3v97o3jcsmzTE/efe9DN33UEv6tdzjNF35mVv26Uuh8uEzixqfHR+5k543zSKb3PcQp+6+t+34SMJJO35qSZuEgBAQAkJACAgBISAEhIAQEAJCYK0QEOFkiSNt6CBjQnXXykVurRQ2DrwcXvh6cBKzN6ZagAc/DWe/v8hGTzitle1femtaW4IIJ63l2e6lyeIQNUIinLT7PF3t7RPhZLWPsPRPCAgBISAEhIAQuGoEphNO1veuZ/PmzezYsUOnneSyOS5fvsyJkyc4dfKUTjnJF/LU63V9J93lE04mSiQTkTR1kOg1lWAS6SHjWyRleDrNxMIjbht6T8QgmTBJp2wy6RjZTIJsJq5TSRwnQVAPqLoe1VodLwi1mFHUwkmVcrmqZRO3pvoNZhBghpHEkk3GWd/Tzc6tm3VKSsxRi798am4Vz/d1iolh2SgFph5AzQso1eqUVfnVGvliidFSlVI1oOZZ1L0Q31cSUKDDW0z1xZKSJ1RfGz9bRqDrjjuQjpt0ZRP0ruuiq6ODVCpJ6Fu4NSiX64wUlGiSJ18sUqy6VOsBdd8kCG2dcBLlv0R6jip/nGZT2Fghwslyv3MaGJTIYhomtm1jOzaO47Bp0yb27tnDDTfcSFdXF0EYMDgwyPe//32OHz+u30Nf+cpX5TuF5R4jKV8ICAEhIASEgBAQAmuAwKO73hk5/81gk2V63PmxudMtlPzRqnZc7fqa7d70ntey+T2vnXbmKOlk8L4Hm9ExK+Kx80dfwLb/8jPEtq7TfXLPDnDsF/9fyk+fmXf7d37krjllk5N3f2re5V2N+doczxedkISTNfAxKF0UAkJACAgBISAEhIAQEAJCQAgIgTYlIMLJ4gemawvc9BoYvQCPf2nx5bRS2DBt2LgXXvzT0LnlyjYpMebSUXjsfhg8tTRRpll6K9u/eIrLc6YIJ8vDtV1LlcUhamREOGnX+blW2iXCyVoZaemnEBACQkAICAEhsOwEmsKJWvyhFsgruaSru4v1vb3s7Oujb2cfPet6yI/mOXXqFCdOnND78PAwtVpNty/UgsJkIUE7IFqQWGwXmhJJcxXV5HKUfBEJGE0RI9DqixYztJChEkA8LMPXeyJukIybpBIW6YwSTeKk03GSyRiJhINjxyB0qJQ9iqUqxXJFp4yUay6lSl3LIUo0cV0Pz/OxDbBCsA0lnBhkkzHWd3ewfctGOjJJ4nEL0wjwvDpu3afuhwSGpUWTsuuNiyxVl2KlRqFcoVzzcFVoSmjjB4a+a4nuR0M4MZV5EnioR9MMsM2ApBMJNNmUQ09nmnU9PXoMLcuhWg4oFn3y+RojhSKjpSLFSpWq51H3wQuawomj9Am9B1ckuDYjQxY9kIudAO17nvZ+1BiYWjaJx+LEE3E2b9rEnj17uP76G8hkMvr9oVJNDh8+rN87g4ODfO1rX5fvFNp3ZKVlQkAICAEhIASEgBBYMQQe7XuHijZppCE2bJMWPrdySVTSSOerXjAjE5U0cuJ99+ibEEQXZktrT5RsMkuaRovra7a376PvmFWsqDx9hsOv/p0l92+pfOZzfvLgNrb9l/+L7G37rxg3P1/myR/6AEG+Mud47fzo/GQTnbDTovGfT//mW58IJyvmo0waKgSEgBAQAkJACAgBISAEhIAQEAKrkMBqFU7cCjzxJTjxCKg0j5ZtBiRzsPs2uPE14MSjkr/8BzBwcnG1LIewocSTLddFe3Y9GCaMnIMz34OLR1ojmigOO18Mz38txJKT+37xWfjaJxbHo53OEuGknUZj+dsii0MUYxFOln+mSQ2zERDhROaHEBACQkAICAEhIARaROCOlx5SvkjkhoQhqVRKL5bv7OzUi+f37tvLli1bdJrJmTNnOH7sOEePHtVpDeVyWUsqemHIdO2JrJOFb0qs0CWGjfSS5mVYtJRF/1rfzLf5ex9ClR2iBJMQ2wLHMnHUz2aIY4UkU5beU2mHbC6lZZNYIoZp2oSBge8b1FyLUsnTaSaFcpmKSjRx69RcJWgEBEFIEESPZhjoTBAlnKjklHTc1sLH5g09dGQSpFIOMcckDEIq1YBKxafqhjpdRCWmlKoupZpH2fWpuJ6ux/NDfOWU6IVayuIxMUJTZY7gmAYq0YTAxTI8YnZAwglJxg2y6RgdnSm6u3NkMzmd1OJ7kC+4jI7WGR1xdXpKoeJqqaUeBHiqHqXohJFoovScSOGZeskrwsnUCazeJ2pcDdMg5sRIJNV4p9i6dSt79+zluuuu08knhUJBv2eePfIs58+dZ2RkhH/6p2/IdwoL/0SQM4SAEBACQkAICAEhIASmEHi0750Nu1/9DT9h0b/+m35pz81ckv1/czep522bkfvgfQ9x8v33NK7Kllafau9c0ker62tKEjvnkE1Gvv4EJ95/z7ik0QK+Sx2f6c6Pb+1l87t/clZxRg1m+fAZnn3LR2ftz46P3sW6N80i/uix/1Tjmn3p8205eLz4xKfkuks+NYWAEBACQkAICAEhIASEgBAQAkJACFwjAqtBOHnZL8GOae7DopZGDJ6B730Jzn6/NYD3vgSe9yro3DS5PCVYfPN/ghfdA3RB23IIJwtqwCIO3nYTvOB10Lk5klmmbiKcLAKqnHLNCciXlGoIRDi55hNxjTdAhJM1PgGk+0JACAgBISAEhEDrCBx6ye2hYUTLbZTj4TgOyWRSSyd79+7lwIEDbN+xHcu0uHjxIsePH+fZZ5/VyQ1qQb2nzIYrUjGW0L5mQ5rCCUFUmNZiDIxwXDrRiSb69z5GWNfCScyChGOScCz9mIrbJBMOibRNImVFj8k4lmPrZVhuHapuQKUKpXJIsRRSrrhUqlWqrkvd8/AasonOcVESjdoDJbio9BSVcBKSjBl0ZhNsWNdBJmUTdwxMU4kJUKsZVCsG5UrYEE3qVFyfmhfiBuD6IXUls4QhgV4epvrUFE6sKElFiTNGgBFUidseqTikVbJJ2iHXkaKjK0M6m9QCjecZlMseI3mXfN4jX/QpVnwqtZCqB16oxJYok0ZLJqqqBt8oU2XiJsLJ1Nk8STiJxUin0nR0dLBt2zYtae3btw8/8BkaHNLJJseOHePCxQvk83n++Zv/It8pLOHjQU4VAkJACAgBISAEhIAQiAh8Z+c79HWcTnxo4aOZTbL/b2eXTS78jy9x7o/+vmX19qlkkzkEB52k0sJ+Km7Xqt5W9iO2pYfN73ntnKLJxPeNlk7+40cJCpUr5s98ZZNWz7tWlycJJ/JJKQSEgBAQAkJACAgBISAEhIAQEAJC4NoRWA3CyfNeAS/+mdkZPv3PcPgbUBxYOGslVPTsgJteA1tvmP78wIN//Qs4/fjCy19JwkluA1z/Y6DEm9m2J78Cjz+wcBbtdoYknLTbiCxve2RxiOIrwsnyzjIpfS4CIpzMRUh+LwSEgBAQAkJACAiBeRLQwonSG5Q0EoJlWVo6UYkNavH8gYMH2NW3i0QiwdBQtIBeCScquWFkdBTXda90FOZZ97SHTRJOVAbHeEqKlk3CqDojjGSTSDpRySYejhWQjEWSSTrhkE4oGSBOJp0klrCwEyZWzMAwLep+SK0eUK74lKshxbJPoeRTLodUax6upxJHPC2BqDSLSM+IXBMNKvCiuo1AyyBxBzIph+6ONKmEqV9TIkzgBbiuSa1qaqmlUqtTU695UA/BDw20uqLvTxzJJqHh67p0ukloYoUBMTMkZvjYuGQSqi6LXDZOLpsgm0tHsolj6j6VSi6j+Sqj+bruU7ESUnUNap7qt9JkoroaKk/k8uhujSfJjI9NA/j0GTZLGemVe64a/jDQ75l4XI1Bjt7eXrZv387OnTvZsXMHlUqFS5cucerkKU6ePKkTgYrFIv/6r/+ffKewckdeWi4EhIAQEAJCQAgIgbYh8J2+d0SXKOqvyxY+7v/c3WRv3T9jP0/e/SkGPv9gy+rd+bF3zJmmoWSTVvfzWtXbqn50/ugL2HDXq8jeNvNYzTZZB77wYJRSMmH+qLSXuZJNVNpLK+dbq3hMLefFJyXhpG0+rKQhQkAICAEhIASEgBAQAkJACAgBIbDmCKwG4cSOw+3/N/TdMn3aRvRv61AYgGe+Bc/8i14+MK8tkYWb3wDbng/x9OynDJ6Gf/z9eRU76aCVIJxYDhx4ORx8BaQ7G99zztDV00/Ag/eCW1k4i3Y7Q4STdhuR5W2PLA5RfEU4Wd5ZJqXPRUCEk7kIye+FgBAQAkJACAgBITBPAofuuK2RcGLoxSYqP8Q0TS2Y7Nq1Syec7N69m1wupxfMnzt/jmefeVaLJ0PDQ1SrVX1X1HEtZJ4Vz3TYNMLJmHQSgqkzOQLM0EerGqGPbQY4dkAmYZFOOqRTMbJKNEkltWySSiUwLAMspYAoocSnVK5TLNcplQPKtYBSJaBcrlOpBdQ9Hz+MskbGbBrdx+hyUIshQaRtqLZYZohtQTJhkUnFSMRM3c4g8KjX63h1g7pr4LqGFl08X4kmSvxQPYuUmShpZFw4Ub9RzopONwl9EmZAwlK7T2fGobMjQa4jQyabIplKYsVsLcnkSxVGRssMDZcpljxK1ZCKqtez8EIbpaxEySbRrvszdpUbSUeTtrHftWyElzhB2uN0fQdeIJFI0tXVxdatW9i2fTtbt2xlw8YNjIyMcP78eS2cKDlrcHCQcrnMv/3bQ/KdQnsMobRCCAgBISAEhIAQEAIrmsAjOuFECfHq79LoiqkVz5MHt3Hgcx/Ayiav4KNkk/7P/1vL6lMJI3MJDsff95ctq0/xUQkuB3SCy/YZx3/wvoc4rhNVWs93KeOVvm47PW84pJlZudSS56+STpRAoubPXALOwH0PcfL997R8vi2Fx2zjI8LJkqeHFCAEhIAQEAJCQAgIASEgBISAEBACQmDRBFaDcKI6b9qw9w543ishuz767m2m7dxT8Nh9MHIewuZdH6ccHEvBtpvgha+HlBIsZtnqFTjzJDz6eajkFz4U7SycmBas64MX/BRs3DdL30IoDUUyj0qT8esL59COZ4hw0o6jsnxtksUhiq0IJ8s3w6Tk+RAQ4WQ+lOQYISAEhIAQEAJCQAjMg0BTOFGHNlNO1KNKOVFJDUo42btnL93d3dTcmk5tOPLsEU6cOMHAwIBOcvADXyeBtGSbRTgxwhDTUHkgXiSchJ7+OWaFJBMm6zrTOvEjk46TyyRJJRPE4jFsy6TuB3qvuh75gsvIaI18sU6lIWS49RDXC/CCED8ICBqpJpqJblNTNjEiwUYLKJG2YZrRbpvg2OA4JqaSR4KAet3D95R8YhIGpn4MQpMwVIJJQzRpiCcYKt0kSjgxQl8nm9gEOKFH2jHIxgzSMYOezhTd3Rk6OnPY8TihGfWvWK4wWigzNFJicLhIuar6a+DqVBNHlURoKOGk0Re5ul38lG24SKlkkp6edVrO2rZ9Gxs3bqSzs1MnmijR5OSJk1y4cEELKErOeuihfxfqi6cuZwoBISAEhIAQEAJCQAg0CHxn5zv0FVgUUDFBOmnBc5WesefPfmUSa5WG0f+FB1tWX9/H3jkP2UTJEK3rn5lLceBv3z8P2WSC5NLC+hc6Xqq9uVv36xQTNSbxresWNP8L336WwS88qGWSmbYzv/c5kge3su5NL5nxmIH7HuTk+z41IdiktfOt1fNXlXfLyXvlumtBs0UOFgJCQAgIASEgBISAEBACQkAICAEh0DoCq0U4aRJRcohK4rjhJ2ZnVCvBcw/B438Pvjt+rGHCluvgxldDzw5QwsVs28Wj8MQD0H9i/qkpU8trV+FEJbq8+M2w/QXgXHm/m0ndUMkxh78Jhcutm5vtUJIIJ+0wClevDfIlpWItwsnVm3FS03QERDiReSEEhIAQEAJCQAgIgRYROHTH7frOuGpTdzZt/IBt2WzevJnde3azZ88eNm3cpFczDQ8Nc+z4MZ3coOSTfD6vkzWCINASxpK3ScJJlP8RvaQzQLCMOpbh4Zg+tuETtw1SCZts2qGrI0k2HdcJJ6lkDMu2dXM8z6dS86m6gU4wyRc8Rgt1nQBSdcGtm9QDtGSibjjSFEpUxokSTiLfRP1/UzqBIIwWPulIEEMdF2KYgX60LJXEEpXj+z6BKjRQ51pRnEhoqhwZXVxT/mjkpmAYAVg+oe9ihR4xMyTtmGTjFrmkQ0c6RqdaeKSTTVIEpknNUwktrpZNRvJqV+JJlZoHnm/ihRZaXTGUcGJFdU4TZtIcO7nonecsDiGVTrG+dz0HDx5k+/bt9Pb2kkgmdLrJyRMnOHb8OP2X+ykUCzrt5qEHRTiZJ105TAgIASEgBISAEBACQmAWAo/suEsnVeqEiGV47HnjIfo+/k78QoUT77uH4a99t2X1qHLnTDZ571+2rD7FRyebfG72ZBMt1agEl2XgOd9xUu3sfdMdWjDJ3nZgUe+B8tNnOP3//C3Fbz+r50fvm18yq3QyWyVjsskyzbP5clnocZJwsqipIycJASEgBISAEBACQkAICAEhIASEgBBoCYHVJpw0oazbCS96M/T2ReknM22jF+GRz8HlY1GSiUpIUUkps52jyir0w9PfjNI8lrq1m3Bix2H78yN+ydzMvVPpMENnorSYC88slUJ7ni/CSXuOy3K1StbeKLIinCzX/JJy50dAhJP5cZKjhIAQEAJCQAgIASEwJ4FphROlRlgW69at06kNfX197NyxUy+kL5fLnD17ltOnT3P+3Hn6VcpJNUo50cLJUp2TK4STEJVsEukegRZOHKtO3PZJOAa5VJyOTIKObJxM2iGVdEjEbZ004vlKMHEplqqUKwHlGlRqUCpHe7ka4tbB06kjSmdR8khDOJlwJ1vtZ4xl5Dakk7AhpzTOgSidRKWURD5HBEKJKcpiMZRoopUeAzMcU3vGjlPZuko2UdKKaQaEflULNcm4QWc6QYfqp9qzadKpBPGYg2Fa1OoBxUqN0WKV4XyFfKFKoVynXPXxQ5VsovpmadHE17KJEl2arZt5esiF7+xvHT2CBmQ6Rw6AAAAgAElEQVQyGS1j3XDjDWzftp2uri4M09Dvj2PPHeO5Y88xNDQUJQH5vggnc34iyQFCQAgIASEgBISAEBAC8yHwyM67Iv89igBZlsd1b7wDJS+UnzrdsvL7Pv6OOdM0Trz3npbVp/hY2dScssmJ99/DwOcfbGm9ixmX677yO7MmsMw2N1SiycAX/m3afqx78x2oVJmFbEo2UbLRYvqxnPNyPu255ZQknCxkrOVYISAEhIAQEAJCQAgIASEgBISAEBACrSSwWoUTxSiWhG1KnHgTJLIzU6vXYPRCJJyofbbNq8EP/gmOPQTFocZ3fUsckHYSTnq2w81vgg17ZpduVELMY/fDmSegWlgigDY+XYSTNh6cZWiarLtRUEU4WYapJUUugIAIJwuAJYcKASEgBISAEBACQmA2AodecrtWIaZupmmSy+XYsH6DTm7Yu3evXkyvVjUNDAxw5swZTp86zdlzZymVStR9b3mEkzHZJMQMQyyzRtyuk4wHZFMO6zpzdHek6cgmSMQM4jEDFWwSBi7FclWnfgyOFCiWoVI1qbo2NdfGrTu4noXno8UMHc6iZBNjsjETeSYRoSanKNckWt+lNnWO+l+gHtX5+vmELXpJSydKnlH9UI8EPoYSTQgwDTCNSDaxTA/T8LRsksvG6OnI0JFJkksnyaRS2LajU1NqrtfoY4XhvBJOahTLdWqukmhUqomp82FUhE1gqJ/NhnAyPy9ILn6nf+foOyQbJrZt09HZwZbNW7j+huvZumUr2WwW13U5ceIER48e5ciRIxQKBdy6q98fknAin8dCQAgIASEgBISAEBACrSDwbZ1wEsnyUSJHFMrYzs93zUM2OT6WbNKa/iQPbmPXx985q8ShZJP+zz94zfn1LkIKUXNp5OuPc/Ger1P49jOzjv+uT7wTJRHNZ2vKJu08n2ab77ecFOFkPuMsxwgBISAEhIAQEAJCQAgIASEgBISAEFgOAqtZOGnyUhLJzW+I5BMnsTiKfh0GTsKjX4CBE4srY9qzDPjx98KGfZN/e/FZ+NonWljPHEUlO6Jklxv/A1ixmQ9Wws3Fo1EqTOHy1WvftapJhJNrRf7a1CtrbhR3EU6uzeyTWpsERDiRuSAEhIAQEAJCQAgIgRYRmE44UYtK1J5KprRksnnzZg4ePMiWLVtIJpMUi0UtnDz33HM8d+wYxVIRb5mFE9VdpUxY1EjadTJJg65cit7uDro60zrlJBE3sM0Awjr1ukr7KDM4WuLyULGRaGJp2aTuO3hBDD+w8RuhLDpDRdslUy75dJDFRNVEHaJOChrKSaSWaAnFaEonUxJEGoKJOk0rH0GAEfgQeJihEkxCHNPAtkIcy8dW6S0Jk3TaJpdN0tmZIZ1KkoglsO04vmdQrSnZpEKhVGK0UGE075Iv+dRqKtlFJZrECNTCM90m1T7VJlPLJ832zjWF5OJ3ekJKxlKySTqdpnddL9u2bWP/gf2s61mnX8/n85w4eUInnBw7dkynm6j3h9pEOJlr1snvhYAQEAJCQAgIASEgBOZD4JEdd2lnvrk1g07a9fn8ZJN7Wtqf5PO2c/Bzd2PlUjMiPf6+exj4woNjgRzXkt/mX3sdW37tdfMZftxzg1y8558Y/qfHqZ0dmHf75yOdaNnkvfdMuolCu8+vqe27VRJO5jWP5CAhIASEgBAQAkJACAgBISAEhIAQEALLQWAtCCeKm2nDup3w4p+OHheyFfrhkb+NRAslXLRyO/ByeP5rIZ6eXGplFB76LJz9fitru7Isw4S+W+CmV0O2F9TzmbaRc/CdL8ClI6AEnLWwiXCyFkZ5vI+y5kaxEOFkbc369uutCCftNybSIiEgBISAEBACQmCFEphOOAmCALXHnJhObFi/fr0WTnbt2qUFlLpX59y5cxx59ghPP/MM+UJevxYGk9NBFoVEX3FFGSJak2gso4pUkBC7IZzkUhbrurL0dOfoUgknmQTJhIkZ1vHcKm6tyGixwuBohf6REsWyQaVqUXUt6p4STWIE2ChtRO2RbGJhMOUbj4agMaZp6AQUJbUE0aNWOaJNl6VTUiLhJJI7oj4YSjIhxAoDLZmYgYcReNgoyQQSjkXMhngsJJEIyWRipDNx0tkEyXQSx4mDqZJNbMpln2KxxmihRLFSolCqUSjWqVSMSDYJYxhWIpJNzCh9Zbw9Ipwsal5OOMmyLOKxOF3dXWzatImdO3aya/cu0qm0Tje53H+Z06dP6wSgU6dOUavV8JVgJMLJUtHL+UJACAgBISAEhIAQEAINAt/efqeKNlGRJo2Ek7GIk7Z7riWHN71kxrFTgsPx3/jLZqRJS9qvkk0O/u8PzCib+IUKx997D8Nfe6wl9akbNix1PLb8+k/NKpzUzg0y/LXvMviFByk9dWrR9V3/1d8ldXDbtOOh5JsT77snSi9dIfMrSviZ3N5bRDiRz0ohIASEgBAQAkJACAgBISAEhIAQEALXjMBaEU6agO04XP9jUZqHSj6Zen/LqQNx7in4P38Bbrl1Q6SkjnV98MLXw8YpySZTazn6b/DU12H0QuvqVyWpNijBRCWa7Lp1dtGkkofj34YnvtR64aa1vWp9aSKctJ5pO5cowokanWsunITQWLAzabIobVC25SEQ+vofryZt6r8SsymIy9MSVaoIJ8vHVkoWAkJACAgBISAE1hiBaYUTP8D3VdKGTTKVpKe7m71797J//342bNiIaZlcunSJo0ePcvjwYQaHhvSieiWptGTTUkf0t2cknDR+VnIGNVK2jxJOeruzOv2jMxcJJ+mkDb6LWyvhKhGj4jJSrjFcrFEsQ7mikkEsanWTum/hB2ZDEFGqiMoxsTGwGmpL1JOGb9L4YigSTJRaYoRKIFESQUMoaf5Gp4roI/Rj1IdIMjFCXwsnln70sfCJWSEJ2yKVcEjGDFJJk2zWIZNLkErHiSUdsG28wKCmkk1cg9HROiOjFUbyBaquS7lap1INqbs2YeiAEcMaE04CQkMrNWPfbs1XC5KL37Gp15gLERH1vkgkEmzcuJFt27fR19enU05Mw2BkZFSn/5w/f56LFy/qXQsnvq+1H0k4acknhBQiBISAEBACQkAICIE1T+DbO+6MrPJmtEObPs5fNmn87d2CfqQObp9TNnn6Zz5M+anTbcWv60dfyN4//9Ur5rZKMTn9u39D7cxAS9prZVMc/LvfvEI6UbLJ8ff9ZXTJ24JxuJbl3Hr603I5u+Y/JQWAEBACQkAICAEhIASEgBAQAkJACFwrAmtNOGlyzm2E578a+m6dnXytBCcfhccfAPXzUrdEFm5+A/z/7L1pkCzrXd75ZGbtS1fv6+lz+ix34UqYRaDFSCCwWcYTwzCWdIUkbCbMBWI+TAiJiAnmi8ETjI0jjFBMzDgsdG3PmMWgi8PgmAEZzGLfK90LSGCBdHW3s/Xpfa19z8yJ/z8rq6v79F7VXVVdT15S2VWd+S6/962is877q2f+mx9PNTm0bBcQ4ePuK8BX/t/OCB9WCHjmbwPf8N1ANHV8jx59BfjL3wHSK43v+GwXQJ9dT+GkzwaszebyQ0oB2G3hxKkD1QPvtjIy4RPerdoc/IG+vFYA7Pp+BMEoIP/f4vI3CieXz5w1kgAJkAAJkAAJXFECRyac2A40ySEcRiqV0nQTkU5kYX1qOIWNjQ3cvXsXr732GtbW11EsFFCr1bxvFu3Itl808ZJEXFioImxWEQsCQ4kwUkMJTTgR6WQoFkbQkowSG3DqKNdrKFaryFckDaSCdLaKbLaGYtlR6aTuWJpR4rjyjahmQzYRqdpLKJFFNt7RW8slR78dnkQibRKRxEtfkU26750lPzTONxyYskP2OsyGbBK2DMTCASRjEQynEkjEQojGgohELUSkL+EgDMtEzTGQlUQTFWfqyOZryOWryBeqqNQc1Oou6nUTjqSbiDBjyB7Q9otqIsKJ900qfitPO0CdGsvT1ne+8y7qJl3nsn5RrleDaZr6swgnsVhMZZNbN2/pa2NicgLVShVr62t47euvYXllGdvb2yg0XheOrSNB4eR8Q8yrSIAESIAESIAESIAEDhB45fr/6PrJDo0gimZSR688vn2KZJO7n3zeD9LoSPsl2eSZE5JNRDYpfG2xI/XJPUOneKfe8w14+jf+l8fm+vKnfwdLv/TbHW2vmYzh9qeew8j3fgsk7UXKX/9Xf6D3853qTzfn57seUjjhmyYJkAAJkAAJkAAJkAAJkAAJkAAJdIvAoAonPu/5bwK+5b8HhmeP/y737Abw558D1l4/n/QRjADXv8VLNdFklXNsu8vAl14A1t8E7NrZC5B8gKk7wDs+AIzdOP767LonuEiyySBvFE4Ga/Qvai1Lf1GkcNJf49WJ1lI46QRFlkECJEACJEACJEACPUfgMOFEFpm4jqsL7GVxfTwex/Xr13Hnzh3cuHEDU9NTyGayeLT0CG+99RYWHy4incmgXC7BX1jfmY7uCR5SnsgdJqqachI0bURDFpKJKFLJGFKJOBKxMGLhICJBC6GACVgubMNG1akhmy8jky0jnS0jX6hrIki5CpU1arYBxxG7xPSEjUY6iQgCmlKi4omYB76AIbIJGsKJ66WXqBDjnyKLdDxBRq6RpgQswLJcBC157CJgOBDhJBoOIhmPIJVKIB6PIBwJIhC2YAYCnp5iuyhWbGynC9hJF5Ev1pArNqSZigvbDsCWdrsmpLEuTK/BDWlG2u+1fS8n5uSx8fvZH8KJNzc6v/nCiZZvGJrsY5mehJVMJlU0kV1eG0NDQ8jlclh8tIiv/vVXNeEkk82gXq976SbymnIpnHR+lFgiCZAACZAACZAACQwmARFOernnt/7Zj2HiQ+89somSpnH3p5/vaBekvhv/8COwhmKHlitixavP/gKKry6eqd53PfzXqCxteQkjgF5f/PojbL7w0pnKOenkoXc/rcksBzdfODnpev5+j8C7mXDC6UACJEACJEACJEACJEACJEACJEACXSMw6MKJgI8OAbfeBXzzDwKB8NFDIZKHyB5/+htAdu30Qzb1JPCtPwSMLwAifRy1+RKJFTz6nHoFWHsT+LPfAHIbp2+D9PHbPuQlqwSP6aOU/9XfB958CSimGynHp6/myp1J4eTKDemxHbqIdSz9R5DCSf+NWbstpnDSLkFeTwIkQAIkQAIkQAI9SeAw4aS1oaZhIhKJYGZmBjdv3sTCwoIusK/Va9jZ3tEF9m+88QY2NzaRz+c15cRxJTekU1tD3NAsEpE7qjDdCizUEDRdRKMhJKJhJGJRlU3ikbD3OBpBJBpAIAIgYKNUrqFYqiFfrCKXr6l0UijW9blyxUGt5sJxTDiOpIQYcCTVRCSNll165Ip04rqwXGmL6B2+cOLAErnEMGCZkoYB72i4CAVNhEIWQkED4ZDpPQ4YCJqGyjGRsEg9IpuEYQYDcAxJXzE0vaRYriOXr2ArXcRupohC2UapUke1BtRtSTGRDookI6LJ3qaqTuPudV9ay6mGpf+EE+lWx2/WNeDEYyHCicgmoVAIsXgMIyMjmvgjrwd5bQSsALa2t/Dg/gP89Vf/Gutr65puoqKJ/NdI/vniF17peDNPNaQ8iQRIgARIgARIgARI4EoReGX+R1ujKLx0xb1oiq4+vvWLz50sm3zysx1t78QHvwNS71FbUzb52sMz1Wslo/i2r/7zx4rNvvIavv7hf9pRzkPv+YajhZNP/fsztbuX5kM35iWFkyv1dsfOkAAJkAAJkAAJkAAJkAAJkAAJ9BkBCid7AzYyB3zbBwERRI6TPuwq8JXfBd58ESjnDh9w+egvMQ489V3A0999fHlOHVh/C/jyb3llvUPacOd4OaVaAv7rfwAe/DlQyh496fxklW9/FgjHjz5P2rD1APjzF4Ct+302iS+wuRROLhBuDxbNxSEyKBROenBqXnCTKJxcMGAWTwIkQAIkQAIkQALdIXCYcCKL62X3k04k5WR8fBzz8/Oa6HD79m2VUMqVMjY2NvDqq6/i0aNH2N7aRrlcVuHEX2Dffq+8lBOIcOJK5ocNw63AdGuwDAdBy0BYpI1QQI+ecBJBMhZBIh5CLBFAJOalfkiKSc2GCiaFQk1Fjky2gGy+hGLJRrUq5wRgOwZsuJ7iYhhwTEOPsnkCgogmknIi7XFguXVtVygAxCIhhILQhJVgwEAg4LUvHAqodBIJBxEOBlQ6iYZDCJgiMrgqp8C0UKkbyJXqKNehySaFQhXpXAmZfFnTTSo1SWQBbMeCgwAMyNeR7KWatPKmcNL+7DMkp8b11vKZpoVoLIrh1DAmJyfx1FNPYf76PEZHR1EqljTV5N69e/j6a1/X10KpVGqEzZh6vWwUTtofE5ZAAiRAAiRAAiRAAiQAaMJJD0kmvlTQi7KJJJK8+uF/CjtTOLO0cZkSSOyZeXzj7/1vj03vrd96CXd/+l92VG7phgRymfP13Y/+H/5bLt8oSYAESIAESIAESIAESIAESIAESKBLBCic7AcvCSfTTwDv/AiQnDh6UBzHSzkR6WPxv+rSiH3b278feOr9QGLs+IHNbXqSx+rXAUkXkU3aMPsM8O0f8qSVozapM70C/OXvAI++8vhZzWSVm7q04chNkkz+4t8Di38J1Mpdmog9Wi2Fkx4dmAtqFj+kFLAUTi5oevVwsRROenhw2DQSIAESIAESIAESOD+Bo4QTSTYRucKxHZimieHhYU1yuHHjhiY7pIZT+rykmkjCyd237uqC+3whj3q9Dkc+EenI5gsnEjfhQFQQw63BQN0TPkQ6MaFyR8gyVe6IBoOIhoJIxANIJoMYGgohHA4jFAzDsoKiiKBadVEsVZHJ5pHO5JDLV1EsOajWAqjVXdQcB3XHhSPCiSaeGI2sC+lUQziBDVPbIcJJDbFIAGPDcUQjFqJhkUwsBCXNRASTgIWAZSJgeUdLRZkg4Nqw6zXYdg21OpAvu9jJ1lGxLZSqknAiqSwVTToR2aTumrBdA44rn+BIGoscRYt4/Fb1KOHEzy855qOkRmknn9mRIe5QIRdxs67CiYy8C1iWhWQyqfLV7Ows7jxxB9PT04jFYtjd2VXp6v79+7h79y1ksllUK1UVTuS1JAKX/EzhpEODzWJIgARIgARIgARIYMAJvDz/o67/JQG9crx9imSTtz752eaXG3Si3eMf/A5IvUdtvmxSzxTOVW/y3U/hmd/8mceKX/ql38byp3+nIaf7knr7x3c9/NeP1ZV95XW8+uw/OVf7PXm+/Xb1WzlMOBnwN0h2nwRIgARIgARIgARIgARIgARIoKsEKJwcjl/SQN7xAWD+m4BI8ughEunjzZeAr/0BUNgBxheAb/uQdzxuK+eBe68Af/HbgCSmHLZJG/7GfwvcejcQSRxfnggnIp6IgBJNAU++DxDp5biklloJWPwK8KUXjk5q6erk7IHKKZz0wCBcYhMuYg3LJTa/Q1VROOkQyD4qhsJJHw0Wm0oCJEACJEACJEACpydwXMKJLLa3bVsXqMTjcYyNj2H+2rwKJ1NTk4gnEiqkPHjwQKUTOe7s7uhCe7nOSwNpd/PLkC/wVfUDUOnEhim7JI0YDizDRdAAApaBoOnt8YiJZDKA1FAYiXgM8ZjIIFGEwhFVRmp1G4ViCdlsHrl8GbmCjXLFQLlio1Kro2o7qNkuai5UPnGbUoerdUqqiSXCCWoImg5SiTCmJ4e9ZJVIAJGwyCWGSiYiKxgtOOTGUrjWa1VUymWUymWUqw5yRRfbGQc1N4hqHajUbJRrNqq2tEHkB+2xHiXZxFWrxLtNPXiz2o5w4pXXifFrd/xPf/1F3Kz7i7OkFZL0Mzoy2hSvFhYWMDI6okLJ8soyHj58iAcPHmJp6RGKxaKKV6oCmV5ikGwUTk4/njyTBEiABEiABEiABEjgaAIinPQSn5Nkk01J6fjk8x1t8vQ/+D4s/NxHjyxTZJOvPfsLsLPFc9c78aH3Hiq0PPxHv47Vf/n75y73qAvfvfh/P/ar7Cuv4dVnf6HjdV3lAt/DhJOrPLzsGwmQAAmQAAmQAAmQAAmQAAmQQI8ToHBy9AAZJjA6D7zjg8DMU8cPpKSEZNeB0etAKHr0uSKoSCKKJKNk1h5PRjl4pbQhNQ188w8C178ZkMdHbaUssHkXSM141xy3bT3wRJPN+4BT7/FJ2sXmUTjpIvwuVH0Ra1i60I02q6Rw0ibAPrycwkkfDhqbTAIkQAIkQAIkQAInEzhMOJGrZIG8LrZ3vHVMVsDC0NAQZqZncPv2bdy6dRMTE5MIBoOabPLWW2/h7t27uvDeX2wv34Lama2lHM2O9cQToyGgeAqG5JbILiqGC8t1EAq5iEUMJBMWErEYkomEJlSIfBIOBWGaBmzXRblcQalcRaFUR6nkoFCu6V7SYxWlah3lqg3pjt8Sy/TqChg2AmYdiWgAo8NxFU6Gh6KIRUMIBS0VSryECxOO48K2XU1/kWO1VkOpVEa+UEC+WES56qJQMpDJSg9DqrPYotdIqokmrTRkE5UX5Ftqjb0GyTMHcB8rnBx7Z+sVZHRs/DozC04q5SJu1v3kGHkthEIhTTSRlJ87d+5g7tqcpptUyhW88eYbuHf3HhYXF7G9vY1q1ZOuWl9LYgR94aWXL6KZJ6Hh70mABEiABEiABEiABK4YgS9e+/uacKI3KS0JFt14fPtTPw4RM47aRDZ56xNeskmn2nf7n/0YJp5935F1Fl5dVEnDzhTa4nPtEz8E2bu5iXDytQ95CSed4ucnllzV8iicdHPGsm4SIAESIAESIAESIAESIAESIIFBJ0Dh5HQz4Bu+B/iGvwUkJ053/sGzZNlEbhP4q/8PuPdnJ4smB68X0eTWO73EE2nDceLJcS0s7AKv/THw1c+frx+DdhWFk8EacS4OkfGmcDJYs156S+Fk8MacPSYBEiABEiABEhgIAkcJJ9J5P5XB/1lSTsbHxnHt2jWVTubm5pBKpbC7u4vFR4u4f/8+Fh8uYje9qyKFt+C+U9JJYzhUgpBdhBPv51bhRH92ZXcRCNgIBR1EQgbCoQCi4SBi0TCSiRgS8Qii0RCCwYCsz9IS6zY0ZaRU8oSTYqmGbKGMTL6EXKGiiSgijcgWMKGpKgHDQchyMBQPYWw0iZnJUQwlogiHAzANF5VSCeVKDZVqHYKjbruN3UG1LokqNZQqFZQrVVTrJqq1AMqVABw3AM1vUdHEaB5dWUym2SONW1MfxyEJJ/4E1lNa7mS1B/tdlX1z3U82oXDivQYCVkDFKpFLZmZmcP3Gddy+dRtjY6MqEmUyGbz+xuua8LO6uopsJqvpJr5wpa+jBn8KJwPxtspOkgAJkAAJkAAJkMCFE5CEk16QBu6cQja5+4nPtiV9HJQiTpJNdn//L/DWJ59HPVNoW9KY/+T/0BPCicgzvTDe/SK9vGfp3/Dfci/8XYgVkAAJkAAJkAAJkAAJkAAJkAAJkMDhBCicnHJmGEBi1JNOnn4/YAZOeZ18YWUN+KvfBd58CShlTn/dYWdGU8AT7wX+xt8BrODpy5IUkze/ALz6n4Dchvc9KdxOJkDh5GRGV+kMfkgpo9lt4cS1gVopD6DSMrkCCCVSV2my9VRf6qUyHLuw1yY3gEAkCTN4TKjWhfXgC7BC34ull0sXVgMLJgESIAESIAESIIEBIXCccCIImkknrotwOKwpJ5MTk42Uk1ua+FCpVLC+vo6Hiw9x96272NjYQDaXQ7VW7eAnC16qh3xSIf+JInJQOJFkE1M0DU0+cWEZNiSJJGC5sCwXQUtSKkwkYiEkExEkE2EVUKKRIEKSeBKwVCip1hyUKzZKFRuZXBnpbFF3SUGp1kQ6cWAZ0Lok5SQSAIaTMYyPpjA9NY5ELIyAZcK268jn8shki8gVRVgBar5wIvXIbY0t4omjR8exYDsB2PVAI69FRBMXIplIrstjskmrNSJfbHzInPU/1zkonLQ+PniZJ5wI3/56EVzUzXooGEIsHsPIyAiuzV1T4WThxgIikQhKpZLO/ddefw2PHj3C1tYWSuVyMxlIw2haNgon/TWn2FoSIAESIAESIAES6FUCfsKJLyF043ga2cRPNulU+06STTZfeAl3f/r5ppzRbr03fvajmPmx7+v6NHh5/ke9BFLX5fEUHJhw0vUpywaQAAmQAAmQAAmQAAmQAAmQAAkMMAEKJ2cf/Lm3Ad/0g8DYdcC0jr5eRJP1N4E/+w0gs3b2eo67IjUNvPOHgaknjhdPJFlF6v7yvwOWv3b2ZJXOtrr/SqNw0n9j1k6LL2oNSzttuvxruy2cAPfg4IdQxSIsxBBCDcB74eI3AYQuH8gA1OjiH2IOv4BFcwx1p4SgewOm+fMw3P+uC72ncNIF6KySBEiABEiABEjgahI4STiRXvvSiWVZusg+NZTCrVu38OSTT6p4Is+n02ksLS3hjTfe0IX3O7s73sJ7EURO8XUWx99oebKJpnq48n97won3G80AUfnD/1mOknaiVxlytGGaNizLRiRoIBELIhEPYSgR0T0eDyMaCyEQkBJNOI6JShUoFKvI5srYzZaQyxVRKFdQrdXh1uuAXVe5JRoKYCQZx8TYKGampxAJyS2Ji3K5jN10FlvbOaRzZVTqBqq2g7oD1F1Dd00xaexSr+t6u9dfNIQTkU68FJa9dBNfwPECX5Sfa+yTTh6XTbxn/LKOmtF7CSf9Necv4mbdsR1EImGkhocxOzurosn169f1Z0kx2d7ZxuLiIl577TVNN8lkvXQT/zXTmhIkNL/w4hcvopn9NVBsLQmQAAmQAAmQAAmQQNsERDhpu5A2Crjzi89h4tn3HVmCiB9vffKzbdTw+KXdqLNXEk6+9qF/0lGWV72wv8mEk6s+xOwfCZAACZAACZAACZAACZAACZBADxOgcHK+wQnFgPlvAr79WSAcf7yM3CbwZ78JrL0O1Fu/pv981R16VSAMTMrPQQoAACAASURBVD8FvPPDQHLi8VNEePmL3wbuvQKUcx2seICKonAyQIPtfaUut+4nnOAVVPAD2P3yXiDU5LumYNX/EsAMR+gCCBjGR7HypX+7r+SZd8i/cvzMBdR2UpEUTk4ixN+TAAmQAAmQAAmQwCkJnEY4kaJk4bxpmggGgohGo5ifn8dTTz2Fp59+GolEAqVyCZubm7h//z4ePHiItfW15uJ715F8juO3swknUpaaJw0NxRNNfOEEDQHFy231FA0YdQB1mEYdIctBJGwgFrEQj4YwFI9gKBlGMilpJyaCwRAsKwTXlcQTC5Wqg0KhinQmi2y+iEKhhHKhALta07JjoSCS8TjGR0c18UUSMWzbRr5QwtZOGtu7RWSLNVTrJqqSbOIAtYZ0orKJIV9T4rXeu+VsrB3TdBOvr6783Eg58XstCSTSRaMRV6K6Scuys/2pJntlNugdOSD+WAxcwomPqAFAHtp1W+f7xOQE7ty5g4WFBR3j4dQwcrkcVtdWdc7fu3cfW9tbKBaLcBrfOqyAD0zsl198mZ8pnPRmwN+TAAmQAAmQAAmQAAmcSOALc39fAhC9+4FLPj7xqZNlkzc/8dmOtSuYiuHJ5z+O1HuePpLLhiSbfPKzHedhJWN4x5/+IuTYre315/4PbH/+yx3jednzpRv1UTjp1mxlvSRAAiRAAiRAAiRAAiRAAiRAAiQAUDhpbxYkxoFv/xAw9aQnnhTTwIMveaKHXW2v7NNebYWAb/0h4OY7gegQUCs1klU+B+Q2TlsKzzuMAIWTwZoXXBwi493thBMXryBQ/yCWvrLcnH6j7xpCqP5lGLgzWFPyknrrGj+KtS/9yt7qNwDT3/qzMIyfu6QWtFZD4aQL0FklCZAACZAACZDA1SRwWuFEei/SiWVaCIVCuuheFuA/9fRTGB8bhxUIoFgsYGl5GQ8ePMCjR0tY31jXlA/brsN1zv4FvHs3X95PnpDhRXQ0sjo8RUMW+MPVnBDvLDnazT9dXdeBYchjG6Zhw4KDoOUgFDAQDgYQiwaRiEnaSQDxmIVYNIJIOIpgMIyAFYKIHPW6g2JBZJMiCvkC8pk8KqUK6vUaTAOIxSIYHRnF7OycXmfbQL5UwcZmGpu7eWRyVZTt/bKJrbkrIpqYcA2z2b9mv8X48K0P3yVpcUpENPHDYzzppMWU0AHz56wnqzTL2iNz6KT2LjNaT++Lyd/WzfqB6ek4DmSXLZVKYe7aHN72trepaDU6Oqri1fr6Oh4uPsTdu3exvLyCXD6HarXxKZ+sqmqaO3vj8spLFE76YjKxkSRAAiRAAiRAAiTQ4wQk4WRQZJNnPve/Iv6260eOyEXJJj7f0LVxzD73/ce24SKmS/nRFjZfeBGZL75G2eSMUtV3LP+btm4PL2I8WSYJkAAJkAAJkAAJkAAJkAAJkAAJDAoBCiftj7QZAFLTQDjmCSe5LcA9+Ts+26+4pQTDBIYmPeGkWgIya4AknHBrjwCFk/b49dvV/JBSRozCSb/N2/bbS+GkfYYsgQRIgARIgARIgAR6kMBZhBMNCjENWJaFsbExXJ+/jtt3bmN2bk5lC9MysbG5gcWHi3jw8CEePnyIfD6HSqUKx7H3pW+cFoUvP/jnN6WTRhLIno/RSDLx000a8omqFvLpi+GoiCK76Xpyimm4sEwDoYCFSNhEImIgEbOQiEeQiMUQi0YRi0QQDgZhWQZQt1GrVFEulpDPFVDMF1EslVCtVxAMBTA8MoLZ2XlYgTBsx0KxXMf6ZgZrWxnsZIso113UHBc1V0STPdlEWtUqnJgiKzSjShrSiT6nrk1jczXZ5FDhZB/chprTSErRMrySvLMOucNtMm2NSDntgHXxvHZu1nW1nn47tDB1VTaRXeSqiYkJ3Lx5E8+87RnMzswiFouhWqvq/L579x7u3ruLra0tVCoVT1JpyiaedOINp9c6CiddnCCsmgRIgARIgARIgASuEIEvzP091//b9bKOT3zqxzHx7PuOpLj5wkt48xO/3Pybut12BVNxPPO5n0H8bTeOrPOtT34WUq/8Dd9ufbzeuxe6ChyYcHKF3uzYFRIgARIgARIgARIgARIgARIggb4jQOGk74aMDb5EAhROLhF2D1TVzhqWHmh+h5pA4aRDIPuoGAonfTRYbCoJkAAJkAAJkAAJnJ7AWYUTKVmkk3g8rtLJ3NwcnnjySU1+SCaTyOXzWFnxUk7efPMtpNNpFItFTQJxfDvikOb5ksPBXz1+AyZZJi3ZJ01vwhdO5AlPMBGDwBNOvOe8XBRXhRMvEUWkDU8ICFouIgEbsYiBWERST8KIRyJIDcWRSsQQi4QQtiwEDQOG46JULCOfLyJfKKBcK8AxXcTiCUxMTMMwQqjZFvIlG2sbaaxuprGbLaIiwomkpcBU4cQxVHvR/ngpJw29xj+2SCfeU36/9+I4mkhbE06aEH04LedrMR6HozYvLUUzTvafcvaQmtNPxA6c2c7NeqtwIk0xTVN3STeZnZ3Fws0F3L51W9NNZAHW7u4u7t27h/sP7uPR0pLO81q97i3QMv0EHq9Tcr6//elLr7TTzA5QYhEkQAIkQAIkQAIkQAJXgYAIJ5fZjzuf+nFMHiObSMrIW5/45Y41KTAUw9tekGST42WTjc+92LE6WdDVIfAdy7/C+66rM5zsCQmQAAmQAAmQAAmQAAmQAAmQQJ8RoHDSZwPG5l4qAQonl4q765XxQ0oZAgonXZ+Il94ACieXjpwVkgAJkAAJkAAJkMBlEDiTcNJokOu4CIfDKpiIdHLnySdw54knMDU1pUkmshhfFuG/8cYbWFlZRSaTQaVS9tIfDqgOrTdYh0knh9+APS5C7GkonmgiUoUr4knTyPCe985rpFm0PLYMB0GjjlDAQThgIByyEAsHkUrGdU/GokhEwoiGQ4gEA+psSJ9K5SLKtRLqbh3BUBhDqVE4sFCpGcjm61hZ28HaZgbpXBkV20TdNVBX0cQTThray6HCibDyJZlWaaF1Xvjda5Vw9n7vr0FrXYvWSEzZNxL7eXrj8Jhu4gkvl7qs7WyvgLZu1n03R4QiSb0JhhCNRTEzPYP56/O4cf2GiieBYACFQgHLS8u4f/8+lpaXsLG56UlVtu3haTTE/1lI+m2jcHK2MeXZJEACJEACJEACJEAChxN4aVYSTrzbnYs+PvFLJ8smb/6UJJt0pj2R6+N4+vmPHyubvPkJSTZ58VL636l+sZzOzI/TcKRwwndOEiABEiABEiABEiABEiABEiABEugeAQon3WPPmnufAIWT3h+jTrawrTUsnWxIV8uicNJV/F2pnMJJV7CzUhIgARIgARIgARK4aAJnEU5EepAEB8d2EAgEVDqRBIiFWzfx1NNP4fr164hEIqhUKljf2NCEk7v372F7a0sX6duNBIiDzkLzJksWSx3o8NE3YK2/aSSVNBJM9oQTP93ET/TQvJMW6WRPQBEFxEINlmEjYLoImi7CQRPxaARD8SiS8ageEyKeRCOIR8OAa6Ner6DmVFU4MYVJNIG6baBYcZHJVbG0so31zRwyuYqmnkjCiaSaaLqJ8Dwm4URQNAWZlpSMVkSywOxw2UTOOiictCaetI7CYcLJ4coJGuknFz0vz1N+J27WRQ2RuR2JRjA8PIybN29iYWEB89fmda6XyiWsr6/j7lt3sbS0hM3NTWSyGVRqNdiO7flNrV6OscdR2kfh5Dwjy2tIgARIgARIgARIgAQOEpCEk6somyTefkOTTSTh5KiNssnFS0ankTouY/6dtx3vXWHCCd81SYAESIAESIAESIAESIAESIAESKBbBCicdIs86+0HAhRO+mGUOtfGTqxh6VxrulUShZNuke9evRROuseeNZMACZAACZAACZDABRI4r3Ai8okszI8n4pibu4YnnnoSt27dxMjIqD6fyWZx/8F9vPba61hdW0VWU04qmnKiK6MObHqjdSbhZH8BXirHQaHCE028+rzfiS9hNOr30kMka0SUDdFAbJgijsCGBQcB00EoYCIaCiIeCSMZF/kkhqFEDCOpuKagWJYLMyDlujAsC2YwjErNRbFUx26mgsWlLWxu5ZHN11Ctm7ANQ2qBq8KJJJz4Sok8591utqaZ+L89LOFEW31s4kircNJg0Gr3NBEeJZwcMkqtER4XOC/PU3S7N+tyvWGYCAaDSCQSmJiYUJFKpJPp6Wmd1xsbG3j44CFef/11lU2yuSzKlYqmm3jCiSc1NYeFwsl5hpLXkAAJkAAJkAAJkAAJnEDgpdkfcf0vBPCjRTr9+Ilf+glMPvu+I1uy8cJLePOnPtO0H9qtP/H2hWNlEztXxBs/9cvY+Y9/oVEZ7dbH670vlLio+dNNvu9dpnDCN1ESIAESIAESIAESIAESIAESIAES6BYBCifdIs96+4EAhZN+GKXOtbHdNSyda0k3S6Jw0k363ambwkl3uLNWEiABEiABEiABErhgAqcWTlrEBpFGZDNMA6FQCOPjE7hx8wZu3ryF+XkvCaJWr2NtfQ337t/H0qNHmgqRyWRQrdXgHiKdtCucaHsarLwl/7LJTy3L//3kCRVbPNXDt1xEODFcUUFadwcBQ9JODAQtE7FQALFICIloGEOJMOKxEGKxIKLxEALBAKxgEFYwjJptoFCykclWsL6ZxfpGFruZEipVoN5QW0Qu6a5wcvTE8uSdx9Nm9qI7evO2uN1WmYYJ0zQRj8cxPjGuc/nO7TuYnplWAaVUKmF1dRUPHz7E/Xv3sb2zjWKxqHNdZBO7Ma8fc4AMyU3xNiacXPAbGosnARIgARIgARIggQEh8NLs39Osw71N/uLs3ONTyybNBrRXf/xtC3j7bx2dbGJni/jrD/5jFL72sFFje/V5dzud48Xyeovne1d+td3bwwF5J2E3SYAESIAESIAESIAESIAESIAESKDzBCicdJ4pS7w6BCicXJ2xPE1P+CGlUKJwcpq5crXOoXBytcaTvSEBEiABEiABEiCBBoGzCiea4NCSUGIFLAwNDWF6dgbXr19X6WRqagrBUBC5fB7LKysqnCwtLWkihCzQ96WT1kHohHDil7e3bMiPTNlTUPYP/EHhRNJO7Ja0E0k9cTTtxDJchEwT4YCJSNBEIhpQ4SQRDyGeiCAcDSMUiSAQisJ2LZQqDrK5KrZ3CtjcyiGdKaJcdWFrpoqkmxiactK9hJOjXwKDKJzIt++KbCLpJqOjo5idncXCwgKuz19HajgFkVG2trewvLzcmM/LKlCVK2UVTUTCchppOgeFk9Z0GgonfOslARIgARIgARIgARLoBIEXZxoJJ3pH4SVVaKJEBx4/eYpkkzc+/pmO1Sftn3z2vRDJ5bBNZJO/+sA/RvHVxY70r9O8WF5n518neL53hQknnXifYRkkQAIkQAIkQAIkQAIkQAIkQAIkcB4CFE7OQ43XDAoBCieDMtJePymcCAUKJ4M166W3FE4Gb8zZYxIgARIgARIggYEgcHrhpCU3RIQTPwXDMhGNRnWR/vTMDG7evIn5+WuaciIpHtvb21hZWcHi4qIe0+m0Sie2LerF3tYZ4cTLLNE/X5t3b55U0pQAHruj27tCUk5EB5GjiCZe4okDy/UeB+DCgqupJ9EgEAtbiEeCiCTCiMYiiMRiCEcTcI0AKjUDuUIdO7sFpDMF5PJlVKoiJWiWCoWTC3h1tXOzLovzAoGAppvMzMyoaHL9xnVMTk4iHApruonKJkuPdB5vbPjyVBWO6+ruzzMKJxcwuCySBEiABEiABEiABEhgH4EXZ3/Eu8lp/SO4A4+f+PRPYOrZ9x1Je+OFF/HGT/3y3k1XB+uffe4HcOsffWxf3fXWZJMO9K/TvFhey3D10Pi8jwknfMckARIgARIgARIgARIgARIgARIgga4RoHDSNfSsuA8IUDjpg0HqYBPbWcPSwWZ0uSgKJ10egC5UT+GkC9BZJQmQAAmQAAmQAAlcPIF2hRNZYGNali7UH5+YUOHk5s0FTE1Pa/JJsVTC2voaHj58qNLJ+voGstksarUaXNfZE1ekq34gSUu3T30D5sqZkhriXSzHFkWmuRDLkwH8Ulv1FDlbvhXYheGKEiLfFGzDdCXhxFbpRJ4X4UQSTyKGi7AJhAIGgmELoVhYhZNILAnDCqFWt1AsO0hnSygUyihVqqjWbDiGl3CiySb6DcT+bupjbV3j6LW0cUbLcz4e+Y1z0G7YN2X29+9QwIdMsUFMOAlYAURjUYyNjeHG9RuYvz6vKSfJRFLlqJ2dHdy9dxePFh9hfX29OYdtx27IJt58a2Tm7KPKhJOLfx9jDSRAAiRAAiRAAiQwaARenPmY3LwAIj536PjEp3/yZNnk45/pWH2Htbs1XUVlkw/87yi8utjRfnaKF8vp7PzrJE8KJ4P2jsj+kgAJkAAJkAAJkAAJkAAJkAAJ9BIBCie9NBpsS68RoHDSayNyse059Xqni21Gl0uncNLlAehC9RROugCdVZIACZAACZAACZDAxRM4rXCiAQ6NnBDXe9Dc5FEoHEYqNaSL9DXl5Pp1TE9NwwxYyGQymgpx//59LC0tYXNzC8ViAY7jCyeN8toRTlQiaUk4OZVw4ndhT8xQ6UR3TzoR4cRsiCd7j12EXAdBSTsxASMABEIBhCIRRGMJmIEwbCeActVtJJtUVbCp2ZJw4mWouIaplR8nnGhvXG8dmXFI2KZ3bdPZOWSy7Mt7OXDmYzkczev9m95Db359o+fip+aZa2jnZj0ciWA4lcLc3BwWbizoPB4dG4NpmsjncipN3b17V+fxzvaOJp6IbCKvhce1pf1Np3By5qHkBSRAAiRAAiRAAiRAAicQeHHmRxqxk/JXsB8tcf7jE7/0k5j68DHJJp+TZJPPNOT989fjyf/HX//kp38C8bffwF//3Z9HPVs68fyTyuPvL3a8epHv+1Z/rZ3bQ77/kAAJkAAJkAAJkAAJkAAJkAAJkAAJtEGAwkkb8HjplSdA4eTKD/G+DvJDSsFB4WSwZr30lsLJ4I05e0wCJEACJEACJDAQBEQ4kY6edKPjCyeed3JAODEMWJaFSCSC0dERzM/P48bCAhYWFjCUSqlYsisJEXfv4cGDB1hdXVEJRSQM+Z0UJ2knfrJGK/iT2rV37uPCyV7mxF4HmwknvjjRWqn2y9s96US4eMkmzaQR19V8koDrwpKfDQeupKJYBgLBEELhCEwrpDko9bqLUqWmCRmOYzcEBQNOS7JJM8NEE0wavTVEL/FkEx0b/+mWUXpcJTmM1GE6ysErHx/9o4UTtXh6djv9XGmZNY25m0gmMTk5iVsNWWp8bBzRaBSFQgGbmxsqSj1cXMTW1hZyuRxq1eo+2URfFntKllbgo6Jw0rNThg0jARIgARIgARIggb4l8F+mP+bK35meMG/o36btPJ589n0Q0eOwbeNzL+L1j3+mrfLP2j4rGYWdK3Wsf2etn+e3N5+6ze99q796ntvDvn0/YMNJgARIgARIgARIgARIgARIgARIoJcIUDjppdFgW3qNAIWTXhuRi20PP6QUvhROLnaW9WLpFE56cVTYJhIgARIgARIgARJom8B73vueU2dWNLMcDkgHkgIhVkQgEEA4HMb4+DiuX7+OJ554ArNzsxgaGlLp4s033sT9Bw+wsrykC/cLhaJKJ7IYxa7X9djetne75lk0XnmPl9oidzQr9AWP/UKG0WyTL6A0JBBNY/EzRsTPbhTUFEdEzvAEDQkzMQxXpZq9UpoKy14yi2+WaKObasyxSLzyjjKGjuLZKqIcxqJRZLvD0d5gXszVIvOo0OPNDMMwEYvFMD4xoaLUU089henpacSiUdTrdSwvL+Phw4dYbMgm+Xwe1WpV57Omm7TM2cPMLf+7hP3OvPLSK/xM4WJGlqWSAAmQAAmQAAmQwEAR+C8zH/Nuz1r/umzz8dSz3/mYdLLeTDZpCRrxSbdZX6fbz/I6Ox/6med3MuFkoN4P2VkSIAESIAESIAESIAESIAESIIHeIkDhpLfGg63pLQIUTnprPC66NVwcIoQpnFz0POu98imc9N6YsEUkQAIkQAIkQAIk0AECTeHkFHc6zcX1zegGrwGmZ1ToQn5JOonH45ianMTCzZu4ceMGZmdnIAkS21vbWF1d9dIiHj7E9vY2isWiLt6v1apwnUMMh6OCO07R96NNmsclC12t5UWtHCh57/HjTWnqHvukFl9nkIK0JklAEflFBAUtXZ6VnBTNMTlFvswpOnuWU1TEaRnEUytHZ6mkh89tiD0iSEmKyejoKGZnZ1U4uXnzJhKJhDY+m8ng3r17ePBQJKkVTTapViWxpg6nkYazN11kfFvkpsZkaV2DJ9hf/gKFkx6eGWwaCZAACZAACZAACfQNAUk4kdsKP0nClwPafSxJJ099+ieVg8gmr3/8X+h9XqfKb7d9vN5LHuF4eLfRR80HCid981bGhpIACZAACZAACZAACZAACZAACVxBAhROruCgsksdI0DhpGMo+6KgUyzD6ot+tNdICift8evHqymc9OOosc0kQAIkQAIkQAIkcCIBFU5OeZezTzjxgzUaoon/1bqy+EUW8qdSKV3EL8KJLOKfmZmBY9vIZLMqnbz11ltYWVlBOp1GqVRCtVqBYzv723tUu06ZvHFY4sReBQekE5VBDhNOTkT42AmtzdYcE8OTTuBK/7x6Pdnk6HSRs9d6hisonMCyTEQi0eY8Fdlkbm4Ok5OTCrJQyGN9fQN3776lgtTm5iaqlSpsx2lJNmkk6OihMSl96YTCyRkmJE8lARIgARIgARIgARI4KwEVThqb3Me0Su/tPp788Psw/DefwRsf/4zW0G55vL6z40OeJ/P8rrVfP+WnHGd95fF8EiABEiABEiABEiABEiABEiABEiCBkwhQODmJEH8/yAQonAzW6PNDShlvCieDNev1X5WMH8Xal36l5auQgelv/VkYxs91AcYXYIW+F0svl7pQN6skARIgARIgARIggStF4LzCiX6rqmwqU/i3Sd5RHkciEYyMjODatWu4c+eOSieSfOK6DnZ307h79y4WFxextraG3d1dlEpe0klr8IZf1j7g6oSczjhpnnVkSsrBX7inLvu4SbC/1BbhRIWWPVYuzO7MpUERTloHojEZZG6apolQOIxkMonx8XEsLCyoGCWpPJFoFNlsFuvr6yqaLC4+xMbGBrKZLByRTRoj5s3B/fPQn5b6Owon3ZnbrJUESIAESIAESIAEBoTAf576qCt/2/rygZ/0wMeejEAeXhLKoM6H71z7Nf5b7oC8F7KbJEACJEACJEACJEACJEACJEACvUeAwknvjQlb1DsEKJz0zlhcRkv4IaVQpnByGXOtt+qgcNJb48HWkAAJkAAJkAAJkECHCJxNOPErbflGURFO1DrxfqeLWlwgGAgiFoticmpKF/TLPjo6ikQ8rgv3JTHiwYMHWHy0iJXlFaQzGdRqtZb0CCmrVWZp1K0JEqcTTs6CqOmwnFJmOXXZisYXEFyo69GScnLqcjp5oo5VC8OmBNPJSnqgLEnfaeD2JSXTtBAMBjE0NKTzcWpqSmUTSeNJDQ2hXq9jZXVVZRPZRTzJZjMol8v7ZCRvmhwunBw1Q6UtL7/0Cj9T6IGpwSaQAAmQAAmQAAmQQL8T+M/TH+38TVG/Q2H7SaBBgAknnAokQAIkQAIkQAIkQAIkQAIkQAIk0D0CFE66x5419z4BCie9P0adbCEXhwhNCiednFP9URaFk/4YJ7aSBEiABEiABEiABM5I4CzCiRTtL7RvlUz8KluTTkzDgGVZGB4exszsDObnr2NmegbTM9OIx2IolctYWV5W4USSTjY2NpHP51GpVLykE5VXoGkUj239Ip00JRwl5/WpJXZFtJ3ubtKYbrfhAgk0hJPmN/sapsomkrQzMTGhssnMzIzuMk8DgQAy6XRjTj7C0vKSPi6Vyqjb9UZDdfIduR0morSeTOHkAsebRZMACZAACZAACZDAABGQhBP5U95P8tC/UfmYPFwv2WTQ5wOFkwF6M2RXSYAESIAESIAESIAESIAESIAEeo4AhZOeGxI2qIcIUDjpocG4hKZc4dU4Z6BH4eQMsK7IqRROrshAshskQAIkQAIkQAIksJ/AWYWTk/j5IoosfHIcF7FoFCOjI5iamsb8/Dxu376NyclJlVF2d3extraqwsny8gq2t7aQzeUaaRKOrpiyrEOEk5Macc7fqyxwAQkne4aCn3AiDZTcE95ennOoTndZI95EFlzJLrJJLBbDyMgIrl27hrm5WUxPN2QTy1IJanV1BYsPF/FoaQmrq6soFouaenKsZXK61uhZX3zxZQ76GXjxVBIgARIgARIgARIggcMJqHDS2A5q5Hy8X6snj8Hj8f71X+d9F988SYAESIAESIAESIAESIAESIAESKBLBCicdAk8q+0LAhRO+mKYOtZIfkgpKCmcdGxC9U1BFE76ZqjYUBIgARIgARIgARI4C4FOCyd+3a4jwomDgC7yj2I4NazpJk8+8SSu37ihiRKykD+TyWBtbQ2PHj3S45ZIJ9ksqtWqfjvtoQknx0VMnKXzB869EOFE6tiLNTngLfD2so3hOvFS10+VMQyEgiHEEwmMjo5ianISNxYWMDc3h/HxMZimhWKxgO2t7Wa6icgm29tbqNfqkHL20ntOrPbYEyictMePV5MACZAACZAACZAACXgE/mTqI67I/vq3Ko/kwHmw73XwXRRO+FZJAiRAAiRAAiRAAiRAAiRAAiRAAl0jQOGka+hZcR8QoHDSB4PUwSZyRZDApHDSwSnVJ0VROOmTgWIzSYAESIAESIAESOBsBC5KOJF0E8exYZkWQqGQJkukhodx/fp13LhxA/PXriEWj6uUkstmsbyygtWVFayvr2Nzawv5fF6lk31bI33EFwnO1tOTz74w4eTkqnnGBRCQeSJjGghYSCaHMDY2DXtaXAAAIABJREFUhqmpKczOzqpsMjo6gnA4onNN0nVUfFp6hM3NTezuplEo5CHilG4d+iSAwskFDDSLJAESIAESIAESIIEBJCDCyQB2m10mgVMReP/6v+3QHdypquNJJEACJEACJEACJEACJEACJEACJEACLQQonHA6kMDRBCicDNbs4IeUMt4UTgZr1ktvKZwM3pizxyRAAiRAAiRAAgNB4CKEE1nkL+kkIpOYpoGAFUAwFEQ0GtNF/3Ozs7h95w6mp6YQb0gnIpmIbLK+voa11TXs7Owg15BOpKzm5qpGcCFjQ+HkQrB2tVBJyIlEIhgfH8eMiiazmJ2ZxejYmIpQIjXJvJNEE9nX1lY1YadYLKFWq8Ho8CcAFE66Oh1YOQmQAAmQAAmQAAlcGQJ/PPkRV1L45F5J/maVexk+Jg/OB+/1QOHkyrzVsSMkQAIkQAIkQAIkQAIkQAIkQAJ9SIDCSR8OGpt8aQQonFwa6p6oqMPLTXqiT2dvBIWTszPr9ysonPT7CLL9JEACJEACJEACJHAogYsRTrxkCW+xiwFZ9G9ZFoLBoC7yF+nkzp07uHnzJqamJjX9RBb47+7uarqELPwXCUBSJ2Txf922taw98YTCCafzCQQa805kk6FkErNzc5ifn9dkk6nJSUSiEZVNtra2sbS0hJVGus7W1ibKpTJq9RokpUeEqU5uFE46SZNlkQAJkAAJkAAJkMDgEviTyY+0avkayNd6l8TH5DHI8+G7N5hwMrjvjuw5CZAACZAACZAACZAACZAACZBAtwlQOOn2CLD+XiZA4aSXR6fzbevsapPOt+9ySqRwcjmce6kWCie9NBpsCwmQAAmQAAmQAAl0jMBFCCfSOF848Rsq0kkg4Ekn8XhCEyeaAsDUJEKhsCZK5PN5yKL/tTVJO1nH5uYGCoUiKpUKbNtu9ltvzDp8d8aEk45Nq64WZDQEp2g0iuHhYUxOTmL+2jVMT09rskksGkW5UlHBSebYysqyik7pdAbFYlHnoW3XYduON8U6OM8onHR1arByEiABEiABEiABErgyBP548oddA4amP/JIDpwH+18H76dwcmXe69gREiABEiABEiABEiABEiABEiCB/iNA4aT/xowtvjwCFE4uj3Uv1NTBpSa90J1ztoHCyTnB9fFlFE76ePDYdBIgARIgARIgARI4msBFCSdS4+HSSQDhcAjRaAyTkxOYnZ3F3Nw1/TkcjsB1HeRyOWxubGJtfQ0rK6vY2dlREaVcLsNxHP3uXllU1UkRwG+vNppb3xIQ2SQQCECSTUZGRjA1NYXZmRmdZyKfhCNh1Os2tre3sbGx0UzTyWTSmrJj123Yjq3zzNW51tg69EkAhZO+nVpsOAmQAAmQAAmQAAn0FIE/nvyIZEo27GgevZtDciAHbx5898ZvdOgOrqde9mwMCZAACZAACZAACZAACZAACZAACfQFAQonfTFMbGSXCFA46RL4LlXLDykFPIWTLk2/LlZL4aSL8Fk1CZAACZAACZAACVwcgYsUTqTVvnTiui4Mw4BlWbpL0kki4SWdzM3NYWHhhv4ci8V0sX96N61CwNLysqZQiHSSzWZRrVYvTDphwsnFzbNLKdkwVDaRZJNUKqWJJjK3RDgZGxtDMBTS9JJ0eherq2tN2UTmlp9sIvNUdt3kaHgfATQObXeDwknbCFkACZAACZAACZAACZAAgD+a+GFX7q+8+yz/T1c+Jg/OB3k9UDjh2yQJkAAJkAAJkAAJkAAJkAAJkAAJdI8AhZPusWfNvU+Awknvj1EnW0jhRGiKcFJYvweY052Ee+qyDONriMW+H0tfWW5ek/rGEZiFrwHmzKnL4YmnJ2AG/mdsv/Z/Nb4mzLtu5NY/B8z/6fSFdOhMp/51JGfegaWXSx0qkcWQAAmQAAmQAAmQwMASuGjhRMC2SiemacIyTZiWhVAopNKJyAC3bt3CtWtzGB+fQDweR7VSQTqdxuraGlbXVrGxvqGpFJJ+4kkntre4yo856cCdGoWT/n0ZSLKJzC0RlkaGhzE5OamyyYzIJuPjiETCKJe9OSUC08qKiEwbKjL5somm5xxMuKFw0r+Tgi0nARIgARIgARIggStM4I8nfnjfX65+voffZT728k7IwyMwaPPhezaZcHKF3/7YNRIgARIgARIgARIgARIgARIggR4nQOGkxweIzesqAQonXcV/6ZV3YBnTpbe58xVSOOk8014vkcJJr48Q20cCJEACJEACJEAC5yJwGcKJNMyXTuSGSr6JVwSBQECkk7BKJ9euXcPs7KwKAlOTkwiHI6jVq9jZ2cXm5ibW19awtr6O7a0t5PN5VCoV2LZ9cp/PcAdH4eRknL1yhivLxzSAxJ9LAUQiEYyNjWJqahpzs7MqnYyMjCAai6JWq2N3d1dTc9ZEYlpdVdlE5pKknhwqm0hnKZz0ypCzHSRAAiRAAiRAAiRAAi0E/mjiw67I9/J3MY/kwHmw/3Xw3RRO+H5JAiRAAiRAAiRAAiRAAiRAAiRAAl0jQOGka+hZcR8QoHDSB4PUwSaeYblSB2vttaIonPTaiFx8eyicXDxj1kACJEACJEACJEACXSBwWcKJdK35FbySTNIQBaxG0sno6KgKAiKdXJ+fx8TEBMLhMCpVSaXIqHSyurLSFAU06aRSgePI99aqfnD0dsq7OAonXZiA56hSRtufSzJ/gsEgotEoksmkpprMz89j/to1fRwMBVVM2t31kk1ENllfX8PW1hZyuXxjDjnHzB1v8jS8k3O0dv8lX3zx5VPOxrarYgEkQAIkQAIkQAIkQAJXmMAfTfywZ2A3syv8DAseyYXz4ns2f5P3XVf4/Y9dIwESIAESIAESIAESIAESIAES6G0CFE56e3zYuu4SoHDSXf6XXTs/pBTiFE4ue951vz4KJ90fA7aABEiABEiABEiABC6AwGUKJ9L8pnTS6IuIJ6ZpIhQKIZVKqXRyc2EB12/cwPjYmEontXoN6XQa62vrePToETbW1/fSKao1FQpcKfiIuzX3lHdxFE4uYIJdQJGeXOQtopL5EY/Hde6IpHTjxg3dJeFELJFisajJJiKbrCwvq3Ai8lK+UEC1WvVScg5OytY2M+HkAkaQRZIACZAACZAACZAACbRL4A/HP+zKvZTcB/FIDpwH+18H38OEk3bfYng9CZAACZAACZAACZAACZAACZAACZybAIWTc6PjhQNAgMLJAAxySxdPuVTpikOhcHLFB/iQ7lE4GbwxZ49JgARIgARIgAQGgsBlCyeHQzUQDAQ0pWJoaAiTU5OaVDE9NY2xsTFEIhHU6nXkslmVBbZk39rC9vY2ctkcSqUSarWaLrY6LOuEwskVmsqSjGMY8JNxJMVkeHgY4+PjmJmZ0V2kJZlH2WxW58jGxjpWV9dUVJLH8ny11hCVnGPSTQQbhZMrNHnYFRIgARIgARIgARK4OgT+aPzD+7RpP9fE7yEfe4o6eXgEBm0+/K0tJpxcnXc79oQESIAESIAESIAESIAESIAESKDfCFA46bcRY3svkwCFk8uk3f26KJzIGFA46f5MvOwWUDi5bOKsjwRIgARIgARIgAQuhUBvCCeAaVoqnYhcIhLB+MQ4pqdnVDwZHR1FJByG47rI5/PI7O6qOCBpFTvbOyoQSJKFSCeSWOG4+yUCCieXMpUupRKRTQLBoCabJBJxjI+NY3xiAlNTU5iZmcbw8Agi0QgMGFhdXcXKygrW1laxsb6hSScyfyrVCmzbgXuSbCI9onByKePKSkiABEiABEiABEiABM5G4A/Hnz0Q8eglAO5tfEwegzsfKJyc7f2EZ5MACZAACZAACZAACZAACZAACZBAJwlQOOkkTZZ11QhQOLlqI3p8fyicCB8RTvLrizDM8a4Mv2F8BfHE38Gjv1xp1p/6xhEYhddhmBNdadNVr9QTTv7Pfd0cvf0v4Bo/eeldd+03kZj+Jiy9XLr0ulkhCZAACZAACZAACVwxAr0inAhWkU4CgQCCwSASiQQmJydw48aCJp2MjI4gHo8DrquJJundXayvrWNjcwM7OzvIpNPI5wuoVCqo1+v7kk5UODn49baHjKN+RfC+7wm+YoPdL90RyeOQcRDZRPZoLIZkMoGRkRHMzs5hemYaU5NTmBgfh2lZKh6JhPTgwQM8evRIxSSZL34SjohLkoZzqrGmcNIvs4btJAESIAESIAESIIGBIvCH4x+WP2gpmVCyaZn3nA++ZEThZKDeDtlZEiABEiABEiABEiABEiABEiCBHiNA4aTHBoTN6SkCFE56ajguvDEUTgSxl3CyApjDF0780ArcFxEd/rtY+fJW89cinJjF+4CR6k6brnCthluCGfwEtl77zL5ejt75LFw8d/k9txeRuvEUHvxJ+fLrZo0kQAIkQAIkQAIkcLUIiHDSCz1yHAeWZap0YpomwqEQhoaGMDk5icmJCUxOTWFiYkLTTyzTRLVaRXo3rUknW9tb2N7a1p9zuZwnFtRrKhV43oLr+SYNeaC1v3qD17jLo2vSnZkg4yTJNJYlY+9JJTIfVDBB42fTVBEpGomoaDI6Nobx8XFNwJGjCEoyb2TsM5kMtjY3sdiQTWRelEpFraM5H1Q4OUV/D5kzp7jqyFNefullfqbQDkBeSwIkQAIkQAIkQAIkoAT+09izrvy9LH9L80gOnAf7XwcUTvhGSQIkQAIkQAIkQAIkQAIkQAIkQAIkQAIkQAIk0G0CXBwiI/DMMyEsF/4jjMA3wkDoEgfFAdwSXOd3kV74SeBP6s26x59Kolb+DzCst8MwwpfYpqtdlevWAPseEPl5pF//nX2dHV74WRjmjwNGQr6Q+lJAuG4RTv3LyL7rB4EX7Eupk5WQAAmQAAmQAAmQwBUm0BPCiZ84YRgqDchNl8gH4XBYBZOxkVFMTk1ienpapRMRUULBkCZZiGCyu7uLra0tbG5uYHt7B+l0GsViAbVaHbYjkoFnFrhHyAP+0xROujPRXddBvW5ruo2Mu4x/3a7DsgL6nGPbCIVCiCe8VBOZA/4uskksFtMx3psLm9hY38D6xjp2dnaRz+dRVwHJ658GqDinsU0aPDoonVA46c4cY60kQAIkQAIkQAIkcNUIiHBy1frE/pBApwj87e3P8d9yOwWT5ZAACZAACZAACZAACZAACZAACZAACZAACZAACZyLAD+kbGJ7RxDjGIeJ2LlInuciw3LgGkVs/OkmAOexIt7xjiAWzTEYTvw8xfOaQwgEzCrsyg7W/6pwyG8NzL1zFLaZhFOzLoWfUcthfXRnn2x0KRWzEhIgARIgARIgARK4mgTe8x3v7qmFStIYuemSb+kV+SAYCGIomcTo6KhKBlPTUyqejI6MIhKJqHRSLBZVMtne3MT6+jrWNzdVQimWipqEoskWmnMim596sjeeHfQJruYkueBeifwhgokkmEjCjWz1el1TbsKRiD6WBJOxsTHMzMxgYnxcU00k5UTmgIxvLpfF6uoaNjY2sLm5qXs2m9W5IXNAv/G30Q8v9KY70/7lL7zCzxQueD6xeBIgARIgARIgARIgge4S+ODH/sH3SQt+69f+1e93tyWXU/ug9fdyqLIWEiABEiABEiABEiABEiABEiABEiABEiABEiABEuhvAlwc0t/jx9aTAAmQAAmQAAmQAAmQAAm0EOg14USbphEUriedmCYi4Qii0aimnQyPDGNubg6zM7MqIERjUU1FqdfqyKbTWN/YwNraGja3tlRCkXSLUrmEum3DcRzRTdQ18FJP5IeG4cJZ0TUChqgg8n+GqWMum4yPJJfImMtRhKPJyUkVTiThRp6XOSHCUSaTUcFkaemRCkfb29v6XKXSkI0asklTMemSbCL9onDStWnGikmABEiABEiABEiABC6JwAc++tznpap/9+vP/8AlVdnVaj70sec+LwGKg9LfrsJm5SRAAiRAAiRAAiRAAiRAAiRAAiRAAiRAAiRAAiTQJwQonPTJQLGZJEACJEACJEACJEACJEACJxPoReHEFwOMhnQSsAIISdpFOKzygaRbiHwgu/ycSqVUPrBrNU212N7dVelgZ2dHj9s7217SRa2m0onjut5RBBQ/+eK4O71mg07myTN8Aq1Aj04T8WUT7ypD5SFJtpHxFslExndkZBjj4xNeqsnoqCeluJKKYmuSjaSabGxuYHvLG3NJOymXy83x9b0iraKLsolUT+GErxASIAESIAESIAESIIGrTOBDP/Lc97ouNNnEMPB9L/zq83/A/l5lAuwbCZAACZAACZAACZAACZAACZAACZAACZAACZAACZDAYQQonHBekAAJkAAJkAAJkAAJkAAJXBkCPSucNMQAwwUMlRBMiHgSDAYRj8eRGk6pgDA3O4fpqSmMj40jEgnDth2VDbL5nMomIiOsrq5iN5NGsVhApVpDvV6HXbdRt+sqJTRv8g7c7XkpKN6T+r+8GzzlvDc0pMYH5qfJCM6DHPfSTUQ2sXR8RR5KJBI6rpJoMjY+hpGRUU02iUQiKhVJck0um8Xq2hrW19ZUNCmVSsjl86hUKrBt2w/KUclElZcuyybSBAonp5xCPI0ESIAESIAESIAESKAvCXzwY8/9HgA/2eTzv/Vrz/83fdmRUzZa0k1c4Psbp1/5/p4SC08jARIgARIgARIgARIgARIgARIgARIgARIgARIggYEnwCVGAz8FCIAESIAESIAESIAESIAErg6BXhROhK4nKcgP+s24mmph6m4iEAggHIlgKJnEzOws5mZnMTszi7GxMcRjMQSCQdiOjXQ6jY3NTRVONre2VDrJ5XIqJlSrVdRqnnzi1yV1NMIz9DnXdfaEk8bvzjXyja6cdDO5LwfkpJPP1ZDLuUgkEo+l1wnHlTQZ4ek2nR39nZwjhE1DxzQajaloImLJyMgIZmdmVDgZHh5W0USST2S8lpeXdTx3trextrqGra0t5PI5LV/GVCQiLdswdAyl7l6QTYQFhZPLmYOshQRIgARIgARIgARI4PIJtKab+LVf5ZSTQevv5c8o1kgCJEACJEACJEACJEACJEACJEACJEACJEACJEAC/Uugj5f99C90tpwESIAESIAESIAESIAESOBiCPSqcKK9bTEw1E9Q/UOSMERQCCISjqiYMDExjqnJKU08GR0dwVAqhUg0qnKCyCWZXBa7u2ls72xr6snu7i6yuRyKxaKmoch5ftKJJym4cFQ4aQgSDXnhXCknp5RN/NFtdrmv7zx94cQbQ0848cQP6ZapiTUWrIClqSahYBCxWAzjExMYb0kzGRsdRSqVQjAQUJFExiuTyeDR0hK2NjdVKNrd2UWu4KWayNipbNKy9Uqyid8kCicX8z7GUkmABEiABEiABEiABLpP4EC6id+gK5v6cSDd5Mr3t/szjC0gARIgARIgARIgARIgARIgARIgARIgARIgARIggf4h0NfLfvoHM1tKAiRAAiRAAiRAAiRAAiRwGQR6WjgRAI2EE2XRIm+ItBAMeKLC0FASI8MjGB0d1ZSTsbFRDI+MaAqKSA0iOqiskM2qdCKJGDu7uyovtCaeOLatVbgiR0jCiuyNdBVPdWlsZ7kr9Io406bdPOtFZ6rhMk720mJ84cRLjAEs09QEmlAopKkl4XBIk01ELJmensLExARGRkYRDoUQjUQ1+aRaqehY7ezu6NhJYo2IJvl8HoVCAZVqBbbjqMjS6xuFk14fIbaPBEiABEiABEiABEjgPAQOS/to3j4Z+L4XfvX5PzhPub16zaD1t1fHge0iARIgARIgARIgARIgARIgARIgARIgARIgARIggV4l0PfLfnoVLNtFAiRAAiRAAiRAAiRAAiRw+QR6XThp3oA1oz9EBIGmWah0EgwiHA4jFo0hmUhgeHgYI2OeeDI65iVkxOMJBVupVZEvFLCzs9PcJfFEZIZCIY9SqQzbtnUX6aQlYEWvp3Bytvmpvk4LNNMwdLwi0YiOydDQEBIJ7yhJNTJmckzEE3AcW5NnKuUyMukMNjc3dd/a3sLO9o6KJuVKGdVqTc+VikzLajawV2/cKZycbQ7xbBIgARIgARIgARIggf4gcES6id/4K5dyckS6yZXtb3/MQraSBEiABEiABEiABEiABEiABEiABEiABEiABEiABHqHQK+uW+kdQmwJCZAACZAACZAACZAACZBA3xDoC+GkYX64ooC0WCAqnVgmApalaSehoKRlRJBIJjXhZHJyAhMTkxgfH0c8kVDZQTSSSqWiwoKIJiKcSGrG7u4u0um0JqFUq1WVHRxJOhHxRNM5NPvk7OPatwkn/q3vOfosaTCGt5um7BYsy9RjPB7HUGN8vDSTEZWEUqkhhMMRWJYk0jgqAIlosrvjpZqIZCJjlMlmUK1UUavXVAzyx0cHZs9uOfs4XdIVFE4uCTSrIQESIAESIAESIAESuDQCx6V9+I0wrlDKyaD199ImEisiARIgARIgARIgARIgARIgARIgARIgARIgARIggStEgMLJFRpMdoUESIAESIAESIAESIAEBp1ArwsnzfFp9R40OsP7jUoNhsgMJizDQKCReCLJGSNjYyqbiNgwOjqCRHII0VgUASsAx3VQrVaQzeaQTu9iZ0f2HeRyOeTzknZSVDGlInJDzZMb9qST1ttCkVHg/U6lFN97EOGi0Xq35eeDE04uOXCX2exql+4+heleozzZxuu7PLvXqNYh0Wf3/kfFERF8QiFPAopEIiqUiGySkhSaRqKJl0ATRygURL1WR7lcVv4i/2xvbTVloGwmi3whj3Kp7LVH/vPb1Sok+ch79IVN4aRHB4bNIgESIAESIAESIAESODeBE9JN/HKvTMrJBz763OcNA99/ArAr099zTwxeSAIkQAIkQAIkQAIkQAIkQAIkQAIkQAIkQAIkQAIDTKBLS34GmDi7TgIkQAIkQAIkQAIkQAIkcGEE+kY48QmoXLCnOvgChCZqiPMg4ollqcCQSCQxNJzC6Oio7iOjo5qmMTQ0pBKEnCdJJqViCbm8iCcZZLNZTT6RPZ/PaRKK/L5SrcJupJ74tXvCg6SguHAcG67j/cZspHtIW/ZuIPdLJ/r8AWNjn1Pj9/fS70D30kmEaTPlxXG0RZ6M8niaiPbZ9MQf+VlEk0g0qjKJSCXCPJlMIJlIIplMIjk0pPJJOBJWYUikHmWfTmN3Zxe7Ipxsb2vCiYgmmjxT8ZJnJNWm2Y4WaJqA09gOZdnOq6gh3LRThFxL4aRdgryeBEiABEiABEiABEiglwicJu2jeWtzBVJOBq2/vTTX2BYSIAESIAESIAESIAESIAESIAESIAESIAESIAES6CcCl77cp5/gsK0kQAIkQAIkQAIkQAIkQAL9RaDvhBPB27L4vyketKRvqHxiGggEgio0xGIxFR5ENhHpRFJPRoaHVXxQ4cE0YduSeFJFIZ9X8SGdySCbyWjiiewiPMherlRUjhDBRGQMST7x96Zw0pAu/PSVZhpLq35iAEarLGHs90/8WaSnXOpdqCecNOt3RKjxdm2K/M4XalqOgUAAIUk0CYc12USYS8rM0FASY2NjGBkZRSo1hEhYkk7CCIaCKprUbRulYhG7u7vY2d7GzvaO/iySST6XV+FHxkWY1+26Sj0iCsn4nmZrNy2mOdUonJwGN88hARIgARIgARIgARIYMAKnTDfxqfR96scp002uTH8HbDqzuyRAAiRAAiRAAiRAAiRAAiRAAiRAAiRAAiRAAiTQMQKnW9XSsepYEAmQAAmQAAmQAAmQAAmQAAlcHIG+FE6OwHEwTcRPOxEBIhKJINqQIEZHRjTxRNNOUkOIxeIqQYg04dg2avUaKpWKJpuI8CDpJyqh7Kb1mC8UUC6XUKk0RAhJPrFtSOKJpqxo2orXGv25IXD4CRz+78yWfrg9I5xoq/dapiku/q6uifbHtCwVdSxL9gBi0agKPKnhlB5FNpF0ExFPvMdJxGJRtWpEXhHGhULR45pOq2ySy2RV7snn8yqZVKoVPYrQ49gOHNfR66XevaSV418bFE4u7r2DJZMACZAACZAACZAACQw2gbOkffikjD5OORm0/g727GbvSYAESIAESIAESIAESIAESIAESIAESIAESIAESKA9AhRO2uPHq0mABEiABEiABEiABEiABHqIwFUSTnysetPmp3SIHKFihKXJG+FwCIl4AqlUCqnhYS/1ZGREpQgRJEKhEILBgJ7vOC6qlYomm2SyWezu7GA3nUYmk1EpQpI5REypNKQIV8QIx9EUDpUkHGe/bOKKL+FJKSJ19K5w4rXPl2Vaj6ZhKJtAMKiCjrASZslEUjmOjUuayQji8YRKPoGApUkzcq7IKaVSCaVSGcVCATu7O9jaklSTbZVOKuUyKmXhWfEYOl56jAgvIpo0N5Fe9mJjjn01UTjpoTcbNoUESIAESIAESIAESOBKEThj2off975NORm0/l6pycrOkAAJkAAJkAAJkAAJkAAJkAAJkAAJkAAJkAAJkMAlE6BwcsnAWR0JkAAJkAAJkAAJkAAJkMDFEbiKwkmTVvPubU+e8MSTAKLRmAomIp6IIDEyMoyhoSEVJeSYTCQQjkS0qHqthmKppOkb2UxG5ZNCPq8iiuylchm1Ws3bRUCRveylc4h0ItteSkhDgXBdiLzhb72TcOKxMk1f1PHkG9lFLAmHQnoMhcPe43AY0Ua6icg7XnJMSp83DQt1u648hIXsIpaIrCP8tne2sbW1hcxuRjk6TkPYEcGkwcz74Zj5f8IdOoWTi3vvYMkkQAIkQAIkQAIkQAKDS+A8aR8+rX5MORm0/g7uzGbPSYAESIAESIAESIAESIAESIAESIAESIAESIAESKAzBCicdIYjSyEBEiABEiABEiABEiABEugBAldaOGnlK6kYKngYsEzTS+cIhRCJiDARQyzmCSgim4g0MT42huGREcRiUU1Gkc2u2ypPiGBSFskFcvg9AAAgAElEQVSkKpJJVR9LcoeIFFkRKnJ5/Vl2OV9TTzSlw90vnqgNIZknXmKHSCfNrfGznuJFtpxhtjxuaDRTQhocNLVE6tRSGy0woGkwuhve0WMUUT4i4cQTCf1ZdhFN/N0XT+Sx/Cx9rlTKyGZzyKTTKuvkC3ns7qZRKBSUl0gn8ly55Ak7wmff5p6t14LoYM8pnJxh2vBUEiABEiABEiABEiABEjglgXOmffil913KyQc/9tzvAfiBU+I5eFrf9fec/eRlJEACJEACJEACJEACJEACJEACJEACJEACJEACJEACDQJnWeVDaCRAAiRAAiRAAiRAAiRAAiTQ0wQGRjiRUWiIG6qd+GKFL58Eg5rekUwmNfFkbHxcxZOUpJ4k4ipdBANBlVZEplCJRP5zXNRt2xNOcnlk0rt6VMEin9fnJSHFtm04tg1brpWj7XjP+WW5UqYLR45+wocvncjjRhqKiiNHbI97KV4BemnjMqORXOKLJUZDLJEEE5FwVMQJBGDJz5Jq0kgwSSQSmgaTiMdVNpH0F5F1QqGwCjmezLOX5FIue4kwIpjs7Owgm80gny8gl8sqk0qlqjJOrVpVDtIv/2ZbRJjmcJ3l1UPh5Cy0eC4JkAAJkAAJkAAJkAAJnItAO2kffoX9lHIyaP0916TgRSRAAiRAAiRAAiRAAiRAAiRAAiRAAiRAAiRAAiRAAvsIUDjhhCABEiABEiABEiABEiABErgyBAZKOPFHrXlXt3d7J8KEZZmIRqIQuWIoldK0E5Es5CgiijzviSeemBEIipwRVDlDEjpEpCiKZFIs6c+eWFFBpVxGtVpV8UTO8/a691y9hnq9rnutcRSBRWUWiIAiySgNkUOEDhVdHt9UohHpQ5JLfLGmNc3EMDS1RMQS0/KOnmASRCgU0l2SSfxdHks/Q2FJOIkiHo8hEW/0PxTS6/9/9u4E3q66vvf+55xMhBCpKKVYvFifcpHbClquYsVHUZmsRVQSGQKIEgFRq0irgIoMgqhFrAoCRiyQMJgIKlpl0FIVClpq1UeRi30pvSp1AATEDCQ5z+u3z38nm8Vaa689nHP23uuzXk2Fs//je/1zBs767l9UiokAy8RGWPfoWlavXsPvf//7RvWX3z38MA899BC/ffC3PPjgZNgkKp6ESew79t8Immzc2Khs0qi4kkIrsbuxVN2k9WNFf+laq5hY4WRkPjW5EQUUUEABBRRQQIEBFeixuklzV0NT9aPH6iZDt98BPXYuSwEFFFBAAQUUUEABBRRQQAEFFFBAAQUUGCoBAydDdbtcrAIKKKCAAgoooIACCpQJ1DJwkgMSwYZG1Y8IUsya1ajaERU85s/fkgULFvCEhQsbwZMInUSFj/nz5zf+N/4s2GqrRt+o0rFh/XomNmxs/HP8iXDJmgierFnbCFpE6CL+d/Kf42MRPpn892i7Nn08ghOphkqjikoET5pj5lU5mcyaTIY2JkMaETBJ/9wI02yuYDJ7doRFZjF7zmTYJEI0sZ/5UbVk/hbMmxd/5jJnzlyi7ebKJ3MaAZOoxBKVSSIg09xLBE2iekmESx5+6GEeeeQRHonwSQrerHs0wjUbGj4RNGlUeomwSSNNE6ttBmUmb46BEz9vKaCAAgoooIACCigweAL9qPbR3NUwVDmp234H78S5IgUUUEABBRRQQAEFFFBAAQUUUEABBRRQYDgFDJwM531z1QoooIACCiiggAIKKJAjYOAkoaTARkQfmleENObOmdOo+tEImCxY0AifRLWPCKJEQCMCJxFCidejXYQz5s2JEMc85s6d1whVNCubrH80KpmkCidR0WTdo2zYMFndpFHhJCqfRIjj0XVR9OMxgZNG5Y4InTT+5/E1ThqBk1h7hEyaW5r8IGNR2WR8fFNwZFYKnDRDKHOiwkkKn8xNe4hqLxFKGRsfb8wbAZF169Y2QjKr16xpVHGJMMmatWsmP7Z6daOKSYROHvndI402kxVcJvcWDpPBmc1hnE37iAonjVVv3peBEz9dKaCAAgoooIACCigweAKLlyz9ygTs16eVDXyVkz5VN2lyDfx++3RfHUYBBRRQQAEFFFBAAQUUUEABBRRQQAEFFKi9gIGT2h8BARRQQAEFFFBAAQUUGB0BAyct93JsbHMVkY2T4YcIXsxOFU8imDEvqp5sMZ8IZkRII6qDRAglQidbLdhq8p8XLGDhwvjnrRr9G0U8IiySqnpEtZIIYGzcsGHTfI1/jz/xWiOUARN5P322BEpifZtCGylw0vz3yf+dDKg0whtRvWV8vFHpJP63UdFlsizKptfi47HXRs8IiKSqKhEYiVDJgw89xMMPP8zv4s8jj7A6KphEsCQqtKxd1/jnNWtWs2bN2kZwpnV/DczJYiabgiXNEE18pBE3aQnSxJobYZmWAFDbv3VjrZGVydaPieaU/DT/+AhPmm1ykY8fuO1i8hv86y23+d8UurSzmwIKKKCAAgoooMDMCvSz2kdzJ4Nc5aRu+53Z0+XsCiiggAIKKKCAAgoooIACCiiggAIKKKDAaAn4cMho3U93o4ACCiiggAIKKKBArQUMnGy+/a0BiMZHI6gRgYxU/SQCGeOzZjVCG43qICmIEqGTLebPZ+HChWzzxG0agZOtFm7VCKHEa3Nmz2mEPCLgMTYeQY/xxvDx783wRzMQ0hx/07+Px/yTf1rbNj4GjYBKVA5pDZpEcCUqp7SGWBqvN/5vsu1kxZGWkEuqQBKvTVYliUosk9VJ1q6brGDy4G8f5KGH4s9D/O53v9tUxWTDhg2N8eJ/N6yPf94cpJnU3fxj9GQEpvnRzVVNJrMmj419TPbq/kfwbIgkN8DzuFmznw4mR2kEYPpwGTjpA6JDKKCAAgoooIACCsyIQJ+rmzT3MLBVP/pc3WTg9zsjh8pJFVBAAQUUUEABBRRQQAEFFFBAAQUUUECBERXo/mmXEQVxWwoooIACCiiggAIKKDC8AgZOWu7dY0IPKe7Q8hPgZMhjsipIhCMmK4LMZu7cucyZM2ey+sn8Ldli3rxG0GT+/PmN/509Z3YjnBIhklnjs5jVCK6Ms8W8LRpVUmZH33nzGmNE5ZTotznckiqTjE9WJol+rVVKJquQbN5DhEgi+BFVRzZsmKyismHjhkbFkUfXTVYiebQRJpn8s27dukawpBFQ2bBxsm36+Lp1zTZrGxVOVv9+dSNksrZRyWRNI4wS7SdDL5srojTDLY1VZX6CfmywZHP9ktYgylT9bXpcZqSlIkpRnqS5fAMnU3VXHFcBBRRQQAEFFFBgGASmotpHc9+DWOWkbvsdhjPoGhVQQAEFFFBAAQUUUEABBRRQQAEFFFBAgWESMHAyTHfLtSqggAIKKKCAAgoooECpgIGTFp5IHaT0RoRLsmGJZjyiWSGkWXVksuLJbGbPnsXs2bMboZD430YIZe5kkGTW7MnASARUZs2aDJFE4CSCJo2AypZbNv45QisRUmkEU2Lc1C/+vRk2aXw8BVCyNzcqjUQQJAInETZZ36g6Ev/+aCM0snbN2kbIpPlnzdo1PLru0cnwSLRNYZVGECUCJ+sfZf2j6zcFVJptmlVNNlVWmSyf0rgiPLIpSvK4wEmfSoV08fc6b+aoelK2IgMnXUDbRQEFFFBAAQUUUGDkBKaouknTaeCqnExRdZOB3e/IHVg3pIACCiiggAIKKKCAAgoooIACgyiwEDgfOCJncd8HXgP8qOLCXwF8vqTtV9I8v6k43snA2RXW9R7gjJx21wNLgPsqzjeozWIPy3MW913gYOCuQV2461JgEAUMnAziXXFNCiiggAIKKKCAAgoo0JWAgZMWto4CJ43Gjc6twZP450a1jonJj0fYZLLCyexGyGQybDIZPolKJ1HhZF5UQ0mBk2jfqGTSaLs5cBJjTVZGmbVprGjTCMa0XBE4iaojjQDJ+skASfxz/GlWNWn95wimRKCkNXDSaJeCJo0KJlH5ZMMGmuGS1j02p85WKDFwkv/X8V9vuc3/ptDVZyo7KaCAAgoooIACCsyUwFRW+2juaZCqnNRtvzN1rpxXAQUUUEABBRRQQAEFFFBAAQVqKVAU7AiMfYEbK6jMAs4EYqyi617gAOCOCuNtCfwDsDSn7ar08QfTawZOKoDaRAEFJgV8OMSToIACCiiggAIKKKCAAiMjYOCk5VZWDJxEjwhftIYsxscmQyKNnxgnIIIf8acZHInqJK0VTiK0EVVEol+ETObMndsImDTDHM3xol8jVNLIsEw0/rkZXol/3jixcTIIkinT0Zy/ETjZsL6xlk2BkfRjbaNSy8RkRZRG5ZL1k20b1Us2TLZvhmcafaPoy9jY40IueX8ZDJzkf4owcDIynzrdiAIKKKCAAgooUBuBKa5u0nQcmConU1zdZOD2W5uD7EYVUEABBRRQQAEFFFBAAQUUUGAQBMoqk5wCvL/CIp8MXA7s36bta4HLKoz3FGAFsFdO21hPhEw2pNcMnFQAtYkCCkwKGDjxJCiggAIKKKCAAgoooMDICBg4abmVKbTR+KEv5ye/TSGK1KU1cNIIYrR0agQ+JjY2WkZ4ZGx8Mqgxa3wyVBIZkqgkEhM1QynNaiWT444xHu2iH2Obwh+NaioxXgwQOZSNEylIMtmneTWiIum1TaGUVI1lLMIxKTgS7Rpr3TAZkGlUNGmGUx475OQPxI1+45vm2TRjxmuYAiexmUxe53E//I/lNejis4CBky7Q7KKAAgoooIACCigwYwLTUe2jublBqHJSt/3O2MFyYgUUUEABBRRQQAEFFFBAAQUUqKvAM4DPAM/MAVgGvBX4fRuc3YHrgO3btDsPOAlY16bd84AbgIU57Q4Brm75uIGTup5c961AFwIGTrpAs4sCCiiggAIKKKCAAgoMpkAdAicd/RCXCVkUBScK72YKJjQCH1EVpOVqjjUZLGm+Prm6Zthk8l82d3rMxxsvTQZNmleESjbHJZovpChMy/SN6iipbzMc0xy7tUpKMySTrZrSrK6SnX9yuY9d06aPZfYS/5o1mc6/FXmZkYkKh6NfYZPYq4GT6bzjzqWAAgoooIACCijQq8A0VTdpLnPGq5xMU3WTgdlvr+fD/goooIACCiiggAIKKKCAAgoooECHAlsDESxZlNPvZmAJ8Is2Yx4LXFhh3puAw4Bft2l7JHBpTpu70zq/1/KagZMK8DZRQIFJgQqPo0ilgAIKKKCAAgoooIACCgyHgIGT8vvUaeAkL1Cx6WOZxEOzSkl2BY8PmTQSKY+poBJ98kItzVIdmwImOT/FNkZqhF4mAyCbKrVMTI65aYzMa9l1Ndedt49hqXAy3X9LDZxMt7jzKaCAAgoooIACCnQrMJ3VPjb/bMG+K5cvu7HbNffSr2777cXKvgoooIACCiiggAIKKKCAAgoooECXArOAM4GTc/rfCxwA3FEy9hbAucDxFeavMl7Zer4EHAE80DKXgZMK8DZRQIFJAQMnngQFFFBAAQUUUEABBRQYGYE9nr/H4SOzmZyNxH8h6stVZaANxTM1Xmp9fRYUDpnzwqyC1pNDtgyct4bHjPf4kSbX9viOmz+0MW1s/HEbnNXOJft6iVFf7lObQWZ4em6/9fbl07FP51BAAQUUUEABBRRQoFeBaa5u0lzujFU5mebqJjO+317Ph/0VUEABBRRQQAEFFFBAAQUUUECBLgWiiknR70wPAa4uGfcpwApgr4pzHwdcVNK2rOLK+4EImMz0r5grbrUvzYruzXeBg4G7+jKLgyhQEwEDJzW50W5TAQUUUEABBRRQQAEFFFBAAQUUUEABBRRQQAEFFKibwExU+2gaj41Nf5WTuu23bufZ/SqggAIKKKCAAgoooIACCiigwEAJ7A5cB2yfs6rTgfgzUbDiPYEvAwsr7ug84CRgXUH7ZwCfAZ6Z83q8cWeEW+p0GTip0912r1MuYOBkyomdQAEFFFBAAQUUUEABBRRQQAEFFFBAAQUUUEABBRRQYCYEZqi6SXOr017lZIaqm8zYfmfiTDmnAgoooIACCiiggAIKKKCAAgookAS2Ba4A9s4RuRx4E/BwgdYJwIc7kLwZiBDFLwr67APckPPavcABwB0dzFWl6Wzg2cCLgb8EdgF2bul4D3A38O20rvjfR6oMXNBmHPhfqTrJi4BnpbBOVCr513Qfvg6sTf37GThp7nV/IIJCzwG2SfN8J1VLieDRTcCvethjUdd41n9H4DXAXwGx/7hi7m8AVwG3AxtzBpgHvBA4LN2nuEdxJr+V7kuElOJeFQWjpmA7DjmMAgZOhvGuuWYFFFBAAQUUUEABBRRQQAEFFFBAAQUUUEABBRRQQIFSgZms9tFc2HRWOanbfj3+CiiggAIKKKCAAgoooIACCiigwAwLbAGcCxyfs45b00P+8TB/9oqqJucDR+S8djbwcmC3zGvtgiNFAZYIQUTY4NeZ8d4DnJEz//Up2HJfgW0EP14CxDojeFH1Cod/AC7uInjytFQt5sg2k90CvC2Fa2LPy3PafzeFViKo0u6KsMargZMLKsdk+0eQY1Vy/Wm7wYH5QFSuOTan7QuA2E+clahs85Y21XCuBN4J/N80VuQDIgj0kTb3Kdb8MeCcknBUha3YZNQFDJyM+h12fwoooIACCiiggAIKKKCAAgoooIACCiiggAIKKKBADQVmuNpHU3zaqpzUbb81PNJuWQEFFFBAAQUUUEABBRRQQAEFBk8gwgIX5iwrHuR/WQoNZF+OKhNX54RKoiLI61IAIS+MchxwUc5cW6Ywx9Kc1yLQEIGFdZnXugmcRKWPCLZE3whCdHOtTOGJX1bsHNU5IqTSWj2lrOv9afxZwGU5DasGTqKiSNi9quI6W5vFGt4OrADWl/RvFziJ0EqsYXHFNXwJiDPy3yk0FBV0mpVY2g1xAfCOLsJA7cb19RERMHAyIjfSbSiggAIKKKCAAgoooIACCiiggAIKKKCAAgoooIACCkwKLFry+n0nGO/kXRYfQzcG72v9wAS8u1vbMTZ+e9WKS27otn+VfnXbbxUT2yiggAIKKKCAAgoooIACCiiggALTILAn8OWCAEZRQGQfIO+/FUV1jAiNvB6IsED2ilDAicCazAtPSeGGvXL6FK2h08BJPG9+aArXdBs2aS6varjhRcClQIQ/Orki7PMD4Hk5naoETv4cWAbs0cmkOW0j6BMVcIpCJ2WBk9ek0MiBHa4hbGOPf99FKOiYtO+JDue0eQ0EhjFwUvRJrp+3KxKAkcJb3c9BZ3Cs+IL2zYL5m2WX+rG8J6UvWvvlDNaNadkn0yqf9PuxJ8dQQAEFFFBAAQUUUEABBRRQQAEFFFBAAQUUUECBmgksWrL0Mb9YXbVi2TD+Tq3yXavbfivD2FABBRRQQAEFFFBAAQUUUEABBRQoF4gwxBXA83Oa5VUXif/G9C7gzJz28Xz0WWmsvBDLzSmE8ItM392B64DtMx+/FzgAuKNgrjNyPn59muO+zGt/BkR1kl36dCAOT88bFw23Xarm0mngot3y2j17/DRgORDPXfd6RfDlFOB8IC/EUfaMdNy77P3sdT3t+t8EHAnE3F4KPEZgGP/juIGTzg+xgZPOzeyhgAIKKKCAAgoooIACCiiggAIKKKCAAgoooIACNRWoWwCjbvut6bF22woooIACCiiggAIKKKCAAgoo0H+BqPYRgYIjcob+Uvr4Ay2vbZ2qSCzKab8vcGOq6JEXYokAw8uAWzJ9l6SQRHbIooBKtOu0wkm8iX9e1ZVvA6cDtwK/TcGKceCPUnAlqnxsk7PXa4GjgVabZrN4tv1vgI8U3K5wiDfB/wTw0zRnVHmJ8f62TWWPssBJBEA+CLy5YN67gA8An0vrng08HXgL8NqCee9Jr/1LzphlgZNm89hrVC35GBBBo1nAS9I6d2tznLN9twAOYrKyc1HVmOYZ7P/fFEccagEDJ/m3r5tqHIN8EAycDPLdcW0KKKCAAgoooIACCiiggAIKKKCAAgoooIACCigwUAJ1C2DUbb8DddhcjAIKKKCAAgoooIACCiiggAIKDLvAycDZOZv4PvAa4Ectr+0KrAJ2yrSPwMZhQAQUyoIIx6WwRbN7BBCiWkqsIXtFUOFEYE3Oa50ETrYE/gFYmhnnbuBg4DsFNzCeUT8UuDAnjFEUnomhorLHZcDeOeNGvwi/XAqsz7we870qBWOKAhVlgZOXAhGEiRBR9orw0JvS/cm+FgGbuHfhndc3KsMcmxOuaRc4ib3G/b4yp0LKq4HPlvzFKeobRnEfLy7o+3YgKvN4KfAYAQMn+QfCwEl3f1GelEpc7ZfTvRvTsk+m7cpadbcDeymggAIKKKCAAgoooIACCiiggAIKKKCAAgoooEDtBeoWwKjbfmt/wAVQQAEFFFBAAQUUUEABBRRQQIF+CuwD3FAwYLZiRFE1kstToCGCAnFFQCGCGtkr+yxuWcWUbDildaxOAidFzwbnBWqy612Qwio7AP8G3AH8JP15KCdIEf3LPM8F3gWsLfCOAM47CgJA0aXo2eN2zytHcObOkkMT1U4i3HNOTpu4p9E/QiutV7vASdlz1xGoyauC0xy/rO8zgM8Az8xZ66kpwNTPvx+ONQICBk7yb2I34YhBPg5WOBnku+PaFFBAAQUUUEABBRRQQAEFFFBAAQUUUEABBRRQYKAE6hbAqNt+B+qwuRgFFFBAAQUUUEABBRRQQAEFFBh2gbIH+FsrRsxNgYSo0JG9spUldgeuS9U+WtveDERo5Rfpg38KXAVE+9arrIJItOtH4CTGieobUd3lh8DGPt3Iooox9wKvBL7VZp6dgauB3XLaFQVO/gyISiS75PSJIElU/ZhoM+8fAxEcenFOu4+mIExrUKZd4ORA4AsFcz4xzfXygtfL+m6bwip5FWRG7fn5Ph1JhzFwkn8GRu0vjIET/64roIACCiiggAIKKKCAAgoooIACCiiggAIKKKCAAhUF6hbAqNt+Kx4DmymggAIKKKCAAgoooIACCiiggAJVBMqqjFyQKl+sAYoe9M8Lhzw5BQr2zywg27aoGsitwGHAPQUb6CRwsmWqUrK0BON24Brgqyl8sroKXE6bsrlWAbGGB9uMXTZGUeCkqPLM3cAi4HsV9hPP5Ef1lTNz2ubdj7LASbvqMb30LQurjNrz8xVum02qCIxa4OQFwC1VNl6zNgZOanbD3a4CCiiggAIKKKCAAgoooIACCiiggAIKKKCAAgp0L1C3AEbd9tv9ybCnAgoooIACCiiggAIKKKCAAgoo8DiBWSlkEJU5stdNKfjx61SFpErVkhijbMzWaihRLeXDOfO2Cw50EjiJ4Y8FLuzg3v9LCp9cD/wHsK5i3ycBK4D9ctqfDsSfdpVGomvR/vICJ2WVZ74EHAE8UHH9RQGgCArtC9zWMk5ZaCRbySY7fVnf1jOXt+yyvu3OTUUGm42agIGTUbuj+fsxcFKP++wuFVBAAQUUUEABBRRQQAEFFFBAAQUUUEABBRRQoA8CdQtg1G2/fTgiDqGAAgoooIACCiiggAIKKKCAAgq0ChwMXJVD0lohoyi0cR5wUk4oo6jqRjMUEMGLc4Hjc+ZtDaXk3alOAydPA5YD8Txyp9f9wOeBTwJRCWVjyQB/mhx3z2lzHBB7r3IV2eUFThYC56dgSXbsTgMYuwJRiWWnnEUeAlzd8vGy4EcEdWIP9xVsdqr6drrfKvfCNiMgYOBk6m7iAmCvVErpL4GdgUiofQu4AfhMKlVVJWmXXWXctx2B1wAvAZ4DbJPGi0/G1wKRgnwkdax74CS8dkjpwKiC8wzgeS2ocV8iQfmfQHySjmTgLyumIItO0BOAvwIOBJ6d7n+0vQv4Tprjn4Cf9ThPdv7xdCZOTF/YH00p0UuAfwbWTt2Rd2QFFFBAAQUUUEABBRRQQAEFFFBAAQUUUEABBUZDoG4BjLrtdzROqbtQQAEFFFBAAQUUUEABBRRQQIEBEoiARF71klhiBA2+AESwJEIn2evwVNUj+/Gi8MKtqWrK74ErgL1zxnwR8PUSn04DJzHUK4GPpOeXu6X/IvDe9Bxt3vPT8ax1hDJ268Apby2dBE7KqqqcmqrXVN1vJ+ufqtDIMuCtQJyPvMsKJ1Xvpu02CRg46fwwFH2SjSDDLUA88P9q4H0tIYOiWSIE8C7gvztYxrZAhAkikRipuqIrgg3R7stABF6+WdCwue4OllDYtOyTbjept7JPankpw7yFRaoySmgd2cEGI4ASCcMzgJ920C+aRtDoGODdKQTUrvtl6YtnlXmKvhA1k4y/AyKVenbBpJGefXNJ4rHdWn1dAQUUUEABBRRQQAEFFFBAAQUUUEABBRRQQIFaCNQtgFG3/dbiELtJBRRQQAEFFFBAAQUUUEABBRSYToF4trco/BHPsP5jCpU8P7Ooe4EDgDtyFrs1EOGBRZnX4hnXlwFrCkIuzUDKPSUA3QRO4pnz/VLoJJ5n7faK9ccz0OGVrXbSSWCjbP46B07aPa9t4KTbk1vjfgZOOr/5ZYGTf08hj3e0CYO0zhrVTiIEEGWz2l3xifRTHZSkik/KEXz5t1TlIm/8UQ6cvBC4uELwp8g9QjsRHilLebb2jaozkUB9VbsbmXk9vqhHUCQq05RVvCkLnLwWOAo4p2TujwJxNq1y0uENsrkCCiiggAIKKKCAAgoooIACCiiggAIKKKBAvQTqFsCo237rdZrdrQIKKKCAAgoooIACCiiggAIKTIPAFsC5KUiRne7yVOFkZc46vgIcAfwm57V4xjve1P7MnNfimdNfAPFG5HnzvQmIZ4iLrm4CJ82xngBEoOONwDO7tI3nZuO513/J9DdwMgnSfCP6+wp8ewmN9NK3y9ttt2EXMHDS+R0s+iS7F/C8Ng/8F8328RQEWF2ynF2ATwN7dL5kIq2YTUU2hxnVwEkvXq3EtwOvA+5s474TEPdx3y7uT1Xgw5EAACAASURBVHS5H4gv8FEKrCh0UhY4iSDSh9qUKjswfdPS5RLtpoACCiiggAIKKKCAAgoooIACCiiggAIKKKBAPQTqFsCo237rcYrdpQIKKKCAAgoooIACCiiggAIKTLPAscCFOXPGM7w/BJbmvPZ+IJ5L3lCw1n2AeGP77HUJ8BDwtpzXTgFi3LKrl8BJc9zZQDyr+xpgcRdvDh9VX+IN+x9pWehTUiWYeCY7e51aEL7J22cnFU62BP6h4P60qxaSnXtXYBUQzxRnr0PSM8LNj5cFPwycTPNfXqcrFzBw0vkJKfokuxyIB/oXdj5kI0UYVTG+WtB3AfDBguRjF9M9pssoBk7CK8IfUfGjH1e7LxiR1vwYcGSPk0ViM0qfRUWavKsocBIl1eIbh7ISZVVKpPW4fLsroIACCiiggAIKKKCAAgoooIACCiiggAIKKDAaAnULYNRtv6NxSt2FAgoooIACCiiggAIKKKCAAgoMmMCewJc7fI643RuJ7whckfOm82XPjcYbp9/YxqYfgZPWKeJ59O2A5wL7AS+tEED5LnAwcFfLQE8EoiLMy3PWfx5wErCuwn0/GTg7p13enLNSkCX6ZK8vpQo0D1SYM5oUBYTiOfG4L7e1jGPgpCKqzWZewMBJ5/eg6JNs60hfTNUm4hNDfGKLT4BHA5GuKwqkxLhnFVS3iC8o8Qm0qO9lwN+nKhzr03yRzvvbNhUvYs2jGDjZHbgO2D5ze6OKyDnAlcB/A2EV19bJ4b3Ac3KORHxhfiXwrZzX4u9QpE4vLjhKMVckRaNCSiRQ4wtqlAGLMmd59zMvsdkcuqxUWLuT3C4F266/ryuggAIKKKCAAgoooIACCiiggAIKKKCAAgooUBuBugUw6rbf2hxkN6qAAgoooIACCiiggAIKKKCAAtMpUBQOKVpDXvgh2zaeMz0/hR6q7KXKmDFOvwMn2bU1AygRHPm7kvBJ9hnmLYBzC96gv2r4o8ysyKeoOs3d6Y3kv1cBP/YczwafmdP2ZiCe6/5Fy2sGTiqg2mQwBEYtcNIP1cNTOaaisdoFTk5L1UhWZwZoF0yIQMmboFHtpPVqV62jaL4Y4y+BTwC7lcCMYuAkKo1cmrPn41O5sokCjyjt9Wlgj5zXiwJBEWqJwM/eOX0uAN6RKfcVzeIsHJrWkg2dlFW76SVwUiWx2o+/P46hgAIKKKCAAgoooIACCiiggAIKKKCAAgoooMDQC9QtgFG3/Q79AXUDCiiggAIKKKCAAgoooIACCigwiAKdhkOKnhvO7u0E4MMVN1x1zE4CJ7OBPwD+BNgJ+F/As4Go+hHPPT/YZm2vBj5b0CbvGeai8EfZm8e3Dv9nwEogngnOXkWBk6I3uo/+JwJRXaXo2ePmHH+cigu8OGfevOosBk4qHmqbzbyAgZPH34NeAidfAN4A/Krg1paFE65P6bX7Mn13BValT9LZYeMTYnxiLSvVFIm45SVHbRQDJ0VfCKOySIRDyq6oRBMVS/49/fkR8GMg7kuzIkpr/6IvhLenUMlPCiabl4JJf5PzelE1kiqBk6ioEpVa/hPYCMwFIrQUQZa89c/8ZyFXoIACCiiggAIKKKCAAgoooIACCiiggAIKKKDAgAnULYBRt/0O2HFzOQoooIACCiiggAIKKKCAAgooMDoCJwNnV9zOKUA8L9ru2hP4MpB9g/O8fkVvrp5tWzVwMitV7Ih9Za8IgBwCfL3NBmL938xpE8+1xpup35Z5rSz88fH0RvDZogDNISIcczoQtnlXUeBka2BZqmaS7Rd94k3m7yzZZ8wbwZRzCvb5KuCrmdcMnLQ7+b4+MAIGTh5/K3oJnERQ4VMld7es1NOtwGHAPZn+BwNXFYx5EHBNm9P05JSY27+gXZ0CJ/FJP75I3gQUfbHp5C9nhDnii0OkR7NXUWiktd0+wA05fWN9cRZ+nXmtXeDk8ymA9MtONmFbBRRQQAEFFFBAAQUUUEABBRRQQAEFFFBAAQUUeKxA3QIYdduv510BBRRQQAEFFFBAAQUUUEABBRSYIoGi50LzpouwxY0V1vEUYAWwV4W2BwLx5vntrqqBkxjnpcC1BYGXds+tRhDjpBRaya6p6LnpeJP1CJYclbOJCKnEM7uX5rwJ+3h69vaCknBOUeAkpip7g/8vpWou2We8o1+7eeON8t8CPJTZj4GTdqfU1wdGwMDJ429Ft4GTSOodANzR5u4WfZLO+yQW9yeqVcSfqp9os+3Kxoi2oxg4OTJ9MSm6FfEJP76gfjHdr/srlLrKG2tb4Apg75wXI7V5dZuz8KcpTBRpzNar6Cy1C5xUCSANzCcfF6KAAgoooIACCiiggAIKKKCAAgoooIACCiigwKAK1C2AUbf9Duq5c10KKKCAAgoooIACCiiggAIKKDD0As8APgM8s81OisIWed3K3hy9tf33gdcAP6qg2Eng5InARcDignG/naqKRBWTB1ObCFPsBBwHvLGg35mp34ac1yOMs6ogOBKhk1jPJ4Cfpr5PS/Mc26YSTFngpN0+7wI+AHwOeACIMM3TU5jktQXzxvPKi4B/y9mjgZMKB9UmgyFg4OTx96HbwEnZJ6HWWYrKZeX1L/tkEqWb3gr8vsJRKkvdjWLgZNf0hSa+WFW54otAlKr6JyC+iMcXgipX2TcGVVyflFKn++VMlpcyLQucdPLNR5W92UYBBRRQQAEFFFBAAQUUUEABBRRQQAEFFFBAgdoK1C2AUbf91vZgu3EFFFBAAQUUUEABBRRQQAEFFJhqga2BeL43QgZlVwQmolLH6ooLKnsOuDlEBDSWtoQ+yobuJHAS4+yZnnfdseJ62zWLZ6YPBe4saBjPT38QeHO7gTp8vd2z3rsAnwb26HDcvOYRjInAzZUFb4pv4KQPyA4xPQIGTh7v3G3g5PpUTum+Nreu6JN+3iexSMtdDrw8Z8z3A/EJPy/Zl20en+gjOZh3VQlGVD2NZQGKTr84xpxln0zLPunPA84CTqy68Ey7CJ9cAkSpr0dKxihz7XLqTd0i7RhltFqvssBJnJM3AfEFyksBBRRQQAEFFFBgMATi+/nnAy8C/jewG7BNWlpU2YvvaW8DbgDiHT/KvvccjB25CgUUUEABBRRQQAEFFFCgJgJ1C2DUbb81OcZuUwEFFFBAAQUUUEABBRRQQAEFpl9gFhCVO+LN6cuuCCLEc7VVr92B64DtSzp08lxxp4GTeN48AiIXtqkgUmU/7YIYzTG2S0bxBu6dXt8AngxEgKT1ahc4ibYvBC4G4pndbq/Y4ynJa33BIAZOutW137QLjFrgpJ/hiaKb0ekn2ew4nQROygIcp6YvSlUOTd0CJ2ESZaqiXFaU1er2isonZwCfBdbmDLJPejiw2/HL+uXd37LAyXnAScC6qViMYyqggAIKKKCAAgpUFoifsaLi3tuBV3XwH1oigPJJ4ALgvyrPZsPwfjbwrBQaV2RSYFvgsBRir1rBUTsFFFBAAQUUUEABBRRoEahbAKNu+/WwK6CAAgoooIACCiiggAIKKKCAAlMocDBwVcn49wIHAHd0sIYIT8Qbk+9f0ieCGV+oOGY3z0LH7+dfCUSwpdswxj3peYprC6p+ZJcfFVXOL3jj/qKtxpvNxzO4USFlv0yjKoGT6PIM4EPAX1f0bG0Wzx6/G7gG2FjS38BJF7h2mRkBAyedu3fzSbZ1FgMn1c27rXDSnCG+0EQQIx706+WK4Mo7c6qHVClR1u28nQZOOgkgdbsm+ymggAIKKKCAAgqUC8RD/qcBx/cAFf9xJd7l4jNA0btc9DD8SHUN76hqGN7xH3riXWLqfkW1x4PSfzz7acUqnHU3c/8KKKCAAgoooIACCuQK1C2AUbf9euwVUEABBRRQQAEFFFBAAQUUUECBKRRoV43kpvQGgr/uYA3tKqfcDSwCvldxzF6ehX5a+l39azt4E86o+LEqvQl8/C67k2thekP2t7SZL+aIN/mMoEk8H7+ih8BJrC9+/x6Bk3h++DkVFhzzXwqcC1TZo4GTCqg2GQwBAyed34dePsnGbHUNnMQXiqXAgx2Q9xo4ialmAy8C3tZl0rC53KgeEl8EWh/6ewUQScipuAycTIWqYyqggAIKKKCAAlMn8BfAR4GoLtiP62wg/jzSj8FGbIzWUEXzXVPqHsBuVno5veXnnusNnIzYyXc7CiiggAIKKKCAAtMqULcARt32O62HyckUUEABBRRQQAEFFFBAAQUUUKBuAvHmiVcAexdsPN5IPZ5JXdchTNkzq18CjgAeqDhmr89CxzRPBJ4P/BWwC7AbsE2aP8IX/wF8H/gG8DXgVxXXVtTsfwCHAPsCz03hk3hTz9uBG4Aw+GWqnPKkPgROmuuI55D/Z5r3xWmf8Yb4cX0HiKop8fv5Tvdo4KTHA2H36RMwcNK5da+fZDsJnEQqL0pBxReB7HURcAKwusIW4qG3bxa0ewFwS4UxqjSJLx5RsuvlOY27edip7JPpzenhqV9UWVhKK24HxBfc1wAvrdiv2exOYDHwg5Z+0+XanDIeprs6fbHKLj+Sopd1uCebK6CAAgoooIACCvRH4IXAxT2UjC1ahaGTx8rkhSqaLeocOGmt9BI/Qzavbn4G68/fCEdRQAEFFFBAAQUUUGAEBOoWwKjbfkfgiLoFBRRQQAEFFFBAAQUUUEABBRRQQAEFFFBgWgQMnHTOPJ2Bky1SVY3jc5bZScWQg4GrCrbaz8BJL2m7vOWVBW56fXhqAfAs4CUpfBJVUNpdh6fEY7NdWdmzGO/r7Qbs8PWywEl2bR0ObXMFFFBAAQUUUECBLgXiXTo+DezRZf+ybvGOH8cBV6Z34JiCKYZqyKJ3IIlN1Dlw0uvPqEN1CFysAgoooIACCiiggALTJVC3AEbd9jtd58h5FFBAAQUUUEABBRRQQAEFFFBAAQUUUECBYRcwcNL5Hez1YZ5OKpzE6k4G4p2Ns9cdqTTUj9tsYRZwZhonr2k/AydzgXNS5ZXsXHcDi4DvdUBeVlask8BNlSkjgPI84G3AXxd0yD7EFiWxouxZlATLXvFgYFSh6edl4KSfmo6lgAIKKKCAAgr0LhAV/uJ7vqiEV3RF+dZPAdcC/yeVxI2fw/4gff/5VmC/kv5RejUC5Hf1vtyhH8HASf4t7PVn1KE/GG5AAQUUUEABBRRQQIGpEKhbAKNu+52KM+OYCiiggAIKKKCAAgoooIACCiiggAIKKKDAKAoYOOn8rvb6ME+ngZN9gBsKlnkQcE2bLWwPXAbsXdCun4GTmKIoIBOvLU0P21VVfy7wOSD2kL3iwb4TgNWZF+JMPwF4CvB04M+AZwP/A/gbIII6ZdefpHeQznuH6mzgpKyiyz8CbwYeqbrZCu0MnFRAsokCCiiggAIKKDBNAvF9Z3x/e3HJfBcApwG/LmkzDzgM+Htgm4J2pwAfBDZM094GdRoDJ/l3ptefUQf1frsuBRRQQAEFFFBAAQVmVKBuAYy67XdGD5eTK6CAAgoooIACCiiggAIKKKCAAgoooIACQyRg4KTzm9XrwzydBk7KqmjEuyQfW/IAW5WH4PodOIl3X76qgPV24HXAnRXYZwOnA/FwXd4VH39/zgtlAZ0qD+qVPcSWN+fRwLKcddwLHA58rWD9UXkmAiwvBr4P/AD4IRAVa+7LCdLEMAZOKhwcmyiggAIKKKCAAtMk8DRgObBnwXxRpTD+VAkgx/fthwIXAgtzxrs1hVKiWkqdLwMn+Xe/159R63ym3LsCCiiggAIKKKCAAoUCdQtg1G2/Hn0FFFBAAQUUUEABBRRQQAEFFFBAAQUUUECBagIGTqo5tbbq9WGeTgMnEUx4LxDz5l3xjsnxbsd5lT4izHAJEKGVoqvfgZNdgVXATgUTfgl4E1D2sFyETV4LnFfwwF0MvS9wY84cZRVdYs4Y919KPF6SHhzMq6pyIPCFTN+yiihlew2nCObskrOWCBJFkOWBzGsGTjr/+2oPBRRQQAEFFFBgqgSKgscxX7tgeN6aotLJWcCJBQuuUt2wtWv8rLcD8FfAXqnqX3w/GVd8XxyB5/i++DrgLmDjFEEtSPMvAv4yhagfBr6VKjl+Jq1nosL8/Q6cPBF4fjKK78t3y1SZ+U5a278C/wzEv6+vsM6iJvFzTlRf3D8FlZ7TMl/cgwjmxz25vsN70uvPqD1sya4KKKCAAgoooIACCoyuQN0CGHXb7+ieXHemgAIKKKCAAgoooIACCiiggAIKKKCAAgr0V2DUAif91InqFCtyBuz1YZ5OAyexhLJwQrx+GfD36QGlDcB2wBHASZkHpvJ8+h04iQfKPg4cVXIz4mGqi4DPAT8H1qW2WwHPAo5P7/BcNMRNwJFAVBHJXnGm/wb4SEHn+4Fz0r397/RgXTz49UdAPMR3QkFAp2jOCAS9I717dd6U306VWm5O724dPhFqOTM90JbXZynwqZwXDJz082+4YymggAIKKKCAAt0LRBWS89P33NlRIkwR4Yobuhj+uel75Lzwc4Sx4/v75vfORcPH98MRang38KqKa/gGcEaqzlc1eFL0c1Hz54tx4NXA+1LIpGwpEZJ/FxDfn2evsu+By8b8LhDVF+Nnj+y1TQr2HFfh56XWvuEU9yACKFUCMs2+YRE/A0TFmwiZVLm+mN54IEIu2bnmp3B+VLvs9Cr6ObfTcWyvgAIKKKCAAgoooMDIC9QtgFG3/Y78AXaDCiiggAIKKKCAAgoooIACCiiggAIKKKBAnwQMnBRDDlLgJEINb0+VTPp06zcN0+/ASQz8wlS9I+9BuX6s/23AR0se8to2BVqqPmBXZU0R4IkAUt6DZX8MXA5ERZler5VAPDiWrW4S4xo46VXX/goooIACCiigQH8Eyqr6FVWrqzLz1inIEpU3ImjwQ+Bu4CfAbytU14ggQlRIiUB0hGI6vS5IlRUjpN3uKguc/HsX64iAzpvTflvn7nfgJKo/Rljo5e02WPB6BIoiqHJlxdBJ3IeoXPOWLuaLuU4BLszcewMnXWDaRQEFFFBAAQUUUECBTgXqFsCo2347PQ+2V0ABBRRQQAEFFFBAAQUUUEABBRRQQAEF6ipg4KT4zg9S4CRWGZUxPpiqf3R6Xr8PxMNKz8/pOBWBk6gYEg+6RSWRfl/xAF8EMn7dZuBdgE8De/RhAfHgXTy090jJWC8CLi2ojlJ1CbcDr0uVavL6GDipKmk7BRRQQAEFFFBgagVeAXy+YIoIYkTAoJMKGP1YbQQbPgC8scfBYl/x/fYv24xTFDjZC3helz8LRKXE+L57dcvc/QycRJAnKi0u7tHoHiAqV97SZpxefoZrDp0XcDFw0uMNtLsCCiiggAIKKKCAAlUE6hbAqNt+q5wB2yiggAIKKKCAAgoooIACCiiggAIKKKCAAgqAgZPiUzBogZNY6Tbpwa03dHB4I8QQ76Z7dHpwLNt1KgInMUc/Hq7KrjUe6Ip93FVx/zsBHwb+umL7vGZnA/GnLGzS7PeXwCeA3bqYL/YWD/b9oKSvgZMuYO2igAIKKKCAAgpMgcDJ6XvEvKEPBL4wBXOWDTkvhVwi9N2PKyr7xc8QeVX3muMXBU6WA2HQTYWVCFdElcKvtmyiX4GT+Nl3KXBxP4BSxcUIx6wtGK+fIfwIuCwC/i3NZeCkTzfRYRRQQAEFFFBAAQUUKBOoWwCjbvv19CuggAIKKKCAAgoooIACCiiggAIKKKCAAgpUEzBwUuw0iIGTWG08TBYPSp2RAihld/oy4N3Ab4DzpjlwEuuKB6Hiobd4EKubB85a9xaVTU4A4mGrTq4IvhyVHpiLh9WqXt9Ixl8DNlbtBGyb9nx8xT3fn+5NVFGJfy67DJx0cCNsqoACCiiggAIKTJHAFsC5BZUHIzCxL3DbFM1dNOwhKUiR9z13rCmqekQw+qep8koE2aNPhEqKvkc+Ke1zfcGkRYGT1uZfBD6UPNYBUWEkAuSnlnyvnK0Q06/AyfZA/Hy0d85+bkiBnbhvsc74OfkPgAjnn1kQKL85VTn5RYHPC4GrgJg3e0WAPqrRfC6FeiKcEhUaI8h0aMF4H00/V0XAxcDJNP8FczoFFFBAAQUUUECBegrULYBRt/3W81S7awUUUEABBRRQQAEFFFBAAQUUUEABBRRQoHMBAyfFZoMaOGmu+EnAQcABwPNT+CQCC7emdwSOd1WOB8oiLFH2QNJUVThprjPO2K7AO0senio7ud9OD2PFw2pF7x5c5eTPBZ4F7AfsAfxp5uG676TKKeF3U/rnToIm2TX8IfCSNN8zgOe1NIgH2f4d+Ccggi0PVdlAWu/VBQ+8FZ3XikPbTAEFFFBAAQUUUKCiQIQ6zgeOyGn/XeDgDiryVZyytFlZkCLC2m8EvpKCJtmB/hxYlr4/zr6WraqRfb1d4OQ04IPA6kzHdpVGLgfeBERQJnvFz0BRfSW+p89eEWKJcEjRtQ8QwZLsFRUhXwfcWdDx1cBnc167O1Ud+V7OaxF6/3gKvufNF/u7I6dfhFwiWJJ3tu5NP/vl9Su6F9enUMx9/ThojqGAAgoooIACCiigQN0E6hbAqNt+63ae3a8CCiiggAIKKKCAAgoooIACCiiggAIKKNCtwDAGTrrdq/1mViDO2nbAc9M7Be8G7JjzjsoRxoigTDM483+AondVntkdObsCCiiggAIKKKBAHQXKQg8zEThZAiwvuBERXIiAxkTJjXoRcGn63jzbLAIjEWaIqh/ZqyxwEuH3NwC/Kpi3LCRTFpLoJXAyniqsPD0F4qNySoTCY++XlBhFUD0qleyes5ei8H4E7lcBO+X0OSaFfIruSfy8FJVP8iqjvD1VR6x6Lwyc1PEzlHtWQAEFFFBAAQUU6JtA3QIYddtv3w6KAymggAIKKKCAAgoooIACCiiggAIKKKCAAiMuYOBkxG+w21NAAQUUUEABBRRQQIG+CgxS4KSsksa1wNHAA212Pxs4HTglp11U/zgU+EnOa2WBk6XAp0rm3QI4Fzg+p00Ezw8DosJK9uolcNLtISibM8I6X88Z+Fjgwg49m823TQGYCMhEFcYfAlFNJe7BbwvC+FY46fbu2k8BBRRQQAEFFFBAgRKBugUw6rZfD78CCiiggAIKKKCAAgoooIACCiiggAIKKKBANQEDJ9WcbKWAAgoooIACCiiggAIKhMAgBU6iSsfVQFQPzF7HARdVvGV7Al8GFua0PxCIiiXZqyjkcC9wAHBHm7mL+pdViZmuwEn8nLwNEC5RqeWvC/ZyeKog0/pyWZhmGfBW4PcV70vVZgZOqkrZTgEFFFBAAQUUUECBDgTqFsCo2347OAo2VUABBRRQQAEFFFBAAQUUUEABBRRQQAEFai1g4KTWt9/NK6CAAgoooIACCiigQIcCgxQ4eQXw+Zz1PwzsC9xWcW9PScGJvXLaR+WT9+d8vJvASOswJwNn54w7E4GTqPLyR8BfAC8A9gaeXcEuL3DyROBy4OU5/U8FzqwwbqdNDJx0KmZ7BRRQQAEFFFBAAQUqCNQtgFG3/VY4AjZRQAEFFFBAAQUUUEABBRRQQAEFFFBAAQUUAAyceAwUUEABBRRQQAEFFFBAgeoCgxQ4ORa4MGfpZaGNvJ1GZZPzgSNyXrwAOBFYk3mt15DDEmB5h2vvZ4WTJwB/BbwaeGmqaFL9FEy2zKv+Uhbe6aTqTCdr6fVedDKXbRVQQAEFFFBAAQUUqI1A3QIYddtvbQ6yG1VAAQUUUEABBRRQQAEFFFBAAQUUUEABBXoUMHDSI6DdFVBAAQUUUEABBRRQoFYC84HzgAh75F1RIeOWaRLpV9CgbE8XAScAqzN76nXumQqcbAu8DYjwxzY93qe8e70zcDWwW87YeRVRelxCo3uv96Ifa3AMBRRQQAEFFFBAAQVGTqBuAYy67XfkDqwbUkABBRRQQAEFFFBAAQUUUEABBRRQQAEFpkjAwMkUwTqsAgoooIACCiiggAIKjKRA/Az13vQnb4OHpMDBdGy+X0GDugRO/hxYBuzRp5tj4KRPkA6jgAIKKKCAAgoooMAgCtQtgFG3/Q7imXNNCiiggAIKKKCAAgoooIACCiiggAIKKKDAIAoYOBnEu+KaFFBAAQUUUEABBRRQYJAFjgQuLVjg+1PFiQ1dbCB+Pvs7YAfgGuDbwCMl4xg42YxzKnBmidUfA5cDL65wX74DfAW4GfgJ8DFgv5x+Bk4qYNpEAQUUUEABBRRQQIFhFahbAKNu+x3Wc+m6FVBAAQUUUEABBRRQQAEFFFBAAQUUUECB6RYwcDLd4s6ngAIKKKCAAgoooIACwy6wO3AdsH3ORiKocATwmy42+eQUitg/9X0Y+CqwEvga8EtgomXcouDLd4GDgbsqrmEhcH5ad7bLBcCJwJrMC72GXZYAy3PWV7b2JwErCsIfZYGT+Ln3BODcAo/7gSuBVUCETR5saVc2Z17g5ClpjXvlzNUuFFPxdj2uWa/3ott57aeAAgoooIACCiigwEgL1C2AUbf9jvThdXMKKKCAAgoooIACCiiggAIKKKCAAgoooEAfBQyc9BHToRRQQAEFFFBAAQUUUKAWAtlgSOumIySyCLihC4l9U+ghAiDZKy/Isk/BPLGGGOu2imsoC0mcAkTVluzVa8hhOgMnEQy6DNg7Zx+3A0uB/6/AqswmL3DyxBQaennOeL1Uvym7lb3ei4rHxGYKKKCAAgoooIACCtRLoG4BjLrtt16n2d0qoIACCiiggAIKKKCAAgoooIACCiiggALdCxg46d7Onklg0ZLXx8NsrFpxSTcP1emogAIKKKCAAgoooMCwCbSrmHEtcCzw6w42FkGFi4DFBX0iVHBWpsLJrimgslNOn+PSeFWWsCfwZSAv6BLf69+YM0ivIYfpDJw8LwVz8vZ3EHBNCdLOwNXAbjlt8gInW6RKKsfntI8KKhFuaa2gkjd1VK55I/Aj4HspDPPjdJ5+b1NcmQAAIABJREFUNwX3osoZsY0CCiiggAIKKKCAArUTqFsAo277rd2BdsMKKKCAAgoooIACCiiggAIKKKCAAgoooECXAgZOuoSz22aBgw5bGu+2zGevWLa/LgoooIACCiiggAIK1ESgLIgQBKcBHwRWV/CYDZwInFPQ9l7glcC3Mq9vDSxLFVWyXSP0cjTwQJv5Y+7Tgahkkr1uBQ4D7sl5bZgCJ68APl/gkBcaaW26O3AdEFVSsldR3wgbXZjT/u50ryJEUnTNTefghJwGdwCHABE+ab16vRcVjqhNFFBAAQUUUEABBRSon0DdAhh122/9TrQ7VkABBRRQQAEFFFBAAQUUUEABBRRQQAEFuhMwcNKdm72SwOLDl+4zMUGjssnYGPuuXL4s792P9VJAAQUUUEABBRRQYNQEZgFvT6GSor1dkIInZZVOFqRx/q6gwkiMHZVPIoCQF16Jj3+4YAFHACsyVVGyTV8EXArsmDPGmSmMsiHntV5DDtNZ4eRg4KoCo6IKLtG8LIwTrxcFTsoqz0SwJ4JIeaYx5p8AVwJ75Kz3H4E3A49kXuv1Xoza3033o4ACCiiggAIKKKBAXwTqFsCo2377ckgcRAEFFFBAAQUUUEABBRRQQAEFFFBAAQUUqIGAgZMa3OSp3OKiJUu/DDQrm3xl1YplL5vK+RxbAQUUUEABBRRQQIEBEtguhUEOLFnTXanN54CfA+uAceBJwD7A24DnlPSP6iKLgH8raFNWaSX6vhGIioQTOf3/PFVIyQs33JmqaRRV4+g15NBN4OSJwOXAy3P2EuGeqBKzJue1PYFvFvh9MoV5siGOuEdR3SXGXVjQtyhwMh84D4hKJ9mr7J7MA94LnFww30HANTmvRfuzcz5eVBFlgP4KuRQFFFBAAQUUUEABBQZXoG4BjLrtd3BPnitTQAEFFFBAAQUUUEABBRRQQAEFFFBAAQUGS8DAyWDdj6FaTWt1k+bCrXIyVLfQxSqggAIKKKCAAgr0LlBWIaT30eEdqYJJUUWM+Jnub4CPFEz2cAq8fAL4aQqebJPCJG8BIrCSd0UQ5qMl1VFmInBSFuSIgMwxwC3AE4CoMvIT4GepessVwPML9nox8H4gwiBRuWYX4G+BI9vcwAgafaGgzQtTVZXtc16/HzgnhWd+GcUigf8HeHfJnDel1+7NGa8ovBNNowJO3PsIHP1PYCvgtn4cTMdQQAEFFFBAAQUUUGDUBeoWwKjbfkf9/Lo/BRRQQAEFFFBAAQUUUEABBRRQQAEFFFCgXwIGTvolWcNxMtVNmgJWOanhWXDLCiiggAIKKKBAzQWmKnQS1TUicJKtvpHlXgB8EDi+T/ehyrwzETiJMMiZJRVAsttvViCJyiHhE8Gcfl6HAysKBpydKq5EsKTXK0JDRwCfLxgoKuXcUHGSU5NhxeY2U0ABBRRQQAEFFFCgvgJ1C2DUbb/1PdnuXAEFFFBAAQUUUEABBRRQQAEFFFBAAQUU6EzAwElnXrZOAnnVTZo4VjnxmCiggAIKKKCAAgrUTCB+rorqGecDu/Vp758ETgKiGkaVazvgY8DiKo1L2lyeghK/bjPOTAROYkmvKAleZJfcWoEkKp5claqXdEoUVUXyKpWcDsSfqB6Sd/UrCBTn4FxgfcE8OwJlFVxau52XztW6ThFsr4ACCiiggAIKKKBA3QTqFsCo237rdp7drwIKKKCAAgoooIACCiiggAIKKKCAAgoo0K2AgZNu5Wrer6C6SVPFKic1Px9uXwEFFFBAAQUUqKnAU4H3AUf2sP8ImMQYFwKrOxxnYQoTvAWIf+7kiioaEViJihzxz+2umQqc/CEQYZwInrS7WiuQxM++hybXqjZxL94NfAe4Jid0ci1wNPBAyUJirlPSfWm33uzrcR/iLPwDsLakc1R+iUo4Z1eY4CLghC7OVoWhbaKAAgoooIACCiigwGgJ1C2AUbf9jtZpdTcKKKCAAgoooIACCiiggAIKKKCAAgoooMDUCRg4mTrbkR25rLpJc9NWORnZ2+/GFFBAAQUUUEABBcoFxlO1k7cDr+oAK8INUV3kI8BPO+iXbRo/40U1j3emgEWVoa4HPgD8C7CxSgdgpgInsbw/AyI4sWebtZ4KnNnSJmz2S8Y7t+n7ReC9KWwS1U1WAHtl+kQgJO7xV9uMFWfiJSkQ8pyKvnFP3g98vaSCSutQEWw5C4iwUdkV4y4B7qu4DpspoIACCiiggAIKKFBbgboFMOq239oebDeugAIKKKCAAgoooIACCiiggAIKKKCAAgp0KGDgpEMwm0Ob6iZNIquceFgUUEABBRRQQAEF6iwQP2ttl0IK/y/wTOBZLZVH7gF+AHwbuBW4DXioj2Ct80fIYjfg2Wn8mPu7wD8DEUC4q4OgSXOJMxk4iTUsAA5IgY89gB3TwsLxR2lfXwN+lWPa7HtgMmmGT6LvTcDVwA9bTOamyi9RGSR7fTRVFymrQNLsMzvNt38Ky0T4ZJv0YtyDO1Pop9t7EsGWsDgEiDPXvN/9GLuPR9OhFFBAAQUUUEABBRQYDoG6BTDqtt/hOIWuUgEFFFBAAQUUUEABBRRQQAEFFFBAAQUUmHkBAyczfw+GagVVqps0N2SVk6G6tS5WAQUUUEABBRRQQAEFFFBAAQUUUEABBRRQQAEFkkDdAhh1268HXQEFFFBAAQUUUEABBRRQQAEFFFBg6gVOO+208dNOO23j1M/kDAooMJUCBk6mUncEx65Y3aS5c6ucjOAZcEsKKKCAAgoooIACCiiggAIKKKCAAgoooIACCoy6QN0CGHXb76ifX/engAIKKKCAAgoooIACCiiggAIKzLTAqw87esdZ42OvWbl82Ydmei3Or4ACvQkYOOnNr1a9O6lu0oSxykmtjoibVUABBRRQQAEFFFBAAQUUUEABBRRQQAEFFFBgJATqFsCo235H4pC6CQUUUEABBRRQQAEFFFBAAQUUUGCABRYf/oaPTExMHPKbn++ww803n7Z+gJfq0hRQoI2AgROPSGWBDqubNMe1ykllYRsqoIACCiiggAIKKKCAAgoooIACCiiggAIKKKDAIAjULYBRt/0OwhlzDQoooIACCiiggAIKKKCAAgoooMCoChxyyPFPXT9r3X819jcxdtKqKz75gVHdq/tSoA4CBk7qcJf7sMduqps0p7XKSR9ugEMooIACCiiggAIKKKCAAgoooIACCiiggAIKKKDAtAnULYBRt/1O20FyIgUUUEABBRRQQAEFFFBAAQUUUKCGAouWLD0PeNvk1sd+Nbbut09duXLluhpSuGUFRkLAwMlI3Map30SX1U2aC7PKydTfImdQQAEFFFBAAQUUUEABBRRQQAEFFFBAAQUUUECBPgnULYBRt/326Zg4jAIKKKCAAgoooIACCiiggAIKKKBARuDVS5buMA7/t/XDY3DyyhXLzhFLAQWGU8DAyXDet2lddS/VTZoLtcrJtN4yJ1NAAQUUUEABBRRQQAEFFFBAAQUUUEABBRRQQIEeBOoWwKjbfns4GnZVQAEFFFBAAQUUUEABBRRQQAEFFCgROOiwo88dGxt7e6bJb34zZ/1Tb/7Hf1wjngIKDJ+AgZPhu2fTvuIeq5s012uVk2m/c06ogAIKKKCAAgoooIACCiiggAIKKKCAAgoooIAC3QjULYBRt/12cybso4ACCiiggAIKKKCAAgoooIACCihQLnDIIa9/yvpZ4z/PbTXGu1YtX3a2hgooMHwCBk6G755N64r7Ud2kuWCrnEzrrXMyBRRQQAEFFFBAAQUUUEABBRRQQAEFFFBAAQUU6FKgbgGMuu23y2NhNwUUUEABBRRQQAEFFFBAAQUUUECBEoFFh7/hQ0xM/G1ukwnuH3t04Q4rV563WkQFFBguAQMnw3W/pn21fapu0ly3VU6m/Q46oQIKKKCAAgoooIACCiiggAIKKKCAAgoooIACCnQqULcARt322+l5sL0CCiiggAIKKKCAAgoooIACCiigQLnA4qOO/6OJR9dFdZPxwpYTE+9ZdcWn3qelAgoMl4CBk+G6X9O62n5WN2ku3Con03oLnUwBBRRQQAEFFFBAAQUUUEABBRRQQAEFFFBAAQW6EKhbAKNu++3iSNhFAQUUUEABBRRQQAEFFFBAAQUUUKBE4KAlSz84Bn9XhjQGD2wxvvapl19++SNiKqDA8AgYOBmeezXtK+1zdZPm+q1yMu130gkVUEABBRRQQAEFFFBAAQUUUEABBRRQQAEFFFCgE4G6BTDqtt9OzoJtFVBAAQUUUEABBRRQQAEFFFBAAQXKBQ49dOl2j47zM2B2W6sxTl21fNmZbdvZQAEFBkbAwMnA3IrBWshUVDdp7tAqJ4N1r12NAgoooIACCiiggAIKKKCAAgoooIACCiiggAIKPFagbgGMuu3X866AAgoooIACCiiggAIKKKCAAgoo0D+BRYcffQ4TY++sOOKDY+vm7rBy5QW/q9jeZgooMMMCBk5m+AYM6vRTVN2kuV2rnAzqjXddCiiggAIKKKCAAgoooIACCiiggAIKKKCAAgooQN0CGHXbr0dcAQUUUEABBRRQQAEFFFBAAQUUUKA/Aotf97ptJ9bN+jkwp/KIE5y26oplp1dub0MFFJhRAQMnM8o/mJNPZXWT5o6tcjKY995VKaCAAgoooIACCiiggAIKKKCAAgoooIACCiigAAZOVizzd4j+RVBAAQUUUEABBRRQQAEFFFBAAQUUaCuwaMkbzoaJk9s2fGyDh+exeocVK1Y81GE/myugwAwI+B+LZwB90Kec4uomze1b5WTQD4LrU0ABBRRQQAEFFFBAAQUUUEABBRRQQAEFFFCgpgJ1q/hRt/3W9Fi7bQUUUEABBRRQQAEFFFBAAQUUUKCvAgccesyT541t/BljzOt44DFOX7V82Wkd97ODAgpMu4CBk2knH+wJp6O6SVPAKieDfRZcnQIKKKCAAgoooIACCiiggAIKKKCAAgoooIACdRWoWwCjbvut67l23woooIACCiiggAIKKKCAAgoooEA/BRYdtvQsxjilyzF/N7ZgfIeVF1/8YJf97aaAAtMkYOBkmqCHZZppqm7S5LDKybAcDNepgAIKKKCAAgoooIACCiiggAIKKKCAAgoooECNBOoWwKjbfmt0lN2qAgoooIACCiiggAIKKKCAAgooMCUCixcfvc3E3PGfwcT8rieY4MxVVyw7tev+dlRAgWkRMHAyLczDMcl0VjdpiljlZDjOhqtUQAEFFFBAAQUUUEABBRRQQAEFFFBAAQUUUKBOAnULYNRtv3U6y+5VAQUUUEABBRRQQAEFFFBAAQUUmAqBRUuOPhPG3t3j2L+fOzFnhyuu+MQDPY5jdwUUmEIBAydTiDtsQ09zdZMmj1VOhu2guF4FFFBAAQUUUEABBRRQQAEFFFBAAQUUUEABBUZcoG4BjLrtd8SPr9tTQAEFFFBAAQUUUEABBRRQQAEFplTglUcd9QezH539c2DLXieagLM+u2JZr8GVXpdhfwUUKBEwcOLxaAjMRHWTJr1VTjyECiiggAIKKKCAAgoooIACCiiggAIKKKCAAgooMEgCdQtg1G2/g3TWXIsCCiiggAIKKKCAAgoooIACCigwbAKLl7zh9AkmTu3TutdsmLVuh2svu+y+Po3nMAoo0GcBAyd9Bh3W4WaoukmTyyonw3pwXLcCCiiggAIKKKBAPwWWAMv7OWDLWNcDMX72P9DsDFwN7JYz7+HAiilaj8MqoIACCiiggAIKKKCAAgMtULcARt32O9CHz8UpoIACCiiggAIKKKCAAgoooIACAyywePExW0/M3fgzYKu+LXOMs1ctX/auvo3nQAoo0FcBAyd95RzOwWayuklTzConw3l2XLUCCiiggAIKKKBAXwUMnPSV08EUUEABBRRQQAEFFFBAge4F6hbAqNt+uz8Z9lRAAQUUUEABBRRQQAEFFFBAAQXqLbDo8KWnMcF7+6owxto5G8Z3uPLKi3/T13EdTAEF+iJg4KQvjMM9yAxXN2niWeVkuI+Rq1dAAQUUUEABBRToXcDASe+GjqCAAgoooIACCiiggAIK9EWgbgGMuu23L4fEQRRQQAEFFFBAAQUUUEABBRRQQIGaCbzi9a9fOHftrJ/BxBP6vfUJOOezK5ad3O9xHU8BBXoXMHDSu+FQj7Boyev3nWD8Od1uYgze19p3At7d/Vgbv71qxSU3dNvffgoooIACCiiggAIKDLmAgZMhv4EuXwEFFFBAAQUUUEABBUZHoG4BjLrtd3ROqjtRQAEFFFBAAQUUUEABBRRQQAEFpk9g8ZI3nDrBxOlTNOOjG8Zn73Dt5Rf+aorGd1gFFOhSwMBJl3B2mxTwFxCeBAUUUEABBRRQQAEF+iZg4KRvlA6kgAIKKKCAAgoooIACCvQmULfff9Rtv72dDnsroIACCiiggAIKKKCAAgoooIAC9RNYvPj4rSbmrPsZY2w9dbsf++CqFZ9859SN78gKKNCNgIGTbtTss0nAX0B4GBRQQAEFFFBAAQUU6JuAgZO+UTqQAgoooIACCiiggAIKKNCbQN1+/1G3/fZ2OuytgAIKKKCAAgoooIACCiiggAIK1E9g0eFL38MEZ0zxzjfM2cgfX3nlsl9O8TwOr4ACHQgYOOkAy6aPF/AXEJ4KBRRQQAEFFFBAAQX6JlAWODkcWNG3mTYPtDNwNbBbzthTNecUbMMhFVBAAQUUUEABBRRQQIH+CtTt9x91229/T4ujKaCAAgoooIACCiiggAIKKKCAAqMtcMAxx2w575GNPwOeONU7HYMPrVyx7B1TPY/jK6BAdQEDJ9WtbJkj4C8gPBYKKKCAAgoooIACCvRNwMBJ3ygdSAEFFFBAAQUUUEABBRToTaBuv/+o2357Ox32VkABBRRQQAEFFFBAAQUUUEABBeolsHjJ0ndNwPumadcbN46N73DN8ovvnab5nEYBBdoIGDjxiPQk4C8geuKzswIKKKCAAgoooIACrQKjEDiZD+wB7Au8AHgWsDBt8jbgR8Aq4BvAQyN2++Pn6x1a9v4M4Hkte3wY+A/gP4HrgZuBKAM8MWIObkcBBRRQQAEFFFBAgZEQqNvvP+q235E4pG5CAQUUUEABBRRQQAEFFFBAAQUUmAaBo446aovfPTo7qps8aRqma05x7qoVy/52GudzKgUUKBEwcOLx6EnAX0D0xGdnBRRQQAEFFFBAAQVaBYY5cLIAOAZ4K7Bjhdt6P3Ah8BHg1yXtjwaW5bz+FeAI4DclfXdN4ZadctpEIObGkr5bp3kX5bRZCnwq8/GnAacDR1bYe7NJBFAifHMG8NMO+tlUAQUUUEABBRRQQAEFpkGgbr//qNt+p+EIOYUCCiiggAIKKKCAAgoooIACCigwEgKLDlt6CmOcNd2bGVu3boeVKy/7+XTP63wKKPB4AQMnnoqeBPwFRE98dlZAAQUUUEABBRRQoFVgWAMnfwF8FNizi9t5F/C2VPEjr9JHUWgkSuceANxRMmeZ59uB80r6Fs17NxAhlO+19H0hcDGwcxf7jy5hEGGdr3fZ324KKKCAAgoooIACCigwBQJ1+/1H3fY7BUfGIRVQQAEFFFBAAQUUUEABBRRQQIGRE3jZy94yb8E2q6O6yZOnfXNjY+etWv7J+N2+lwIKzLCAgZMZvgHDPr2/gBj2O+j6FVBAAQUUUEABBQZIYNgCJ/Hz5IuBSypWNSmijkofxwFXAtnQyULg/FTNJNs/+lxUMOgs4Ezg5ILXo2pKVGP5fcHrRfciKpJEhZMHU79dgE8De/R4jm4HXgfc2eM4dldAAQUUUEABBRRQQIE+CdTt9x9122+fjonDKKCAAgoooIACCiiggAIKKKCAAiMtsHjJ0pMm4P0ztcmN8NRrViyLwIuXAgrMoICBkxnEH4Wp/QXEKNxF96CAAgoooIACCigwIALDFjj530AEMHbsg9/9wFHAdTljnQB8OOfjETaJ11bnvBbvrnI5sH/B2m4FDgPuyXl9fqp+cmzOa62VURYAH0/r7gNBIzxTtJ9+jO8YCiiggAIKKKCAAgoo0IFA3X7/Ubf9dnAUbKqAAgoooIACCiiggAIKKKCAAgrUUuCYY46Zc/8jGyPs8YczCPCRVSuWxe/RvRRQYAYFDJzMIP4oTO0vIEbhLroHBRRQQAEFFFBAgQERGKbAybapusirCuy+DZwO3Aw8AswFdgUisHFoQZ+iKh/PBT4HbJ/pVxYaibkiDLNTwVxRVeVlwC05r0eA5grg+ZnX7gVeCXwrfXz3FJDJrivCM+ekii3/DaxP7bcGXgC8F3hOzrzZ8QfkWLoMBRRQQAEFFFBAAQXqKVC333/Ubb/1PNXuWgEFFFBAAQUUUEABBRRQQAEFFKgusGjJ0e+AsQ9U7zE1LcfGx3dcefnF/zU1ozuqAgpUETBwUkXJNoUC/gLCw6GAAgoooIACCiigQN8EygIn3U7SrmrGzsDVwG45ExwOrCiY+GhgWcFrnwROAiJ4kb3mpdDJ2QV9zwXeBaxteb2sWsm+wI05Y1WxbK1W0jrEPsANOWN+BTgC+E167Ujg0px2xwMXAhMFe9wF+DSwR87r7wHOKunb7TmwnwIKKKCAAgoooIACCnQoULfff9Rtvx0eB5sroIACCiiggAIKKKCAAgoooIACtRJYvHjxrIk5W58CYxNjYxMTE2NMsJH414mxxv8bS/++cWIsGhD/vhHGon10mHgj8KdNtImJiY/D2N3x2tjYxomNE2ON36fHWNF807+PbZwY2zg2sTHGb1wbiD6rln+q6PmEWt0XN6vATAkYOJkp+RGZ119AjMiNdBsKKKCAAgoooIACgyBQJSTR6TqnInAS5XIjVPKKnMV8CVgKRGWPomsB8EEgghnZ655UReQ/Wl6In1sjhHJmTvu8gMas1PbkNlh5Np3MFXOfkTPHa4HL2swdgZ1w+vf050fAj4H7WiqidHqvba+AAgoooIACCiiggAJ9FKjb7z/qtt8+HhWHUkABBRRQQAEFFFBAAQUUUEABBRTICCxecvTXJhh7cfPD4xPjL/nMFRf/s1AKKDCcAgZOhvO+Dcyq/QXEwNwKF6KAAgoooIACCigw/ALDEjh5KXAtsDCH/CDgmgq3YlfgKiCqfWSvE4HzMlU+iuZclYIbD7YMUlYRpXWum4Ew/0XLB7dOlVsW5awrW02lKHDyXSBeuwlYXcHCJgoooIACCiiggAIKKDCAAnX7/Ufd9juAR84lKaCAAgoooIACCiiggAIKKKCAAiMjsOiwpV9ljJc0NzQ2zktXXr7sayOzQTeiQM0EDJzU7Ib3e7v+AqLfoo6ngAIKKKCAAgooUGOBYQiclFUAyQtwFN3O+SlUcmxOg7wQyVOAFcBemfZ3AxEO+V7Lx3cHrgO2b3OWHgZeBtzS0i6CMDH/Tpm+eXs7Eri0ZI6o1vIF4IvAHcD9mRBNjY+6W1dAAQUUUEABBRRQYPAF6vb7j7rtd/BPoCtUQAEFFFBAAQUUUEABBRRQQAEFhlcgGziBib1XrfjUV4d3R65cgXoLGDip9/3veff+AqJnQgdQQAEFFFBAAQUUUKApMAyBk7IKIBcAUZ1kTcVbGmGTC3PaRjjjEODHLa/NBc4BTshpf3gKo5Q5fh+IgMnzM/2PAy5q+VjRPYiKKycB61raFoVTirZ/FxD/Ae2fgFuBByo62UwBBRRQQAEFFFBAAQVmQKBuv/+o235n4Eg5pQIKKKCAAgoooIACCiiggAIKKFAbgUVLlt4EvHTzhg2c1Obmu9GRFDBwMpK3dfo25S8gps/amRRQQAEFFFBAAQVGXmAYAidFlUbi5pwKnNnBXdoHuCGnfQRD9gVuy7z2CuDzOe1bwyBFwZQIq6wF3pvp3xqSKQu1HJiqlbR2nweclUI2HWx7U9MIn1yS9vRINwPYRwEFFFBAAQUUUEABBaZOoG6//6jbfqfu5DiyAgoooIACCiiggAIKKKCAAgoooEA2cLJxYmyfa674ZIRQvBRQYAgFDJwM4U0bpCX7C4hBuhuuRQEFFFBAAQUUUGDIBcoCJ9kqHv3a6s7A1cBuOQPmzdlp+7J17gl8s6DBC4BbMq/9CXAlsEfm4zcDYfcL4MnA5cD+mTZRMeX+nIBLa9+iMM3twKHAT3LW+nTgEykg0+09iconZwCfTaGYbsexnwIKKKCAAgoooIACCvRRoG6//6jbfvt4VBxKAQUUUEABBRRQQAEFFFBAAQUUUCAjsHjJ0hsnYO/mhw2ceEQUGG4BAyfDff9mfPX+AmLGb4ELUEABBRRQQAEFFBgdAQMnm+9lXuBkPhDVTI7N3PKoiPKyFFDZHbgO2L6lzd3AIuD3wFVAtGle9wIHAHcAEYD5MrAwM/5FwAnA6oKjtmNa16t6PIoRXHknEPvxUkABBRRQQAEFFFBAgRkWqNvvP+q23xk+Xk6vgAIKKKCAAgoooIACCiiggAIKjLTAQUuW3jjWEjgZG2PflcuX3TjSm3ZzCoywgIGTEb6507E1fwExHcrOoYACCiiggAIKKFATAQMnm290XuAkXi0yensKfeS9vgpYCmwEzgeOyJyn44BmqOTDOWct+n6qzRmcDbwIeBvw1z2c15OAc4H1PYxhVwUUUEABBRRQQAEFFOiDQN1+/1G3/fbhiDiEAgoooIACCiiggAIKKKCAAgoooECBwKLDlt7AGPs0XzZw4lFRYLgFDJwM9/2b8dX7C4gZvwUuQAEFFFBAAQUUUGB0BIYhcLItcAUt70TSwn8qcGYHtyP+49INOe2jwse+wG05r+0KRIBkp8xrl6cqJO9K/9v68vuB9wAb0mvZUElUTTkrBVayYZRmdZTvVdxX/Iy9HfAK4DXASyv2aza7E1gM/KDDfjZXQAEFFFBAAQUUUECBPgvU7fcfddtvn4+LwymggAIKKKCAAgoooIACCiiggALAogp5AAAgAElEQVQKtAgsWvKG62Eifu+fro37rVpxSd7zAbopoMAQCBg4GYKbNMhL9BcQg3x3XJsCCiiggAIKKKDAkAkMQ+BkYUGVkKC+ADgRWFPR/Vjgwpy2dwCHAD/Oea1o/u8CbwLeDeyf6Xcg8IX0sbyQy03AGcDHgN0yfSPIEuNGCKabawHwLOAlKXwSVVDaXYcDK9o18nUFFFBAAQUUUEABBRSYWoG6/f6jbvud2tPj6AoooIACCiiggAIKKKCAAgoooEC9BRYtOfp6GGsJnIzvt2rFxQZO6n0s3P0QCxg4GeKbNwhL9xcQg3AXXIMCCijw/7N3pzGyZ1dhwM99jkAEORKgSLE/hBAFRSgSShQlTsBg4wXvy0xX256uHi/T1eN932a8Yo89Htt4w+u4q72Mu3qMu9rjHQO2sVmSIJREIkIk4gPJF4iUiMhBCAkl7x+V8qpfve7q99703Kq+t+6vJUvwquv8z/md86V86rgJECBAgMCKCNRwcPKgS3/F5PY55t+NiEkNf3Yd/fihS39RZHJ0cvznWkcer4yI43+lZBJj8m83RcRDZgIe/wslP37pL7T8zMzv/HlE3BsRr5qTy+TfJn8BJdfP5ADlX0XEKyLiyacEvb9/KSZXbuIQIECAAAECBAgQIDAj0Nr+o7V6DTsBAgQIECBAgAABAgQIECBAgMDiBNb7g292EY+bPqHr0uMP93d+fXFPFJkAgUUKODhZpG4DsS0gGmiyEgkQIECAAAECBJYlUMPBycTiqRHx5VNQ1iLii9cB9tMR8fmI+Kk5v3utI49/HhFfPXZYctojxxExiIjvX/qFvx0RH7r0b9dKc3KI8pSImPzFleM/k8/SfyciHhoR/zAi/klE/LOI+PsR8bJT3jMb4ycuHbk8bE5sByfX6ozXCRAgQIAAAQIECCxBoLX9R2v1LmGEPIIAAQIECBAgQIAAAQIECBAg0KzA8YOTC116/BccnDQ7DwqvX8DBSf09PNcKLCDOld/DCRAgQIAAAQIEVkugloOTeX8lZNqJr1865vjvV2nN5K98vCciXjTnd/44ItYj4o+u8v4fiYjdiLjhOtr/roh4c0T835nfPe0vpBwP982IuDki/uec5zw2Ik77c79vuFTf7DOPh/ixiBjFzP+iy8wvTN4/ydsPAQIECBAgQIAAAQLnKNDa/qO1es9xtDyaAAECBAgQIECAAAECBAgQILDyAr3+4Nci4vHTQlPqnnCwtzvZwfshQKBCAQcnFTatpJQtIErqhlwIECBAgAABAgQqF6jl4ORBEfG6iLjzFO+diLgtIv5izus/GBGTv2By2nsn//7WiPg/V+nl5HPsGyPijuvo99Mi4ivHfu9nI2LyX249+BrvnxyqvDMiujm/95CIuCciHjPntf8WEc+JiO9dJf6jImLvlL/SMi/n6yjVrxAgQIAAAQIECBAgkFOgtf1Ha/XmnBWxCBAgQIAAAQIECBAgQIAAAQIErhRwcGIiCKyWgIOT1ern0quxgFg6uQcSIECAAAECBAisrkAtByeTDvyDSwcTk+ONeT9/EBFvi4jvRsRfRcQPRMRPXzo2uemU9/xeRGxGxH+9jhY/OiLuu8bRyJ9ERC8i/vBYvKv9hZbpr/7lpb+g8u1Tcpl8ln5ZRHzwlNcnxzZ3XforJpO/9nIxIv5WRPy9iFiLiMlfWZnkcfznWxHx7Ij48+sw8CsECBAgQIAAAQIECCxQoLX9R2v1LnB0hCZAgAABAgQIECBAgAABAgQINC/Q6299IyI94TJEeuJ4tDP5H4b0Q4BAhQIOTipsWkkpW0CU1A25ECBAgAABAgQIVC5Q08HJhPoREfHZUw4n7m8rruevgszGfOilY45HXuVB44gYRMT3j/3OD0XEByLi+Vd57+RQZtKPP7vK7/zdiLj70mHK/a33tN+/+VJd8/6qSq5niEOAAAECBAgQIECAwHUItLb/aK3e6xgBv0KAAAECBAgQIECAAAECBAgQIHBGgeMHJ10XTzrcH37jjOG8jQCBcxZwcHLODaj98RYQtXdQ/gQIECBAgAABAgUJ1HZwMvk8+cyI+GhE/OgDcJwcm7zq0l8sud5DiwdFxB0RcftVnjv5CyuT/8yLOTk2+cRV3js5SLktIv7mGnX9VER8OiIe9gDqn771YxHxukt/ESZDOCEIECBAgAABAgQIEHggAq3tP1qr94HMhvcSIECAAAECBAgQIECAAAECBAhcXWB9c/D1rosnTn/LwYmJIVC3gIOTuvt37tlbQJx7CyRAgAABAgQIECCwOgK1HZxM5CefKf91RHwwIv7FGVrxBxHxioj4t6cchlwt5FMj4stX+YWnRcRXTnn9ZyNi8ud6H3zK61d77/G3/GREvD8innyG+qdvuTMiJv/5qwcQw1sJECBAgAABAgQIEMgo0Nr+o7V6M46KUAQIECBAgAABAgQIECBAgAABAscE1jYGX0/p8sFJSt2TD/Z2vw6KAIE6BRyc1Nm3YrK2gCimFRIhQIAAAQIECBCoX6DGg5Op+g9HxHMj4qUR8Y+voxV/ERGTvyJyd0T8j+v4/Xm/8uMRsR8RPzPnxf8UEc+IiP98SuyHRsQoIh455/Xfj4ibIuJP70de97f+aejfiYi3R8R3IuLi/XieXyVAgAABAgQIECBAYMECre0/Wqt3weMjPAECBAgQIECAAAECBAgQIECgaYFef/trEd2TpggOTpoeB8WvgICDkxVo4nmWYAFxnvqeTYAAAQIECBAgsGICNR+cTFvxAxHxTyPicREx+Ssik7968qOXXvx3EfEfIuIbETE5tPjfD7B/PxgR74mIl82JM46IQUR8/5RnTPK8KyJeOef1yRHM5N//+gz5zdb/sIj4R8cOcP5jRPyXiPg3EfGtS/+3Q5MzQHsLAQIECBAgQIAAgUULtLb/aK3eRc+P+AQIECBAgAABAgQIECBAgACBlgV6/cFXI+LJlw3SU8ajna+1bKJ2AjULODipuXsF5G4BUUATpECAAAECBAgQIECAAAECBAgQIECAAAECBAhkFWht/9FavVmHRTACBAgQIECAAAECBAgQIECAAIErBBycGAgCqyXg4GS1+rn0aiwglk7ugQQIECBAgAABAgQIECBAgAABAgQIECBAgMCCBVrbf7RW74LHR3gCBAgQIECAAAECBAgQIECAQNMC65uDr3RdPGWK0F3snnp47+7kr574IUCgQgEHJxU2raSULSBK6oZcCBAgQIAAAQIECBAgQIAAAQIECBAgQIAAgRwCre0/Wqs3x4yIQYAAAQIECBAgQIAAAQIECBAgMF9gfWPwlS7NHJxc6J56+DkHJ+aFQK0CDk5q7VwheVtAFNIIaRAgQIAAAQIECBAgQIAAAQIECBAgQIAAAQLZBFrbf7RWb7ZBEYgAAQIECBAgQIAAAQIECBAgQOCEQK+//eWI7qnTF1JKTzvY2/kKKgIE6hRwcFJn34rJ2gKimFZIhAABAgQIECBAgAABAgQIECBAgAABAgQIEMgk0Nr+o7V6M42JMAQIECBAgAABAgQIECBAgAABAnMEev2tL0ckByemg8CKCDg4WZFGnlcZFhDnJe+5BAgQIECAAAECBAgQIECAAAECBAgQIECAwKIEWtt/tFbvouZGXAIECBAgQIAAAQIECBAgQIAAgYhef/CliHjakUUXTx/vD7/MhgCBOgUcnNTZt2KytoAophUSIUCAAAECBAgQIECAAAECBAgQIECAAAECBDIJtLb/aK3eTGMiDAECBAgQIECAAAECBAgQIECAwBwBByfGgsBqCTg4Wa1+Lr0aC4ilk3sgAQIECBAgQIAAAQIECBAgQIAAAQIECBAgsGCB1vYfrdW74PERngABAgQIECBAgAABAgQIECDQtMD65vZ9Xdc9fYrQpe6Gw73dyV898UOAQIUCDk4qbFpJKVtAlNQNuRAgQIAAAQIECBAgQIAAAQIECBAgQIAAAQI5BFrbf7RWb44ZEYMAAQIECBAgQIAAAQIECBAgQGC+wPrG1n1dSkcHJxfShRu+sPdJBycGhkClAg5OKm1cKWlbQJTSCXkQIECAAAECBAgQIECAAAECBAgQIECAAAECuQRa23+0Vm+uORGHAAECBAgQIECAAAECBAgQIEDgpECvP/hiRNwwfSVFuvFgtHMfKwIE6hRwcFJn34rJ2gKimFZIhAABAgQIECBAgAABAgQIECBAgAABAgQIEMgk0Nr+o7V6M42JMAQIECBAgAABAgQIECBAgAABAnMEjh+cRBdr4/3h5AjFDwECFQo4OKmwaSWlbAFRUjfkQoAAAQIECBAgQIAAAQIECBAgQIAAAQIECOQQaG3/0Vq9OWZEDAIECBAgQIAAAQIECBAgQIAAgfkCvf7gMCJuPHrVwYlRIVC1gIOTqtt3/slbQJx/D2RAgAABAgQIECBAgAABAgQIECBAgAABAgQI5BVobf/RWr15p0U0AgQIECBAgAABAgQIECBAgACBWYH1ze1x13Vr03/rLl7sHd77qckRih8CBCoUcHBSYdNKStkCoqRuyIUAAQIECBAgQIAAAQIECBAgQIAAAQIECBDIIdDa/qO1enPMiBgECBAgQIAAAQIECBAgQIAAAQLzBdY3tsZdSpcPTlLqHe7tODgxMAQqFXBwUmnjSknbAqKUTsiDAAECBAgQIECAAAECBAgQIECAAAECBAgQyCXQ2v6jtXpzzYk4BAgQIECAAAECBAgQIECAAAECJwV6/cFBRPSmr6SI9YPRcMyKAIE6BRyc1Nm3YrK2gCimFRIhQIAAAQIECBAgQIAAAQIECBAgQIAAAQIEMgm0tv9ord5MYyIMAQIECBAgQIAAAQIECBAgQIDAHAEHJ8aCwGoJODhZrX4uvRoLiKWTeyABAgQIECBAgAABAgQIECBAgAABAgQIECCwYIHW9h+t1bvg8RGeAAECBAgQIECAAAECBAgQINC0QG9z+wvRdetHCF33jPH+7uSvnvghQKBCAQcnFTatpJQtIErqhlwIECBAgAABAgQIECBAgAABAgQIECBAgACBHAKt7T9aqzfHjIhBgAABAgQIECBAgAABAgQIECAwX8DBickgsFoCDk5Wq59Lr8YCYunkHkiAAAECBAgQIECAAAECBAgQIECAAAECBAgsWKC1/Udr9S54fIQnQIAAAQIECBAgQIAAAQIECDQt0OsPfjUinjFF6FJ65uHezheaRlE8gYoFHJxU3LwSUreAKKELciBAgAABAgQIECBAgAABAgQIECBAgAABAgRyCrS2/2it3pyzIhYBAgQIECBAgAABAgQIECBAgMCVAg5OTASB1RJwcLJa/Vx6NRYQSyf3QAIECBAgQIAAAQIECBAgQIAAAQIECBAgQGDBAq3tP1qrd8HjIzwBAgQIECBAgAABAgQIECBAoGmBtf7g8ynimVOEFPGsg9Fw8ldP/BAgUKGAg5MKm1ZSyhYQJXVDLgQIECBAgAABAgQIECBAgAABAgQIECBAgEAOgdb2H63Vm2NGxCBAgAABAgQIECBAgAABAgQIEJgv4ODEZBBYLQEHJ6vVz6VXYwGxdHIPJECAAAECBAgQIECAAAECBAgQIECAAAECBBYs0Nr+o7V6Fzw+whMgQIAAAQIECBAgQIAAAQIEmhbobW7dG1161hFC19003t/9fNMoiidQsYCDk4qbV0LqFhAldEEOBAgQIECAAAECBAgQIECAAAECBAgQIECAQE6B1vYfrdWbc1bEIkCAAAECBAgQIECAAAECBAgQuFKgt7F1b6TLByddio3DveG9nAgQqFPAwUmdfSsmawuIYlohEQIECBAgQIAAAQIECBAgQIAAAQIECBAgQCCTQGv7j9bqzTQmwhAgQIAAAQIECBAgQIAAAQIECMwR6PUH+xFx0/QlByfGhEDdAg5O6u7fuWdvAXHuLZAAAQIECBAgQIAAAQIECBAgQIAAAQIECBAgkFmgtf1Ha/VmHhfhCBAgQIAAAQIECBAgQIAAAQIEZgTW+4NRF7Ex/acUXf9gtDs5QvFDgECFAg5OKmxaSSlbQJTUDbkQIECAAAECBAgQIECAAAECBAgQIECAAAECOQRa23+0Vm+OGRGDAAECBAgQIECAAAECBAgQIEBgvsBafzBKDk6MB4GVEXBwsjKtPJ9CLCDOx91TCRAgQIAAAQIECBAgQIAAAQIECBAgQIAAgcUJtLb/aK3exU2OyAQIECBAgAABAgQIECBAgAABAr3NwV500T+S6NLmeH9nRIYAgToFHJzU2bdisraAKKYVEiFAgAABAgQIECBAgAABAgQIECBAgAABAgQyCbS2/2it3kxjIgwBAgQIECBAgAABAgQIECBAgMAcgd7GYC/SzMFJSpvjPQcnhoVArQIOTmrtXCF5W0AU0ghpECBAgAABAgQIECBAgAABAgQIECBAgAABAtkEWtt/tFZvtkERiAABAgQIECBAgAABAgQIECBA4IRArz/4XERsTl/oIm4+HA33UBEgUKeAg5M6+1ZM1hYQxbRCIgQIECBAgAABAgQIECBAgAABAgQIECBAgEAmgdb2H63Vm2lMhCFAgAABAgQIECBAgAABAgQIEJgj4ODEWBBYLQEHJ6vVz6VXYwGxdHIPJECAAAECBAgQIECAAAECBAgQIECAAAECBBYs0Nr+o7V6Fzw+whMgQIAAAQIECBAgQIAAAQIEmhZY62/fk6K7eYqQuu7ZB/u7k7964ocAgQoFHJxU2LSSUraAKKkbciFAgAABAgQIECBAgAABAgQIECBAgAABAgRyCLS2/2it3hwzIgYBAgQIECBAgAABAgQIECBAgMB8gbX+1j0p0szBSXr2wf6OgxMDQ6BSAQcnlTaulLQtIErphDwIECBAgAABAgQIECBAgAABAgQIECBAgACBXAKt7T9aqzfXnIhDgAABAgQIECBAgAABAgQIECBwUqC3OfhsdPHso1e6eM54f3gPKwIE6hRwcFJn34rJ2gKimFZIhAABAgQIECBAgAABAgQIECBAgAABAgQIEMgk0Nr+o7V6M42JMAQIECBAgAABAgQIECBAgAABAnMEehuDz0aaOThJ8ZzxnoMTw0KgVgEHJ7V2rpC8LSAKaYQ0CBAgQIAAAQIECBAgQIAAAQIECBAgQIAAgWwCre0/Wqs326AIRIAAAQIECBAgQIAAAQIECBAgcEKg1x98JiKeM32hi+65h6Pdz6IiQKBOAQcndfatmKwtIIpphUQIECBAgAABAgQIECBAgAABAgQIECBAgACBTAKt7T9aqzfTmAhDgAABAgQIECBAgAABAgQIECAwR2C9v/3pyZHJ9KWL3cXnfXH/U5MjFD8ECFQo4OCkwqaVlLIFREndkAsBAgQIECBAgAABAgQIECBAgAABAgQIECCQQ6C1/Udr9eaYETEIECBAgAABAgQIECBAgAABAgTmC6z1tz6dIh0dnKQuPe9gf8fBiYEhUKmAg5NKG1dK2hYQpXRCHgQIECBAgAABAgQIECBAgAABAgQIECBAgEAugdb2H63Vm2tOxCFAgAABAgQIECBAgAABAgQIEDgpcPzgJC7GLeN7h59mRYBAnQIOTursWzFZW0AU0wqJECBAgAABAgQIECBAgAABAgQIECBAgAABApkEWtt/tFZvpjERhgABAgQIECBAgAABAgQIECBAYI5Ab2PwqUjxvKOXUtwy3nNwYlgI1Crg4KTWzhWStwVEIY2QBgECBAgQIECAAAECBAgQIECAAAECBAgQIJBNoLX9R2v1ZhsUgQgQIECAAAECBAgQIECAAAECBE4I9PrbuxHdLdMXuui2Dke7n0JFgECdAg5O6uxbMVlbQBTTCokQIECAAAECBAgQIECAAAECBAgQIECAAAECmQRa23+0Vm+mMRGGAAECBAgQIECAAAECBAgQIEBgjsDJg5O0dTjacXBiWghUKuDgpNLGlZK2BUQpnZAHAQIECBAgQIAAAQIECBAgQIAAAQIECBAgkEugtf1Ha/XmmhNxCBAgQIAAAQIECBAgQIAAAQIETgqsbw6GXRdb01cudjH44v5wlxUBAnUKODips2/FZG0BUUwrJEKAAAECBAgQIECAAAECBAgQIECAAAECBAhkEmht/9FavZnGRBgCBAgQIECAAAECBAgQIECAAIE5Amubg2GaOThJXQwOHJyYFQLVCjg4qbZ1ZSRuAVFGH2RBgAABAgQIECBAgAABAgQIECBAgAABAgQI5BNobf/RWr35JkUkAgQIECBAgAABAgQIECBAgACB4wK9jcFOpBgc/Xvqtsd7u0NSBAjUKeDgpM6+FZO1BUQxrZAIAQIECBAgQIAAAQIECBAgQIAAAQIECBAgkEmgtf1Ha/VmGhNhCBAgQIAAAQIECBAgQIAAAQIE5gg4ODEWBFZLwMHJavVz6dVYQCyd3AMJECBAgAABAgQIECBAgAABAgQIECBAgACBBQu0tv9ord4Fj4/wBAgQIECAAAECBAgQIECAAIGmBXr9rU9GpO0pQhfp1sPRzk7TKIonULGAg5OKm1dC6hYQJXRBDgQIECBAgAABAgQIECBAgAABAgQIECBAgEBOgdb2H63Vm3NWxCJAgAABAgQIECBAgAABAgQIELhSwMGJiSCwWgIOTlarn0uvxgJi6eQeSIAAAQIECBAgQIAAAQIECBAgQIAAAQIECCxYoLX9R2v1Lnh8hCdAgAABAgQIECBAgAABAgQINC2wtjm4O3Vx6xQhdfH8g/3hJ5tGUTyBigUcnFTcvBJSt4AooQtyIECAAAECBAgQIECAAAECBAgQIECAAAECBHIKtLb/aK3enLMiFgECBAgQIECAAAECBAgQIECAwJUCaxuDu1OaOThJ8fyDPQcn5oRArQIOTmrtXCF5W0AU0ghpECBAgAABAgQIECBAgAABAgQIECBAgAABAtkEWtt/tFZvtkERiAABAgQIECBAgAABAgQIECBA4IRAr7/9iYju+UcvpO4F473du1ERIFCngIOTOvtWTNYWEMW0QiIECBAgQIAAAQIECBAgQIAAAQIECBAgQIBAJoHW9h+t1ZtpTIQhQIAAAQIECBAgQIAAAQIECBCYI9Drb30iIh0dnHSRXng42vkELAIE6hRwcFJn34rJ2gKimFZIhAABAgQIECBAgAABAgQIECBAgAABAgQIEMgk0Nr+o7V6M42JMAQIECBAgAABAgQIECBAgAABAnMEev3BxyPiBdOXHJwYEwJ1Czg4qbt/5569BcS5t0ACBAgQIECAAAECBAgQIECAAAECBAgQIECAQGaB1vYfrdWbeVyEI0CAAAECBAgQIECAAAECBAgQmBFY3xx8rOvihdN/6rp40eH+cHKE4ocAgQoFHJxU2LSSUraAKKkbciFAgAABAgQIECBAgAABAgQIECBAgAABAgRyCLS2/2it3hwzIgYBAgQIECBAgAABAgQIECBAgMB8gbWNwcdSunxwklK86GDPwYl5IVCrgIOTWjtXSN4WEIU0QhoECBAgQIAAAQIECBAgQIAAAQIECBAgQIBANoHW9h+t1ZttUAQiQIAAAQIECBAgQIAAAQIECBA4IdDrb380onvR5Re6F49Hux9DRYBAnQIOTursWzFZW0AU0wqJECBAgAABAgQIECBAgAABAgQIECBAgAABApkEWtt/tFZvpjERhgABAgQIECBAgAABAgQIECBAYI5Ar7/10Yg0c3CSXjwe7Tg4MS0EKhVwcFJp40pJ2wKilE7IgwABAgQIECBAgAABAgQIECBAgAABAgQIEMgl0Nr+o7V6c82JOAQIECBAgAABAgQIECBAgAABAicFev3BRyLixdNXuoiXHI6GH2VFgECdAg5O6uxbMVlbQBTTCokQIECAAAECBAgQIECAAAECBAgQIECAAAECmQRa23+0Vm+mMRGGAAECBAgQIECAAAECBAgQIEBgjoCDE2NBYLUEHJysVj+XXo0FxNLJPZAAAQIECBAgQIAAAQIECBAgQIAAAQIECBBYsEBr+4/W6l3w+AhPgAABAgQIECBAgAABAgQIEGhaYG1z+8Op614yRUhd99KD/d3JXz3xQ4BAhQIOTipsWkkpW0CU1A25ECBAgAABAgQIECBAgAABAgQIECBAgAABAjkEWtt/tFZvjhkRgwABAgQIECBAgAABAgQIECBAYL7A2sb2h1OaOThJ3UsP9hycmBcCtQo4OKm1c4XkbQFRSCOkQYAAAQIECBAgQIAAAQIECBAgQIAAAQIECGQTaG3/0Vq92QZFIAIECBAgQIAAAQIECBAgQIAAgRMCvf7gVyLipZdfSC8bj3Y+jIoAgToFHJzU2bdisraAKKYVEiFAgAABAgQIECBAgAABAgQIECBAgAABAgQyCbS2/2it3kxjIgwBAgQIECBAgAABAgQIECBAgMAcAQcnxoLAagk4OFmtfi69GguIpZN7IAECBAgQIECAAAECBAgQIECAAAECBAgQILBggdb2H63Vu+DxEZ4AAQIECBAgQIAAAQIECBAg0LRArz/4UES8bIrQdfHyw/3h5K+e+CFAoEIBBycVNq2klC0gSuqGXAgQIECAAAECBAgQIECAAAECBAgQIECAAIEcAq3tP1qrN8eMiEGAAAECBAgQIECAAAECBAgQIDBfYH1z+4Nd1718+mrXda843N+dHKH4IUCgQgEHJxU2raSULSBK6oZcCBAgQIAAAQIECBAgQIAAAQIECBAgQIAAgRwCre0/Wqs3x4yIQYAAAQIECBAgQIAAAQIECBAgMF9gbWPrgymlo4OTlNIrDvZ2HJwYGAKVCjg4qbRxpaRtAVFKJ+RBgAABAgQIECBAgAABAgQIECBAgAABAgQI5BJobf/RWr255kQcAgQIECBAgAABAgQIECBAgACBkwK9/uADEfGKmVdeOR4NP8iKAIE6BRyc1Nm3YrK2gCimFRIhQIAAAcrWLqQAACAASURBVAIECBAgQIAAAQIECBAgQIAAAQIEMgm0tv9ord5MYyIMAQIECBAgQIAAAQIECBAgQIDAHAEHJ8aCwGoJODhZrX4uvRoLiKWTeyABAgQIECBAgAABAgQIECBAgAABAgQIECCwYIHW9h+t1bvg8RGeAAECBAgQIECAAAECBAgQINC0QG9z+/3Rda+cInRd96rD/d3JXz3xQ4BAhQIOTipsWkkpW0CU1A25ECBAgAABAgQIECBAgAABAgQIECBAgAABAjkEWtt/tFZvjhkRgwABAgQIECBAgAABAgQIECBAYL6AgxOTQWC1BBycrFY/l16NBcTSyT2QAAECBAgQIECAAAECBAgQIECAAAECBAgQWLBAa/uP1upd8PgIT4AAAQIECBAgQIAAAQIECBBoWmB9Y+t9XUqvmiJ0Kb36cG/n/U2jKJ5AxQIOTipuXgmpW0CU0AU5ECBAgAABAgQIECBAgAABAgQIECBAgAABAjkFWtt/tFZvzlkRiwABAgQIECBAgAABAgQIECBA4EqBtY2t96WZg5OU0qsPHJwYEwLVCjg4qbZ1ZSRuAVFGH2RBgAABAgQIECBAgAABAgQIECBAgAABAgQI5BNobf/RWr35JkUkAgQIECBAgAABAgQIECBAgACB4wK9/uCXI+LVM//+mvFo+D5SBAjUKeDgpM6+FZO1BUQxrZAIAQIECBAgQIAAAQIECBAgQIAAAQIECBAgkEmgtf1Ha/VmGhNhCBAgQIAAAQIECBAgQIAAAQIE5gg4ODEWBFZLwMHJavVz6dVYQCyd3AMJECBAgAABAgQIECBAgAABAgQIECBAgACBBQu0tv9ord4Fj4/wBAgQIECAAAECBAgQIECAAIGmBXqb2++NrnvNEULXvXa8vzv5qyd+CBCoUMDBSYVNKyllC4iSuiEXAgQIECBAgAABAgQIECBAgAABAgQIECBAIIdAa/uP1urNMSNiECBAgAABAgQIECBAgAABAgQIzBfobWy9N1K6fHCS0mvHezsOTgwMgUoFHJxU2rhS0raAKKUT8iBAgAABAgQIECBAgAABAgQIECBAgAABAgRyCbS2/2it3lxzIg4BAgQIECBAgAABAgQIECBAgMBJgbX+4D0p4rXTV1KK1x3sDd/LigCBOgUcnNTZt2KytoAophUSIUCAAAECBAgQIECAAAECBAgQIECAAAECBDIJtLb/aK3eTGMiDAECBAgQIECAAAECBAgQIECAwByBXn/73RHd66YvOTgxJgTqFnBwUnf/zj17C4hzb4EECBAgQIAAAQIECBAgQIAAAQIECBAgQIAAgcwCre0/Wqs387gIR4AAAQIECBAgQIAAAQIECBAgMCNw/OAkonv9eLT7HkgECNQp4OCkzr4Vk7UFRDGtkAgBAgQIECBAgAABAgQIECBAgAABAgQIECCQSaC1/Udr9WYaE2EIECBAgAABAgQIECBAgAABAgTmCPQ2t++Krnv90Utdd9t4f/fdsAgQqFPAwUmdfSsmawuIYlohEQIECBAgQIAAAQIECBAgQIAAAQIECBAgQCCTQGv7j9bqzTQmwhAgQIAAAQIECBAgQIAAAQIECMwR6G1s3RUpzRycpNvG+zsOTkwLgUoFHJxU2rhS0raAKKUT8iBAgAABAgQIECBAgAABAgQIECBAgAABAgRyCbS2/2it3lxzIg4BAgQIECBAgAABAgQIECBAgMBJgfX+4F1dxG3TV7qI2w9Hw7tYESBQp4CDkzr7VkzWFhDFtEIiBAgQIECAAAECBAgQIECAAAECBAgQIECAQCaB1vYfrdWbaUyEIUCAAAECBAgQIECAAAECBAgQmCOw1h+8K80cnKSI2w8cnJgVAtUKODiptnVlJG4BUUYfZEGAAAECBAgQIECAAAECBAgQIECAAAECBAjkE2ht/9FavfkmRSQCBAgQIECAAAECBAgQIECAAIHjAr3+9p0R3e2X/717w3i0+y5SBAjUKeDgpM6+FZO1BUQxrZAIAQIECBAgQIAAAQIECBAgQIAAAQIECBAgkEmgtf1Ha/VmGhNhCBAgQIAAAQIECBAgQIAAAQIE5gj0+lt3RqSZg5P0hvFox8GJaSFQqYCDk0obV0raFhCldEIeBAgQIECAAAECBAgQIECAAAECBAgQIECAQC6B1vYfrdWba07EIUCAAAECBAgQIECAAAECBAgQOCnQ2xy8M7p4w9ErXbxxvD+8kxUBAnUKODips2/FZG0BUUwrJEKAAAECBAgQIECAAAECBAgQIECAAAECBAhkEmht/9FavZnGRBgCBAgQIECAAAECBAgQIECAAIE5Ar2NwTsjzRycpHjjeM/BiWEhUKuAg5NaO1dI3hYQhTRCGgQIECBAgAABAgQIECBAgAABAgQIECBAgEA2gdb2H63Vm21QBCJAgAABAgQIECBAgAABAgQIEDghsN4fvKOLeOP0hS7iTYej4TtRESBQp4CDkzr7VkzWFhDFtEIiBAgQIECAAAECBAgQIECAAAECBAgQIECAQCaB1vYfrdWbaUyEIUCAAAECBAgQIECAAAECBAgQmCOw1h+8I80cnKSINx04ODErBKoVcHBSbevKSNwCoow+yIIAAQIECBAgQIAAAQIECBAgQIAAAQIECBDIJ9Da/qO1evNNikgECBAgQIAAAQIECBAgQIAAAQLHBXr9rTsi0puO/r1Lbx7v77yDFAECdQo4OKmzb8VkbQFRTCskQoAAAQIECBAgQIAAAQIECBAgQIAAAQIECGQSaG3/0Vq9mcZEGAIECBAgQIAAAQIECBAgQIAAgTkCvc3B26OLNx+95ODEnBCoWsDBSdXtO//kLSDOvwcyIECAAAECBAgQIECAAAECBAgQIECAAAECBPIKtLb/aK3evNMiGgECBAgQIECAAAECBAgQIECAwKxAb2Pw9kgzBycp3jLeG95BiQCBOgUcnNTZt2KytoAophUSIUCAAAECBAgQIECAAAECBAgQIECAAAECBDIJtLb/aK3eTGMiDAECBAgQIECAAAECBAgQIECAwByB9f7227ro3jJ9qYvurYej3bfDIkCgTgEHJ3X2rZisLSCKaYVECBAgQIAAAQIECBAgQIAAAQIECBAgQIAAgUwCre0/Wqs305gIQ4AAAQIECBAgQIAAAQIECBAgMEdgrb/9tjRzcJKie+uBgxOzQqBaAQcn1baujMQtIMrogywIECBAgAABAgQIECBAgAABAgQIECBAgACBfAKt7T9aqzffpIhEgAABAgQIECBAgAABAgQIECBwXKC3Ofil6OKtR//exS+N94dvI0WAQJ0CDk7q7FsxWVtAFNMKiRAgQIAAAQIECBAgQIAAAQIECBAgQIAAAQKZBFrbf7RWb6YxEYYAAQIECBAgQIAAAQIECBAgQGCOgIMTY0FgtQQcnKxWP5dejQXE0sk9kAABAgQIECBAgAABAgQIECBAgAABAgQIEFiwQGv7j9bqXfD4CE+AAAECBAgQIECAAAECBAgQaFqgtzF4a6T4pSOEFG8b7w0v//9N6yieQH0CDk7q61lRGVtAFNUOyRAgQIAAAQIECBAgQIAAAQIECBAgQIAAAQIZBFrbf7RWb4YREYIAAQIECBAgQIAAAQIECBAgQOAUAQcnRoPAagk4OFmtfi69GguIpZN7IAECBAgQIECAAAECBAgQIECAAAECBAgQILBggdb2H63Vu+DxEZ4AAQIECBAgQIAAAQIECBAg0LTAen/rLV2kt00RuujefjjafWvTKIonULGAg5OKm1dC6hYQJXRBDgQIECBAgAABAgQIECBAgAABAgQIECBAgEBOgdb2H63Vm3NWxCJAgAABAgQIECBAgAABAgQIELhSYK2/9ZY0c3CSIr39YLTj4MSgEKhUwMFJpY0rJW0LiFI6IQ8CBAgQIECAAAECBAgQIECAAAECBAgQIEAgl0Br+4/W6s01J+IQIECAAAECBAgQIECAAAECBAicFOhtDt4cXbz96JUu7hjvD9/CigCBOgUcnNTZt2KytoAophUSIUCAAAECBAgQIECAAAECBAgQIECAAAECBDIJtLb/aK3eTGMiDAECBAgQIECAAAECBAgQIECAwByB3sbgzZFmDk5S3DHec3BiWAjUKuDgpNbOFZK3BUQhjZAGAQIECBAgQIAAAQIECBAgQIAAAQIECBAgkE2gtf1Ha/VmGxSBCBAgQIAAAQIECBAgQIAAAQIETgj0NrbfFKm74/IL3TvGo903oyJAoE4BByd19q2YrC0gimmFRAgQIECAAAECBAgQIECAAAECBAgQIECAAIFMAq3tP1qrN9OYCEOAAAECBAgQIECAAAECBAgQIDBHoLex9aZIaebgJL1jPNpxcGJaCFQq4OCk0saVkrYFRCmdkAcBAgQIECBAgAABAgQIECBAgAABAgQIECCQS6C1/Udr9eaaE3EIECBAgAABAgQIECBAgAABAgROCqz1B29MEe+YvtJFvPNwNHwTKwIE6hRwcFJn34rJ2gKimFZIhAABAgQIECBAgAABAgQIECBAgAABAgQIEMgk0Nr+o7V6M42JMAQIECBAgAABAgQIECBAgAABAnMEepuDN0QX75y+lCLeeeDgxKwQqFbAwUm1rSsjcQuIMvogCwIECBAgQIAAAQIECBAgQIAAAQIECBAgQCCfQGv7j9bqzTcpIhEgQIAAAQIECBAgQIAAAQIECBwX6G0M3hDp8sFJdHHneH/4RlIECNQp4OCkzr4Vk7UFRDGtkAgBAgQIECBAgAABAgQIECBAgAABAgQIECCQSaC1/Udr9WYaE2EIECBAgAABAgQIECBAgAABAgTmCPT627dHdHcevZTizvGegxPDQqBWAQcntXaukLwtIApphDQIECBAgAABAgQIECBAgAABAgQIECBAgACBbAKt7T9aqzfboAhEgAABAgQIECBAgAABAgQIECBwQqDX37o9Il0+OIn0rvFo5w2oCBCoU8DBSZ19KyZrC4hiWiERAgQIECBAgAABAgQIECBAgAABAgQIECBAIJNAa/uP1urNNCbCECBAgAABAgQIECBAgAABAgQIzBFY7w9u6yLeNX2pi7jrcDS8HRYBAnUKODips2/FZG0BUUwrJEKAAAECBAgQIECAAAECBAgQIECAAAECBAhkEmht/9FavZnGRBgCBAgQIECAAAECBAgQIECAAIE5Amv9wW1p5uAkRdx14ODErBCoVsDBSbWtKyNxC4gy+iALAgQIECBAgAABAgQIECBAgAABAgQIECBAIJ9Aa/uP1urNNykiESBAgAABAgQIECBAgAABAgQIHBfobW6/PrrurqN/77p3j/d3byNFgECdAg5O6uxbMVlbQBTTCokQIECAAAECBAgQIECAAAECBAgQIECAAAECmQRa23+0Vm+mMRGGAAECBAgQIECAAAECBAgQIEBgjkBvY/v1kWYOTlL37vGegxPDQqBWAQcntXaukLwtIApphDQIECBAgAABAgQIECBAgAABAgQIECBAgACBbAKt7T9aqzfboAhEgAABAgQIECBAgAABAgQIECBwQqDX33pdRHr35RfSe8ajndejIkCgTgEHJ3X2rZisLSCKaYVECBAgQIAAAQIECBAgQIAAAQIECBAgQIAAgUwCre0/Wqs305gIQ4AAAQIECBAgQIAAAQIECBAgMEfAwYmxILBaAg5OVqufS6/GAmLp5B5IgAABAgQIECBAgAABAgQIECBAgAABAgQILFigtf1Ha/UueHyEJ0CAAAECBAgQIECAAAECBAg0LbC+OXht18V7pghdxHsPR8PXNY2ieAIVCzg4qbh5JaRuAVFCF+RAgAABAgQIECBAgAABAgQIECBAgAABAgQI5BRobf/RWr05Z0UsAgQIECBAgAABAgQIECBAgACBKwXWNgevTTMHJynivQcOTowJgWoFHJxU27oyEreAKKMPsiBAgAABAgQIECBAgAABAgQIECBAgAABAgTyCbS2/2it3nyTIhIBAgQIECBAgAABAgQIECBAgMBxgd7G1msipfce/Xvqfnm8t/taUgQI1Cng4KTOvhWTtQVEMa2QCAECBAgQIECAAAECBAgQIECAAAECBAgQIJBJoLX9R2v1ZhoTYQgQIECAAAECBAgQIECAAAECBOYI9PqDV0fELx+9lNIvj/d2HJyYFgKVCjg4qbRxpaRtAVFKJ+RBgAABAgQIECBAgAABAgQIECBAgAABAgQI5BJobf/RWr255kQcAgQIECBAgAABAgQIECBAgACBkwInDk4i3jceDV/DigCBOgUcnNTZt2KytoAophUSIUCAAAECBAgQIECAAAECBAgQIECAAAECBDIJtLb/aK3eTGMiDAECBAgQIECAAAECBAgQIECAwByB9c3tV3Vd976ZlxycmBQCFQs4OKm4eSWkbgFRQhfkQIAAAQIECBAgQIAAAQIECBAgQIAAAQIECOQUaG3/0Vq9OWdFLAIECBAgQIAAAQIECBAgQIAAgSsF1ja3X5VmDk66rnv/4f7uqzkRIFCngIOTOvtWTNYWEMW0QiIECBAgQIAAAQIECBAgQIAAAQIECBAgQIBAJoHW9h+t1ZtpTIQhQIAAAQIECBAgQIAAAQIECBCYI7C2sfXKlNL7j15K6QPjvZ1XwSJAoE4BByd19q2YrC0gimmFRAgQIECAAAECBAgQIECAAAECBAgQIECAAIFMAq3tP1qrN9OYCEOAAAECBAgQIECAAAECBAgQIDBHwMGJsSCwWgIOTlarn0uvxgJi6eQeSIAAAQIECBAgQIAAAQIECBAgQIAAAQIECCxYoLX9R2v1Lnh8hCdAgAABAgQIECBAgAABAgQINC3Q6w9eEREfmEH44Hg0fGXTKIonULGAg5OKm1dC6hYQJXRBDgQIECBAgAABAgQIECBAgAABAgQIECBAgEBOgdb2H63Vm3NWxCJAgAABAgQIECBAgAABAgQIELhSwMGJiSCwWgIOTlarn0uvxgJi6eQeSIAAAQIECBAgQIAAAQIECBAgQIAAAQIECCxYoLX9R2v1Lnh8hCdAgAABAgQIECBAgAABAgQINC2wvrn98q7rPjhF6LruQ4f7u5O/euKHAIEKBRycVNi0klK2gCipG3IhQIAAAQIECBAgQIAAAQIECBAgQIAAAQIEcgi0tv9ord4cMyIGAQIECBAgQIAAAQIECBAgQIDAfIG1ja2Xp5SODk5Slz50sL/j4MTAEKhUwMFJpY0rJW0LiFI6IQ8CBAgQIECAAAECBAgQIECAAAECBAgQIEAgl0Br+4/W6s01J+IQIECAAAECBAgQIECAAAECBAicFFjbGLwspfjQzCu/Mh4NX86KAIE6BRyc1Nm3YrK2gCimFRIhQIAAAQIECBAgQIAAAQIECBAgQIAAAQIEMgm0tv9ord5MYyIMAQIECBAgQIAAAQIECBAgQIDAHAEHJ8aCwGoJODhZrX4uvRoLiKWTeyABAgQIECBAgAABAgQIECBAgAABAgQIECCwYIHW9h+t1bvg8RGeAAECBAgQIECAAAECBAgQINC0QK+//dKI7ldmED48Hg1f1jSK4glULODgpOLmlZC6BUQJXZADAQIECBAgQIAAAQIECBAgQIAAAQIECBAgkFOgtf1Ha/XmnBWxCBAgQIAAAQIECBAgQIAAAQIErhRY37z1JV138cMz/+rgxJAQqFjAwUnFzSshdQuIErogBwIECBAgQIAAAQIECBAgQIAAAQIECBAgQCCnQGv7j9bqzTkrYhEgQIAAAQIECBAgQIAAAQIECFwpsL659ZKuS0cHJ12XPnK4v/NSTgQI1Cng4KTOvhWTtQVEMa2QCAECBAgQIECAAAECBAgQIECAAAECBAgQIJBJoLX9R2v1ZhoTYQgQIECAAAECBAgQIECAAAECBOYIrPUHL04RH5m+lFL6yMGegxPDQqBWAQcntXaukLwtIApphDQIECBAgAABAgQIECBAgAABAgQIECBAgACBbAKt7T9aqzfboAhEgAABAgQIECBAgAABAgQIECBwQuD4wUlEfHQ8Gr4EFQECdQo4OKmzb8VkbQFRTCskQoAAAQIECBAgQIAAAQIECBAgQIAAAQIECGQSaG3/0Vq9mcZEGAIECBAgQIAAAQIECBAgQIAAgTkCvf72iyK6j15+qfvYeLT7YlgECNQp4OCkzr4Vk7UFRDGtkAgBAgQIECBAgAABAgQIECBAgAABAgQIECCQSaC1/Udr9WYaE2EIECBAgAABAgQIECBAgAABAgTmCPT6Wy+KSA5OTAeBFRFwcLIijTyvMiwgzkvecwkQIECAAAECBAgQIECAAAECBAgQIECAAIFFCbS2/2it3kXNjbgECBAgQIAAAQIECBAgQIAAAQIR65uDF3ZdfGxq0XXx8cP94YvYECBQp4CDkzr7VkzWFhDFtEIiBAgQIECAAAECBAgQIECAAAECBAgQIECAQCaB1vYfrdWbaUyEIUCAAAECBAgQIECAAAECBAgQmCOwtjF4YUozBycpPn645+DEsBCoVcDBSa2dKyRvC4hCGiENAgQIECBAgAABAgQIECBAgAABAgQIECBAIJtAa/uP1urNNigCESBAgAABAgQIECBAgAABAgQInBBY62+/IEX38ZkXPjEeDV+IigCBOgUcnNTZt2KytoAophUSIUCAAAECBAgQIECAAAECBAgQIECAAAECBDIJtLb/aK3eTGMiDAECBAgQIECAAAECBAgQIECAwBwBByfGgsBqCTg4Wa1+Lr0aC4ilk3sgAQIECBAgQIAAAQIECBAgQIAAAQIECBAgsGCB1vYfrdW74PERngABAgQIECBAgAABAgQIECDQtEBvc+v50aVPXEZId49HOy9oGkXxBCoWcHBScfNKSN0CooQuyIEAAQIECBAgQIAAAQIECBAgQIAAAQIECBDIKdDa/qO1enPOilgECBAgQIAAAQIECBAgQIAAAQJXCjg4MREEVkvAwclq9XPp1VhALJ3cAwkQIECAAAECBAgQIECAAAECBAgQIECAAIEFC7S2/2it3gWPj/AECBAgQIAAAQIECBAgQIAAgaYF1jcGt3Yp7p4idCk+ebg3fH7TKIonULGAg5OKm1dC6hYQJXRBDgQIECBAgAABAgQIECBAgAABAgQIECBAgEBOgdb2H63Vm3NWxCJAgAABAgQIECBAgAABAgQIELhSYK2/vZ2i++T0X1OKTx44ODEmBKoVcHBSbevKSNwCoow+yIIAAQIECBAgQIAAAQIECBAgQIAAAQIECBDIJ9Da/qO1evNNikgECBAgQIAAAQIECBAgQIAAAQLHBY4fnER0O+PR7q2kCBCoU8DBSZ19KyZrC4hiWiERAgQIECBAgAABAgQIECBAgAABAgQIECBAIJNAa/uP1urNNCbCECBAgAABAgQIECBAgAABAgQIzBHobW4Noks7l19KO+PRjoMT00KgUgEHJ5U2rpS0LSBK6YQ8CBAgQIAAAQIECBAgQIAAAQIECBAgQIAAgVwCre0/Wqs315yIQ4AAAQIECBAgQIAAAQIECBAgcFLgxMFJF8Px/nCbFQECdQo4OKmzb8VkbQFRTCskQoAAAQIECBAgQIAAAQIECBAgQIAAAQIECGQSaG3/0Vq9mcZEGAIECBAgQIAAAQIECBAgQIAAgTkC6xuDrS7FcPpSl2L3cG84gEWAQJ0CDk7q7FsxWVtAFNMKiRAgQIAAAQIECBAgQIAAAQIECBAgQIAAAQKZBFrbf7RWb6YxEYYAAQIECBAgQIAAAQIECBAgQGCOgIMTY0FgtQQcnKxWP5dejQXE0sk9kAABAgQIECBAgAABAgQIECBAgAABAgQIEFiwQGv7j9bqXfD4CE+AAAECBAgQIECAAAECBAgQaFpgrb99S4pu9zJC96nxaHeraRTFE6hYwMFJxc0rIXULiBK6IAcCBAgQIECAAAECBAgQIECAAAECBAgQIEAgp0Br+4/W6s05K2IRIECAAAECBAgQIECAAAECBAhcKbDW37olRZo5OEmfGo92HJwYFAKVCjg4qbRxpaRtAVFKJ+RBgAABAgQIECBAgAABAgQIECBAgAABAgQI5BJobf/RWr255kQcAgQIECBAgAABAgQIECBAgACBkwK9zcHzootPHb3SxafH+8NbWBEgUKeAg5M6+1ZM1hYQxbRCIgQIECBAgAABAgQIECBAgAABAgQIECBAgEAmgdb2H63Vm2lMhCFAgAABAgQIECBAgAABAgQIEJgj0Ltp8Ly44ODEcBBYFQEHJ6vSyXOqwwLinOA9lgABAgQIECBAgAABAgQIECBAgAABAgQIEFiYQGv7j9bqXdjgCEyAAAECBAgQIECAAAECBAgQIBDrG9vP7VL36SlFF91nDke7z0NDgECdAg5O6uxbMVlbQBTTCokQIECAAAECBAgQIECAAAECBAgQIECAAAECmQRa23+0Vm+mMRGGAAECBAgQIECAAAECBAgQIEBgjsCNG7c890K64ODEdBBYEQEHJyvSyPMqwwLivOQ9lwABAgQIECBAgAABAgQIECBAgAABAgQIEFiUQGv7j9bqXdTciEuAAAECBAgQIECAAAECBAgQIBCx1t96Tor0mRmLz45Hw+eyIUCgTgEHJ3X2rZisLSCKaYVECBAgQIAAAQIECBAgQIAAAQIECBAgQIAAgUwCre0/Wqs305gIQ4AAAQIECBAgQIAAAQIECBAgMEfAwYmxILBaAg5OVqufS6/GAmLp5B5IgAABAgQIECBAgAABAgQIECBAgAABAgQILFigtf1Ha/UueHyEJ0CAAAECBAgQIECAAAECBAg0LdDbHDw7uvjsEUIX94z3h89pGkXxBCoWcHBScfNKSN0CooQuyIEAAQIECBAgQIAAAQIECBAgQIAAAQIECBDIKdDa/qO1enPOilgECBAgQIAAAQIECBAg7GU+sQAAIABJREFUQIAAAQJXCqxvbN/cpe6eo39Ncc94z8GJOSFQq4CDk1o7V0jeFhCFNEIaBAgQIECAAAECBAgQIECAAAECBAgQIECAQDaB1vYfrdWbbVAEIkCAAAECBAgQIECAAAECBAgQOCGwvrF1c5fS0cFJF+lzh6OdZ6MiQKBOAQcndfatmKwtIIpphUQIECBAgAABAgQIECBAgAABAgQIECBAgACBTAKt7T9aqzfTmAhDgAABAgQIECBAgAABAgQIECAwR2CtP9hMEZ+bvpQife7AwYlZIVCtgIOTaltXRuIWEGX0QRYECBAgQIAAAQIECBAgQIAAAQIECBAgQIBAPoHW9h+t1ZtvUkQiQIAAAQIECBAgQIAAAQIECBA4LnD84CQi9saj4c2kCBCoU8DBSZ19KyZrC4hiWiERAgQIECBAgAABAgQIECBAgAABAgQIECBAIJNAa/uP1urNNCbCECBAgAABAgQIECBAgAABAgQIzBHobW73o+v2Zl5ycGJSCFQs4OCk4uaVkLoFRAldkAMBAgQIECBAgAABAgQIECBAgAABAgQIECCQU6C1/Udr9eacFbEIECBAgAABAgQIECBAgAABAgSuFOhtbPcjzRycpBiN94abnAgQqFPAwUmdfSsmawuIYlohEQIECBAgQIAAAQIECBAgQIAAAQIECBAgQCCTQGv7j9bqzTQmwhAgQIAAAQIECBAgQIAAAQIECMwRWO9vbXSRRtOXuoj9w9GwD4sAgToFHJzU2bdisraAKKYVEiFAgAABAgQIECBAgAABAgQIECBAgAABAgQyCbS2/2it3kxjIgwBAgQIECBAgAABAgQIECBAgMAcAQcnxoLAagk4OFmtfi69GguIpZN7IAECBAgQIECAAAECBAgQIECAAAECBAgQILBggdb2H63Vu+DxEZ4AAQIECBAgQIAAAQIECBAg0LTA2ubgptTF/gzCvePRcKNpFMUTqFjAwUnFzSshdQuIErogBwIECBAgQIAAAQIECBAgQIAAAQIECBAgQCCnQGv7j9bqzTkrYhEgQIAAAQIECBAgQIAAAQIECFwp4ODERBBYLQEHJ6vVz6VXYwGxdHIPJECAAAECBAgQIECAAAECBAgQIECAAAECBBYs0Nr+o7V6Fzw+whMgQIAAAQIECBAgQIAAAQIEmhbobWw/K1J37xFC6j4/3tu9qWkUxROoWMDBScXNKyF1C4gSuiAHAgQIECBAgAABAgQIECBAgAABAgQIECBAIKdAa/uP1urNOStiESBAgAABAgQIECBAgAABAgQIXCnQ29h6VqQ0c3CSPj/e23FwYlAIVCrg4KTSxpWStgVEKZ2QBwECBAgQIECAAAECBAgQIECAAAECBAgQIJBLoLX9R2v15poTcQgQIECAAAECBAgQIECAAAECBE4KrPcHz+wiPj99pYv41cPR8FmsCBCoU8DBSZ19Kybr4wuIYhKTCAECBAgQIECAAAECBAgQIECAAAECBAgQIEAgk8B4NFzpnZqDk0yDIgwBAgQIECBAgAABAgQIECBAgECsbW4/I3Xdr04pHJwYCgJ1C6z0fzled2vqyN7BSR19kiUBAgQIECBAgAABAgQIECBAgAABAgQIECBwdgEHJ2e3804CBAgQIECAAAECBAgQIECAAIG2BI4fnETEF8aj4TPbUlAtgdURcHCyOr08l0ocnJwLu4cSIECAAAECBAgQIECAAAECBAgQIECAAAECSxRwcLJEbI8iQIAAAQIECBAgQIAAAQIECBCoWqC3sbUeKX1hpggHJ1V3VPKtCzg4aX0CHmD9Dk4eIKC3EyBAgAABAgQIECBAgAABAgQIECBAgAABAsULODgpvkUSJECAAAECBAgQIECAAAECBAgQKETgxMFJSgfjvZ1nFJKeNAgQuJ8CDk7uJ5hfJ0CAAAECBAgQIECAAIHzETh+8L7qX/g6H2VPJUCAAAECBAgQIECgRQGft1rsupoJECBAgAABAgQIECBAgAABAosRWO8Pel3EwVF0ByeLgRaVwJIEHJwsCdpjCBAgQIAAAQIECBAgQOCBCfgC1APz824CBAgQIECAAAECBAicJuDzltkgQIAAAQIECBAgQIAAAQIECBDIJXDi4CRiPB4N13PFF4cAgeUKODhZrrenESBAgAABAgQIECBAgMAZBXwB6oxw3kaAAAECBAgQIECAAIFrCPi8ZUQIECBAgAABAgQIECBAgAABAgRyCaxtbq+lrhtP46WuOzzY3+3lii8OAQLLFXBwslxvTyNAgAABAgQIECBAgACBMwr4AtQZ4byNAAECBAgQIECAAAEC1xDwecuIECBAgAABAgQIECBAgAABAgQI5BJY27xlLXUXHJzkAhWHwDkLODg55wZ4PAECBAgQIECAAAECBAhcn4AvQF2fk98iQIAAAQIECBAgQIDA/RXweev+ivl9AgQIECBAgAABAgQIECBAgACB0wR6G4MbI8XhzOtfHI+Ga8QIEKhTwMFJnX2TNQECBAgQIECAAAECBJoT8AWo5lquYAIECBAgQIAAAQIEliTg89aSoD2GAAECBAgQIECAAAECBAgQINCAgIOTBpqsxKYEHJw01W7FEiBAgAABAgQIECBAoF4BX4Cqt3cyJ0CAAAECBAgQIECgbAGft8ruj+wIECBAgAABAgQIECBAgAABAjUJrPe3b+ii++JMzveNR8Mba6pBrgQIXBZwcGIaCBAgQIAAAQIECBAgQKAKAV+AqqJNkiRAgAABAgQIECBAoEIBn7cqbJqUCRAgQIAAAQIECBAgQIAAAQKFCjg4KbQx0iJwRgEHJ2eE8zYCBAgQIECAAAECBAgQWK6AL0At19vTCBAgQIAAAQIECBBoR8DnrXZ6rVICBAgQIECAAAECBAgQIECAwKIF1ja3np66dN/0OalLXzrY37lh0c8VnwCBxQg4OFmMq6gECBAgQIAAAQIECBAgkFnAF6AygwpHgAABAgQIECBAgACBSwI+bxkFAgQIECBAgAABAgQIECBAgACBXAJrN209PV2YOThJ6UsHew5OcvmKQ2DZAg5Oli3ueQQIECBAgAABAgQIECBwJgFfgDoTmzcRIECAAAECBAgQIEDgmgI+b12TyC8QIECAAAECBAgQIECAAAECBAhcp0BvY/C0SPGlmV//8ng0fPp1vt2vESBQmICDk8IaIh0CBAgQIECAAAECBAgQmC/gC1AmgwABAgQIECBAgAABAosR8HlrMa6iEiBAgAABAgQIECBAgAABAgRaFFjf3H5q13VfnqndwUmLg6DmlRFwcLIyrVQIAQIECBAgQIAAAQIEVlvAF6BWu7+qI0CAAAECBAgQIEDg/AR83jo/e08mQIAAAQIECBAgQIAAAQIECKyawMmDk+4r49Hu01atTvUQaEXAwUkrnVYnAQIECBAgQIAAAQIEKhfwBajKGyh9AgQIECBAgAABAgSKFfB5q9jWSIwAAQIECBAgQIAAAQIECBAgUJ3A2s1bT0kX01cuJ56+Mh7tODiprpMSJvD/BRycmAQCBAgQIECAAAECBAgQqELAF6CqaJMkCRAgQIAAAQIECBCoUMDnrQqbJmUCBAgQIECAAAECBAgQIECAQKECazdtPSVduHxwklJ89WBv+NRC05UWAQLXEHBwYkQIECBAgAABAgQIECBAoAoBX4Cqok2SJECAAAECBAgQIECgQgGftypsmpQJECBAgAABAgQIECBAgAABAoUK9PrbT47ovjqT3tfGo+FTCk1XWgQIXEPAwYkRIUCAAAECBAgQIECAAIEqBHwBqoo2SZIAAQIECBAgQIAAgQoFfN6qsGlSJkCAAAECBAgQIECAAAECBAgUKuDgpNDGSIvAGQUcnJwRztsIECBAgAABAgQIECBAYLkCvgC1XG9PI0CAAAECBAgQIECgHQGft9rptUoJECBAgAABAgQIECBAgAABAosWWN+89Uldd/Frl5/TfX082n3yop8rPgECixFwcLIYV1EJECBAgAABAgQIECBAILOAL0BlBhWOAAECBAgQIECAAAEClwR83jIKBAgQIECAAAECBAgQIECAAAECuQTWN7ee1HVp5uAkfX082nFwkgtYHAJLFnBwsmRwjyNAgAABAgQIECBAgACBswn4AtTZ3LyLAAECBAgQIECAAAEC1xLweetaQl4nQIAAAQIECBAgQIAAAQIECBC4XoG1jcETU4qvT38/dfGNg/3hk673/X6PAIGyBByclNUP2RAgQIAAAQIECBAgQIDAKQK+AGU0CBAgQIAAAQIECBAgsBgBn7cW4yoqAQIECBAgQIAAAQIECBAgQKBFgRMHJym+cbDn4KTFWVDzagg4OFmNPqqCAAECBAgQIECAAAECKy/gC1Ar32IFEiBAgAABAgQIECBwTgI+b50TvMcSIECAAAECBAgQIECAAAECBFZQoNfffkJE943LpXW/Nh7tPnEFS1USgSYEHJw00WZFEiBAgAABAgQIECBAoH4BX4Cqv4cqIECAAAECBAgQIECgTAGft8rsi6wIECBAgAABAgQIECBAgAABAjUK9Pq3PCHigoOTGpsnZwJzBBycGAsCBAgQIECAAAECBAgQqELAF6CqaJMkCRAgQIAAAQIECBCoUMDnrQqbJmUCBAgQIECAAAECBAgQIECAQKEC65tbj++69Gsz6X1zPBo+odB0pUWAwDUEHJwYEQIECBAgQIAAAQIECBCoQsAXoKpokyQJECBAgAABAgQIEKhQwOetCpsmZQIECBAgQIAAAQIECBAgQIBAoQLPuHn7cRcvdt+cSc/BSaG9khaB6xFwcHI9Sn6HAAECBAgQIECAAAECBM5dwBegzr0FEiBAgAABAgQIECBAYEUFfN5a0cYqiwABAgQIECBAgAABAgQIECBwDgJrG9uPS+nywUmK+PWD0fDx55CKRxIgkEHAwUkGRCEIECBAgAABAgQIECBAYPECvgC1eGNPIECAAAECBAgQIECgTQGft9rsu6oJECBAgAABAgQIECBAgAABAosQ6PVv/cWIi78+je3gZBHKYhJYnoCDk+VZexIBAgQIECBAgAABAgQIPAABX4B6AHjeSoAAAQIECBAgQIAAgasI+LxlPAgQIECAAAECBAgQIECAAAECBHIJ9Pq3/GLEhaODk4j0G+PRzuNyxReHAIHlCjg4Wa63pxEgQIAAAQIECBAgQIDAGQV8AeqMcN5GgAABAgQIECBAgACBawj4vGVECBAgQIAAAQIECBAgQIAAAQIEcgmsbw4e23XxG0fxuvjN8f7wF3PFF4cAgeUKODhZrrenESBAgAABAgQIECBAgMAZBXwB6oxw3kaAAAECBAgQIECAAIFrCPi8ZUQIECBAgAABAgQIECBAgAABAgRyCTg4ySUpDoEyBByclNEHWRAgQIAAAQIECBAgQIDANQR8AcqIECBAgAABAgQIECBAYDECPm8txlVUAgQIECBAgAABAgQIECBAgECLAjdubD/mQup+c1p7F/Gtw9HwsS1aqJnAKgg4OFmFLqqBAAECBAgQIECAAAECDQj4AlQDTVYiAQIECBAgQIAAAQLnIuDz1rmweygBAgQIECBAgAABAgQIECBAYCUFjh+cpIhvHTg4WcleK6oNAQcnbfRZlQQIECBAgAABAgQIEKhewBegqm+hAggQIECAAAECBAgQKFTA561CGyMtAgQIECBAgAABAgQIECBAgECFAr3+1qMj0rdmUv/2eDR8TIWlSJkAgYhwcGIMCBAgQIAAAQIECBAgQKAKAV+AqqJNkiRAgAABAgQIECBAoEIBn7cqbJqUCRAgQIAAAQIECBAgQIAAAQKFCjg4KbQx0iJwRgEHJ2eE8zYCBAgQIECAAAECBAgQWK6AL0At19vTCBAgQIAAAQIECBBoR8DnrXZ6rVICBAgQIECAAAECBAgQIECAwKIF1m8ePKq7GN8+ek4X3xnvDx+96OeKT4DAYgQcnCzGVVQCBAgQIECAAAECBAgQyCzgC1CZQYUjQIAAAQIECBAgQIDAJQGft4wCAQIECBAgQIAAAQIECBAgQIBALoH1mwaP6i7MHJyk+M54z8FJLl9xCCxbwMHJssU9jwABAgQIECBAgAABAgTOJOALUGdi8yYCBAgQIECAAAECBAhcU8DnrWsS+QUCBAgQIECAAAECBAgQIECAAIHrFLhx49ZfuJAufmf66ym63zoY7T7qOt/u1wgQKEzAwUlhDZEOAQIECBAgQIAAAQIECMwX8AUok0GAAAECBAgQIECAAIHFCPi8tRhXUQkQIECAAAECBAgQIECAAAECLQr0NgePjC5+a1p7ivRbB6MdByctDoOaV0LAwclKtFERBAgQIECAAAECBAgQWH0BX4Ba/R6rkAABAgQIECBAgACB8xHweet83D2VAAECBAgQIECAAAECBAgQILCKAscPTiLiu+PR8BdWsVY1EWhBwMFJC11WI4HlCfzLiPhSRDzklEfeHRGvjIi/foApTeLfExGPOSXOfRGxFRH/6wE+56xv/7GIGEXE404J8PCI+L2zBvc+AgQIECBAgECrAr4A1Wrn1U2AAAECBAgQIECAwKIFfN5atLD4BAgQIECAAAECBAgQIECAAIF2BNZv3n5Ed7H77kzFDk7aab9KV1DAwckKNlVJBM5R4EciYjcibjglhz+OiPWI+KMHmOOjI2JyVPLgU+K8ICImxy3n9ePg5LzkPZcAAQIECBBYaQFfgFrp9iqOAAECBAgQIECAAIFzFPB56xzxPZoAAQIECBAgQIAAAQIECBAgsGIC6zdtP6K7MHNw0sX3xvvDR65Ymcoh0IyAg5NmWq1QAksTmPwFk/df5WmDS0cpZ03oQRHx1oh48ykBch21nDW/yfscnDwQPe8lQIAAAQIECJwi4AtQRoMAAQIECBAgQIAAAQKLEfB5azGuohIgQIAAAQIECBAgQIAAAQIEWhR4xsbWz19M6XtHtaf43njPwUmLs6Dm1RBwcLIafVQFgZIEfjoixhHxk6ck9ZmIeElE/NUZk35IRNwTEY9ZUPwzpnXF2xyc5FAUgwABAgQIECBwTMAXoIwEAQIECBAgQIAAAQIEFiPg89ZiXEUlQIAAAQIECBAgQIAAAQIECLQocOPG1s9fmDk4SRG/fTAaPqJFCzUTWAUBByer0EU1EChL4Icj4iMR8dxT0vqTiOhFxB+eMe1HR8R9EfHgU96/FhFfPGPsXG9zcJJLUhwCBAgQIECAwIyAL0AZBwIECBAgQIAAAQIECCxGwOetxbiKSoAAAQIECBAgQIAAAQIECBBoUaC3Ofi56OK3Z2r/nfFo+PMtWqiZwCoIODhZhS6qgUB5Av2I2LtKWi+IiLvPkPaDIuKtEfHmU977+xFxU0T86Rli53yLg5OcmmIRIECAAAECBC4J+AKUUSBAgAABAgQIECBAgMBiBHzeWoyrqAQIECBAgAABAgQIECBAgACBFgUcnLTYdTWvsoCDk1XurtoInJ/AT0TEvRHxsFNSGEfEICK+fz9TfGhEjCLikae87wMRcVtE/M39jOvXCRAgQIAAAQIEKhDwBagKmiRFAgQIECBAgAABAgSqFPB5q8q2SZoAAQIECBAgQIAAAQIECBAgUKTA+k23Pry7cPF3jpLrut8d7+/+XJHJSooAgWsKODi5JpFfIEDgDAI/GBHviYiXnfLeP4+Ip0TEv7+fsR8bEb9xynv+MiJuiIhv38+Yfp0AAQIECBAgQKASAV+AqqRR0iRAgAABAgQIECBAoDoBn7eqa5mECRAgQIAAAQIECBAgQIAAAQLFCqzfdMvDuwsXLh+cpPS7470dByfFdkxiBK4u4ODEhBAgsCiBqx2HTJ756oiY/EWS7joTeFBE3BERt5/y+9+KiGdHxOSYxQ8BAgQIECBAgMAKCvgC1Ao2VUkECBAgQIAAAQIECBQh4PNWEW2QBAECBAgQIECAAAECBAgQIEBgJQRu7G/97IVIvzstpov4vcPR8OErUZwiCDQo4OCkwaYrmcCSBB4SEfdExGNOed598f/Yu/do2666PuDfc+/1RkwjBUEFtICKQFHwhSC0lVqfo4ok4TTvNCSXS6qFilZb7bD4qNbagVqHVmlO2qo50ZodW22tluqodYgKKKiAgGiBCviAgoAY8rh3dyzuTnI8nL332vuutdeec33OGAz/2HPNOX+f3xwx8zfWLyu5Icl7Wu7n4Un2kzxjzvhvTvIdLRpYjiX5xCRfOpvrsUk+czZn85WU30rymiT/I8mvJ/nTlvvre9jHJvmCJF+S5HFJnnpgwbcmeV2SVyb5pdn//cB5bujEzOWZST4/yWckuWg256uT/PbMqFnvT1q4n+d2PE6AAAECBAgQSLwA5RQQIECAAAECBAgQIECgHwH3rX5czUqAAAECBAgQIECAAAECBAgQGKPA4YaTneRlt2k4GeNREHMlAhpOKkmkMAhsoUDzRZIXJWkaQY76a75E8qwkr2i590VfTGkzV9NA8bdn+2n7abamAWWS5F8kefMKTRUfM2uOaZpDjvprOnVf1jLuRyX550mefaDhY9mj7559PeYlSd65bPCh3y9I8uVJ/kmSJ7d49l6jb0vylhbjDSFAgAABAgQIrC3gBai16TxIgAABAgQIECBAgACBhQLuWw4IAQIECBAgQIAAAQIECBAgQIBAVwLPvvq5T8t0evAdyV+d7O89vav5zUOAwGYFNJxs1ttqBMYm0PwLws8taJRo+1WSpnnl25N84xzAZV9Lab5o8q+SXLFmApoGjqbp5IeT3NFiji4aTprGj1NJmkaOB7dY86ghzb+wvSDJq1o+/9Ak35Xk+pbjDw5rjL521mhzzxrPe4QAAQIECBAgsFTAC1BLiQwgQIAAAQIECBAgQIDAWgLuW2uxeYgAAQIECBAgQIAAAQIECBAgQOAIAQ0njgWBugQ0nNSVT9EQ2DaBByW5OcnFczb280muSfKuJRt/+KyR4Rlzxt2YpPmax1F/n5fkh5I8qQOcm5L80yRNc8Wiv/NtOLkwyTfN/ne+235jktNJfnnJRI9I8oNJvvI8F2x8XpxE08l5QnqcAAECBAgQ+HABL0A5FQQIECBAgAABAgQIEOhHwH2rH1ezEiBAgAABAgQIECBAgAABAgTGKLB7xfWfNz127FcPxP5rk/29p43RQswEahDQcFJDFsVAYLsFXpjke+Zs8f2zZpRfXBLCFyV56Zwxr0+ym+R1R/z++CT/IclTOiT6t0m+IckHFsx5Pg0nJ5J83exLI11t+3/NGnvePmfCpjGoadhpHM/3r8lp0wD040mm5zuZ5wkQIECAAAECBwW8AOU8ECBAgAABAgQIECBAoB8B961+XM1KgAABAgQIECBAgAABAgQIEBijwGVXnXrqmeTXDsSu4WSMB0HM1QhoOKkmlQIhsLUCT0wySfKYOTv89iTfmuTMnN9PzpovmsaVo/7+Y5J/eEQDyENnTRTzvq7SNEb8SJLmqyVvSHJXkgckeXKSr0/y5QtEl33F43waTr4gyS1JHjZn/f+W5PuS/Pos5mNJHpXkuiRfk+SiFZ2PJ/naJN8957nmCyn/KsnPzL7s0vz/jWa9f5DkeXPWa5qALk/yO1t7Km2MAAECBAgQKFLAC1BFps2mCRAgQIAAAQIECBAoQMB9q4Ak2SIBAgQIECBAgAABAgQIECBAoBCBS6469dRjBxpOpsmv376/93mFbN82CRA4JKDhxJEgQKBvgQuT/MCsIeKotX4hybVJ/mjORh6Z5NYk8z6ndmmSnzrin20vmDVmHDXtW2dNJbcnOXvEgAtmTRjfOWdPzV6bhopfnvP7ug0ny7408kNJ/kmSplnm8F/zz/MrkvzwgiaQo74E84QktyVpvgZz+O/lSU4lee2c9ZpmnubrNU2ODv+9OMk/S3Jn3wfM/AQIECBAgMB4BLwANZ5ci5QAAQIECBAgQIAAgc0KuG9t1ttqBAgQIECAAAECBAgQIECAAIGaBS695vRTds6ebf6j2h/620l+/TYNJzWnXGyVC2g4qTzBwiOwJQJXzb7aMW87X5zkf8758ZlJfnrOb01DRNNk8eZDvzdf4Gi+EvL0I55rmjVuTPLjSaYLfE7MvrzyTXPGzPuySjN83YaTv5PkP89pGPnZWfPHHy/Yc9Mo03yppGm2OeqvifslB35o/n9A8+WYpjnk8F/j9OwkL11i1HztpflKzeG/5isnRzW4bMmRtA0CBAgQIECgRAEvQJWYNXsmQIAAAQIECBAgQKAEAfetErJkjwQIECBAgAABAgQIECBAgACBMgQON5wk05dP9m9+ahm7t0sCBA4LaDhxJggQ2ITAo2cNHk+Zs9i/TPLNSc4c+v1kku+aNUUc9ej3JmkaHu469OMNSfbmrPWjSZ6f5H0tAl+07+YrJ89K8ooj5lmn4eT4rHHjG+fs6+ok+y323DToNHO8Jcmrk7wuyduTNF91ee+hL7o8JMmPJfnSI+ZtGl8ax/csWfOJSSZJHnPEuMMNLi22bwgBAgQIECBAYL6AF6CcDgIECBAgQIAAAQIECPQj4L7Vj6tZCRAgQIAAAQIECBAgQIAAAQJjFNi98obPne7sNP9B8XN/Ozsvn9xyk4aTMR4GMVchoOGkijQKgsDWCyz78savJrly1hRxMJhHJrk1ydOOiLD5AsfFSX7x0G8XJfnBJNfMUbk0yU+1FGuaQF40a4Y56pGmSeY7jvhSyjoNJ4uaP16T5O8leUPLfbcd9tlJ/muShx3xwLfOvvCy6CswzWMPmjWt/N0j5vi3Sb4uyQfbbsg4AgQIECBAgMAiAS9AOR8ECBAgQIAAAQIECBDoR8B9qx9XsxIgQIAAAQIECBAgQIAAAQIExijwYQ0nySsm+3vz/oPlYyQSM4GiBDScFJUumyVQtEDz5Y2fXhDBVyb5mUO/L3rmF5Jcm6T50sgaMQY1AAAgAElEQVTBv09J8hNJmmaKw3+/meTyJL+/guQXJXnpnPHN10G+OknT/HLwb52Gk8cl+ckkn37EWj87a6BZ9rWRFcL60NCrktwy56G/n6T5Gsyyvwckab4087wjBjY5ahqJ3rlsEr8TIECAAAECBNoIeAGqjZIxBAgQIECAAAECBAgQWF3AfWt1M08QIECAAAECBAgQIECAAAECBAgcLXDZVc998plMX3Hvr9Pklbfv730uLwIEyhTQcFJm3uyaQIkCzVc0mgaGL5yz+e9P8g1J7pz9fjLJdyV54Zzx874u8vQkvzLnmUmSU0neuwLgY5P8pyRPOuKZX5o1bbzj0G/rNJws2vdLZg53rLDvNkMbw29rM3DNMb+d5LIkb1zzeY8RIECAAAECBP6SgBegHAgCBAgQIECAAAECBAj0I+C+1Y+rWQkQIECAAAECBAgQIECAAAECYxS45KrnPvnYgYaTneSVt2k4GeNREHMlAhpOKkmkMAgUIHA8yYuSNE0OR/29PMkVSd48+/GRSW5N8rQjBjdfNXlWkvs6YA+MWfTVjnUaNx4628dRjTLzGirWaTjpet/LjsSyhp5lz7f9/W8keVnbwcYRIECAAAECBBYJeAHK+SBAgAABAgQIECBAgEA/Au5b/bialQABAgQIECBAgAABAgQIECAwRoFLr7n+c3bOHnvlfbFP8xuTW/eePEYLMROoQUDDSQ1ZFAOBcgSar3j8XJKL5mz50iQ/NfvtkiS3zxm36EslXTduLGoeKbnh5AFJvjfJ83o+PhpOegY2PQECBAgQGJOAF6DGlG2xEiBAgAABAgQIECCwSQH3rU1qW4sAAQIECBAgQIAAAQIECBAgULfApZdf/zk7xw80nOzkNya3aDipO+uiq1lAw0nN2RUbge0TeFCSm5NcPGdr35/kG2a/fXeSF8wZd2OS5mslR/1pOGmX9001nFydZL/dlowiQIAAAQIECCwW8AKUE0KAAAECBAgQIECAAIF+BNy3+nE1KwECBAgQIECAAAECBAgQIEBgjAK7V5767OlOfuNA7L852d/7nDFaiJlADQIaTmrIohgIlCXwwiTfM2fL934x5K4kP57kKUeMe32S3SSvmzPHM5P89JzfmiaVZv07ViB7+Kxh4hlHPFPyF04+MsmLk3zVChbrDNVwso6aZwgQIECAAIEjBbwA5WAQIECAAAECBAgQIECgHwH3rX5czUqAAAECBAgQIECAAAECBAgQGKOAhpMxZl3MNQtoOKk5u2IjsJ0CT0wySfKYOdtrGhSahpDb5/y+rGnk6Ul+Zc6zzbqnkrx3BZrHJfnJJJ9+xDO/lKT5oso7Dv32MbMmlS+Zs87fSPKyQ78t2vePJfnqJO9fYd9thn5zkm9bkAdfJmmjaAwBAgQIECCwMQEvQG2M2kIECBAgQIAAAQIECIxMwH1rZAkXLgECBAgQIECAAAECBAgQIECgR4FLrj79WcemZ3/z3iWmyatu39/77B6XNDUBAj0KaDjpEdfUBAgcKXBhkh9Ict0cn6Yp5INJmsaTo/4uTfJTC2w/JclPJDnqX06af4G5PMnvr5CbL0ry0jnj95L8oyR/cej3dRpOFjXizGtsWSGMI4c+L8kPz5nkxiRNc48/AgQIECBAgMDWCHgBamtSYSMECBAgQIAAAQIECFQm4L5VWUKFQ4AAAQIECBAgQIAAAQIECBAYUOCSq5/zWcemx+9rONlJXnWbhpMBM2JpAucnoOHk/Pw8TYDAegI3JGmaNVb9e3mSK5K8ecGDFyX5wSTXzBmzrGHl4GPHk7woSfMlkKP+vjbJ9x7xwzoNJw9J0nzJ5EuPmO+PknxFkvv+BWxB/M08NyU5meTVM6s3zJps3jf7esy9j/+tJP97zlxNXP80yV2rJsl4AgQIECBAgEBfAl6A6kvWvAQIECBAgAABAgQIjF3AfWvsJ0D8BAgQIECAAAECBAgQIECAAIHuBC69/IbP3Dm+86r7Zpzm1ZNb9z6ruxXMRIDAJgU0nGxS21oECNwr8OgkP57kKSuStG2CeGGS75kz948meX6Spvli2d+ifS5qAlmn4aRpbvn2JN84Z1NfN2tumS7Z9Ocm+S9JHnbEuJ+fNeK8a/bbI5PcmuRpR4xt09zTPHZJkq9P8pYkr0ny+iRvmzW6/FmSe5Yh+50AAQIECBAg0FbAC1BtpYwjQIAAAQIECBAgQIDAagLuW6t5GU2AAAECBAgQIECAAAECBAgQIDBfYPfK537GdGfa/Aezz/3t5NWTWzScODMEShXQcFJq5uybQNkCFyT57iQvWCGM9ye5OMkvtnjmCUluS/L4I8Y289w4a3hZ1LzxgCTfkaRpXjnq7/uTfEOSO4/4cZ2Gk2aav5PkPydpvtJy+K9pAHnOrKFjHsGJJN+a5JvmDGi+1NLEdG/cy77g0nzh5MULmkYuTPIDSa6bs17bBqEWKTWEAAECBAgQIJB4AcopIECAAAECBAgQIECAQD8C7lv9uJqVAAECBAgQIECAAAECBAgQIDBGgQ9rOEl+a7K/95ljtBAzgRoENJzUkEUxEChT4JlJfnqFrf9CkmuTNF8WWfa3rPHirbOvctye5OwRkzUNMV+b5DvnLNQ8/+wkvzHn93UbTh6U5CVJdufM23h9dZK3H/F788/zv53k3ydpvlxy+K9xe1aSVxz6YdEXUZrmnK+afQXlsFOz3hVJfnhOg8y89Zblzu8ECBAgQIAAgbkCXoByOAgQIECAAAECBAgQINCPgPtWP65mJUCAAAECBAgQIECAAAECBAiMUeCyq5/3pDPTM791IHYNJ2M8CGKuRkDDSTWpFAiB4gQeluRHk3xhy50f/jrHssceleSWJE+fM7BppviRJDcleUOSu5I0XzV58qwZ5csXLPA1SZovnMz7Qsq6DSfNkl8w23fjc9TfK2dfMfmVJO9NcizJxye5KknzRZIHz3mu+VLJPzviiyxNc03z1ZOvW+DUNME0jSVNo82ZJB+X5Jo111uWN78TIECAAAECBOYKeAHK4SBAgAABAgQIECBAgEA/Au5b/bialQABAgQIECBAgAABAgQIECAwRoGLr77+Scenx+5rONnJzm/ftn/TZ4zRQswEahDQcFJDFsVAoEyB40lelKRpJFn2t+7XMj5/1lRy1Bc/lq057/d/M2vc+MCCCc6n4aT5OkvT/PFd627wiOdePmsQedOcOR+T5MeSPKWjNZet19EypiFAgAABAgTGJuAFqLFlXLwECBAgQIAAAQIECGxKwH1rU9LWIUCAAAECBAgQIECAAAECBAjUL3DptaeeuHMmv31fpNP8zuTWvSfVH7kICdQpoOGkzryKikApAs3XR34uyUVLNjxJcmr2RY9VYmv+GfclSb4vyWNXeXDO2O9M0vxvUbNJ8+j5NJw0z1+Y5Jtm/zvfbb8xyekkv7xkos9L8kNJzvdf6tqud75xeZ4AAQIECBAYoYAXoEaYdCETIECAAAECBAgQILARAfetjTBbhAABAgQIECBAgAABAgQIECAwCoFLrzj1xJ1jBxpOdvI7k1s0nIwi+YKsUkDDSZVpFRSBYgQelOTmJBcv2fGNSV5yHlE9Lsm/TvLla87x7iT/OMmtSe5sMcf5Npw0S1wwa7L5tiQPbrHmUUNeluQFSV7V8vnGqfmCyxe3HH942KrrrbmMxwgQIECAAIGxCngBaqyZFzcBAgQIECBAgAABAn0LuG/1LWx+AgQIECBAgAABAgQIECBAgMB4BHavOv3p05z9nQMRv2ayv/fE8QiIlEBdAhpO6sqnaAiUJtD8M+iFSV68YOOvT7Kb5HXnGdyJJJ+f5GtWaDx5f5Ifme3vLSus30XDSbNc49M0gXx9kme3+BLMvVt866xx5N+1+BrL4bCar6tcl+T5K3wVpmnI+RdJ1llvBVZDCRAgQIAAgbELeAFq7CdA/AQIECBAgAABAgQI9CXgvtWXrHkJECBAgAABAgQIECBAgAABAuMT0HAyvpyLuG4BDSd151d0BEoQaLpWJ0keM2ezzZdNmqaUOzoKpvnn3ick+ZtJvmjW0PHU2dxNg8lvJXlNkv+e5FeTvGeNdbtqODm49Mcm+YIkX3Joz82YNyZpGnN+LckvzWK4a419H3zkZJLPmK3X+DwhySMPOf1KkpcmeeUajS3nuT2PEyBAgAABAmMU8ALUGLMuZgIECBAgQIAAAQIENiHgvrUJZWsQIECAAAECBAgQIECAAAECBMYhcNk1N3zambM7zXuYH/qbJq+9fX/v08cRvSgJ1Ceg4aS+nIqIAAECBAgQIECAAAECVQp4AarKtAqKAAECBAgQIECAAIEtEHDf2oIk2AIBAgQIECBAgAABAgQIECBAoBKBi6+54dOOH2g42Ulee5uGk0qyK4wxCmg4GWPWxUyAAAECBAgQIECAAIECBbwAVWDSbJkAAQIECBAgQIAAgSIE3LeKSJNNEiBAgAABAgQIECBAgAABAgSKELj0iuc+YefY9LUHNvu6yf7epxWxeZskQODDBDScOBQECBAgQIAAAQIECBAgUISAF6CKSJNNEiBAgAABAgQIECBQoID7VoFJs2UCBAgQIECAAAECBAgQIECAwJYKaDjZ0sTYFoE1BTScrAnnMQIECBAgQIAAAQIECBDYrIAXoDbrbTUCBAgQIECAAAECBMYj4L41nlyLlAABAgQIECBAgAABAgQIECDQt8DuVc/569Mcf93960x/d7J/8xP6Xtf8BAj0I6DhpB9XsxIgQIAAAQIECBAgQIBAxwJegOoY1HQECBAgQIAAAQIECBCYCbhvOQoECBAgQIAAAQIECBAgQIAAAQJdCVx2zanHnzmb371/vp3fnezfpOGkK2DzENiwgIaTDYNbjgABAgQIECBAgAABAgTWE/AC1HpuniJAgAABAgQIECBAgMAyAfetZUJ+J0CAAAECBAgQIECAAAECBAgQaCtw8TWnHn/8QMPJNHn97ft7f73t88YRILBdAhpOtisfdkOAAAECBAgQIECAAAECcwS8AOVoECBAgAABAgQIECBAoB8B961+XM1KgAABAgQIECBAgAABAgQIEBijwKVXnH7czrGzr7839p2dvP62WzScjPEsiLkOAQ0ndeRRFAQIECBAgAABAgQIEKhewAtQ1adYgAQIECBAgAABAgQIDCTgvjUQvGUJECBAgAABAgQIECBAgAABAhUKHG44SfKGyf7e4ysMVUgERiGg4WQUaRYkAQIECBAgQIAAAQIEyhfwAlT5ORQBAQIECBAgQIAAAQLbKeC+tZ15sSsCBAgQIECAAAECBAgQIECAQIkCu1df/9jp9NgbDuz9jZP9vceVGIs9EyCQaDhxCggQIECAAAECBAgQIECgCAEvQBWRJpskQIAAAQIECBAgQKBAAfetApNmywQIECBAgAABAgQIECBAgACBLRXQcLKlibEtAmsKaDhZE85jBAgQIECAAAECBAgQILBZAS9AbdbbagQIECBAgAABAgQIjEfAfWs8uRYpAQIECBAgQIAAAQIECBAgQKBvgcuufe6nnjkzfeO960yn+b3bb917bN/rmp8AgX4ENJz042pWAgQIECBAgAABAgQIEOhYwAtQHYOajgABAgQIECBAgAABAjMB9y1HgQABAgQIECBAgAABAgQIECBAoCuBiy977qceP3F/w8nOTn7vtls0nHTlax4CmxbQcLJpcesRIECAAAECBAgQIECAwFoCXoBai81DBAgQIECAAAECBAgQWCrgvrWUyAACBAgQIECAAAECBAgQIECAAIGWApde+bzH7Oyc+b37h0/fNNm/+VNbPm4YAQJbJqDhZMsSYjsECBAgQIAAAQIECBAgcLSAF6CcDAIECBAgQIAAAQIECPQj4L7Vj6tZCRAgQIAAAQIECBAgQIAAAQJjFLj0yuses7Nz4kDDyc6bJvs3aTgZ42EQcxUCGk6qSKMgCBAgQIAAAQIECBAgUL+AF6Dqz7EICRAgQIAAAQIECBAYRsB9axh3qxIgQIAAAQIECBAgQIAAAQIEahTYvfqGT5lOd950ILbfn+zvPabGWMVEYAwCGk7GkGUxEiBAgAABAgQIECBAoAIBL0BVkEQhECBAgAABAgQIECCwlQLuW1uZFpsiQIAAAQIECBAgQIAAAQIECBQpoOGkyLTZNIG5AhpOHA4CBAgQIECAAAECBAgQKELAC1BFpMkmCRAgQIAAAQIECBAoUMB9q8Ck2TIBAgQIECBAgAABAgQIECBAYEsFLvv7pz/5zD1nf//e7U2n+YPbb937lC3drm0RILBEQMOJI0KAAAECBAgQIECAAAECRQh4AaqINNkkAQIECBAgQIAAAQIFCrhvFZg0WyZAgAABAgQIECBAgAABAgQIbKnAsy47/cknTtzfcLKzkz+47RYNJ1uaLtsisFRAw8lSIgMIECBAgAABAgQIECBAYBsEvAC1DVmwBwIECBAgQIAAAQIEahRw36oxq2IiQIAAAQIECBAgQIAAAQIECAwjcMmV13/SsZ1jf3Bg9f8z2d/75GF2Y1UCBM5XQMPJ+Qp6ngABAgQIECBAgAABAgQ2IuAFqI0wW4QAAQIECBAgQIAAgREKuG+NMOlCJkCAAAECBAgQIECAAAECBAj0JLB7zalHT8/m/xyYXsNJT9amJbAJAQ0nm1C2BgECBAgQIECAAAECBAict4AXoM6b0AQECBAgQIAAAQIECBA4UsB9y8EgQIAAAQIECBAgQIAAAQIECBDoSuCIhpM3T/b3Pqmr+c1DgMBmBTScbNbbagQIECBAgAABAgQIECCwpoAXoNaE8xgBAgQIECBAgAABAgSWCLhvOSIECBAgQIAAAQIECBAgQIAAAQJdCVx+3Y2Puufue95873zT6fQtt99686O7mt88BAhsVkDDyWa9rUaAAAECBAgQIECAAAECawp4AWpNOI8RIECAAAECBAgQIEBgiYD7liNCgAABAgQIECBAgAABAgQIECDQlcCzLr/uUSeOn7i/4STTt9y+r+GkK1/zENi0gIaTTYtbjwABAgQIECBAgAABAgTWEvAC1FpsHiJAgAABAgQIECBAgMBSAfetpUQGECBAgAABAgQIECBAgAABAgQItBS45MobHnlsZ+ctB4a/dbK/96iWjxtGgMCWCWg42bKE2A4BAgQIECBAgAABAgQIHC3gBSgngwABAgQIECBAgAABAv0IuG/142pWAgQIECBAgAABAgQIECBAgMAYBTScjDHrYq5ZQMNJzdkVGwECBAgQIECAAAECBCoS8AJURckUCgECBAgQIECAAAECWyXgvrVV6bAZAgQIECBAgAABAgQIECBAgEDRArvXnP5r07Nn33ogiP872d97ZNFB2TyBEQtoOBlx8oVOgAABAgQIECBAgACBkgS8AFVStuyVAAECBAgQIECAAIGSBNy3SsqWvRIgQIAAAQIECBAgQIAAAQIEtltAw8l258fuCKwqoOFkVTHjCRAgQIAAAQIECBAgQGAQAS9ADcJuUQIECBAgQIAAAQIERiDgvjWCJAuRAAECBAgQIECAAAECBAgQILAhgcsvf84n3nP8+P+9d7lp8oe37+/9tQ0tbxkCBDoW0HDSMajpCBAgQIAAAQIECBAgQKAfAS9A9eNqVgIECBAgQIAAAQIECLhvOQMECBAgQIAAAQIECBAgQIAAAQJdCXzl5c/5xI840HCyk/zhbRpOuuI1D4GNC2g42Ti5BQkQIECAAAECBAgQIEBgHQEvQK2j5hkCBAgQIECAAAECBAgsF3DfWm5kBAECBAgQIECAAAECBAgQIECAQDuBS6469QnHkj88MPptk/29T2z3tFEECGybgIaTbcuI/RAgQIAAAQIECBAgQIDAkQJegHIwCBAgQIAAAQIECBAg0I+A+1Y/rmYlQIAAAQIECBAgQIAAAQIECIxRQMPJGLMu5poFNJzUnF2xESBAgAABAgQIECBAoCIBL0BVlEyhECBAgAABAgQIECCwVQLuW1uVDpshQIAAAQIECBAgQIAAAQIECBQtsHvtjY+YnrnnbQeCePtkf+8Tig7K5gmMWEDDyYiTL3QCBAgQIECAAAECBAiUJOAFqJKyZa8ECBAgQIAAAQIECJQk4L5VUrbslQABAgQIECBAgAABAgQIECCw3QK7u9c+Ynry5IGGk523T/Zv0nCy3WmzOwJzBTScOBwECBAgQIAAAQIECBAgUISAF6CKSJNNEiBAgAABAgQIECBQoID7VoFJs2UCBAgQIECAAAECBAgQIECAwJYKXH759Q+/5/ixtx/Y3jsm+3uP2NLt2hYBAksENJw4IgQIECBAgAABAgQIECBQhIAXoIpIk00SIECAAAECBAgQIFCggPtWgUmzZQIECBAgQIAAAQIECBAgQIDAlgpccvXphx2bnn3HvdvbSd5xm4aTLc2WbRFYLqDhZLmREQQIECBAgAABAgQIECCwBQJegNqCJNgCAQIECBAgQIAAAQJVCrhvVZlWQREgQIAAAQIECBAgQIAAAQIEBhE43HCS5I8m+3sPH2QzFiVA4LwFNJycN6EJCBAgQIAAAQIECBAgQGATAl6A2oSyNQgQIECAAAECBAgQGKOA+9YYsy5mAgQIECBAgAABAgQIECBAgEA/ArvXfdXHT+++64/un336x5P9mx/Wz2pmJUCgbwENJ30Lm58AAQIECBAgQIAAAQIEOhHwAlQnjCYhQIAAAQIECBAgQIDAhwm4bzkUBAgQIECAAAECBAgQIECAAAECXQnsXnfdx0/vPnGg4SR/PNnf03DSFbB5CGxYQMPJhsEtR4AAAQIECBAgQIAAAQLrCXgBaj03TxEgQIAAAQIECBAgQGCZgPvWMiG/EyBAgAABAgQIECBAgAABAgQItBW44opTH3f3sfzxgfF/Mtnf+/i2zxtHgMB2CWg42a582A0BAgQIECBAgAABAgQIzBHwApSjQYAAAQIECBAgQIAAgX4E3Lf6cTUrAQIECBAgQIAAAQIECBAgQGCMAs+84tTHndRwMsbUi7lSAQ0nlSZWWAQIECBAgAABAgQIEKhNwAtQtWVUPAQIECBAgAABAgQIbIuA+9a2ZMI+CBAgQIAAAQIECBAgQIAAAQLlC1x8zY0fe/zsPX9yIJI/nezvfVz5kYmAwDgFNJyMM++iJkCAAAECBAgQIECAQHECXoAqLmU2TIAAAQIECBAgQIBAIQLuW4UkyjYJECBAgAABAgQIECBAgAABAgUIaDgpIEm2SGAFAQ0nK2AZSoAAAQIECBAgQIAAAQLDCXgBajh7KxMgQIAAAQIECBAgULeA+1bd+RUdAQIECBAgQIAAAQIECBAgQGCTArvPec5Dp3cd/9P71pzmnZNb9z52k3uwFgEC3QloOOnO0kwECBAgQIAAAQIECBAg0KOAF6B6xDU1AQIECBAgQIAAAQKjFnDfGnX6BU+AAAECBAgQIECAAAECBAgQ6FRgd/c5D52ePNBwspN3Tm7RcNIpsskIbFBAw8kGsS1FgAABAgQIECBAgAABAusLeAFqfTtPEiBAgAABAgQIECBAYJGA+5bzQYAAAQIECBAgQIAAAQIECBAg0JXAFVecfsjdx86+88B875rs7z20q/nNQ4DAZgU0nGzW22oECBAgQIAAAQIECBAgsKaAF6DWhPMYAQIECBAgQIAAAQIElgi4bzkiBAgQIECAAAECBAgQIECAAAECXQl8xRWnH3LBgYaTneRdt2k46YrXPAQ2LqDhZOPkFiRAgAABAgQIECBAgACBdQS8ALWOmmcIECBAgAABAgQIECCwXMB9a7mREQQIECBAgAABAgQIECBAgAABAu0ELr722o85fubkuw6M/n+T/b2HtHvaKAIEtk1Aw8m2ZcR+CBAgQIAAAQIECBAgQOBIAS9AORgECBAgQIAAAQIECBDoR8B9qx9XsxIgQIAAAQIECBAgQIAAAQIExiiwe8MND55+cOf/HYhdw8kYD4KYqxHQcFJNKgVCgAABAgQIECBAgACBugW8AFV3fkVHgAABAgQIECBAgMBwAu5bw9lbmQABAgQIECBAgAABAgQIECBQm8Du7g0Pnp78Sw0n757s731MbXGKh8BYBDScjCXT4iRAgAABAgQIECBAgEDhAl6AKjyBtk+AAAECBAgQIECAwNYKuG9tbWpsjAABAgQIECBAgAABAgQIECBQnMCVV/6DB921c/e7D2z8PZP9vQcXF4gNEyDwIQENJw4CAQIECBAgQIAAAQIECBQh4AWoItJkkwQIECBAgAABAgQIFCjgvlVg0myZAAECBAgQIECAAAECBAgQILClAhpOtjQxtkVgTQENJ2vCeYwAAQIECBAgQIAAAQIENivgBajNeluNAAECBAgQIECAAIHxCLhvjSfXIiVAgAABAgQIECBAgAABAgQI9C3wrOuu+6sn7j7xngPr/Nlkf+9Bfa9rfgIE+hHQcNKPq1kJECBAgAABAgQIECBAoGMBL0B1DGo6AgQIECBAgAABAgQIzATctxwFAgQIECBAgAABAgQIECBAgACBrgQ0nHQlaR4C2yGg4WQ78mAXBAgQIECAAAECBAgQILBEwAtQjggBAgQIECBAgAABAgT6EXDf6sfVrAQIECBAgAABAgQIECBAgACBMQrs7p5+4PTk2T87EPt7J/t7f3WMFmImUIOAhpMasigGAgQIECBAgAABAgQIjEDAC1AjSLIQCRAgQIAAAQIECBAYRMB9axB2ixIgQIAAAQIECBAgQIAAAQIEqhTQcFJlWgU1YgENJyNOvtAJECBAgAABAgQIECBQkoAXoErKlr0SIECAAAECBAgQIFCSgPtWSdmyVwIECBAgQIAAAQIECBAgQIDAdgtcddXzP/rO3PHe+3c5fd9k/+YHbveu7Y4AgXkCGk6cDQIECBAgQIAAAQIECBAoQsALUEWkySYJECBAgOgX3p4AACAASURBVAABAgQIEChQwH2rwKTZMgECBAgQIECAAAECBAgQIEBgSwW+7KqrPvrCPOBAw8nO+yb7N2k42dJ82RaBZQIaTpYJ+Z0AAQIECBAgQIAAAQIEtkLAC1BbkQabIECAAAECBAgQIECgQgH3rQqTKiQCBAgQIECAAAECBAgQIECAwEACz7z++otO3nnsfQeWf/9kf++jB9qOZQkQOE8BDSfnCehxAgQIECBAgAABAgQIENiMgBegNuNsFQIECBAgQIAAAQIExifgvjW+nIuYAAECBAgQIECAAAECBAgQINCXwDOfef1FJy/ScNKXr3kJbFpAw8mmxa1HgAABAgQIECBAgAABAmsJeAFqLTYPESBAgAABAgQIECBAYKmA+9ZSIgMIECBAgAABAgQIECBAgAABAgRaCuzuftVfmZ686/0Hhv/5ZH/vopaPG0aAwJYJaDjZsoTYDgECBAgQIECAAAECBAgcLeAFKCeDAAECBAgQIECAAAEC/Qi4b/XjalYCBAgQIECAAAECBAgQIECAwBgFNJyMMetirllAw0nN2RUbAQIECBAgQIAAAQIEKhLwAlRFyRQKAQIECBAgQIAAAQJbJeC+tVXpsBkCBAgQIECAAAECBAgQIECAQNEC11xzzYV3nL3gzw8E8YHJ/t5fKToomycwYgENJyNOvtAJECBAgAABAgQIECBQkoAXoErKlr0SIECAAAECBAgQIFCSgPtWSdmyVwIECBAgQIAAAQIECBAgQIDAdgt8xenTH3XBB85+4N5dTpO/uH1/78Lt3rXdESAwT0DDibNBgAABAgQIECBAgAABAkUIeAGqiDTZJAECBAgQIECAAAECBQq4bxWYNFsmQIAAAQIECBAgQIAAAQIECGypwOGGkyR/MdFwsqXZsi0CywU0nCw3MoIAAQIECBAgQIAAAQIEtkDAC1BbkARbIECAAAECBAgQIECgSgH3rSrTKigCBAgQIECAAAECBAgQIECAwCACu7svfMD05Pv/4sDid0z29z5qkM1YlACB8xbQcHLehCYgQIAAAQIECBAgQIAAgU0IeAFqE8rWIECAAAECBAgQIEBgjALuW2PMupgJECBAgAABAgQIECBAgAABAv0I7O7uPmB68oEaTvrhNSuBjQtoONk4uQUJECBAgAABAgQIECBAYB0BL0Cto+YZAgQIECBAgAABAgQILBdw31puZAQBAgQIECBAgAABAgQIECBAgEA7geuuu+4j//zuE3ccGP3Byf7eA9o9bRQBAtsmoOFk2zJiPwQIECBAgAABAgQIECBwpIAXoBwMAgQIECBAgAABAgQI9CPgvtWPq1kJECBAgAABAgQIECBAgAABAmMU0HAyxqyLuWYBDSc1Z1dsBAgQIECAAAECBAgQqEjAC1AVJVMoBAgQIECAAAECBAhslYD71lalw2YIECBAgAABAgQIECBAgAABAkULfNnzn3/Bhe++44P3BTHNnZNb9z6y6KBsnsCIBTScjDj5QidAgAABAgQIECBAgEBJAl6AKilb9kqAAAECBAgQIECAQEkC7lslZcteCRAgQIAAAQIECBAgQIAAAQLbLfBlX/b8Cy588IGGk53cOblFw8l2Z83uCMwX0HDidBAgQIAAAQIECBAgQIBAEQJegCoiTTZJgAABAgQIECBAgECBAu5bBSbNlgkQIECAAAECBAgQIECAAAECWyqwu7t7cnrygXce2N5dk/29C7Z0u7ZFgMASAQ0njggBAgQIECBAgAABAgQIFCHgBagi0mSTBAgQIECAAAECBAgUKOC+VWDSbJkAAQIECBAgQIAAAQIECBAgsKUCGk62NDG2RWBNAQ0na8J5jAABAgQIECBAgAABAgQ2K+AFqM16W40AAQIECBAgQIAAgfEIuG+NJ9ciJUCAAAECBAgQIECAAAECBAj0LXD69OmPePcHzt51YJ27J/t7J/te1/wECPQjoOGkH1ezEiBAgAABAgQIECBAgEDHAl6A6hjUdAQIECBAgAABAgQIEJgJuG85CgQIECBAgAABAgQIECBAgAABAl0JfPbp0x/xaA0nXXGah8DgAhpOBk+BDRAgQIAAAQIECBAgQIBAGwEvQLVRMoYAAQIECBAgQIAAAQKrC7hvrW7mCQIECBAgQIAAAQIECBAgQIAAgaMFnvGMbznxkEe87e4Dv94z2d/7CF4ECJQpoOGkzLzZNQECBAgQIECAAAECBEYn4AWo0aVcwAQIECBAgAABAgQIbEjAfWtD0JYhQIAAAQIECBAgQIAAAQIECIxAYHd39/j05APvORDqmcn+3okRhC5EAlUKaDipMq2CIkCAAAECBAgQIECAQH0CXoCqL6ciIkCAAAECBAgQIEBgOwTct7YjD3ZBgAABAgQIECBAgAABAgQIEKhBQMNJDVkUA4H7BTScOA0ECBAgQIAAAQIECBAgUISAF6CKSJNNEiBAgAABAgQIECBQoID7VoFJs2UCBAgQIECAAAECBAgQIECAwJYKfMu3fMux177pbWcObO/sZH/v+JZu17YIEFgioOHEESFAgAABAgQIECBAgACBIgS8AFVEmmySAAECBAgQIECAAIECBdy3CkyaLRMgQIAAAQIECBAgQIAAAQIEtlRAw8mWJsa2CKwpoOFkTTiPESBAgAABAgQIECBAgMBmBbwAtVlvqxEgQIAAAQIECBAgMB4B963x5FqkBAgQIECAAAECBAgQIECAAIH+BaY7z77quWfvX2c6nezffKz/da1AgEAfAhpO+lA1JwECBAgQIECAAAECBAh0LuAFqM5JTUiAAAECBAgQIECAAIEPCbhvOQgECBAgQIAAAQIECBAgQIAAAQIdCuw8+6pTBxpOMp3s72k46RDYVAQ2KaDhZJPa1iJAgAABAgQIECBAgACBtQW8ALU2nQcJECBAgAABAgQIECCwUMB9ywEhQIAAAQIECBAgQIAAAQIECBDoUkC9qUtNcxEYVkDDybD+VidAgAABAgQIECBAgACBlgIKUi2hDCNAgAABAgQIECBAgMCKAu5bK4IZToAAAQIECBAgQIAAAQIECBAgsFBAvckBIVCPgIaTenIpEgIECBAgQIAAAQIECFQtoCBVdXoFR4AAAQIECBAgQIDAgALuWwPiW5oAAQIECBAgQIAAAQIECBAgUKGAelOFSRXSaAU0nIw29QInQIAAAQIECBAgQIBAWQIKUmXly24JECBAgAABAgQIEChHwH2rnFzZKQECBAgQIECAAAECBAgQIECgBAH1phKyZI8E2gloOGnnZBQBAgQIECBAgAABAgQIDCygIDVwAixPgAABAgQIECBAgEC1Au5b1aZWYAQIECBAgAABAgQIECBAgACBQQTUmwZhtyiBXgQ0nPTCalICBAgQIECAAAECBAgQ6FpAQaprUfMRIECAAAECBAgQIEDgnID7lpNAgAABAgQIECBAgAABAgQIECDQpYB6U5ea5iIwrICGk2H9rU6AAAECBAgQIECAAAECLQUUpFpCGUaAAAECBAgQIECAAIEVBdy3VgQznAABAgQIECBAgAABAgQIECBAYKGAepMDQqAeAQ0n9eRSJAQIECBAgAABAgQIEKhaQEGq6vQKjgABAgQIECBAgACBAQXctwbEtzQBAgQIECBAgAABAgQIECBAoEIB9aYKkyqk0QpoOBlt6gVOgAABAgQIECBAgACBsgQUpMrKl90SIECAAAECBAgQIFCOgPtWObmyUwIECBAgQIAAAQIECBAgQIBACQLqTSVkyR4JtBPQcNLOySgCBAgQIECAAAECBAgQGFhAQWrgBFieAAECBAgQIECAAIFqBdy3qk2twAgQIECAAAECBAgQIECAAAECgwioNw3CblECvQhoOOmF1aQECBAgQIAAAQIECBAg0LWAglTXouYjQIAAAQIECBAgQIDAOQH3LSeBAAECBAgQIECAAAECBAgQIECgSwH1pi41zUVgWAENJ8P6W50AAQIECBAgQIAAAQIEWgooSLWEMowAAQIECBAgQIAAAQIrCrhvrQhmOAECBAgQIECAAAECBAgQIECAwEIB9SYHhEA9AhpO6smlSAgQIECAAAECBAgQIFC1gIJU1ekVHAECBAgQIECAAAECAwq4bw2Ib2kCBAgQIECAAAECBAgQIECAQIUC6k0VJlVIoxXQcDLa1AucAAECBAgQIECAAAECZQkoSJWVL7slQIAAAQIECBAgQKAcAfetcnJlpwQIECBAgAABAgQIECBAgACBEgTUm0rIkj0SaCeg4aSdk1EECBAgQIAAAQIECBAgMLCAgtTACbA8AQIECBAgQIAAAQLVCrhvVZtagREgQIAAAQIECBAgQIAAAQIEBhFQbxqE3aIEehHQcNILq0kJECBAgAABAgQIECBAoGsBBamuRc1HgAABAgQIECBAgACBcwLuW04CAQIECBAgQIAAAQIECBAgQIBAlwLqTV1qmovAsAIaTob1tzoBAgQIECBAgAABAgQItBRQkGoJZRgBAgQIECBAgAABAgRWFHDfWhHMcAIECBAgQIAAAQIECBAgQIAAgYUC6k0OCIF6BDSc1JNLkRAgQIAAAQIECBAgQKBqAQWpqtMrOAIECBAgQIAAAQIEBhRw3xoQ39IECBAgQIAAAQIECBAgQIAAgQoF1JsqTKqQRiug4WS0qRc4AQIECBAgQIAAAQIEyhJQkCorX3ZLgAABAgQIECBAgEA5Au5b5eTKTgkQIECAAAECBAgQIECAAAECJQioN5WQJXsk0E5Aw0k7J6MIECBAgAABAgQIECBAYGABBamBE2B5AgQIECBAgAABAgSqFXDfqja1AiNAgAABAgQIECBAgAABAgQIDCKg3jQIu0UJ9CKg4aQXVpMSIECAAAECBAgQIECAQNcCClJdi5qPAAECBAgQIECAAAEC5wTct5wEAgQIECBAgAABAgQIECBAgACBLgXUm7rUNBeBYQU0nAzrb3UCBAgQIECAAAECBAgQaCmgINUSyjACBAgQIECAAAECBAisKOC+tSKY4QQIECBAgAABAgQIECBAgAABAgsF1JscEAL1CGg4qSeXIiFAgAABAgQIECBAgEDVAgpSVadXcAQIECBAgAABAgQIDCjgvjUgvqUJECBAgAABAgQIECBAgAABAhUKqDdVmFQhjVZAw8loUy9wAgQIECBAgAABAgQIlCWgIFVWvuyWAAECBAgQIECAAIFyBNy3ysmVnRIgQIAAAQIECBAgQIAAAQIEShBQbyohS/ZIoJ2AhpN2TkYRIECAAAECBAgQIECAwMACClIDJ8DyBAgQIECAAAECBAhUK+C+VW1qBUaAAAECBAgQIECAAAECBAgQGERAvWkQdosS6EVAw0kvrCYlQIAAAQIECBAgQIAAga4FFKS6FjUfAQIECBAgQIAAAQIEzgm4bzkJBAgQIECAAAECBAgQIECAAAECXQqoN3WpaS4CwwpoOBnW3+oECBAgQIAAAQIECBAg0FJAQaollGEECBAgQIAAAQIECBBYUcB9a0UwwwkQIECAAAECBAgQIECAAAECBBYKqDc5IATqEdBwUk8uRUKAAAECBAgQIECAAIGqBRSkqk6v4AgQIECAAAECBAgQGFDAfWtAfEsTIECAAAECBAgQIECAAAECBCoUUG+qMKlCGq2AhpPRpl7gBAgQIECAAAECBAgQKEtAQaqsfNktAQIECBAgQIAAAQLlCLhvlZMrOyVAgAABAgQIECBAgAABAgQIlCCg3lRCluyRQDsBDSftnIwiQIAAAQIECBAgQIAAgYEFFKQGToDlCRAgQIAAAQIECBCoVsB9q9rUCowAAQIECBAgQIAAAQIECBAgMIiAetMg7BYl0IuAhpNeWE1KgAABAgQIECBAgAABAl0LKEh1LWo+AgQIECBAgAABAgQInBNw33ISCBAgQIAAAQIECBAgQIAAAQIEuhRQb+pS01wEhhXQcDKsv9UJECBAgAABAgQIECBAoKWAglRLKMMIECBAgAABAgQIECCwooD71opghhMgQIAAAQIECBAgQIAAAQIECCwUUG9yQAjUI6DhpJ5cioQAAQIECBAgQIAAAQJVCyhIVZ1ewREgQIAAAQIECBAgMKCA+9aA+JYmQIAAAQIECBAgQIAAAQIECFQooN5UYVKFNFoBDSejTb3ACRAgQIAAAQIECBAgUJaAglRZ+bJbAgQIECBAgAABAgTKEXDfKidXdkqAAAECBAgQIECAAAECBAgQKEFAvamELNkjgXYCGk7aORlFgAABAgQIECBAgAABAgMLKEgNnADLEyBAgAABAgQIECBQrYD7VrWpFRgBAgQIECBAgAABAgQIECBAYBAB9aZB2C1KoBcBDSe9sJqUAAECBAgQIECAAAECBLoWUJDqWtR8BAgQIECAAAECBAgQOCfgvuUkECBAgAABAgQIECBAgAABAgQIdCmg3tSlprkIDCug4WRYf6sTIECAAAECBAgQIECAQEsBBamWUIYRIECAAAECBAgQIEBgRQH3rRXBDCdAgAABAgQIECBAgAABAgQIEFgooN7kgBCoR0DDST25FAkBAgQIECBAgAABAgSqFlCQqjq9giNAgAABAgQIECBAYEAB960B8S1NgAABAgQIECBAgAABAgQIEKhQQL2pwqQKabQCGk5Gm3qBEyBAgAABAgQIECBAoCwBBamy8mW3BAgQIECAAAECBAiUI+C+VU6u7JQAAQIECBAgQIAAAQIECBAgUIKAelMJWbJHAu0ENJy0czKKAAECBAgQIECAAAECBAYWUJAaOAGWJ0CAAAECBAgQIECgWgH3rWpTKzACBAgQIECAAAECBAgQIECAwCAC6k2DsFuUQC8CGk56YTUpAQIECBAgQIAAAQIECHQtoCDVtaj5CBAgQIAAAQIECBAgcE7AfctJIECAAAECBAgQIECAAAECBAgQ6FJAvalLTXMRGFZAw8mw/lYnQIAAAQIECBAgQIAAgZYCClItoQwjQIAAAQIECBAgQIDAigLuWyuCGU6AAAECBAgQIECAAAECBAgQILBQQL3JASFQj4CGk3pyKRICBAgQIECAAAECBAhULaAgVXV6BUeAAAECBAgQIECAwIAC7lsD4luaAAECBAgQIECAAAECBAgQIFChgHpThUkV0mgFNJyMNvUCJ0CAAAECBAgQIECAQFkCClJl5ctuCRAgQIAAAQIECBAoR8B9q5xc2SkBAgQIECBAgAABAgQIECBAoAQB9aYSsmSPBNoJaDhp52QUAQIECBAgQIAAAQIECAwsoCA1cAIsT4AAAQIECBAgQIBAtQLuW9WmVmAECBAgQIAAAQIECBAgQIAAgUEE1JsGYbcogV4ENJz0wmpSAgQIECBAgAABAgQIEOhaQEGqa1HzESBAgAABAgQIECBA4JyA+5aTQIAAAQIECBAgQIAAAQIECBAg0KWAelOXmuYiMKyAhpNh/a1OgAABAgQIECBAgAABAi0FFKRaQhlGgAABAgQIECBAgACBFQXct1YEM5wAAQIECBAgQIAAAQIECBAgQGChgHqTA0KgHgENJ/XkUiQECBAgQIAAAQIECBCoWkBBqur0Co4AAQIECBAgQIAAgQEF3LcGxLc0AQIECBAgQIAAAQIECBAgQKBCAfWmCpMqpNEKaDgZbeoFToAAAQIECBAgQIAAgbIEFKTKypfdEiBAgAABAgQIECBQjoD7Vjm5slMCBAgQIECAAAECBAgQIECAQAkC6k0lZMkeCbQT0HDSzskoAgQIECBAgAABAgQIEBhYQEFq4ARYngABAgQIECBAgACBagXct6pNrcAIECBAgAABAgQIECBAgAABAoMIqDcNwm5RAr0IaDjphdWkBAgQIECAAAECBAgQINC1gIJU16LmI0CAAAECBAgQIECAwDkB9y0ngQABAgQIECBAgAABAgQIECBAoEsB9aYuNc1FYFgBDSfD+ludAAECBAgQIECAAAECBFoKKEi1hDKMAAECBAgQIECAAAECKwq4b60IZjgBAgQIECBAgAABAgQIECBAgMBCAfUmB4RAPQIaTurJpUgIECBAgAABAgQIECBQtYCCVNXpFRwBAgQIECBAgAABAgMKuG8NiG9pAgQIECBAgAABAgQIECBAgECFAupNFSZVSKMV0HAy2tQLnAABAgQIECBAgAABAmUJKEiVlS+7JUCAAAECBAgQIECgHAH3rXJyZacECBAgQIAAAQIECBAgQIAAgRIE1JtKyJI9EmgnoOGknZNRBAgQIECAAAECBAgQIDCwgILUwAmwPAECBAgQIECAAAEC1Qq4b1WbWoERIECAAAECBAgQIECAAAECBAYRUG8ahN2iBHoR0HDSC6tJCRAgQIAAAQIECBAgQKBrAQWprkXNR4AAAQIECBAgQIAAgXMC7ltOAgECBAgQIECAAAECBAgQIECAQJcC6k1dapqLwLACGk6G9bc6AQIECBAgQIAAAQIECLQUUJBqCWUYAQIECBAgQIAAAQIEVhRw31oRzHACBAgQIECAAAECBAgQIECAAIGFAupNDgiBegQ0nNSTS5EQIECAAAECBAgQIECgagEFqarTKzgCBAgQIECAAAECBAYUcN8aEN/SBAgQIECAAAECBAgQIECAAIEKBdSbKkyqkEYroOFktKkXOAECBAgQIECAAAECBMoSUJAqK192S4AAAQIECBAgQIBAOQLuW+Xkyk4JECBAgAABAgQIECBAgAABAiUIqDeVkCV7JNBOQMNJOyejCBAgQIAAAQIECBAgQGBgAQWpgRNgeQIECBAgQIAAAQIEqhVw36o2tQIjQIAAAQIECBAgQIAAAQIECAwioN40CLtFCfQioOGkF1aTEiBAgAABAgQIECBAgEDXAgpSXYuajwABAgQIECBAgAABAucE3LecBAIECBAgQIAAAQIECBAgQIAAgS4F1Ju61DQXgWEFNJwM6291AgQIECBAgAABAgQIEGgpoCDVEsowAgQIECBAgAABAgQIrCjgvrUimOEECBAgQIAAAQIECBAgQIAAAQILBdSbHBAC9QhoOKknlyIhQIAAAQIECBAgQIBA1QIKUlWnV3AECBAgQIAAAQIECAwo4L41IL6lCRAgQIAAAQIECBAgQIAAAQIVCqg3VZhUIY1WQMPJaFMvcAIECBAgQIAAAQIECJQloCBVVr7slgABAgQIECBAgACBcgTct8rJlZ0SIECAAAECBAgQIECAAAECBEoQUG8qIUv2SKCdgIaTdk5GESBAgAABAgQIECBAgMDAAgpSAyfA8gQIECBAgAABAgQIVCvgvlVtagVGgAABAgQIECBAgAABAgQIEBhEQL1pEHaLEuhFQMNJL6wmJUCAAAECBAgQIECAAIGuBRSkuhY1HwECBAgQIECAAAECBM4JuG85CQQIECBAgAABAgQIECBAgAABAl0KqDd1qWkuAsMKaDgZ1t/qBAgQIECAAAECBAgQINBSQEGqJZRhBAgQIECAAAECBAgQWFHAfWtFMMMJECBAgAABAgQIECBAgAABAgQWCqg3OSAE6hHQcFJPLkVCgAABAgQIECBAgACBqgUUpKpOr+AIECBAgAABAgQIEBhQwH1rQHxLEyBAgAABAgQIECBAgAABAgQqFFBvqjCpQhqtgIaT0aZe4AQIECBAgAABAgQIEChLQEGqrHzZLQECBAgQIECAAAEC5Qi4b5WTKzslQIAAAQIECBAgQIAAAQIECJQgoN5UQpbskUA7AQ0n7ZyMIkCAAAECBAgQIECAAIGBBRSkBk6A5QkQIECAAAECBAgQqFbAfava1AqMAAECBAgQIECAAAECBAgQIDCIgHrTIOwWJdCLgIaTXlhNSoAAAQIECBAgQIAAAQJdCyhIdS1qPgIECBAgQIAAAQIECJwTcN9yEggQIECAAAECBAgQIECAAAECBLoUUG/qUtNcBIYV0HAyrL/VCRAgQIAAAQIECBAgQKClgIJUSyjDCBAgQIAAAQIECBAgsKKA+9aKYIYTIECAAAECBAgQIECAAAECBAgsFFBvckAI1COg4aSeXIqEAAECBAgQIECAAAECVQsoSFWdXsERIECAAAECBAgQIDCggPvWgPiWJkCAAAECBAgQIECAAAECBAhUKKDeVGFShTRaAQ0no029wAkQIECAAAECBAgQIFCWgIJUWfmyWwIECBAgQIAAAQIEyhFw3yonV3ZKgAABAgQIECBAgAABAgQIEChBQL2phCzZI4F2AhpO2jkZRYAAAQIECBAgQIAAAQIDCyhIDZwAyxMgQIAAAQIECBAgUK2A+1a1qRUYAQIECBAgQIAAAQIECBAgQGAQAfWmQdgtSqAXAQ0nvbCalAABAgQIECBAgAABAgS6FlCQ6lrUfAQIECBAgAABAgQIEDgn4L7lJBAgQIAAAQIECBAgQIAAAQIECHQpoN7Upaa5CAwroOFkWH+rEyBAgAABAgQIECBAgEBLAQWpllCGESBAgAABAgQIECBAYEUB960VwQwnQIAAAQIECBAgQIAAAQIECBBYKKDe5IAQqEdAw0k9uRQJAQIECBAgQIAAAQIEqhZQkKo6vYIjQIAAAQIECBAgQGBAAfetAfEtTYAAAQIECBAgQIAAAQIECBCoUEC9qcKkCmm0AhpORpt6gRMgQIAAAQIECBAgQKAsAQWpsvJltwQIECBAgAABAgQIlCPgvlVOruyUAAECBAgQIECAAAECBAgQIFCCgHpTCVmyRwLtBDSctHMyigABAgQIECBAgAABAgQGFlCQGjgBlidAgAABAgQIECBAoFoB961qUyswAgQIECBAgAABAgQIECBAgMAgAupNg7BblEAvAhpOemE1KQECBAgQIECAAAECBAh0LaAg1bWo+QgQIECAAAECBAgQIHBOwH3LSSBAgAABAgQIECBAgAABAgQIEOhSQL2pS01zERhWQMPJsP5WJ0CAAAECYLLocgAAIABJREFUBAgQIECAAIGWAgpSLaEMI0CAAAECBAgQIECAwIoC7lsrghlOgAABAgQIECBAgAABAgQIECCwUEC9yQEhUI+AhpN6cikSAgQIECBAgAABAgQIVC2gIFV1egVHgAABAgQIECBAgMCAAu5bA+JbmgABAgQIECBAgAABAgQIECBQoYB6U4VJFdJoBTScjDb1AidAgAABAgQIECBAgEBZAgpSZeXLbgkQIECAAAECBAgQKEfAfaucXNkpAQIECBAgQIAAAQIECBAgQKAEAfWmErJkjwTaCWg4aedkFAECBAgQIECAAAECBAgMLKAgNXACLE+AAAECBAgQIECAQLUC7lvVplZgBAgQIECAAAECBAgQIECAAIFBBNSbBmG3KIFeBDSc9MJqUgIECBAgQIAAAQIECBDoWkBBqmtR8xEgQIAAAQIECBAgQOCcgPuWk0CAAAECBAgQIECAAAECBAgQINClgHpTl5rmIjCsgIaTYf2tToAAAQIECBAgQIAAAQItBRSkWkIZRoAAAQIECBAgQIAAgRUF3LdWBDOcAAECBAgQIECAAAECBAgQIEBgoYB6kwNCoB4BDSf15FIkBAgQIECAAAECBAgQqFpAQarq9AqOAAECBAgQIECAAIEBBdy3BsS3NAECBAgQIECAAAECBAgQIECgQgH1pgqTKqTRCmg4GW3qBU6AAAECBAgQIECAAIGyBBSkysqX3RIgQIAAAQIECBAgUI6A+1Y5ubJTAgQIECBAgAABAgQIECBAgEAJAupNJWTJHgm0E9Bw0s7JKAIECBAgQIAAAQIECBAYWEBBauAEWJ4AAQIECBAgQIAAgWoF3LeqTa3ACBAgQIAAAQIECBAgQIAAAQKDCKg3DcJuUQK9CGg46YXVpAQIECBAgAABAgQIECDQtYCCVNei5iNAgAABAgQIECBAgMA5AfctJ4EAAQIECBAgQIAAAQIECBAgQKBLAfWmLjXNRWBYAQ0nw/pbnQABAgQIECBAgAABAgRaCihItYQyjAABAgQIECBAgAABAisKuG+tCGY4AQIECBAgQIAAAQIECBAgQIDAQgH1JgeEQD0CGk7qyaVICBAgQIAAAQIECBAgULWAglTV6RUcAQIECBAgQIAAAQIDCrhvDYhvaQIECBAgQIAAAQIECBAgQIBAhQLqTRUmVUijFdBwMtrUC5wAAQIECBAgQIAAAQJlCShIlZUvuyVAgAABAgQIECBAoBwB961ycmWnBAgQIECAAAECBAgQIECAAIESBNSbSsiSPRJoJ6DhpJ2TUQQIECBAgAABAgQIECAwsICC1MAJsDwBAgQIECBAgAABAtUKuG9Vm1qBESBAgAABAgQIECBAgAABAgQGEVBvGoTdogR6EdBw0gurSQkQIECAAAECBAgQIECgawEFqa5FzUeAAAECBAgQIECAAIFzAu5bTgIBAgQIECBAgAABAgQIECBAgECXAupNXWqai8CwAhpOhvW3OgECBAgQIECAAAECBAi0FFCQagllGAECBAgQIECAAAECBFYUcN9aEcxwAgQIECBAgAABAgQIECBAgACBhQLqTQ4IgXoENJzUk0uRECBAgAABAgQIECBAoGoBBamq0ys4AgQIECBAgAABAgQGFHDfGhDf0gQIECBAgAABAgQIECBAgACBCgXUmypMqpBGK6DhZLSpFzgBAgQIECBAgAABAgTKElCQKitfdkuAAAECBAgQIECAQDkC7lvl5MpOCRAgQIAAAQIECBAgQIAAAQIlCKg3lZAleyTQTkDDSTsnowgQIECAAAECBAgQIEBgYAEFqYETYHkCBAgQIECAAAECBKoVcN+qNrUCI0CAAAECBAgQIECAAAECBAgMIqDeNAi7RQn0IqDhpBdWkxIgQIAAAQIECBAgQIBA1wIKUl2Lmo8AAQIECBAgQIAAAQLnBNy3nAQCBAgQIECAAAECBAgQIECAAIEuBdSbutQ0F4FhBTScDOtvdQIECBAgQIAAAQIECBBoKaAg1RLKMAIECBAgQIAAAQIECKwo4L61IpjhBAgQIECAAAECBAgQIECAAAECCwXUmxwQAvUIaDipJ5ciIUCAAAECBAgQIECAQNUCClJVp1dwBAgQIECAAAECBAgMKOC+NSC+pQkQIECAAAECBAgQIECAAAECFQqoN1WYVCGNVkDDyWhTL3ACBAgQIECAAAECBAiUJaAgVVa+7JYAAQIECBAgQIAAgXIE3LfKyZWdEiBAgAABAgQIECBAgAABAgRKEFBvKiFL9kignYCGk3ZORhEgQIAAAQIECBAgQIDAwAIKUgMnwPIECBAgQIAAAQIECFQr4L5VbWoFRoAAAQIECBAgQIAAAQIECBAYREC9aRB2ixLoRUDDSS+sJiVAgAABAgQIECBAgACBrgUUpLoWNR8BAgQIECBAgAABAgTOCbhvOQkECBAgQIAAAQIECBAgQIAAAQJdCqg3dalpLgLDCmg4Gdbf6gQIECBAgAABAgQIECDQUkBBqiWUYQQIECBAgAABAgQIEFhRwH1rRTDDCRAgQIAAAQIECBAgQIAAAQIEFgqoNzkgBOoR0HBSTy5FQoAAAQIECBAgQIAAgaoFFKSqTq/gCBAgQIAAAQIECBAYUMB9a0B8SxMgQIAAAQIECBAgQIAAAQIEKhRQb6owqUIarYCGk9GmXuAECBAgQIAAAQIECBAoS0BBqqx82S0BAgQIECBAgAABAuUIuG+Vkys7JUCAAAECBAgQIECAAAECBAiUIKDeVEKW7JFAOwENJ+2cjCJAgAABAgQIECBAgACBgQUUpAZOgOUJECBAgAABAgQIEKhWwH2r2tQKjAABAgQIECBAgAABAgQIECAwiIB60yDsFiXQi4CGk15YTUqAAAECBAgQIECAAAECXQsoSHUtaj4CBAgQIECAAAECBAicE3DfchIIECBAgAABAgQIECBAgAABAgS6FFBv6lLTXASGFdBwMqy/1QkQIECAAAECBAgQIECgpYCCVEsowwgQIECAAAECBAgQILCigPvWimCGEyBAgAABAgQIECBAgAABAgQILBRQb3JACNQjoOGknlyKhAABAgQIECBAgAABAlULKEhVnV7BESBAgAABAgQIECAwoID71oD4liZAgAABAgQIECBAgAABAgQIVCig3lRhUoU0WgENJ6NNvcAJECBAgAABAgQIECBQloCCVFn5slsCBAgQIECAAAECBMoRcN8qJ1d2SoAAAQIECBAgQIAAAQIECBAoQUC9qYQs2SOBdgIaTto5GUWAAAECBAgQIECAAAECAwsoSA2cAMsTIECAAAECBAgQIFCtgPtWtakVGAECBAgQIECAAAECBAgQIEBgEAH1pkHYLUqgFwENJ72wmpQAAQIECBAgQIAAAQIEuhZQkOpa1HwECBAgQIAAAQIECBA4J+C+5SQQIECAAAECBAgQIECAAAECBAh0KaDe1KWmuQgMK6DhZFh/qxMgQIAAAQIECBAgQIBASwEFqZZQhhEgQIAAAQIECBAgQGBFAfetFcEMJ0CAAAECBAgQIECAAAECBAgQWCig3uSAEKhHQMNJPbkUCQECBAgQIECAAAECBKoWUJCqOr2CI0CAAAECBAgQIEBgQAH3rQHxLU2AAAECBAgQIECAAAECBAgQqFBAvanCpApptAIaTkabeoETIECAAAECBAgQIECgLAEFqbLyZbcECBAgQIAAAQIECJQj4L5VTq7slAABAgQIECBAgAABAgQIECBQgoB6UwlZskcC7QQ0nLRzMooAAQIECBAgQIAAAQIEBhZQkBo4AZYnQIAAAQIECBAgQKBaAfetalMrMAIECBAgQIAAAQIECBAgQIDAIALqTYOwW5RALwIaTnphNSkBAgQIECBAgAABAgQIdC2gINW1qPkIECBAgAABAgQIECBwTsB9y0kgQIAAAQIECBAgQIAAAQIECBDoUkC9qUtNcxEYVkDDybD+VidAgAABAgQIECBAgACBlgIKUi2hDCNAgAABAgQIECBAgMCKAu5bK4IZToAAAQIECBAgQIAAAQIECBAgsFBAvckBIVCPgIaTenIpEgIECBAgQIAAAQIECFQtoCBVdXoFR4AAAQIECBAgQIDAgALuWwPiW5oAAQIECBAgQIAAAQIECBAgUKGAelOFSRXSaAU0nIw29QInQIAAAQIECBAgQIBAWQIKUmXly24JECBAgAABAgQIEChHwH2rnFzZKQECBAgQIECAAAECBAgQIECgBAH1phKyZI8E2gloOGnnZBQBAgQIECBAgAABAgQIDCygIDVwAixPgAABAgQIECBAgEC1Au5b1aZWYAQIECBAgAABAgQIECBAgACBQQTUmwZhtyiBXgQ0nPTCalICBAgQIECAAAECBAgQ6FpAQaprUfMRIECAAAECBAgQIEDgnID7lpNAgAABAgQIECBAgAABAgQIECDQpYB6U5ea5iIwrICGk2H9rU6AAAECBAgQIECAAAECLQUUpFpCGUaAAAECBAgQIECAAIEVBdy3VgQznAABAgQIECBAgAABAgQIECBAYKGAepMDQqAeAQ0n9eRSJAQIECBAgAABAgQIEKhaQEGq6vQKjgABAgQIECBAgACBAQXctwbEtzQBAgQIECBAgAABAgQIECBAoEIB9aYKkyqk0QpoOBlt6gVOgAABAgQIECBAgACBsgQUpMrKl90SIECAAAECBAgQIFCOgPtWObmyUwIECBAgQIAAAQIECBAgQIBACQLqTSVkyR4JtBPQcNLOySgCBAgQIECAAAECBAgQGFhAQWrgBFieAAECBAgQIECAAIFqBdy3qk2twAgQIECAAAECBAgQIECAAAECgwioNw3CblECvQhoOOmF1aQECBAgQIAAAQIECBAg0LWAglTXouYjQIAAAQIECBAgQIDAOQH3LSeBAAECBAgQIECAAAECBAgQIECgSwH1pi41zUVgWAENJ8P6W50AAQIECBAgQIAAAQIEWgooSLWEMowAAQIECBAgQIAAAQIrCrhvrQhmOAECBAgQIECAAAECBAgQIECAwEIB9SYHhEA9AhpO6smlSAgQIECAAAECBAgQIFC1gIJU1ekVHAECBAgQIECAAAECAwq4bw2Ib2kCBAgQIECAAAECBAgQIECAQIUC6k0VJlVIoxXQcDLa1AucAAECBAgQIECAAAECZQkoSJWVL7slQIAAAQIECBAgQKAcAfetcnJlpwQIECBAgAABAgQIECBA4P+zd2+/smX3XehHVa3ddkAkxpGQ0HlKmtgOJHkBnfOCE7udCwgRQRJeEi7pdgMiOYTzB5zX80fQ3XETcXmx2wRhQgDJBgWIIIkTN/Bmg4jtJMbiiUi43auqjsYYc1bNus+51qw91hz1WbDpvdeaNS6fMarQHGt+/SN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T5MQbqAAAgAElEQV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AgMFDA/dZAMJcTIECAAAECBAgQIECAAAECBAicFXDeZIMQqEdA4KSetTQTAgQIECBAgAABAgQIVC3gQKrq5TU5AgQIECBAgAABAgQKCrjfKoivawIECBAgQIAAAQIECBAgQIBAhQLOmypcVFO6WQGBk5tdehMnQIAAAQIECBAgQIDAtAQcSE1rvYyWAAECBAgQIECAAIHpCLjfms5aGSkBAgQIECBAgAABAgQIECBAYAoCzpumsErGSKCfgMBJPydXESBAgAABAgQIECBAgEBhAQdShRdA9wQIECBAgAABAgQIVCvgfqvapTUxAgQIECBAgAABAgQIECBAgEARAedNRdh1SuAqAgInV2HVKAECBAgQIECAAAECBAiMLeBAamxR7REgQIAAAQIECBAgQCALuN+yEwgQIECAAAECBAgQIECAAAECBMYUcN40pqa2CJQVEDgp6693AgQIECBAgAABAgQIEOgp4ECqJ5TLCBAgQIAAAQIECBC4OYGf+KlXfjjM5n8qTny9DrPZLKwHIazD/9e9fh3C/zvk9bG/tt9ZCL/2yX/wxr8a8nrXEiBAgAABAgQIECBAgAABAgQI1CXg9/t1rafZ3LaAwMltr7/ZEyBAgAABAgQIECBAYDICDqQms1QGSoAAAQIECBAgQIBAAYGf+KlX/3kI4c8U6Lrb5S9/6h++8WcLj0H3BAgQIECAAAECBAgQIECAAAEChQX8fr/wAuiewIgCAicjYmqKAAECBAgQIECAAAECBK4n4EDqerZaJkCAAAECBAgQIEBg+gJ/6S+/+kPrdfiXJWcym4UfVt2k5AromwABAgQIECBAgAABAgQIECDwNAT8fv9prINREBhDQOBkDEVtECBAgAABAgQIECBAgMDVBRxIXZ1YBwQIECBAgAABAgQITFygcJUT1U0mvn8MnwABAgQIECBAgAABAgQIECAwloDf748lqR0C5QUETsqvgREQIECAAAECBAgQIECAQA8BB1I9kFxCgAABAgQIECBAgMBNC5SscqK6yU1vPZMnQIAAAQIECBAgQIAAAQIECOwI+P2+DUGgHgGBk3rW0kwIECBAgAABAgQIECBQtYADqaqX1+QIECBAgAABAgQIEBhJoFCVE9VNRlo/zRAgQIAAAQIECBAgQIAAAQIEahDw+/0aVtEcCGQBgRM7gQABAgQIECBAgAABAgQmIeBAahLLZJAECBAgQIAAAQIECBQWKFHlRHWTwouuewIECBAgQIAAAQIECBAgQIDAExPw+/0ntiCGQ+ARAgInj8DzUgIECBAgQIAAAQIECBB4fgIOpJ6ftZ4IECBAgAABAgQIEJi2wHOucqK6ybS3i9ETIECAAAECBAgQIECAAAECBEYX8Pv90Uk1SKCYgMBJMXodEyBAgAABAgQIECBAgMAQAQdSQ7RcS4AAAQIECBAgQIDALQs8zyonqpvc8k4zdwIECBAgQIAAAQIECBAgQIDAcQG/37czCNQjIHBSz1qaCQECBAgQIECAAAECBKoWcCBV9fKaHAECBAgQIECAAAECIws8pyonqpuMvG6aI0CAAAECBAgQIECAAAECBAjUIOD3+zWsojkQyAICJ3YCAQIECBAgQIAAAQIECExCwIHUJJbJIAkQIECAAAECBAgQeCICz6PKieomT2SxDYMAAQIECBAgQIAAAQIECBAg8JOGVxEAACAASURBVMQE/H7/iS2I4RB4hIDAySPwvJQAAQIECBAgQIAAAQIEnp+AA6nnZ60nAgQIECBAgAABAgTqELhylRPVTerYJmZBgAABAgQIECBAgAABAgQIEBhdwO/3RyfVIIFiAgInxeh1TIAAAQIECBAgQIAAAQJDBBxIDdFyLQECBAgQIECAAAECBEK4ZpUT1U3sMAIECBAgQIAAAQIECBAgQIAAgVMCfr9vbxCoR0DgpJ61NBMCBAgQIECAAAECBAhULeBAqurlNTkCBAgQIECAAAECBK4k8OM/+eovz2bhR0ZuXnWTkUE1R4AAAQIECBAgQIAAAQIECBCoScDv92taTXO5dQGBk1vfAeZPgAABAgQIECBAgACBiQg4kJrIQhkmAQIECBAgQIAAAQJPSuAaVU5UN3lSS2wwBAgQIECAAAECBAgQIECAAIEnJ+D3+09uSQyIwIMFBE4eTOeFBAgQIECAAAECBAgQIPA8BRxIPU9tfREgQIAAAQIECBAgUJPAyFVOVDepaXOYCwECBAgQIECAAAECBAgQIEDgCgJ+v38FVE0SKCQgcFIIXrcECBAgQIAAAQIECBAgMEzAgdQwL1cTIECAAAECBAgQIECgFRizyonqJvYVAQIECBAgQIAAAQIECBAgQIDAJQG/378k5OcEpiMgcDKdtTJSAgQIECBAgAABAgQI3LSAA6mbXn6TJ0CAAAECBAgQIEDgkQIjVTlR3eSR6+DlBAgQIECAAAECBAgQIECAAIFbEPD7/VtYZXO8FQGBk1tZafMkQIAAAQIECBAgQIDAxAUcSE18AQ2fAAECBAgQIECAAIGiAmNUOVHdpOgS6pwAAQIECBAgQIAAAQIECBAgMBkBv9+fzFIZKIGLAgInF4lcQIAAAQIECBAgQIAAAQJPQcCB1FNYBWMgQIAAAQIECBAgQGDKAn/pp1795XUIP/LAOahu8kA4LyNAgAABAgQIECBAgAABAgQI3JqA3+/f2oqbb80CAic1r665ESBAgAABAgQIECBAoCIBB1IVLaapECBAgAABAgQIECBQROAxVU5UNymyZDolQIAAAQIECBAgQIAAAQIECExSwO/3J7lsBk3gqIDAiY1BgAABAgQIECBAgAABApMQcCA1iWUySAIECBAgQIAAAQIEnrjAA6ucqG7yxNfV8AgQIECAAAECBAgQIECAAAECT0nA7/ef0moYC4HHCQicPM7PqwkQIECAAAECBAgQIEDgOQk4kHpO0LohQIAAAQIECBAgQKBqgYdUOVHdpOotYXIECBAgQIAAAQIECBAgQIAAgdEF/H5/dFINEigmIHBSjF7HBAgQIECAAAECBAgQIDBEwIHUEC3XEiBAgAABAgQIECBA4LTAwConqpvYTAQIECBAgAABAgQIECBAgAABAoME/H5/EJeLCTxpAYGTJ708BkeAAAECBAgQIECAAAECrYADKXuBAAECBAgQIECAAAEC4wgMqXKiusk45lohQIAAAQIECBAgQIAAAQIECNySgN/v39Jqm2vtAgInta+w+REgQIAAAQIECBAgQKASAQdSlSykaRAgQIAAAQIECBAg8CQEelY5Ud3kSayWQRAgQIAAAQIECBAgQIAAAQIEpiXg9/vTWi+jJXBOQODE/iBAgAABAgQIECBAgACBSQg4kJrEMhkkAQIECBAgQIAAAQITEehT5UR1k4kspmESIECAAAECBAgQIECAAAECBJ6YgN/vP7EFMRwCjxAQOHkEnpcSIECAAAECBAgQIECAwPMTcCD1/Kz1RIAAAQIECBAgQIDAbQhcqHKiusltbAOzJECAAAECBAgQIECAAAECBAiMLuD3+6OTapBAMQGBk2L0OiZAgAABAgQIECBAgACBIQIOpIZouZYAAQIECBAgQIAAAQKXBc5VOVHd5LKfKwgQIECAAAECBAgQIECAAAECBI4L+P2+nUGgHgGBk3rW0kwIECBAgAABAgQIECBQtYADqaqX1+QIECBAgAABAgQIECgkcKLKieomhdZDtwQIECBAgAABAgQIECBAgACBGgT8fr+GVTQHAllA4MROIECAAAECBAgQIECAAIFJCDiQmsQyGSQBAgQIECBAgAABAhMTOFblRHWTiS2i4RIgQIAAAQIECBAgQIAAAQIEnpiA3+8/sQUxHAKPEBA4eQSelxIgQIAAAQIECBAgQIDA8xNwIPX8rPVEgAABAgQIECBAgMBtCexVOVHd5LaW32wJECBAgAABAgQIECBAgAABAqML+P3+6KQaJFBMQOCkGL2OCRAgQIAAAQIECBAgQGCIgAOpIVquJUCAAAECBAgQIECAQH+BbpUT1U36u7mSAAECBAgQIECAAAECBAgQIEDguIDf79sZBOoREDipZy3NhAABAgQIECBAgAABAlULOJCqenlNjgABAgQIECBAgACBwgI//pOv/nIcwlv/6I0/U3gouidAgAABAgQIECBAgAABAgQIEJi4gN/vT3wBDZ9AR0DgxHYgQIAAAQIECBAgQIAAgUkIOJCaxDIZJAECBAgQIECAAAECExX4iZ965Yfj0D/1Dz/xLyc6BcMmQIAAAQIECBAgQIAAAQIECBB4IgJ+v/9EFsIwCIwgIHAyAqImCBAgQIAAAQIECBAgQOD6Ag6krm+sBwIECBAgQIAAAQIECBAgQIAAAQIECBAgQIAAAQIECBAgQIAAAQKtgMCJvUCAAAECBAgQIECAAAECkxAQOJnEMhkkAQIECBAgQIAAAQIECBAgQIAAAQIECBAgQIAAAQIECBAgQIBAJQICJ5UspGkQIECAAAECBAgQIECgdgGBk9pX2PwIECBAgAABAgQIECBAgAABAgQIECBAgAABAgQIECBAgAABAgSekoDAyVNaDWMhQIAAAQIECBAgQIAAgZMCAic2BwECBAgQIECAAAECBAgQIECAAAECBAgQIECAAAECBAgQIECAAIHnJyBw8vys9USAAAECBAgQIECAAAECjxAQOHkEnpcSIECAAAECBAgQIECAAAECBAgQIECAAAECBAgQIECAAAECBAgQGCggcDIQzOUECBAgQIAAAQIECBAgUEZA4KSMu14JECBAgAABAgQIECBAgAABAgQIECBAgAABAgQIECBAgAABAgRuU0Dg5DbX3awJECBAgAABAgQIECAwOQGBk8ktmQETIECAAAECBAgQIECAAAECBAgQIECAAAECBAgQIECAAAECBAhMWEDgZMKLZ+gECBAgQIAAAQIECBC4JQGBk1tabXMlQIAAAQIECBAgQIAAAQIECBAgQIAAAQIECBAgQIAAAQIECBAoLSBwUnoF9E+AAAECBAgQIECAAAECvQQETnoxuYgAAQIECBAgQIAAAQIECBAgQIAAAQIECBAgQIAAAQIECBAgQIDAKAICJ6MwaoQAAQIECBAgQIAAAQIEri0gcHJtYe0TIECAAAECBAgQIECAAAECBAgQIECAAAECBAgQIFCLwHd874f//s5c1qsQwjyE9snh9O9zX51rj122jt+81Mb5HtKrm2HNwzzMFvNwN5uFMJ/nF26aj9/ba6vT9WqdBtP56o5r/4X7Y2oGMGjhh817NezyIyPZn9+gwW4u3mF90JhW4dJIZmmhTly3jtuv7fhwXdZxb653v5+v3l3PdMWDxt9sq3UI67AKs1nuaz6fpb/H/8bvzBaLMG+xdrbVatPtOkq0Q+0u8Ab5wgDTjy/tzR7vn3OtJO/TX9Hg8oqeel+FEKe9Xq9DfMt2ezpBtzeQdUhv29n5MT5sp5/ef3HjbD53msbjWs6S1Pn1iPPafy/nuc7DbDbbfGz1GfMXv/Cv/0qf657KNQInT2UljIMAAQIECBAgQIAAAQIEzgoInNggBAgQIECAAAECBAgQIECAAAECBAgQIECAAAECBAgQ6CfwHd/74eXOE9T7T3d3QhrHQgT5GfIzjxmnh/YvxQ8ujHWdW4i95Ae2F2G+yA9vx6fR8xDTTw+GEh903//K33rkmHrwPqSfY+Pt0VXnkgvpgR6NJdeG6EFr16zXua42a3fkolmCiw/3b9e1u2I5cLK75/IrOletYzTgcY+/p7Voww6zuLd2/8SwyTyGUY50067jenYwsmZWOUGxXm1/fkgRL7i8Vdt5nlqrdqef0ohDPPWz3H3+P33fM/t7+Nj7YLPHjqz/4evzAPfyKj12cr/PlcMPiLyP2nFvPik2nzOn2z0+r/Zzqd0/fYc+W33p7c8t+l79FK573DvuKczAGAgQIECAAAECBAgQIEDgJgQETm5imU2SAAECBAgQIECAAAECBAgQIECAAAECBAgQIECAAIERBL7zez+87NRgON9iE97oRjWeV+CkHVgKnDSVJYYETuK1+w++d/997OdtgOWhIRCBk9Pb6XLgpBuCyI+xt/vuWOCk/fk2dDELKevxiK+cN8mN5LBJ+ttB8KQbROl2F/dNqopx5Cn8NpiwOhs4OQzWHJtO3rvbyR7s107/x0yOhgQ6dtvAST/MPoGTY+GwtvWrB06OfI4dzKwJpXXfw/HvscLN2c+DuE+2H1abkFybmGlDc+ckt+0LnPTbca4iQIAAAQIECBAgQIAAAQIDBQROBoK5nAABAgQIECBAgAABAgQIECBAgAABAgQIECBAgACBmxWIgZNuhZOdZ/T3q520SvtVQ65d4aSzOvGB7Rg4WcxzhZP8UH98nHveew3PBUG6D5O3oQCBk960+cIjVWUOWmir0xxpug1F7AchLgVOUtedSiePDZys8mSaEXYDJ+2g8/dy1Z24H5uqO001jhRY6Vgce5s8JJS0S5bHsO1mW5mjXYr9fi+6bCqebGvGDMnu9AucxNEdq0jUNe/OtBnBY0po9Ama7HW5UzWmU+Hk1LptKpzEPdFUxIkLNGTYAicDP29cToAAAQIECBAgQIAAAQIEhgoInAwVcz0BAgQIECBAgAABAgQIECBAgAABAgQIECBAgAABArcqkAIn8Un59qsJcMQn2HOQI5V3eDhPp0rEwxvZvnITOFks0tgeEjiJrZ16YLzzsPdm2g8NnOzP9/Hhgt0Aw3HPTVrgJPfF1WzXe+S1OxhQu9f2ftAvcJI25tE5PiwmcdhUruyRv9rIQDeAkHtvKp7MY8AgB05m8/y9+LN1qmDSXNkZ7lh7aj+00bbb/e8mBHFEaz98kqp4bGa9fcFjAyebLdVUDtm03IQx+r03Lu/ts58xJ/Zbnm4baOkuUv7+Zu5nAidb420wad7ZB9tQUH/J9TqsvvT25xZjfG4+rzYufrY8r4HohwABAgQIECBAgAABAgQInBMQOLE/CBAgQIAAAQIECBAgQIAAAQIECBAgQIAAAQIECBAg0E/gIHDShjiaagBHAyfPucJJ+xBzehh+FsIiVjhZLNI/1qtVCo90MzN9Zn4pcNJ9SD8/j375QfH9EMH+g/592zk3/stBhfMP5Q8KED3lwMk+0nr/UfdVWIdco+ShX518waaJXf/dCh2p0kkMncznIYUNwjys1/Gaw+o723Yu76vz4x9e4eSgvVQW5rHj2LZ6rMJJN7PWL1xybNYXAicX5nAwwyMVTzbv2U4IpRs4yVWVdgNrbbiorXaTRx6r3jR7sg3V9Pwc2c58tvriFz4rcPLQN7DXESBAgAABAgQIECBAgACBUwICJ/YGAQIECBAgQIAAAQIECBAgQIAAAQIECBAgQIAAAQIE+gm0gZNNqONc4OTIA9qxl0v/q/aPfZR9GzjJiZO7JnASH/ReNYGT+XyRqp0c+8oPie/+bEjgJLZ5OehxeI3AyYU9eKbixKk9dSwEkno5+MG1AiebzlK33b2Vqpvs/JmHWVhsvhffKJtKKe17acygR1uLY+gb7sgYDsJTF9/l27W+FDjJ76ddx36fVucDJ33eo3mvbGvg7Pfb3XeHAZUcbGvH3gbgtuGSTsik34TOXrVez1ZfelvgZARKTRAgQIAAAQIECBAgQIAAgV0BgRM7ggABAgQIECBAgAABAgQIECBAgAABAgQIECBAgAABAv0EtoGT9DR8Cla0f5rSIZtHzYc+x95vBJevOhs4ieNdrUM3cNI+eN4GPtqqBE0qIXUocHLZPeYX1m2Iocflgy85FTjp0VA3IHX08tT2OBVOUkgkvTfSztnZO5sASXLK1Uba6/O/5ylwkiufxJ/kkW9cR3hTPbatY0GN1OZmbLMwOzvO3UovfQIn+T04dPIjBE4esuc24Zi8nvufHfF7qaJNJ2yUP0MP90uPrd25JAZOPqfCyTA0VxMgQIAAAQIECBAgQIAAgcsCAieXjVxBgAABAgQIECBAgAABAgQIECBAgAABAgQIECBAgACBKHCswkl8UnoTOokPUY9Mdewx85MBgvwcfxpDHFN8qHvRrXByJHCyP9xjgZN4zbHQyX5YpW1r+MPxh2j5+fOhD9nvtnN5HM1D+Qf9ZMTkHFMRfb72H85v2+z7+kt9nAu0HOmrO+rVeh3mKd2RkyDJJf0zV7NJ/9432B/3sbXYuyZtv4zWzKZ9b+R/7v9sd8qzHEOJgZN5DCXk8ElurWnvXEmNtOk3O/C4ZjcXcsk7/fzI/mu+Ff/Tvsfa8Fm8PI21uaZ9L7VM2yof284v79F8bd/rOi1v9/D+TPoGSfYrHe2ZbciPVmDJgZPDz5fdwEn3s2X4HLuOQeCk1552EQECBAgQIECAAAECBAgQGCggcDIQzOUECBAgQIAAAQIECBAgQIAAAQIECBAgQIAAAQIECNysQBs42QFoHt5OD5/HH4wVMGg62X8I+9wz990qK+3D+zFwkh7e3zy03lYeGBbm6Bs4ecxD413X5xk4OWrchof6rOexMEizL7YVPEZ425wKnbQP/G8CGt2+ZmG5Woa7xWITGlqtV2mbxn0RK97EQEo3W3B8Hx/ul268qv1p97X7YZY2QLLbUk6BpABHE4LZVDjpVMGIM4rjTV8pH9NppQ0HdRvu/HzYTt/andrLKUgS1mG5XIX5Yp4qskTjTeCkKfESx7taxeBXDtKsVqs0h/jfoV/D31fbUFHbV9vG8LY2H0abCE5c521gaVuFpv1+iFVqNsGjToCreV3+qLwc5uo/1tnqi1/4rAonQzeW6wkQIECAAAECBAgQIECAwCUBgZNLQn5OgAABAgQIECBAgAABAgQIECBAgAABAgQIECBAgACBLHAscLJ5IHrsihYNev8HrvMLutVP2gontxs4iSLn4gb5ofyrBE7aChibUikjvItOBE5i9ZLuHPbDOjEUEb+W9/fpIf/8J48nh0Li67fjOwicRKaj4YDtizaBpE6Vn7YKyKYSzhGCdqxt2KQNSqVKJ81Y2429mC+a9TpmmQNfBxGGc5VhLi3JpiJKdw+16ZaQgjpbw1xRaD5bpKBF/NF8PkuhlPS+TIGTZVP1Y3gEZujnQJN+2fFoex3e1smFy/Nvftzap70yy0Gczc+PVJ/pEzi5tESdXStw0h/LlQQIECBAgAABAgQIECBAoL+AwEl/K1cSIECAAAECBAgQIECAAAECBAgQIECAAAECBAgQIHDbAmcDJ1eiOXg4fP/p7r1+BU52QbZBimMP+Y8UOIldHgk25Ko324DCo7fIyQon3bRI3gE5NJIHtlzm6hsxAHGXQhs5oLJer3IFjjBPoZNTX2keOz/O/+juzRwyiP93twZP9N9ct9/F/nzaxEgKuORqQW0ooQ1PbaaV/tJpMC30OszaEMixyTRVZ86tw34IYlMVpPuiVC4o+7ZVXFLYJFUSWiTTPLzoGqvJ5HnEyibxezF4MvRreEgk7+2dr3M2+wNqq+YcDLTZzx3LNL9mPbZhpezRVq/JqZQ2oJP/LnAydBe4ngABAgQIECBAgAABAgQIFBAQOCmArksCBAgQIECAAAECBAgQIECAAAECBAgQIECAAAECBCYpcBA4eUz1hJ4C+w+a5xDD7sP2hxUp1vl5+NksLBaL5kH49sH/+PB7fBB+WJWFTQWLzrg3lSs6D/4PbfcUw36Vjp5cJy87Hjy5buDksWM+eP2J/ZaDDG3QZFu9JAdA1mG5ylU2YthkvVqF+/v7FEZIFUTmsRLFIoRO4OSY/UG4ZG9wacftbalN9ZJjlUdS5KDzmiZgEr+3rYjShFiaucUKJ7P5bghlP+AS5/uYrzZL0m0jjWcWK5qEFBqJwZ3WO4ZL4v/ZvC5Vi2nWogn2dAMnMYTxkPfI8NfsBU56hG0O5rxX2KX9eTZvPmOaz5kcONq6xGvjvtqpvHMyxPKYFduMSoWTMRi1QYAAAQIECBAgQIAAAQIE9gUETuwJAgQIECBAgAABAgQIECBAgAABAgQIECBAgAABAgQI9BPYCZw8h7BJHNVhhZPmKfBOyKNT06KZiMDJsRU9DM2MGDhJi9U+ht9vPw2+6lT7m7BJd7+k0iIpFvAt731vWMW/r1ZhvVyFdcgBlRieSAGKWaxEcaTCyZH+ugGP3G1b7WS1qZyyM68m6HCq0stOIGHT1m5oZBOmiRVEmlBDDn00/247XMdgTfPaE1Z9qmocC3nl+im5Ssw8VokJIVWOycLN39frsJjfhcXiWaRvjHM1k9hvvD5V/XjA1+DAyaxjODBskrZy3CvNOA8CbZ3vt+uxHzaJL47r0/06Flp7AMWJl8wETsbD1BIBAgQIECBAgAABAgQIENgKCJzYDQQIECBAgAABAgQIECBAgAABAgQIECBAgAABAgQIEOgn8OL3ff9yHUJ6inrwA+D9uji4amg/bWxg8hVOrlAN4bDKyfUDJ6eCFpuFHhIGOBGi2NaaaOMfbes5JhFDAd/43/877dnFbB7unt2FZ8/uUgAiBk4WMcgRwx5HioPEUEl0O7YPu4GTJiuSOz4WVOkEpI6/f2Jtklgd5PQbJRfRyFU04p8YlEkVT3Ipl3agOw0cq7zS5614EDpJDrn6SvsnVo554T0vpADKarUMz549C7PZInzzm/c5nJJCPds1yNVR5sl86Negz4GWIy1E3h07a3skW7Q/nnVTuSV+/1jgJBekaSqadKrrdNtpQzdD5/qw6wVOHubmVQQIECBAgAABAgQIECBA4IKAwIktQoAAAQIECBAgQIAAAQIECBAgQIAAAQIECBAgQIAAgX4C5wIn6Xn3fs0MumrQg+apqkBu/qkHTgbNa5DY+Yt3QycjB06arrtzex6Bkxh82FQBSUGMPJC2AMny/j7c3d2F97///SkE8c4774T1Olc3iV+LGBw4kfRo290PSRwEMppKHw9d19z9meof3TdXJ3SyCaDEVy9yxZNjX+24LmcttjVccpcxYLJ9b+cAzjrM5vP0Hnvve98bfv/3fz98/etfT32/5z3fkoIzaTbxmsa1DZrkqizDN/Qg103+pqm/shcAurgn07SboEoz1P3QSQqcnKrWslmr0xPtU2kmD6Pvp+ps9aW3P5dLz0zk6wHbYCIzM0wCBAgQIECAAAECBAgQqEpA4KSq5TQZAgQIECBAgAABAgQIECBAgAABAgQIECBAgAABAgSuKPDi9/3AMj5Hnh7j7j6F3vyv/bcPqI85hP0HrnceFt+vjpFLCuRiD82YFotFevA9F4BI3w3xoff+D3JvZ3MQMmgeBu8+PN633fzSvg+TjymaC2Fs+94+lN/20g1vPKTn7qP62/jCqZb2KlCcewr9RIWTboJhN1gRJ7oKd3eL8Cf+xB8PH3vppfB//NE/GlbL+zCfz1JljqZ8SRPUyOtxtKJFU+kkybUhgFTtI0vGsEf+yt/bua4XYoow5P2ZBtEmp5p31ZFKMDsVT1KVkxN4zWuPzas7tFxjZdtG83ZpdmkeR65askxhi2/evxveeefd8Pbb/yn8yr/9d+HrX/+fMYWRAyfprRivXW3+voyvm2WndRsK2nsLdHpvNNutur2wDbScfP90Aydp7ofvs5OBj2NvydRe02gDlurKtOVv9ta3/ZzJ384zelDIpte+2bxrBU4GebmYAAECBAgQIECAAAECBAj0FBA46QnlMgIECBAgQIAAAQIECBAgQIAAAQIECBAgQIAAAQIEbl7gxe/76HK9Xm3KMByEQS4+VZ0raqSvIw/QjwbcPmA/m4UxAyfd8bVz7xsweezcrtHPZg7xgfzOg/aPDZxcmmsKAGz6i3/ZRgIuhSKOtR3DD/f392mt4waLf48ho7tF/Ps74b3vvQsvffQj4eOvvBw+9IHvzHVEmq24mIWwjJmInEVKwYCUI2iu2fwnVvXY399tsOHUhLuVQeI1nTzIfuGKJit1EEzodtkUZNnpLUVU2qzK7jKmSfSJNLV9tG3dv7sKi8U8rNYhLO5CePfdWK2k+TML2XexSD9frmfhn37mX4Q3f+EfhP/63347fOOdb6ZQSRudmc/mIf6ZzWOcJSOsOpNK1zWDTDxpO8TKM03Q5miGJsN33xNtgKVlzqGzDLAfOOmGR3ba6CxKDt7kUMmxcEq2OhzcZg7NQPr4n3u/9H/9bPXFL3xWhZNLHz5+ToAAAQIECBAgQIAAAQIEhgoInAwVcz0BAgQIECBAgAABAgQIECBAgAABAgQIECBAgAABArcq8J3fmyuctPPfr9JxsmpAF6x9ulzgZNA2uk7gJA6hrcixfbT96oGTg+ouq00w4iGBk5i4iJU0UsWSEML9cpkqccT8ybIJnHz0Ix8Or3785fA9H/pA2sBp767yZk4Zhya00c0QtPmDizmqCyu5CZM0150KEbSVebrN7QdTjnWVzY4PotfrO69tPWJrMYgTC5LEoEsyWK9CLOSyWt2nCicxcPLuchbe+sXPhE+8+ffDb3/l98J6PUthlAicwySzFDhJaxTf87OQXtcatFmZ+LGQqobEnz0ycJI52jIzh4GT/PPd0MqxSkptNZbjwZIYRNmGZU5tgW4QZtAb/sJeOWxL4OQhvl5DgAABAgQIECBAgAABAgQuCgicXCRyAQECBAgQIECAAAECBAgQe4w6HwAAIABJREFUIECAAAECBAgQIECAAAECBJLAfuAkfq8bOrnFwEk26F+H4KFb6Rp9tGt3KjjUaz0fMKH9/mLyoxtAOCjzcaqPpnpFCj90AifLZQyfxIzDOqxX74Y/+AffEz7yA386vPzTfzX88Q/mwEkMm8SwQwxQNNmT/I1jVUGaSiYPmOqmvaGhlWNban4iVPKgcZ140f39Ktzd5UxZCoasm8omzfV5CMsQ4ySxcsj9ehE++dY/Ca+/8QvhK7/7P1IQJeLPVjlwkivJ5Fe1QZP1ptpJJs9hkxxO2VYkOf2ealreVEE5NpV1XOC2CsmJKidx/KfeVzFskoIy5yqZdKqzHB3DI9dr2KeKwMmY7wNtESBAgAABAgQIECBAgACBjYDAic1AgAABAgQIECBAgAABAgQIECBAgAABAgQIECBAgACBfgLHAifxlW2AoFdAobIKJ3n+wx4N76e9e9U1+phs4GQ/QDCbpTXIFSny32NyYT6LoYNleO977sJHP/rh8OorPx2++4PflcIN8crVMoRvfuOdsIyhirsXwmzeRiNyVYwcEsmhhNxmmyCIfbRlUfI6pWvbvX1sgY+GHtoX5hd013j/vRRHtlwuz+61OOZNcufYGGJw5kzyJQdwYmWYu3Afy5uEeXj33ftwt1iE1frdEFb34dmzeXjhhUW2ju5hHt76xV8Kr73xZvjtL/9ermAyi5VK1tsgSRs4aSMim8BJ490JnKTMzxGrPu+Z7dswRUlyrykslNet9c0/y4GZrle02Vb3mV+0asfUBmu6Y2wrm1z/k2EzitUXv/DZXOJnIl+PzONMZJaGSYAAAQIECBAgQIAAAQKTFxA4mfwSmgABAgQIECBAgAABAgQIECBAgAABAgQIECBAgAABAs9J4Du+5/uXIT6W/5gnhSsJnETybkDgGoGQ7rJeo/1JBk6OhBFSFCQnPjJZeso//j/LMJ+vwwvPZuFjL/1AePXjr4Tv/sCLuZDJMoTf+ervhLe/8Hb4b//9K+Eb37wPi7sYpGjKnDSBk+i+Wq/DYtF9lj9W4mirceQuYzWVg6/OGyWtX5uI6Hw/hyK6425aab61icB0qqzs7IUYkmheci6w0o5tHiuQdPvsDDpFMGJQJMxS4OTZsxfC/f19iG/41eo+LObr8H/9n38yfPADL4Zv+QN/IMS21rN5+PQ/+aXw2ut/L/z3L/9urivSlmJZxzjKLP1pVyTWssl0+Xtp9G3gpLkox4VOfx2j3q+akyw6YZNz76VtyCQGTvb20rlxdO32Bixwcvn/U3rM/zdyuXVXECBAgAABAgQIECBAgACBkQQETkaC1AwBAgQIECBAgAABAgQIECBAgAABAgQIECBAgAABAtUL5MBJLA6RH8x+0FdFgZM4/03VhCtXORE4aXbbkcBJDITMYyCkyXSkRNR6FdbrGCKZhfc8m4ePvfT94ZVXXg4f/K4XU+WN+3fvw299/rfCJz/5yfAff/23wjvvrlKoJFY5Wa9Xm+BB/PtyGdvaTRTkf25DLvG6Y1/5fdKGWE69Y5rwxd57an9LrVaxwknadZ2G+rwXt0GKbriibaRb9STRpYous/Ds2Xu2UZH1fbi7m4VXP/7Xwo/88MfCt7///WE+X4T4gfDWP/5MeP2NXwhf/srvhdV8HlabzE4bOMk9xYoiq7hGKfMS4y1HAiex8kyPsiDd0EnXpFvlpA0g7X9W7VdkaiubdCucdFfq3Hvv3Mdgj2k86CP0+ItmKpyMqKkpAgQIECBAgAABAgQIECCwERA4sRkIECBAgAABAgQIECBAgAABAgQIECBAgAABAgQIECDQT2AbOInX93nQ/Ui7AicJ5VI+5fAh+fEfX59chZMjYZNouVytwt3dXVg1SYVFDD0sYzjjPjx7Ng8v3M3CSzFw8vJPhw984I+FRVMV5Nd/7TfDmz//ZviVf/8fwjeXIQUo4tdqvUxBi/kihk/WIQY92p91QyabiippPbeBk03GZLP9+6WzusGPFM/Yr5qx2g21xABHE9k4/gbuVD9JF8R/N4NL4Yr8Nk5VXdo6KfHv61WsQzLPlUdidZPlfa4WE5bh7/zcz4Qf+4t/Pnz7t397/lkI4VOfjoGTvxe+8tWvhfViEd5NVUvWYbbKdUxSviSGWNqoTAz1dJHWufdWKQaI9nf7vuBu4CRffRjGaSbY0WnfV9vgzTzPv3E41kYO4Gwb2RSkaSqznPr0HP8de/ZzevWltz/XLcPT70O94FX93hUFB6hrAgQIECBAgAABAgQIECAQBQRO7AMCBAgQIECAAAECBAgQIECAAAECBAgQIECAAAECBAj0E9gNnOSH0duv9KD6QfWFI+0KnCSUSxVLdsMHl6/vt4K7V00qcHIibBJndDxwch/Wq/vwwguL8CwFTn4gvPrxl8N3xQonTQjiN379C+HNT8TAyX8M37iPgZN5WpflMtbtWIfFIu/v5SoHUHJaI4Yp8n/3AyLdyiP769fK57fIYbWUbSWUJgSyt6D5/RWDD7vhirNvuRii2L5Dc7ik+femmkcTNkmBi1h1JFZ3CfOwuHsW7u+X4S5WfQmrcBejDKv78P/83M+Ev/AX/lz41m/9Q3ks80X4x7/4S+G11z8RfvsrvxtW87uwnOVqM7NYeaYNnDR7vqHL4ZM2dJKCG7NUeSZ+xbjLapbDKm3ypF/g5HjEIw5zP2gS13q/skm8LkVdDtZn655H2I7mOUdKzr7JZwInD/kQ9BoCBAgQIECAAAECBAgQIHBJQODkkpCfEyBAgAABAgQIECBAgAABAgQIECBAgAABAgQIECBAIAt0AyeHD9T3fAh7EziJLR5WMni0dVONILY8n83CfLEIseLF9oH9XMli98H93QfSewVnOgPtBgHyt7fVXy4FS4bMd7et3Qoz+/3sV8fYr5iS9Ju0Qne+28oPD6s/sNtvrsBx/Kt9WD+uVP57vnInJbGpjHHOKQUKmrBIvG4RK2isYoWTZQqbxD8fe+kj4ZVXXg4f+uCLIRYjiX39xm+8HV5/7fUUOHl3tQiLu7xXNqGDVPUi97zaVBfp1uJofpiCCrvVR/qva3px+joXX4jj2K+0sd9H/Pk2GHM4gu3P9it2zMJ8HiMf8/Seyft3EWKlkXlajnVYzGIQ5T78nb/9t1KFk/d927flEc9n4a1P/7MUOPnyV78W7meLsJzd5XaWqzBf5/VIQqtVmM1zVZS86hk4BT+a8idxLVezVVjHwEkDcmwHdSucbAIiHcftJ8vu+6Td3ylclPZK/mxIY2vGkgJHm6ovu2GT9vVDPyP674eHXjlbffELn1Xh5KF8XkeAAAECBAgQIECAAAECBE4JCJzYGwQIECBAgAABAgQIECBAgAABAgQIECBAgAABAgQIEOgncD5w0q+NzVPk8fIYDun5st6XNVUgYrtHAyfp+9vAyX67vSu1NC/chjY6M0kPq+evawZOdgstDJe8TuBk6Dj2Aif7yZgeeyQGF7rrtkjVQGKVklihYxaeLWbhBz/2kfDyyy+HD33oxbCKeYIQwuc//5/Ca3/3tfArv/pr4X59l0MXudRHu3rpv/Gfu4GT9udtVZ8YYtoLyuxtrBQWWZ2xSdmL8yGfi3upbf5MM/uVUtL8mqDFfDaPkZMm9LMNkMVoxny2CvPZMvzcz/7N8OM/9qPhD7/v21IYJVYp+dRbnwmvvfFm+PLvfC3ch1jh5C61M4shjvU63MVwxyrVLUmBk1iRZh37bEIf0SW9X1Pfsc18bWt/8B5NF22/u6mE0lZ/ieNqfrwboNqGT2az2Nd6E0RrAydtlZvW5Zj5xXXo/WE15oUCJ2NqaosAAQIECBAgQIAAAQIECGwEBE5sBgIECBAgQIAAAQIECBAgQIAAAQIECBAgQIAAAQIECPQTmE7gJM8nPtweKxjEKicxfNJWiIgPm596aHx44CQ/2r7T3nMJnPRbs3NXjR04yQVTdkMV/UIUbXWQI6GNgYGTGHBI4Y8YOFnnwMndXQg/+LGPbgMnucRGDpy89nr4d7/6a2E1eyFV9Fg35U9ShY5NVZHYZg5DNDurSTTkPZX22oWCMIdVcPZWpgl9nF2vTZWVM1ddHkjer+1adfZqfF/E0ElKkTQVPmazdYqBLOarsJgtw9/+2b+xCZw0xVDCpz79mfB3X38zfOV3vhaW4VmM+aQ+YrmNeay6sqm8koMlsfkEFiuLpCBOnk/sO+6X5eo+rGI4Zc/1oGrPpkjOYZAn9dEEkVqSNliT1yuHheJ671cOysGjJvySOt22v3nP5Oav+hVja/tdnA67CJxcdTE0ToAAAQIECBAgQIAAAQK3KyBwcrtrb+YECBAgQIAAAQIECBAgQIAAAQIECBAgQIAAAQIECAwTmEbgJD4enh8Q31Q4WSzSo9uplkZ6+H38wEnsLz8Mvq2isP3eMOdTV1+urLDbd9tO93XtA/PdPrrf260IMWzcx8Z3KXCSV+tM5Y+cjDg5kLiaST2mClJwYR0W81lYxzImTYWTu0UIP/iDL4WXX/np8KEPvhhioZEYcvjN34yBk59PgZP14oVceSNW5UjVN9JK5tGt1im8tP1qS2hsq4DE4MS5aeTQw6WEwvnqMCm0cmZJTrW+DWrE/Z8biOPJu7U7qzjjJlizztVe4rTjn8V8HZ4t1uH//pm/Hn78x/58qnCSEyEhfOrT/yy89vonUuAkBneW67vkGMNei9jLcpn6i+/H5XoVZot5+u+qrWwyS9GUHFaKc5ytQqyElOIWnQEeVBNanxBNWZZ5zs20e6Pz3y5hW7lmsVikKjbxT/z7fB7HtM5jbEMpmxBOtju7GpeCPz3eWrMT8zv+OSBw0oPUJQQIECBAgAABAgQIECBAYLiAwMlwM68gQIAAAQIECBAgQIAAAQIECBAgQIAAAQIECBAgQOA2BSYROIlLs6k6MUsPj8c/uaJB+8D9+Qf/Lwc7tut/6dpLPx+yky63dTxwkknaubcVWbZVOU4GTgZUatkf2+WgSTvzC4GTHkAxQHIxcPJDL4WXX86BkygQ8yi/+fn/HF5//efDr/z7/5ACJ3EOMTiSQgqdwEl8wW64YD9wkoTPBhD2wxMH0zqfNUmXX17/Q6w07k3b21kcqZ2RSo/MZ4vm7ZPra8TIzXy2DncxcHIXcoWTv/ij4X1/+FtTZ9EpB05yhZP17FlYrnN4464JnKzv73PgZB4rmqzCbJ4DJ/FPDJrEcEcMusTXxHBHDKbk6inb92mza9NccrgnpzG68+juuRgQylVOjodS4svTeJqA0WJxl8a2XC7DYh4DJ3E8OWwS/xs7Tu03lW8O90TTU+ej5VK86NLW3sxtr7SLwMklOT8nQIAAAQIECBAgQIAAAQIjCgicjIipKQIECBAgQIAAAQIECBAgQIAAAQIECBAgQIAAAQIEqhaoJXCSnlU/UYHgWAWQc4t6KQRw6edDNszltsYNnOwbHev/8Hunx3B8rs8ncPJDTeDkgx98MQ1juQzh85//L+Hn3/hE+Df/9lfDevGsE02IY1rtlAA5DGg05T2aVEGs6HG2xMmQhT5x7fn6Jse73w2c7DUcx94NusQQRgycxKmksFGsOrIKsxDDI+vw7Nks/NzP/s3wEz/2o+F97/vWnOSYh/DWW78UXnvjzfCVr34trOd3YRnrmsTgxmwW7mI2Z3mf2okBj3a1Y+gklk5JFWqa/EgcXYq4pIDH9uvoDslv4nRRLh7TrFAbCInlQfa+dnMb+fXt/o0hk1zNJo4zVjfZ/mzbzHb8h2u9W42lfc1jQicCJyO8aTRBgAABAgQIECBAgAABAgQeKyBw8lhBrydAgAABAgQIECBA4LYF/mT8TXwI4f6PhPDCd6f/GcSwen8Is+8JYf2+/LPZN0JY/1YI4X+GsLgPYfW/Qrj7agjf8nsh/Ov2N/E9/jccb1va7AkQIECAAAECBAgQIECAwFMQeBKBk73/tf9jLu1BQ6yUcKzCyViBkz7hlMshkf4rO6ytbfCj+7pjYz5V4eRYKGd/DLv/Hho2iXPP1SPav/XX2F55qsLJLCzD3SLugRB+6P9n703g7LjqO9/vqap7u1v7bsu7JW8YvMiywcYGs+Ulk0xggvGbmeTNmwDJwwlgJsyb95IABgazZJskk/nMYMDOvJkJk4QlHxbbMARDwJhNkrENxGBbXrViSdbW6ntvVZ33+Z9T1X271cvtVktqyb8S192699Sp//meU1cfus/3/n7u1SHh5IIL1wRBwRyITff/iNtv/8sgnGDCickKlgRjf7ylbcS0k/ifkW9G5JNKOgnpI3NROKkUlYl+8jZWOAn+iAknJmMkMT0k2CCW+uFpmnDytrdww+tfx9Ili6LvERJO7upKODFxI4niBgThxJWWEpJXyTGOvMhJshSXWlvICxM9zD9xIV0kJIoECaVO4/HDaSVhFoJcEhNMhmWTWj4xiaTWWsbaHmOTQuppHX6+Xr8xyaR7nms/zdJV4voYFcASF0l9vS6uRyKchLGOmbvR93KVuhJDncrHHvyamTInzHGkbE6YgapQERABERABERABERABERABERCBE5uAhJMTe/5UvQiIgAiIgAiIgAiIgAiIwLEmcM0A5CaT/BKUrwB3IbAMqH+Zab9Zz6qq6l+H1r87LKrnu3+X+CDwMLgfAV+HDd8G+/hIHSIgAiIgAiIgAiIgAiIgAiIgAiIgAnORwFwQTqYjXdjG9CxNg3Ri39u5dZpCLVPUX0c2txv53j4bo5daemnT61xPJneMd516zN39zz3hpGtXfdjMP/1jWsLJBWuCKJHncH8QTv4rX7/3PlxIOLGZj8kmMRnErIKuisK3UUaIx4iUEPlPVv3UYzs8RWU0i+mupUnTTUK1o+t13jJNkijamHDi7PsyppUknr6G4+1vu4k33PBali5ZjHMen7ggnHy8TjhxCaaaOEtGKUsyk0jwFHknXC/LUgpfhB8ABmKVtRLvQ4fzVoElq8T7tRY8avMnojcxpBI8TAypHiO0bBZDTMuEi6me35hmAkVZhH5MeikK+z4JSScmv0SZqJ5yE1rGvkeMyCYmwYQKK7RHKlWMWn5dAs7hA3MSTqb/1qEzREAEREAEREAEREAEREAEREAERGBqAhJOpmakFiIgAiIgAiIgAiIgAiIgAs9rAg6uuA6SK8H/OrAamA/0x88vnLWjA7SAvcAG4Kvg74NNm3re4TFrpagjERABERABERABERABERABERABERCBiQisueR6+0CJWfyZQJ1g0CvzeoN8b1qCbRpP04QkTcNG8sOFk8NTQHrd1N9LuomNaqL+xpNBeqXQS7uJrnv0hJOZpJtUI6l31c9YOLFrm6QQpY8w1yYQkIeEkyxzvOY1rwwJJxdduDZoCEE42RQTTr7xrW9BmmF5JmVp58b4CpdYskYeRAmXWLCvJX6kmJYR9AhvaoXJGVB4+xQVe70KSqnn3uQNOzcshpgPXKseYY5q0cL6MbGhEipGrfDKZwgiSBhiTB8ZFh/CZbs/+yUmhFSXHKVdjOp3nLQg6zl6NZVwUo4IJ5Zw8o4gnLyOZUsXx/4dfObv7uS2j9/BM1t24F2Kd1ng4oucgWaDM1efyvz5A/gyJ23Et4/SJBRLPglhKlHuMOHFklG6RZFwz9bLpJY5hoWTas1VaSQBZRi69V4LQJWQUo2rTq6p2du14/WSIJckaYMnn3iKvfv2hZqGpRfrrp6bILhMdBeOED5S2SRMQ9c8xvU9/qGEk17eFdVGBERABERABERABERABERABERABGZAQMLJDKDpFBEQAREQAREQAREQAREQgZOcwI0pPH4p8AbwrwHOBlZ0pZgcq/FvAbcJyv8K2f3wvceP1YV1HREQAREQAREQAREQAREQAREQAREQgfEJrL30lUXY7R4204f/zgqqXiWPeDHbod7bZU08SMJm9iRsarei64STmJIwup+pUk7qNJQ4/snHPtXrU6WPdF+rt9Ee3mq8GsbO29i/dye/jFfD2D5H/j4Lwkm1sKa3qlyQFhITHaJtQHBDyty0EhoZNBopr3rl9bz5TW8cFk7KAu7f+ENu/8Rf8g/fuhcyWwwNfNGIqRomFaQFPulQEoN7yzKBskHDNULcrytznO+EpI/SZeQmq1SCSRScbJ2U5m7ElVtJC9a3iRpRpoiCh/MFKSbJOEpLFqm0lNhftLxMhEm8pYBUckYlfAR9I5gJMSUkrPOu5RA9icOfH2fFVPe0GS52xSQKIL4kddDM4Oa33cSNN7yOFcujcGKizWc++wVu+/hf8tSW7eAaeBokVk+Zc+rKZbzun/4Sl17yArBkE58HAccexqAoyhgkU/2Jss+YZJlKJBm5XetUk3hefSNHl6cWTepUkniWD6ZPlINsfsNhaSZBejEpqZ88Nwkm4VOf/iyb7r+f0sY+PBdxnoY1lko+qRlWV6m1lurpHt+oJrnBx0s4Gb+5Kx994J46hXqmbxnH9Lwjp3NMy9XFREAEREAEREAEREAEREAEREAEnq8EJJw8X2de4xYBERABERABERABERABETicwHl9sHAtJO8Efgk4dY5QsvSTh4EvQvk3sPhH8HXbMaBDBERABERABERABERABERABERABETgGBNYe8krC9yJI5yYMJFKOBm1Sk564aSK4KmFkyyD5qTCyR18/b77KIKQZPkeWRVkYdJJMZxwEsQQn+F9H4lrkpgCEmSMHFtnpc8ofRKFEwfWXUzcsB9jdWI7E1ecSQwxhcWOKKXUyShRGAlCigkuPiZ1WNPwTDg1qhmV91WJJlarCRZVWsesCScx7cV5q9cHeccSTmrhxGo3P+TTQTi5g6e2bIvCiWtU6S8l5605m5vf+tu8+lXXkCbQyWOKS5KaBFaLayMmR5BPqmFMJSRUes0oAW1Y0KhTYYKoY1MVJZPUzJmqYyNm4wvJNpWDMjgIf/CHf8yXvvy/aLU7YRKjFDRWOBldXTVzXUqKXW2qEUz9Bi7hZGpGaiECIiACIiACIiACIiACIiACIiACR5WAhJOjiledi4AIiIAIiIAIiIAIiIAInBAELl4A834B/G8ArwayOVy2/Ub6E8BfwIYfzuE6VZoIiIAIiIAIiIAIiIAIiIAIiIAInJQE1lxyvUU9VHkNszfEqdJARl+p94QT2+6dpGmQTroTTmJ/h28Gn82Ek17oHJ4WYmfFne9KOOmFYJzHUQkn0xJOHgoJJ1//9nfI0wZlUQSDwqSEJDETpKQkj0KIy/CuD+/68b6JL9PwfJBBXIpzfSRJMyZoFDll0cZ7+xyVFo42qWuTuBbYc5aKEup0QVwJ6Swuo2XNk7SSHEyEiHkaJmCE1WoDrdJA6vUb2ri6bey1ih8aDXBGCScjwkmaeBrp6IQTk0Niwsnn+ejHauHEOKXDqSjnrzmHd/6bm7n+5S+O+SuJnWMSTUw4qSNDgqBTVVxntUy2ArryXCbUOoZDiCrHJFzOJJmyxKUufE2SNJzf6niSxNHJ4f3//sPc/aWv0LHBBTFotHBS3aCjypNw0uv9OtLuyHWc6V9TZ4iACIiACIiACIiACIiACIiACIjAtAlIOJk2Mp0gAiIgAiIgAiIgAiIgAiJwUhFYdw0ktwGXnHjDcn8D7t/A97efeLWrYhEQAREQAREQAREQAREQAREQARE4MQmc0MJJiE3w1V78iWUTm5mxKSD1bHVLINOTZMaf75NKOHEhd2N6x/AJVbxEYD/yfS+dxeQRorRRnZuY9FFaskhOljqajYRXvep63vymN3LRhWtDnWUBmzY9xB2fuIN7vvVd8rQZ0kecL4Is4UIKia2ZhLLMyIuU0mQTN48knUejbwHNvgVkjT5c0qCvfwFZ1hcEiiLv0GkPkXeGyNsHaLf2UXb24csDuPIQCS1SV5JSxkwSb/JFSrtIqmgU68bSTSyDwx6VjNHlWnUR6xJOYr0THmOSTw5vFwWXcLU6ZiRErZRE4cRx89veMirhpCgt4eRzw8KJjaMMKSyeLHGcv/Zc3vmOt3P9y6+OsoyJJebExFCXmPAShxiFlLGLaCSQZFS5ocqJ3LOuvru7C8KJJZr4gqyR0W63aDQaYZ7buc15QrtdcusHP8Jdd3+Fdm4LK8atdCecHF5kVXttz1TSmBJOJr+Dp/1+0csbgtqIgAiIgAiIgAiIgAiIgAiIgAiIwGwTkHAy20TVnwiIgAiIgAiIgAiIgAiIwIlBYN2VkL4D/L8E0hOj5nGrfAb4Szh0K/y4fQKPQ6WLgAiIgAiIgAiIgAiIgAiIgAiIwAlB4IQRTqrd+LZ5fTjhxBIVjHL4z8hW5/EEBwknMWFlvJSVsbxMi4hHTPuY2dGtT8QUj96PEeGkTvYIKSMmnJhYkJlw4iYUTm7/xB189d7v0Ekaoa1zlk5iqSYliWuSYIkmA3g3H5cuIGkupH/eMhYvX82yFaezYNFyssY8ipCCYmk6aUgtMYuiM3SIfXt3snf3Ng7s3cKhAzvptPbgO3tJaZPRNjsFX3SCeuKyfjNngmTiKSh9rCMyj6kgIykgdbLJ8KKuZJOjKJxkjpvfehM33vBaVixfHHBbCMinP2PCye08+cy2kNDizSgpi6C+nHv2mfxfb34jL7vupUHiyfMOpS/wNhZLF7FElyCCjKSdBMlmkrU0vC4nEE7C8jGxpTJbLLnGm2GEJ00gTROcM8aeFcuXk2UZvhJ1Dg62ufXWD3P3l++hk1fiTXjviO8f8e3j8OKUcNL7HVu3nPHbxfQvpTNEQAREQAREQAREQAREQAREQAREYOYEJJzMnJ3OFAEREAEREAEREAEREAEROBEJXLIUGv8W3NuAxbM4gkHgIeBJYPfwRy+OuoDLwC8DTgHOB06dpevb73nvg/L34bxvwafst8c6REAEREAEREAEREAEREAEREAEREAEjgKBE0c4icaCbUw34SRJbIN5tb1Zwkm9bT4wGivX1JzvY/9IAAAgAElEQVR6EU7iBvzjLZzYGFxIOJlYOLGEk5fz5je9iYsuXDMq4cSEk6/d9x2KpEFJjseSUVKcy/B+Hr6cD34BA/NWsWzFGSxfdQbzF6+g0b+ItLkAkj7y0mE/+SpNlPAmmySkLg3JGYnPoWhz6MCzPLfrGZ7b9TR79zxD6+DPKNt7oRwicW2SsD4TXGJiif14Kya0BNkk/C8KQJF2lE0i/SqRJOaDRPEnLv6Rd4A62eRIE06CcDI64aT08KnPfp6P3mbCydYgnJRWgaWiOFi6eBFXXbGOs886I4geWZaQl3nMbXE23iqVJcyhPexereJLxn0Pi2LTsHozTiKOEckrbqFlLewEkCYilbTbQ5x99pn8k3/yCyxatBBn6wcw4eRDH/oId33pHoY6kaOJK7VwEtNfYmHdXpSEk+n/gyPhZPrMdIYIiIAIiIAIiIAIiIAIiIAIiMBxICDh5DhA1yVFQAREQAREQAREQAREQASOE4Er1wHvB//LR1iACSVPgP8puB+BewyKLZDugHQbfHffxP2/IoP9Z0NyChQvArcKWA9cVAkoS46gtr3A5yD5f+H724+gH50qAiIgAiIgAiIgAiIgAiIgAiIgAiIwAYFzX/Ry2wkfIhTGS7+YKbjxUkYm7muCWIPuE6pN6OMKJ2GruqViVFv3x9uwPhKFMqqM7jFPr+bxRzO2j275Yzb49pLecnIIJ5BYUkawGKJrMTrhxIST63nzm944rnDyjW9/hyJNaBcdvPO4ZIDSW7LJYhrZKcyffxorVqxl+YrTWbJiFVlzgJyEwmeUvhE0lTJt4ZMcRxYevkzxZUJKSiPJSOiQDx3gwL7t7Nn1FLt2Pspzu5+gNfQszaxNM/UUrUESV5BaP0mBI49eCSY8JMGnMfEhJKBUwknUHuyWrLfvz75wYsJGmngaKbz9rW/hDa9/HStXxM+yKcpu4WSbxYeEhBNfFCFWOfEe54uQGpMkjv6BPpLUpJOg50SRo3RhGCabpGlKGeJOqsmsbp04ujEpOoFHFHK65YWQsGJ1lEHTiSKLJZ7YPOVtiqKNLztcd+1Lec8t7+b0008L7UyeGRwcCgknd335a7Qt4STIalE4sYXVnXDSfX8dL+FkpAZXPvbg106oJGsJJzP9F1PniYAIiIAIiIAIiIAIiIAIiIAIHFMCEk6OKW5dTAREQAREQAREQAREQARE4PgQSODK3wT/u8A5MyyhBfwQ+AqUd0PrO/Dj9gz7Gue0i5sw/+VQ/CK4qyoJZWCG/T8I/DJsfGqG5+s0ERABERABERABERABERABERABERCBCQiML5zU24a7P+9/eginJ29MRzhJwub2UQknYdu6bd6vhROrdXTtYyWMOJrRm91HPJUjGXfNaTi3YriU7oCK6dEcaT0yjpE5Gs3anvejUk6GRZeQNlGnZoyMsfv8I0s4ideOR1f/lUAwnTHbOE1WwNeyRbdwktBs1MLJrw8LJ0UB9296CEs4+ca37qVMHLmlazSalCxgsNWHS1eyatULOf20F7Bq1bmkWR9JZtKBpzAhwqV4n9LKWxwY+hm5HyRJGjSaA2TpAI4mCX2kST+uDLkpZGlO3trPs88+xjNP/5Cf7dxMUTxHf9rBtQ+SuTbODZE6U1ryIE1AFlJXSm/igw0zqhoj3GKqSm1ezHrCifdk3cLJDa9jxfLFQfIoLOHk05/nox+/naee2UbpLOEkCQknmXNkiaPsdILsYcKJscuLHG/rK8vIsgZJasHIUQSzezWmtoy+r7rlhOHVXN+Eo6QxF/q2ukKCiqW6mNxSmMBTBnEmC+V1ePGL1/OBD7yfU1efUgkv0GoVfOADH+ILd/89rTymylg/c1c4Gb5TJJxM501DbUVABERABERABERABERABERABESgVwISTnolpXYiIAIiIAIiIAIiIAIiIAInJoGQKHI78H/OsP7N4D8KjdsmTy6ZYe8TnrbOUlB+B/hXwLIZ9L4D/G/Api/O4FydIgIiIAIiIAIiIAIiIAIiIAIiIAIiMAGBbuHEmthmbHuML2j0jnHWhZMq7yEknFhCQUgpqLapx4iCUcVNnDQy0m4iAWR6tY/PZDx+Yb987wgnbFmWcaO/HYXFUVTzVpZFYGOHjcFqiGMcEWss2SFIAhOkwYwWTuoS6vPjNetzD+cX28XXx5d2TDwIr3e9PG7yS7QwwnhMPPHeBIM8pGSkqaPRTHjNq1/Br//rf8VFF54X0i5KE07uf4g7PnEH3/zWvSEkpFVm+GyAVrmINstYsfJizl17NStXrqHRmM/goQM0myXNvpK9e3/Gc3t2cfDgQQ4e3Mfg0E46xX5KHGmjQX//IubPX8bixatZvGg1A31LSOgPaR9J4oNk8rNnH+fJJ3/Ijp2bobWHee4QqT9Iu7WHBfNSXNGmLKzHJs41KMuU0u43ZwkntXQCzpuwYeEWJsFY+yrmpZ4Sm984GROQHm5YzYWJITY/JrJYt1HUaGSOm996Ezfe8DqWL1sUk2Q8/O2nP8dHP3YHT23ZHoQT77IgemBWT1GE/JU0qdZFcJhsDBZ/kpJmjeHrxDVogkcodtSaHs5vmejG6GoeEk6CJFJ1U5bgS5zzpM6TuJJOZ4jrrruaW255F6eeuipc0h5DQwW33vpB7vzSV4NwEhZL0GVGEk7GW63HK+FkBJIrH33gHiWczMJ7proQAREQAREQAREQAREQAREQAREQgVEEJJxoQYiACIiACIiACIiACIiACJy8BK46FcpPAddNc4yWXPIZcP8d0m8dW9FkbKXXLoTWjeDfOINxDAJ/DNwKGzvTZKDmIiACIiACIiACIiACIiACIiACIiAC4xBYc8n1hfe2fzxuue7e/D8iLEwf3fSkjR4STmZFOKkFjHo83frH+Ikf0x95PGMi4cReGFewmMaFTDipRZKytE33toc+JrwUJgRU1w/7/CvBxL4O+znjyCbhqQpH6U18GJFM6vPG1j12jPXfxxN5ghZRIe7+fuyaG56ZYC90zU+QVEpzDoIvkKWe17zmlfzGm9/ERRfEAGATJTZtfIiP3fYxvnnvvaRpRpsBOm4eRXYKK0+/nNPPupzFS9fSaC6k3W7TbBSUxW5273qS7VsfZfeubQwePEinPUh/06SGNrnPKXyJJyNtDLBg4aksXnw6q1auCY++vnnBw3BJTukPsfPZp3j8iR+ze/tPSTvPkvm9OL+fZprjyhZJSP7oA9+g8FlI7yhdEYQT0yACk7KB8yZ6WMfHWTihFk4gsXkoiyCfxLScoBDFSalEMBNOwkQdZnGMLyENiyeTRABFOaQSRUINth7s2SjOmHCS50Ncd+3VvOeWd7H61BWRowknh3Ju/eCHuPNL99A2Z0nCyTTebabXdDaEuuldUa1FQAREQAREQAREQAREQAREQAREYAYEJJzMAJpOEQEREAEREAEREAEREAEROAEIXHFeFEa4eprF3gP+LeCenFuSxvp5wNuBXwcumsaYbNfE56F4E/zguWmcp6YiIAIiIAIiIAIiIAIiIAIiIAIiIALjEDDhxLZgj8gCI1uGTybhZLzJP1ygiBvipyfLjL+sJhNO7IwjkU6icBKTaEw4scNSS+rkk+BmWCKIbcofPmLiSZpawklMQZlorOG8EEoR10K3BxDTbw4XB4aTJ8wyGOOKDF+rkk5GCSdd1+km6bqEE1+PMYzZxlvSaCS8+lXX86Y3vZELzl8znObygx88yCc+fjv33vttnEtps5CWX0j/4rWsfdErWXXaRRTMD2NIXJtDB7ezbcuDbHvmhwwd3I4vDgaJoWmcOgWuKCldHoSQvPDkNrx0Ic3+pcxfcDqrVl3IqlVnM2/+Cvr6B0gaGYNDB9m+YwvPPLGJfc/+CN/ZSX9jEFceJClbpq2QuAGKPKUko7TkDpdHuSTmblTCSQZBRCmOa8JJ4S2Fxap24Y3CZBMXpjnKJiYoJWmKt8QTSzhpROHEGFu7aqWNH+9TvR4DeybWFYyKiTlBYgnre6SG1JUxYSY/xLXXWsLJu1l9agxYtlMOmXBy64e460tfpa2Ek6P676CEk6OKV52LgAiIgAiIgAiIgAiIgAiIgAjMFgEJJ7NFUv2IgAiIgAiIgAiIgAiIgAjMHQJX/DI4S/a4YBo1PQT+Y9D5K3hozzTOO8ZN150N6f8B/p1A/E1wb4clvfw2bHy2t+ZqJQIiIAIiIAIiIAIiIAIiIAIiIAIiMB6BtZe+svDeJ1EiGEnfiNKCDyLDTI7pSRtHP+HExjCV5FHXPL3ax6czlXDSSz3j9Wy1dYsjRVFWAkhMN4lCyMiZLnEhiWJ0cs1oYWSk/UjKTcyuGPWfiZeB9V+9GlaRyS5hLYVRdp0Xa+9l7GVRkoRUlth3/bUsC8qyw8BAk1e/6hW8+c1v5AUXxoQT63rjxof4xCdu51v3bcD7Bm2WkAycxmnnXMlp515Fc/4K2oUxGmLwwDaefuJ+tjy5kby1nXnNDqlr4YtOSCFpFBlpkUBa4FIfhIfcl3SKjNw3ycuF9A+cyimrL+DMsy5m2Yoz8K6f0rsgp2zf9hCP/eQe9u99lHnNQ/jOXhquQ+odKZaKklJgCSdQuk4llsQ0E1c2cX6OCSfOkRpkE55CUk811/Z9atKMw2UplnBi4km4j+pbe8Q8GXcdRYFl4iOsq7CgHD6km8QYH1OnLN3EHmXZ4rrrruaW97ybU09ZOhywMjQUhZO7JZzM5K18WufM7F+LaV1CjUVABERABERABERABERABERABETgyAlIODlyhupBBERABERABERABERABERgLhG46noovwAs7LEq+5jHO4APwManejxnDjS74mpI/gL8+kk/znB0pZ8E3iHpZA5Mn0oQAREQAREQAREQAREQAREQARE4YQk8X4STqWQTm8ATSTgxESgmnIyIQpZ2MiKcdMkjQdyIS9Re7044OWzcHkzq6D6mFnAq4aS+Rki6GNl6XrOv+7E662SWiW4ck2dMOLFHqNv+mJhRCSdLly7i5S+7ll/91X/BxRdfQJpCu1Xyve99n09+8pPc++0HGGyn0DiVpSsv5qJLX0H/onPwSYPCdzg0uIPNj36Xbc/8gM7gM8zva5P6Icp8MIgMFjbS7+aRmBTiTQbxZjYEK8LSPuzRLvop/Dz6Bk5h1akXcM6ay1i09Cw8A5RFgwMHn2TzY19n2zP3k/hdJMU++pMO5CUJ/UAfRZlQOI9P2vikE9JVgnwxSjiJEsqoqBkTj+LkDYsV47OsIkFCHokxTKKsUZakiaeROW5+603ceMPrWL5sUWTs4W8//Tk++rE7eGrLdkpiwolJOCMJJ1FOs3STkHNibExuSjOSLCMxAcW8kNKSZOLcTXqMk5ozag0O/8WEkzjuIJzYlDj7WlIW7Uo4eRenVgkndpolnHywSjjpKOHkqP5bNdU0H9WLq3MREAEREAEREAEREAEREAEREAER6JWAhJNeSamdCIiACIiACIiACIiACIjA3CdwzTJobwTixzROfViqyVth0zenbtpTCwc3JrA5gY0FrFsObjX4bXDe7tjDp+rfWo/+aMyeuj+sUQLr/x/gvRB+697D4T4L/k2wcW8PjdVEBERABERABERABERABERABERABERgDIE1l1xvdoHtIx+VcBL+ZhvfZ7iDeGpJobuQo59wMheFEyPQS11jF62lmtTn2Yb/NElI0ypRYngvftAAopAw/FMb+35ERKn7rec+zDeEvkZN+6jIlNFpJl2RJSNJKyYhmBXQlXwyfK3qk0YSM0TGLIFudcIkhZBkEVWTqmUt13iyFM488zTWXXE5K1cuj6JNUbJl6xZ+cP8PePSp3eTJIuYtWsvqM65kzYUvwSfLKCgYHNrD9q0P8fQT32Nw72aabi8DjQ750CCZg/6+gSA1+I6JHyZqRBmpCKZDAIRLUzq+QU6Twi8gaSzj7HOuYO0FV9PsW0FrqIlLnmPHjk1sfvQ+9u95jAb7mZd28J0ciiZpOmDuSRBOyqQVpJOEIqSHJEE4aeBdGR7HWzjxiQknxiOuqZBwElJHwPJsbK5NOkmGE05MOAmKS/jjrc0kRxjfOD9d7J75eMH4vhRriOvVhBOTZ/J8iOuuvYZbbjHhZHm4mr1+KCScfJC7774HCSdH95/AGf5zcXSLUu8iIAIiIAIiIAIiIAIiIAIiIAIiMJaAhBOtCREQAREQAREQAREQAREQgZODwPrVwJ3Auh7H80k49Bb48YEe24/T7PIlkF0F/pXAJcBa4CwgbDwBsuqr/Ya4/i3xc+C3gHsE3D3g74KN28f/FXGvla27DJLPAmt6O8N9CdpvgAcP9tZerURABERABERABERABERABERABERABGoCJpzY/vZ6t3e3ACHhZObrpJY4unuoEynG9jpd6aROMrF+TD6xtJM6tcSSQer0EOvXEi1iGsrolJPD0jJqqcQElUoqGHf0Yw2k6rzaFTBpJNSSxM3+w0d9XhBgPOXYRAsTCWrjwEOWpthY7KkkScNX+7vJBY2GvdbGJQUDA/3hOR8SO0xi8bRabQ7k83DzTmXZyhdx1jnXsHTFWkoW0+4cYMfOR3jise+wf/ePSYqf0ecGabgcn3tS1wCf0e50IOmQZBbcYc8lFgoSZAcTLCzxxCcprtGgYD6dcoCFS9Zw/oXXcsopLwCW0MiGeO65R9j8yH1seXIjDfbR54ZwlXCSpP3k1l8QTobwSYuEPKScBOGkNOHEh8fxFU4SSpdiGpIJJ1E2iTKJsbCME1tPpU17mpI2G2ENDMtNlSnS7ZOYLDJqeUxyq1lbE1tqgSkmnNTSia03m6NKOLnuat7zHhNOVoYeg3DSaoeEkyCcdKyx/ZgzjiCIMhP8IDNccvjVuuAjVyq6xz65mOfKRx+4Z4yZNfP3pGNx5pHTORZV6hoiIAIiIAIiIAIiIAIiIAIiIALPewISTp73S0AAREAEREAEREAEREAEROAkIHDVmVB8BtxVPQ7mZtj4n2YgeTi46kooXwNcD1wGzKseJpdM92gD+4D9wAbwfw35vfDgzul2BFetgfLjwKt6ONd+43sbbPztGTDooXs1EQEREAEREAEREAEREAEREAEREIGTl8C5L3p5/UETYZBRUnDDm8VnOvJZTzip0laiQJHgTKIYVhoO3+Z8+PVjm8kSW+pzplf7+ISmI5zU3Ed6mnjbttVmjzQ1gcQFCcNSToKQUZY0skYcZJ3GUY05pkyM2TRfJZCE8Vb9Wg1BGJkgGeXw0dp6qXSlGEgSrxMkia5xVOkUdn6sYoxx0CWc2IZ8q6HITTBJaDSaQfTodNphXM1mRpJ62u0hyjIPwoklolh7u3aWZbTccsq+0zjl9CtYc/7LyPqWkTUXc/DADp58YgNbHv8+SWcrDb8Xl+8nKQuajQEcGXmRhnGUySCFa4OJH76Bc2mopyg75Ca8ZC7IIAV9kM6nZDmnnXkFF150HQMDZ+F9iyLfxRObv8ejD3+DrNxDg4MkeSf0adcqTdSoEk5McHEmnJgB5jOSMqU0nuZFjF28Nj8BY3cuzHhrsdYpKkXEVW5ZEHQ8zcxx81tv4sYbXseyZYvCXJpv9Lef/hwf/dgdPLVlu+kveJeGT6NJ7KomnVRzaGvP5CGXJlgOiyWcZA0TTqKqYfMc197IjNdpJr3KCUHQqIST0GMQTqqklbBebf49eedQlXDy7mHhxNoPtTpVwsnXKuEkqiQj0sm44SpV7fVanR3hZGySi4STmf4Lo/NEQAREQAREQAREQAREQAREQARE4AgISDg5Ang6VQREQAREQAREQAREQAREYA4QuDGFzf8AXNtDMSZ3/BZs/GQPbbuaXLIUGi8G9ybgOuC06Z3fc2tLHHkU+EMovg8/eKTnM0PDFy+H4s+BG4HmFOfa5pjfgTX/GT5l3+sQAREQAREQAREQAREQAREQAREQARHogcCaS0YLJ+GULjlgvPSN2RAyJivtsC30Ya93JYwkLiRZ1MJFFDDihvGxG9hHBJJu0SQKEhMdtdDRA7pJm/QqnHTzHSmr3qw/8ky9eT9s7q8lkjBPlYlTEShKR5Y1yDstyiInS5MgY5QhHcThEhMDRjoIm/l9ibeHmQZhA/84As8Eoz2MedXORIzDZ2QqqtWmfhNOLJHFInYtVsTFBBerryzjONIsoSw6QTax+UxNUCnyIODYHLZYTd+iizn7wms4/dz1+LRJq+iwe+dP2fr4BnZv+RGN9i4GkjYpHXyZx3zfwCeJEg+tEPxb+n48TbxxCYvHxJZ8RLxIMwoSOuViFixdw0UXv4ZTVl/J0FALR4tDg0/x/e/8HUVrK2mxh7Rsk7kspNN48z8sxcT+VEkmUTiJOkSdwhFY1rC7JZMehJN4P8WUm8oIClJLlngaqePmt72FG37ltSxfvjhMkLX+1Ge+wEc/djtPPb01yCaWcGLnxNBjYx5vuii92BiiAJWkWRB+RhJOwkDiOLqPaqqnkk6GBY1q0cf7qhbiYtJK4kx1KfF5i5de8xLee8u7Of20VUGcsWOolfOBWz/IXV+6h3ZudRqHkfeU+u2leocZs0hHVz4b732jw33GiFejrq6Ek6neMfS6CIiACIiACIiACIiACIiACIiACMyIgISTGWHTSSIgAiIgAiIgAiIgAiIgAnODQALr/zvwqz2Uk4P7RdjwlR7aVk1ekcHel0Ly/ko0mUmKSe+XG91yM/hPQ3IHbPhJ751cMwCtt4F7LzB/ivMKcP8KNvzP3vtXSxEQAREQAREQAREQAREQAREQARF4fhNYc8nLYozEBMeEyQpHE9vYTfQW8VAdVqrJJmlqaRNx4/lEm8DHF05iistEx2ylnEwlnIxXw2jhZHSN9bb0UF+1C9+G0a2m2Nb40puckdHIEpzPSU2SKONnc5SlSQ2WQpEFcSJkT4QwEktIiY9Qd51YMtM57uH8KTfuh5QThy/LIDVkaRpTMixdwwSasgzySXRAYuKL9RkEFTxFei7zll3OqrMuZ/EpF+FTGOzsZfuTP+BnT2+g2LuFxtBemuQhtcPToUhyfBIZWV/O0lOCytBH4ZpRDEmMWhEfdqki2DEkWULbL6IxbzWnnn41a87/OZJkgNIXdDrb2PDdz3Bg76Nk5W5SP0QjjMF+lBXH50MVacgQCXNiSScuD38Pj+41O5vCSQLveNtN3PD617KsWzj57Be47bbbefLpreCyIOHE7BpbS5VwUvlOcUFGkSNNehRO6vvZvk7iXHTfE2FdBsmlTuuJAkxqoo4voGjz0muu4n23vCcIJ0Uwq0w4KfjABz/EnUE4iQlO4x9T6S9TFNvj/TLl2h95tysffeAeWxQnzNELwRNmMCpUBERABERABERABERABERABETg5CUg4eTknVuNTAREQAREQAREQAREQAROcgIO1v8O8Cc9jNM+QvHVcP83emhbNbnqcij+CNxrej/nqLTcCe4jsOFPp9f7FW8F90fAwBTn7QBeARsfnl7/ai0CIiACIiACIiACIiACIiACIiACz08Cay8dJ+FkFIquZAV7fspEhVngeJyEk25JpPdN4ROPdzzpZDI6UyacDCfPVKkR3pIdbAd+VBZs4//Klas4//zzOfWUFSTepIwcipxGsxnSTXKTTkJaRoiMiGkpYRe/CSexny6/Z0aTOVlmQ68dGv86JSN876IWEkQQS2qxkYf0E5NkzJmqPJxoSDHkVtPOzmKoXEnbrwxjHmrv57GHv8XWzffRyPfQ71shbcQSS3AF3oQT+2oAKq8nSDxkIcHDJ2V43biGZI3S4XNL94C0kZK7xfhsBYuWXsqFF/8iCxevojDhpL2NHz5wJzu2PEDGHjI/FCWJ0pJSbAymTdj4LNUlRJ4E2cSkk+HnjoZw4izhBG5+2028Yc4LJ3Fe4wo9WsJJr6tz5u2m956ghJOZk9aZIiACIiACIiACIiACIiACIiACIjAJAQknWh4iIAIiIAIiIAIiIAIiIAInJoF1L4fE0kqaU9R/CPgl2Pi13sZ57UIY+gPgpvj5lHPmeAiSd8L3/773itb/a+BjPTC6Hzq/AA/u7L1vtRQBERABERABERABERABERABERCB5yeBIJxMknByGJUTRDiZbGP3RAkH3ZLJ8RVO6tCHKIXYcbgEYvJFlUxSSScmjpx77jn8xpvfxGWXvpBmloIlP5ggYYka3odADpMngmziTHCI2/jt3DotZVSaxgxuiyAFTPJTqF5+QBXEksTkixHJpE4wSZKUJAgYMeHCpBpjEUSU6vldrUX8dGvJjx7ex5ZtCeamDB3azyP/+A22PnEfA+lBmnQoO0N4n5NkHpcWeBN0ggMSk0VK42aJJyF2JAopiYfU/lo4Ep9iGSX2KNIlQThZsuwy1pz/GpauOCOc2+ls55Gf/D2PP3IfTfaS+kOk3hQTE11qyScKJyGKJQhBlXBi8smkCSdhdUw8S8GdsT/1mKr4mbIkSzzN1PUsnAQ5JjxGEk7C1cNkH+2Ek5F7Ylg4CZKRcSzHTTgpKxdrqF1w660f4otTJpzMYLH3eEp8P5pirg7rS8JJj3jVTAREQAREQAREQAREQAREQAREQASmR0DCyfR4qbUIiIAIiIAIiIAIiIAIiMBcILB+BfB3wHVTVLMb/K/Bpi/1VvX6fwbcCrywt/bHvJX9hvp/wt43w6Otqa++vgG8p3pM1fzjsNEkG7uGDhEQAREQAREQAREQAREQAREQAREQgQkInLzCycSb8HsRTgzXsZZOKrUkzFSsPqgg43+EiMkmIfEj/uijTilZc86Z3Prv38ell15Eam5BGbfnu9QECoJwYhvx65CTWmkJCkr1/Mj1Z3jbVE7DDM8Op5kgYr5JnAdIqj6Hv68SSEI6SOkpy4IkccNJKDsPJWx6FL5131Nsecaeh/37drL5J99gx5Zv03SDNFxJkXcoSk+SQZJaXEkekksSn1AE2cTkmZhsEpDqZKkAACAASURBVJNQStIyISlTXOlIaVBQ0Ck7lOliaKxg6crLOPvcV7J05ZmUSUbe2cETm7/BIz/+B/rcPtJykMTqpcCZveJM5bBZMtnEJKEonITrBeGkTqSpiE5L+hrRTeJCGi2cNBLHO97eW8JJWGturHDiYjDOMRZOoocVhSPnI0vKDi+9+ired8t7OP20VXGdA0Otkg/c+sHjJpxML9Wk+66RcHIk7yE6VwREQAREQAREQAREQAREQAREQAQmJCDhRItDBERABERABERABERABETgxCNw5Z+C/zc91P2/w8ZP9dAOWP9+4N8BA721P66t7oHkN+H7m6eu4uIFMHAb8KtTtB0E91uw4b9N3adaiIAIiIAIiIAIiIAIiIAIiIAIiMDzl8DJIZwQQjl6TSjpVTixVTEd6cT6Hdt+OpvNDxNOghswOg+k7i+mkVQRDuFrTHtYc9ZqPviB93LZpZcEYcOXBUXRIU2z8DDhJO+SNbqFE/M7ak1nksyMqW+WWRFOPGlSjbJLOAnjDJJJ5eGYJeM9pbegHhNTLCnE82wrY8Mj8M1vPsOObRmNxLNn9xM8+dg32fbMvfh8L/2NJkVRUvgUlzrStIMrc9IyporklloShBBLNrHEEZMbPEnRIC0b4JOYcJIU5LTJ3UJoLmfRkhdy/gU/x5JVZ9PxCXlnJ09u/mZIV+mvhZMiD5JEkpjM4ilD3TYDJpwkFp8SH2GcRyacBMckTOgY4cR5Gim84+2/xRte/1qWLV8c5taafuqzX+C2227nyae3gstCjsicFk5s/r0JJy8Owslpp60cLZx88EPcefdXaeV1Cs7Uy3i2WkznPWT0NSWczNYcqB8REAEREAEREAEREAEREAEREAERGEVAwokWhAiIgAiIgAiIgAiIgAiIwIlF4Mp/Cf4TwLwp6v5t2Phfph7bjSk89mfg3lr9FnnqU+ZGi5+Cewts+PrU5bxkEeQPA6unaPsY7H1hb+kpU19VLURABERABERABERABERABERABETgZCRwMgonU23wHk84meic+vmu8I8Jl8F4wok17l06GdFLLOQinBv+OyKdmEwxHO5Q5WKEGk2EoOS8c8/gve/+Xdatu4wsTUJuRulLWu02uIQ0awZ5YPgwmWNERYhPz4IwMuW9MtqjOay5jdMSSyy9JKaaxKLs78bZ/lpLRvaaCSdUaS/W8GdDTTb8FL7znT1sNWfCHWLvc5vZ+sx9bHv66xSt3fQlDSgzPA186LND4gqSwgWxJE9KSkv0qNJGnE2KSSZFH0nRDCKIDaNIOxRJh45bAI3lLFj0Ai564S+wdOVZtArI2zt57Kdf58lHvk2/209aHCQtLdMkxwXhxB6ms0ThJIonJtCUsyucuAQbQ1gvZUnqPM2TTTi5phJOVs8N4aT3e3+8O0bCyZTvI2ogAiIgAiIgAiIgAiIgAiIgAiIgAjMhIOFkJtR0jgiIgAiIgAiIgAiIgAiIwPEhcNnpkH0ZeOHk13d/Axv+RW81XvnX4P95b23nXKu94H8ZNn1z6souPx/S7wFLpmj7X2Hjm7o+oHPqrtVCBERABERABERABERABERABERABJ5HBJ4PwkkUQWxSK33DTIUxx2TCSTjXBIcp1kUtskwn5WR0XYd/fMhI0kh19VBHTDQJgzLJInRiIkoRhJP33/J7rLvssvCcSRuWTPHwT37K9h07SRt9QWgw3SGaJZ4Q4hHGVl3tWAgnk0WoONNNPC4IJzY+SJM01FsWZRBNQu6HJZ34MozROPiyDGO155/Lz2bzjiVsfrLFvv3zyJpDHDhgwsk3ePrxr1C2dtHwGZnrx/u+kIbh6QQJI7FLliVlWlA6Ez/yyLnMcD7DFf0kRT84q9FSUFp0kiE6ySJorGD5yss4/8JXs3jZ6bRLaLd28NMf/T1bHt9EP/tIi0EsM8T5HJJiWDixGSzJiArQLAsngVhUi7wNdhrCiXcp3sfkGEyCsbmxZJlwxHXkvc1HQppkZFlGklgiSpXCM05ST30rjchT499c3fdcLV+ZnBMPe8Y4FiR1wskRCSdxTU12TCWzdZ97ZLJJYFs++sA9tvBPmGOq98gTZiAqVAREQAREQAREQAREQAREQARE4OQmIOHk5J5fjU4EREAEREAEREAEREAETi4C6z8M/O7kY3LPgF8DGztTj/2KT4O7Yep2c7rFHuD3YePHwm+MJz3W/zPgk8DAJM3sN/evge//w5wetYoTAREQAREQAREQAREQAREQAREQgeNEYErhJO6aHj7G8wQO3xR+hIPxYWt71zFiQJjUkaZpeNSJIrYJvDtdZOym8O7Xxks3sQvNVsLJeH31vvF82PwIYz+MgT1pkkP9Qi2cBAGlFk7O5P3vfReXX3ppJQbA4OAgf/03f8u9930bkweK0lGEPmJGh6V5hEcQCqK6MqVdcyRTHOSOyYyTOM5ulolLQ63DiTMmytTJJqbQhISSKNd4SoZYQ6dxIQMLL6R/wXn4ZIhWvoMd277N4z+9i/a+rQyEbJMUfBoEiXYxVMkrMQmkxH6sZGvLZJYC5xskrh9XNilzU0baJFlJnua0aZO7pWQDZ3DaGS/hnDUvZ/6CJZQuZ//ex/nxg19hz45/pFHso+FbJKXlmRSQ5HhnYovRN6nD6kkqscNkinqeJr8HJ56Oek6tRVfCiS/JnKeRwDve/lvc8PrXsnz54uF196nPfIGPfuwTPP309rBmYvpKZBtlky7hxFJTwuwkpOnRF04sqcfWZ1HkIcWnyFtkNk8+59qrY8LJ6tUrgkRk7Q4dKrj1Qx/mzru/SiuP62T8Q8LJkdzWcaXqEAEREAEREAEREAEREAEREAEREIETgICEkxNgklSiCIiACIiACIiACIiACIgAsO5icA8RfkM64TEEyT+F7391cmTn9cHi24FfO0nQ7gL3Ntjw15OP58YUNn8E+L+nGPc9cOh18OMDJwkfDUMEREAEREAEREAEREAEREAEREAEZo3AVMLJVJ/oH8Mmqm3Gh4kiR1BmV19RNIgygaUoZNnEwkl3vd2iSV3JeJvNJxvjsOAww83UvcsmVYW1aHEYuu5Uh2pjt6V/RD0kJHCYInHemrN43y3v4rJLLyG1bAQPe/bs5Y//9M/4whfvxCcZhU8owsd8mCJgdM0lMKWgDHNp8sPxPkxsGHX4KpGlmgdLIDFJxAZYlkX43h72vYkIbc6if/GlnH3+9aw88yqKpEPu9vPcrh/w+E++xMFnH6GvM0i/pankBY1GRse3cWlKUdi1MrDkjEquMOEE3wzCSeL6KIuUIjlEmbbIEx8frKB/wVrOu+CVnHLqVWGdunSQHdt+yMMPfZVD+54iK/bTR47LiyCc+G7hxLj7kYQTSxMx8eXItvFXwkklrlRGURCMLM2lkXhufttNvOH1r2P5im7h5PN89LbbeXpLJZyYBBM0oVo4qeenTg+ylTS+cGL33ESfKjOThBPCvEOed2javLUP0UjNDcp5qQkn730Pq0+phJPEhKucD37oI9z5pW7hZPT9dLTW+7Tv/1GFKOHkaM2L+hUBERABERABERABERABERABEXieE5Bw8jxfABq+CIiACIiACIiACIiACJwYBBys/1vgDVOU+xHY+HuTt1k/D/jPwL8+MYbec5Vbwf02bPjcFONfDRjL6yZv594OG/5Tz1dXQxEQAREQAREQAREQAREQAREQARF4nhCYSjix5IwpjzkhnFQb4k1UqRJPuuuuxZE5LZxUu+8PJz5WAKkkk8OEE8/ac8/kfe99N5df9iIyC8sAdu3ezx/9yX/gc5+/E5c1IWmYX0LpTRGowkRMrrC5tqSNkLZx/A7TGkwuGo5L6EpjGa6qqtUqHZnbEFVD6UuG8sU05p3F6WtfxilnX0ffwqV0XMnBvZt5ZvO97HnmQdyhHcwzYaR1gDQtgmOSpCmtDiSuYfoErrRq8mju+Aa+FkIs9SMziWWIDill2qBwp7JsxWVceunPMzBvLZ32Plyym2ee3MCjP7mXfGgnjXKQBgVpcIXqhJOSsk6WqRJOTNEY0TQmF4Amn6sphJMU3vG2t3DDr8yCcOIS0mQk4cTmKkpicT1Vq3bUwqp1monEjMPTkxzdwkmjkZK3h4aFk2uufjHvr4WTyoU7OI5wUr8PjJbNZjfhpB7oVNLexHeahJPj9y6kK4uACIiACIiACIiACIiACIiACJzUBCScnNTTq8GJgAiIgAiIgAiIgAiIwElCYN2VkHxvio8n/AqUvwb3/2zyQa//L8BNJwmYscPYCv61sGnj5OO74lXgpkiB4UfAL8LGp05SVhqWCIiACIiACIiACIiACIiACIiACMyIwJTCyXR6PY4JJ5ZuYRu7J9rcXW9on+vCiekNo4/xZYOwhX+UcGLnlaw55wzed8u7ufzyS4aFk917DoaEk8998S6ca+BdFk71lm9iPkJwEixNo4xXN5bTmfexbWdhHViSRl1DJOBCnfVRp9cEkcGuVxbBT8myjMQ5DuUpSWMhy8+4hpVnvZzFq84jdwso28/x7JYH2fbYd+k89whNdlN2dpEkLUh9GHsnt7SUPlLfxFwT73KSxAd2JukUdr3EU6Y5edKmQz85AzT717Jm7Ss4/7xr8X4lQ4e2U+RP8Pij9/HMU5twxV4avkXmSxKfhJpJC7wr8fXgKqHFeRuPWSlRAJrwmJJ10HeqH0NGvSOGtsSEk2ZKSDi54Vdee0QJJ0FdqoSTRqMR0mbivVgJL8P20Diru5rX8e7dIxFO6lCXIJx8uEo46ZhUEh92jIguU8smvd4SY+WZ0X/v/TrmTj36wD2WU3TCHMc/G+mEQaVCRUAEREAEREAEREAEREAEREAEjicBCSfHk76uLQIiIAIiIAIiIAIiIAIiMDWBaxfC0KeB/22StrvA/UvY8JXJ+1v/b4E/mkJcmbqkud3iYVi4Dr4+NEmZlhhjHIzHJIf/Hdj0Z3N7uKpOBERABERABERABERABERABERABI4tAQknUViY6Khfq7fsT3d2JkpuGLefkHJhR7dqMYFwYh1bCkidG2FJEr5kzZozee8tv8+6yy4NQRDW057nDvAnf/Yf+cKdX6K0NA57lDFDI4k+AM5SYapUkUkFhx4ATGvME/XnutUbZ5rECJbqHF/G4k0eKIs8zGOWpeHv7dzj0gbzll/MsjOu5tQzryBpriZzjsE929j6+EZ2b72f1uBTOL+LRqOD9x1KE1dcirOkkSKNKSdJAa6gMGalwycOl2bkqadDTuEXkjZXsHr1OtauuY7581dT+vmUxQ727PoBmx+5j93PPkLDHSLzeUiSSckoijxILt6ZdBLn3PkU5xMcBQllmKOjJZxkzodkkFkRTpx5ES4knIwVTsL8TDDPVahPXPXj3IfjCifO5BbI8w51wkkzNZEm55qXXMn733sLq1eviDKJg1o4uetL9zDUsfWSWJDPUT/GE0+md11XPvKDr0o4OeozpQuIgAiIgAiIgAiIgAiIgAiIgAg87whIOHneTbkGLAIiIAIiIAIiIAIiIAInGIErXgbuHvvAxUkK/3PY+M7wsZQTHlddDuX9J9jgZ1iu+wI8dyM82pq4g0tXQeMxYMEkF3kaspfCd5+ZYSE6TQREQAREQAREQAREQAREQAREQAROOgISTuaicFIvs5hIMd5hgsiIcGLfmzBScN7as3jfLb/PZZddYoETYdO9CSd//KcmnNxNEYSThNISNkxssFAPyzoxcaNKy/ATX3bq9V+7MpNIPFN3Eoc9NpmjZmHl+bLEhJMktTSShLIo8N7EEBeeL8oOLinx/aexePXlnHPe9QwsvIhmuhDaOft2bWbb099j+7YHyDvbaTSG8EUbyjbNLMPnBcEHscSUtKQsO+SFVZRC2rAXaHvInaPRPI0VKy/k3LOvYvmSC8gLg5mSd57hic1fZ8tTm2gNbaeZdEiDGASpa5IXBWb8+MR+BBh/DBhkE5+Q+Eo4MVljVhNO4pzb2skSaCR+doQT4+LGF07iXE6U1DPiV00unFSJJNa84mHCSbOZkbeHaGYmT+Vc/eIred9738Npq1cOa1sHBjt86MN/gAknrbxON6nrOaIsnymX8pHJVxJOpgSsBiIgAiIgAiIgAiIgAiIgAiIgAiIwEwISTmZCTeeIgAiIgAiIgAiIgAiIgAgcGwIXN2He58D/wiTX2wFcCBv3Ttxm3WmQ/D3wgmNT91y4ins3bPjg5JVc8ZvgPjZJG9t18Puw4Q/nwohUgwiIgAiIgAiIgAiIgAiIgAiIgAjMBQIno3BiG9ctVaH7qDd+j33e2sy9hJO69gliGEKwRxRO4lcbhYkMBWvXnM77bvk9Lr/8ctI0vMruPSac/Dmf/+JdQTgpvIUmROnEJJPE/uZsw74latiG/llYmUconNSJH1X+Siyou7AqmSV4DAFBGVIrbH7DfNpYypwhFtC/7BzOWnMty1etp7+5kmYyn7Kzj73P/ZQnn7yf3XseozW0C1cMQXGIgcwH8SS31JTE1pKlnniSpA+X9FOaLFKmtMuURv9CVqx4AatXX8aq5WvIkiV416Hd2cezP/sRjz/6TfbueYwsPUDq26ZlQOlIXBMLaClNinG1cOJJfEpSWr5KEeazTBKKWRROLN3DeNm8p3XCyVvfwg2/8lqWr1gcMQOf+szn+ehtt/P0lu14l4a1EhUg42wt6s/JMd52lqWGJCHhJDNJx+J1whm2RidOaek94cQmNwpUvQon9ViGhZMv30OrE4WT+n1gsnt/Fu6CyGDG94KEk9maA/UjAiIgAiIgAiIgAiIgAiIgAiIgAqMISDjRghABERABERABERABERABEZi7BK74ZXB/BSycuEb/Ltj0oYlfvzGFx/4I3O/M3XEelcqeAn4eNj48ee/rNwHrJmmzBQ5dBD8+cFSqVKciIAIiIAIiIAIiIAIiIAIiIAIicIIROFmEk1o06N7cPSwfdM3JiSOcTGJ9dAsnJtdUm9odBWvPPZX33fK7XL7OhJMsaAG79+zjT/70z/ncF++ixJ7L8N5EgbiDP8EEh6AF4E3UmExwsBSOKYSUGe+vH54nz7jCSUgAqZIuLJnF0j+8pyxNCHFBsAkqTiXRmBfRMjmkMcDCZRdz5jnXsXzZ+Qw0VgE5pd/D7j1PsG3HT9mxYzN0DtI+sIumP0gzaeEbJYVrU/rcLgxlP2XZR0k/uHkMLFjFspVnccrKS1iy6HyydD5Z0k9R7ObZPT9ly9P3s23LAxTtZ5k/v8AXh0iMewhi6Q8qRulMOCmCmmH8E5+QmnDic3s1yCZFJW+M+9ZSpdJM8rPGUUkxY4WTZgpvny3hhCSsuVo4ifdilL9MEhmbJVLLJsNZI+MsnJGlNjPhxNb/wYMdPvyRP+DOL3+NVidKSSPCiZGzyo5e4snMU04knJxg/5yqXBEQAREQAREQAREQAREQAREQgROFgISTE2WmVKcIiIAIiIAIiIAIiIAIPB8JXPnX4P/5JCPfBe3z4aE9E7e58hfB3/l8pAf8f7DmzfAp+y38BMcVbwH3F0BjEkY3w0Zro0MEREAEREAEREAEREAEREAEREAEnvcE1l56vf3/7BhHMJOjSz4Y3lhd7SyfcAv3KGHBpIcoCtCV9GDJCCZDxFfS0MYECedSkjQjzbJgPpS+DJJE4kyWqNM+uraphzQGS2aIX+O+8up6JFG8MNmiTgvpZhC6q86bCZsggtiJY7faT9xZ9Cm6oXa3HbX9PqR41KJCSHWh4Lw1p8WEk8suCykTlqKx57konFjCSRBOXBYTTsLpYfQEV8PkBSt4HDlg+sMff8xjXZXxWtVBJt0aQKRiayV+LUtL2ogSg7fvExce9nxRWo6Lp2npIGkfg0VCmZ7C6WdfxRlnrWPR4nPwtqbSAu9a7H5uGzu3PUFncC/7dm2lGNxF5oZoF4N0ykM4SzlJTf/og6Sfvv7lLFy0mhUrz2XJkjNYOH81jXQp+A6ODrt3P8KWbQ+wa/vDHNzzJKk7xPz5KUVnKDIujYLNgQknIW5kODHE0k3sVUubsdGZ/DOpADQt4cRSSCqGvgxz3kjhZhNOXv9ali+PCSe2LD49QcJJeNXu01BzTJ2pE05sTZlw0mg0wtqz+3JYOAn30ujZHyucdIsf9bo47K2iWvHGLs879DUb5J2hMA7nO1zz4it533vfw2mrVw6PZaxwYuu7WzyL93jkHgcTv69rCF+rQuKwe7ufR7WakYUl4WT67zs6QwREQAREQAREQAREQAREQAREQAR6ICDhpAdIaiICIiACIiACIiACIiACInAcCKy7GJJvAMsnuLj9DvJW2HjLxMVdshSaXwCuPQ4DmCOXdDfBhtsmLubiJgwY55dMUvBjcOhi+HF7jgxKZYiACIiACIiACIiACIiACIiACIjAcSOw9tJXFuCPSDjp3lgdxIfa66hGVaeOhK3cIe2ge7i2AT6thBNzXyxNIgcKXCWQJD7F+RTvM5xrkGQNXNbAJ44iCCc5CZ3qukncBG+bxs1hqSSWMvRpaRJxQ7n1FaQD2/gf+s9JLHqiPg6TTeIoRyeojJ22w6M/piucDPdoddY1DAOzaaplmVBNGFNIJsFqLzjv3DN43y2/z+WXX0Zazepzew7wJ//hz/j8nXdT+pSoYwStoZ6h0EdlDowWXmawMmvFpxYK6i4Op3P41v1u2aT7vBE5oeqlS7SohYBaK7LzUjqkZZuCJj5dQKtcSJGuYNUZL+KMNetYsOQ0XGN+kJdarUP4osWB3Ts4uPdZ2oN7aA8+R6e1n6Gh/ZCWuCyhb8Ei5i1eRrNvBX0DK1m88HQG+lZiVk/qEtJkH3t2P8bWbQ+yY8ePaO/bRrM4QEpMKxke7fB82gIdR14Yvn+qNTdVpMzwmo3qxOijpmL3Q7V+wrIpSRNPM3Pc/NabeP2v/DIrauHEw6c++3luu+12nnpmGyQZZXiLsMKi4BUknGotlmY1uTT0P2HCyTjDHPU+MWqtV2kmXQMJ6zOcEHJgwlLN8yIKJ+0hstTSYdpc85L1lXBiKTZRnjlwsM2HP/wH3GUJJ3l4U6geY+7nkKBTi02xBju/8pxCf5Xi1NNdMd69P/aemLwjCSc9gVYjERABERABERABERABERABERABEZguAQkn0yWm9iIgAiIgAiIgAiIgAiIgAseGwJV/CP7fTXKtXZBfBg9smbjN+l8F/lv4nfnz9/hH6LwCHtw5MYIr/jm4v5qC08/Dxv/1/MWokYuACIiACIiACIiACIiACIiACIhAJDCbwkn88P8xwkmwD/yIZDKOcOLDZnbbEB+lCeyrL0YkCEt9CG0sxiDDpRlJ2sAlCdgjpC6YUGLfxgQHSy6p0z/CJvlKzhhJUaj6C/2apGLXDtvL49GrcDIqxmW2hZNKIBiOWBhfOIk5LMarYG0QTt7FussvjcKJh73PHeCP/8Of84Uv3hVkE3vErfNVg2rAUTqxv4ynhvR+x9TCSeipSzSoe+0KxzhMkJhQOKn6GcbdlTQRrld7KFWZSTlEWg6C68Mn8+gwn6FiHkn/Klae8QJOO/uFLFt1TkgtyQtP4lLIO7gyx3eGaB06EEQGX+YkDUfuC5Jmk775C8iai0iS+fgig6JBlnTIW/s5sP8JfrbjR+zc+TBDQ1vxQ3vpDzJUb4kYvROeoOW4aSeTCyeNSji54RgLJ/UaCPpUveyq+y6szXgbDx8TCydN8vahGQsn9s5QH0nttATDZEQ4GS3ImWjT23xOJJuN5xiNP6MSTo74nlAHIiACIiACIiACIiACIiACIiACIjAeAQknWhciIAIiIAIiIAIiIAIiIAJzj8D6BrAHmD9Jbf8RNr5j4tevWQbtbwMXzL3xHfOKPgIbf2/iq65fAXwWeNkklX0ceCts7Bzz6nVBERABERABERABERABERABERABEZhDBGZLOKllExva2OSCKYWTYR62mTsmduBN/ogPkwESl1CUllDiyJIGmaWcuCQ06/iCoko/iPkfJqjU31XBDJVEYakpwxkhXRJD0E26d4I/r4STCGIuCSdjb5HDNukPz09sOVoKgNQfouEPBUGpUyRBOimTBQzmTdL+FaxYfQHLV5/HwIJVLFm6Guf6KHJHQkqWpMF26HQKiqIgazYoQzoOdMoipGtkaYPEFp+JUcU+9u1+mq3PPMCObT9i8OAW5s/LaZrH1LJ0k2N0zAHhJElSGo0GSWIpJFE9CokiYxyNscLJCKF4d3ZLRNUMV2LZ6IST/maTzhwUTiZLNpJwcozuB11GBERABERABERABERABERABERABCYiIOFEa0MEREAEREAEREAEREAERGDuEbjqpVDeO8nHQ+4E/zrY9J2Ja1//28CfA9ncG98xr6gN2Vnw3R0TX/nKG8B/epLKBqE8H+7fesyr1wVFQAREQAREQAREQAREQAREQAREYA4RmC3hxIZkG8y7N5KHYU6ZcGKyQLUxvU5HsT3qdm4Vf1D6MsgmtnE9SR2NJCNLM1ISCy+hQ0k7pJxYSopJA1USSC2deFNQkiChROFk5FEVaLkqFLYxvj6GN+/XO+Xj17iJPh6h+QmecFJLATaWE0k46RacwryMsTpS3yKjE8SHTsfWRpOsbyHtosGhTgqNJfQvPIVFy87gzHMuptm3iCQdoJENkLiMLGuSl9Bud2g2+6PglCS0Om2KvAVlDv4Qgwd2sWPrw/xs2yO0BreRuf04DoIfJG+3aSR9R5wY0/PbxXEWTmwFpWkWhBO7D+NR3y+jJ2jWhJO+PjqtwTmXcDKhcFK9H/Y2p6589IF7Tqik62MmV/UGUK1EQAREQAREQAREQAREQAREQAREYHwCEk60MkRABERABERABERABERABOYYAQfr/wy4eeK63Gdhww0Tv/6KDPY/BFw0x8Z2PMt5D2z8YNdvrcfUsn418BNg4STc3wAbPnM8B6Fri4AIiIAIiIAIFl8/GQAAIABJREFUiIAIiIAIiIAIiMDxJjBrwknXRuognoSBmegRLI0RIaBL6hiWBJISb8pHAa6M6SSOFJc6SBy5JZjgSbOEJIHEQ1KUpJY04VJIHR0LUQjShCUr2EXjV+9dSEFJXVoln0SxYjhJJaSohKuPFk7wVT9hAMPTdKILJ6XLKHxSKTcjKRSBiU1WGOqRbRuP+lCVmtKVbFH3WssGNl9jgi8OE0dq8GNTIaYSTkwISXxBI8vCvOd5AT7BJU0KGrSLjHbZR9JcxNKVZzJv0QqWLj+NJUtXUZQwMG8Bff19mOfUyPopC8ehQ21arTZlfogD+3eze9cTHNy/nUMHttE6tJPUD+LKQTJXkCYlzqXkpY3aBKhjcMwR4STLsiD6xFvfOHSbWZHDbAoneftQ4J34Nte8ZD3ve+97OG31qnAdu7sPHGzz4Q//AXd9+Wu0cnuTqB/2+sgKtPeVmM40/GYS3x1G3Q5RVpvqqIWT0eLJyPvhVOdXlCSc9AZKrURABERABERABERABERABERABERgegQknEyPl1qLgAiIgAiIgAiIgAiIgAgcbQIvWQT5I0D8Lee4h3szbLhj4tev+DVw/+NoV3qC9f8MdNbDgzvHrztIOn8B3DQJ9/8BC34Tvj50go1d5YqACIiACIiACIiACIiACIiACIjArBE4YuGk3pA9rnAyukxrMpJ8UG/kNhmlwFEE2YQgnNiH+meQpPgkxfaIt/GUpWkhnmbi6E9TmqallCXeF/gkKg5BdXFdGSYmnVTXHd72XieoxNbhLNtY3r35PDzblWZSj+SkEE5Io4hjW+fDGGty9szhcsB0F9tcEE6cM6nGJrUkSxxmkeTtDmnaoNEcoChTDrUh9xlJcz6la9A/bxFLlq/EJSlrzzuP66+/jvnz5+N8k33PDfKDH/yQh//xEQ4e3MPQ4F4GB3dSlnvptJ8j8QcZ6EtJTHQxorYuSShNfOpOzpkuzOm0P47CiY3VmFvCiYST4NhF7ar62j2NY+WpSX52KeFkOutfbUVABERABERABERABERABERABESgVwISTnolpXYiIAIiIAIiIAIiIAIiIALHhsD6VwL3THKtfwT/Wtj06ARtEli/AVh3bOo9ka7ipkgoWX8d8M1JRrQd/M/DpgdPpFGrVhEQAREQAREQAREQAREQAREQARGYTQKzIpxYQV1yxigpoyq2zgToFk7CSyFSIA+6hyWbJD4Bn4VHToPcZbRJaXnLJPEkScq8RspAltD0JUnegbyFK1tVX7bB32QWZ4EWeOfj13D2cBUxxcMSL+xPSPwozRIYhfb5KJzMSsJJVyJE9+b6Y5pwkjYok5ROu10l4ThcEbQIsqQxLIMkWTMIJkPtNvsPHqB/oD+sI5NN/u07384pqxaGZbF1yxB/89ef5e67/569e3fhXEnWyGk0CvJ8EF+2omhhyTzehJ6EvChCHM/ohIzZvHvH9DWHhZOx7taMEk6cpaXYvRrTiyy1pr+vD0s4yVIf3gPmQsJJt2Qi4eQornd1LQIiIAIiIAIiIAIiIAIiIAIiIAIzJSDhZKbkdJ4IiIAIiIAIiIAIiIAIiMBRIOBg/YeA352k70/AobfCj9vjt7niZeC+cRRqOwm69J+H/FfhwYPjD+a8PljyKPgzJh7sVOkyJwEmDUEEREAEREAEREAEREAEREAEROD/Z+9NgOw4zjvPf2ZWvdeNq4FunI3GzVMSCRLgAZ6W7F3buxOyV5I16411eCe865FmZcmxMzp5gNTOjGhbFCnNzsaaskmRluSZkCjH8BBpniJlWSchSpR4gQRAoHGD6APo672qytz4Mqvee32iTxIA/8V47EZ3VVbmL796HQS/X/9JYAICsyGcyPCFnDFWg3Xj7UcJJ95wSHwDv2/Wh/GyiXUxKraEqisjWrAEzYuXoVyeB2UiZIP9GDrRjXTwJEyWoEnJKwVcCitiic4g/1idwSn5szT9i24iH/MED5+ior1s4sUTJ8LLFIQTCVIZxXX0V07FY9ytkY78QiDwnoyMLdkZjQkk8g2Zs6wspMRs2tCBW7ffiEsvuRjGR20AvT19uP2Or+Chhx+BVRGyCRJOTlvhxBdZnVYIjqh/YaTUkUAh1QpGaWjngmzi03Pgk3S8uOAkRMdIIA5MpJCmQyiXI/T3n8BvXH81brzhk1i/rt0LJ/ve6MLd93wdjz3+PVQqg15KqVT7AJ0hiiTJJEMm3hQMrDWITTPSLIHTNohQb8VxmgknRXqOPPPvROFkvGd/8uWgmHDyVjw3vAcJkAAJkAAJkAAJkAAJkAAJkMA7jwCFk3fennPFJEACJEACJEACJEACJHD6Eri0HdAPAtg6wRy3ATt+Mvb3t8aA+2tA/cnpu8a3dWbdgP0XwPM/GmcWIvx8E8D/Mv4s3deBn//x27oK3pwESIAESIAESIAESIAESIAESIAE3kYCGy/6jQxQoib4xvupHoVAIs3lxWv4GNLcP/6oCg5GW1hpzpeEEx3DSrKJjWHNIpimpViyciOWdZyHeQsWQ6kS0qF+dB87hK7DnRg6eRx2sAfNqADZIHTsoKIUiRUZIIWKHFKXIrOZT7KQ8UVqsbYQTyTjRJwASUgIYkDjmuTPfl257RDOLo7653JOY2P9yDVPWTwputJrrkIxXw3rHCIRb2wKJykv2sG6DEY7bFzfgVtu/iwuuWQzIh30lO7uPnzpji/joe/+IyzMMOGkbnE4yF7MqnAickeDjORp5evxX5eQmRGlUYgjjef6y0bUUI1nQ2hNbW+cQ2YcUpE9ihAdK2EjIp+IaBTEJpsFqcdomUiK2Ih0lAI2wdXbLseNN34a69evgc2AvXsP4977voHHn3gaJ/tOAlohcwkyLznlD48ysJKWY2X8GMpLTuncCidjSiaNUIvaDcKSr1HrfL1LvcQG+PjHPooPf+j30LqkxT+rsp5v3/8A7vrqPejcfxiigjkl3Lyt42tOaamXUJNWnhsl4o6GMVFIetEi9MjmDH8uak9OQx0ML4K6UDV8z3OpqiHhJMssyqWSTziR9xDtqlNIOAm113gPLcvwNesjknzxep1rWO3lz8l4b2kC0JdVWPvw5z6v0JH2zbhvjxROpvrziOeTAAmQAAmQAAmQAAmQAAmQAAmQwKQIUDiZFCaeRAIkQAIkQAIkQAIkQAIk8JYQuPQyQP80/9WTY93xTcC+C3j+2NjTuXQdoF8AsOgtme6ZeZP/G9hxy/hT3/K7gPpu/itAxzrtp8DgdeMnzJyZUDhrEiABEiABEiABEiABEiABEiABEpgsgSCc+OiMmmgx2Wsbr5mJcKJs6tM4HDSsMkhtCYmLUV6wGm2rzsey9guwoHU9SuUFgCpDuQRppR8nug6j580DOHnsAKq9R5ElJ+DUAHQ0CKf74dQgHBJYl6JUakaWOp9CIbKB1tIgL83hFg5W+uh9Z7nvLW+0RfLGeN+2n0slnk8tdSTQqgsnw6WVguW0hZNh9woJJ9LgXxdOMmit/BqF4cb1q08tnIgU4fWSPAIlX9CsCye57FGk30xJOBlhoownnBS9+7JlOpeB5H6SbmONpN7keyV7K2k2KqoJJ5JcIvJFpDWUTRCLRGGrMC7DNVddgc/d+FmsW9eOTISTfYdw731/h8eeeAI9J07UZAQxFGzBUoQTLysIV5FO5ObyeM3hMSXhJE92OYVwIrP+1lsonAxP/AjCyUgZpJbiQ+FkDotp5kNPw1mc+U05AgmQAAmQAAmQAAmQAAmQAAmQAAlMlQCFk6kS4/kkQAIkQAIkQAIkQAIkQAJzR2Dr/wbg3gnG/yaw8P8Anhka+5wt1wHqKQDx3M3xTB9ZfRl47v8afxXvKgHN+wCsGOecgwD+Z2DHD850Epw/CZAACZAACZAACZAACZAACZAACUyHwIyFkzznQLSNkQknQRIILcgjEyuKr/nW8ixBHIXkDatiVGwJmZ6PpasuwPpzLseS5edARW1IswhDldDE31SSJIkhVCsnMdBzFD1H9+NE7wH0nuhEkr6JKOqD1gPQSBAZBZdqIFXQiGHytAZnEwAJlJbUBuNf4SjyTMKfiiZqSRYp0k9OX+GkHdtv/hwubUw46erDl+78Mh56+FHPWF6hqf/sFU6UGEQq8wkmRcaHl2yUgZNAH/noQtpHZAxcmqKkFLTIT87imqu34VOf/QzWbVgGCfB4Y+9R3Pd39wXhpLfXF4WMF6olT+XIRSWRYMJXxKKSep3DNvzTTDgRkSuO4yklnFA4Ge+dmwkn0/mZxmtIgARIgARIgARIgARIgARIgARI4JQEKJycEhFPIAESIAESIAESIAESIAESeMsIbLkbUH8y/u3U/w48d8/43790M6BFpjgfwMUA5r1lUz+9byS/c/SfAfcQ4H4APP+jiae75QFA/d4E53wK2HH76b1kzo4ESIAESIAESIAESIAESIAESIAE5obAbAknPlUil078TH1D/vBjeGN53pTvRHvIfEt+1UVwphlVzEPUvAxrNl6KNRu2oNS0DJlbBGtjVBOFKNZQWjSCBMY4ZMkAqgM96O3Zj6NHX0VPzx6kyVHYpBuxSrCgqYxqf4LIRYh1DOM0rKvC2gqUqsIY60WXTIQTaeAvXg3Tr2kzhTswIuGkOLWW5tGYkuITUOSMkUQm2NNGWLV7nTrhZMO6Vbjl5htw6aWbEYlXAaC76yS+dOdX8ODDj8K+Q4QTyXDRHrqDUzbUpgasUj6FxHrpRPt9EQHJpRliL5xYRM7hmquvwqc+92l0rG/zwsnefUdx73334YknRTg5AWgp8LwY/EdJxyn2N+TH+O/7tJN3hnAiGTPGBOFECd9avEz+htD4POWoPLlhj8XZn3Ay+WpQ9rVfPFVYcHPzA2CWR5382mb5xhyOBEiABEiABEiABEiABEiABEiABKZCgMLJVGjxXBIgARIgARIgARIgARIggbkjcOk6QP09oK6e4B4XAjtemdwcLp4PxH8M4C8BLJzcNWflWQ8D5hPAT/dMfnVbbwPwacj/9R77uB/Y8eHJj8czSYAESIAESIAESIAESIAESIAESODsITAXwknRhz8epaLBPDSbO0TaIs0SJGiGNQtRVYuwsG0Dzjn/Cixdfg4yW4a1zUgSB2s1Fi1egmqWopJUoWMDpVIvjmTpSZzsPYTe7n042b0PJ47vQzLYgybjUILyyRXIUv9SKkMUOWiVInNVn/YhyRc12WRYckSumzRKJGeIcCJ70NPdhy/d8RU8+NB38xSZaOyEk2DFzFiQaNx/2euahCNDN4gG3scYUSTFtSPlJH/uKF9H5KB8xkr+4idPHBGJyRkoL3tI0omFU1kQT5RIJ7kLojSsdTBaw6YZIi+cOEQqCCefu+kz6Fi9TEbAnn0H8bX77sPjTz6F7p5eKCV1JwkmuWzignDiXzW5SPkUlXeOcKJgTIQokoST+l6Ex2a4ijD8PaCxCM5y4USNFGwm+llC4eTs+UnLlZAACZAACZAACZAACZAACZAACZxWBCicnFbbwcmQAAmQAAmQAAmQAAmQwDuYwGXvBdzXAKwfB8JxYGEH8MzQ1CBdci4Q/T3gLpvadWf82dKe8AUgvQ14oX9qq9nyfkDfC7jWca77BbDj0qmNybNJgARIgARIgARIgARIgARIgARI4Owg8LYLJ5CG/xRpliLVi5CoFqSmDcs73oNzz9+KBQvbYTONyqDFkcNHUa1mWL1uPaLyPFQtoEtNgE7hdBVaJbDVAWSVE6j2H0PP0X04fmgPBnuPInJDMK4C5V9VaO0QxyFeIcuqsCKj+J54SU5pPEQkyJvnG74cviZCwfCz3+6Ek/VrV+LW7ZJwcolPOJHF9PQE4eSBh77rE06sGimceCskt0Hq651uhc+JcFJzVUbyDrMUqaFROFEuBlwkWSaAygCIcCIvB6sk9aTI3xDpSMNmGYxSUNbCKOC6a7bhxps+jY72VV442d3ZiXvu/TqeePJ76BLhRMvYISHFExPhxHptqagMn4zi/zQi7Wa6XMe8bpgYNdYZUs/CLBdjRKqyIsXIc+cQG+DjH/soPvyh30PrkhY/VTn7W/c/gLu+eg869x+G9TKWBG3IYi2csz5hqHgGRNoRWUt4BOEkgtbh9774c/36KZz4SqFwMqvlz8FIgARIgARIgARIgARIgARIgARIYFoEKJxMCxsvIgESIAESIAESIAESIAESmHUCl/0h4P7L+MO6HwI/vy78msWpHlvOAdSPACyd6pVn8Pl/Awz+W+Clvqmv4apWoPpjAOeOc+0BYOF64Jl06mPzChIgARIgARIgARIgARIgARIgARI4swm8/cKJNKQnXvhITSuGXAviBevQselyrFlzPpqaWoE0w/Gjx7B7125kWYqN570Ly1atQYISMt2ETFeR2j4oZ2Gs9mkmUZYiG+hB15Hd6D66G93Hd8FmXVDog9FVL5o4SPO8NMZrL6LAVfPm+LCnoVFeDkmyGC6inK7Cybo1K/H5W6YmnPiVuZDOEdyEPAJkOqVdIMs/ziThRIYo9JLwF2gjZaCGxJQG4UTWkikRa8K+aVgvnvj15S+/2lwWMkYSTlIvnMCmkHAOEU5uvvGT6Fi9Eg4R9uw9gHvu/SYef/pZdHX3Ajr2ZSGyRdAprP9bPqmmIKDIH0XECHLLnB2ni3Aiz5AaXzgJqOsgQrpR/pwNgxOMF5c/e3W9KCTVyD281uOALLMol0pIq4Mw2kK7Kq66cituveVmtK9a7keVuunrr+K22/4Sjzz2PVTSXAAqhKOGvdHi0+QCkd80KQepmGH7lz8n421obuyE2ioSeOrJQRRO5uxJ4MAkQAIkQAIkQAIkQAIkQAIkQAIkMHkCFE4mz4pnkgAJkAAJkAAJkAAJkAAJzCWBrdsBfH78O6j/F3juz6Y/g60fBvBfQ8fDWX8cBuxvAc+/NP2Vbv0egPeOc303YK+d2fjTnxmvJAESIAESIAESIAESIAESIAESIIG3k8DpIJw4VPzfcFRUGwayxVi84j3YeOF1aF28ClG0ADobwoE3duK1nS/7xv51my7Euk3vRqoXoIp5sDrBif7DaCqXMD9aiCiLIU5JWTrXk14M9h/A/v070NP7OgYGD0Kh3zeTZzaDswbGlKDdIFQ2mIdRhCQCOeoBJo1d50UKSJAWgsiQqwz+UzdMXCm+1zBYvuVjmQhFF/7wJI/Q9R50BpEcIhMhsymcy6C1zCOFhEqsW7MCn7/lxrETTh58GBkMnI7zHA5p3q+nm9SEkxFpFFOuT99VXwuMqYkdeYBMGK7gO2LwvM+/JiMU7IYJJwW2BlThlrlFAIdUKyRavuKgRTrxMoGoCnXRIaSTAEZLwokIJw7OCycO1127Dbfc8CmsXrUCUDH27j2Ev733m3jsqe/jza5eOG2gtFSj7LVMxPqEE0n5kH8Eq5VUFR2kkzk7TmPhpJAuRNwaEQQ0jmxS2B2heEZk2fiN82N5WUghy7JcOBnyaS2SXCTCyedvuWkM4eSvcuEkF6qmKZzUpaWxd7RYK4WTOat4DkwCJEACJEACJEACJEACJEACJEACMydA4WTmDDkCCZAACZAACZAACZAACZDAbBDYcj+gPjTOSEOA+1Pg598Y/v0PG+CVRcC8+UC2LPzv76G9wK+6R4/z3gg4KakdW2djtqf5GNuBHf9+9By3yq+SXAO4pYA7DJh+oO8k8FJ19Llb7gbUn4yzzn4AfwTs+G+nOQdOjwRIgARIgARIgARIgARIgARIgARmnUCjcCKWxVTDGAr1QsQFaSr3qQ6FgFEIASMGbUw2kAZup6o+0aCCxV46WbPpeqzdeA3KpRZEuhlp5SDeeO3H2LdvJ5QbwspV5+OCd12D0rwODCYLkLohdPW8gYGBN7GkpRlLlywD0iaU9AIgixBFGU7278ORY6/g2NGdONGzHy4dANJBRCpBKRKdQeSTJDTG59JIYSeI1OG/rgzgjOSn+L+1EV1DuQwKifdBrGRp5MZEWHK9Zb6upMjX68JK2NAGg6KYQA6pPoJ0yIcUCRFOjCQ9OIssS1AqRUiSCqJIYcPaVbhl+w249JLNiEyYQnd3H26/88t44KFHYCHJH5G/Z9AvwoJFxhiePzGzUqvNu2CZr7o+6nAiY92tMeGkGK+WcdIgWvi0DD/5kCwi68mUgs2XFySTIAYF6aX4LKxYhB2bJtBipdggnkjCyfYbPo01q1cBSmPX3oO42wsnz6KrqwdOBeFE5hNkF2FYzCGMa2UvZcxRdTAztsOunoFwEmmH2AAf/9hH8Qcf/D20traEcBsA37r/Adz11XvQeeCwr2sHKabwdHu5RgQPL2QVMklDwomJoMR+KhJlxkjMGfU+U6uTIhpn5BmBdS0oRQFpmgsnlSoiLXtcwVVXbsGtt9yYCydBD+nrS3DbX9yORx57CpVULKO60NKYXiJb5bcrryP5nt+9/GMtvGekPdO4IUUyyzjnhDEaK1sYDk9Aafizfe0XTwn4M+aY6s+PM2ZhnCgJkAAJkAAJkAAJkAAJkAAJkMDZRYDCydm1n1wNCZAACZAACZAACZAACZy5BC57FnDXjzP/NwFsA3bsCt8XcUL9PmD/EFC/A2DBiOvuB3ZIosmIY+vHAdwBQLoEzubjQmDHK8MXeNn/CLj/B8CGhq6MCoBfAurrgPs6sKO3fs3WzwH4wjiQUgCfAXYISx4kQAIkQAIkQAIkQAIkQAIkQAIk8I4isPGi92VKuWknqDY2GPtWdN8An8sEwdKopYUUYBuFE9/SrTOI8lFRi4HyKmw6/3ewYvU2xHoeNEroO/Er7Hn9KRw9/BqUO4m21gtw4YW/hdal78FApRWZG8KxN1/F7j3Podw8gPb21Vg4fzXmzVsDhaVQpgmI+nBy4CBO9OzFsUM7MdhzGNWTRxCjByXdj8w5ZE5mERIqnJLmeplXCqjMyybOyyYxtCsH4cRlMC6BVhW/5hQRrGpotB+R0VAvLK9I5Cko0s0e/iyN/PBz8HEc/vRhwgm0T9AQ4UR7OcghTaool2NUkwpiEU7WtQfhZPPFMHmrenfXSdx+51fwwMO5cIIopET48YI4UAgZ4Z6z0zYe+ugbVlDExnhRYeLUj5AUMSLjomG8UGPFTIs4leGPbr2NP6wvzCXPo/H7JCJFEE6ytAojwSQ28cLJ9ddsw82f+zTWdrTDKoVdew/g7nu/gcefegbd3b2+HkLaRs7Piych2SRMu/69YT7RuDUxzbedaQgnsGGSXjjRwCf+LAgnS4YJJw/irq/e7YUTkU1EOgnCSajPkOqSr9N/mgsnWgSvCNoLJ3IbW6/zaS4xxOWEVBMr91civABJmqJcakI6lCA22iecbLviEnz+1s+hfeWyfH8V+vszfOELX8Ijjz+BSirXTyycFEsrRBO/jsKDmbhsT7lCqZnAJTwbw5+R8F5J4eSUGHkCCZAACZAACZAACZAACZAACZAACcyMAIWTmfHj1SRAAiRAAiRAAiRAAiRAArNB4KIlQOmJCdJHDgK43nc6IP2XAP4dgHUT31n9MfDc14efc/nlgH0QwMrZmPVpOsYxoLQO+NFgfX7nlIGWHQDePcGcJRXmPwPJfwZeOApsFWHnWxOc//fAjj8a1gVxmgLhtEiABEiABEiABEiABEiABEiABEhgNglsuvh9mY/OmOYxUjiRZmlpSa81U4/hAgwXTrztAMkJqeolaF68AZvO/+/RuuwSRKYJNgOOHf4J9u1+Br3d+wB7Ei0tm7Bx47Vo77gcSbYc2jh0d3fihV8/hcHqG2hpmYelS9dgSct6LFq4CSZaBBVZpG4Q1vbhZO9h9B7bj+OHdmGwfx+QHQdcFRqpzx4RmcPP34YGe21Cw3uaWWgvGkQ+CcFLGv4lTewinNQb02vpDmNynZlwIk3qYQSHLE0QxxHStOITTTasX33aCCe+CoZJJ3lDff0b41ZdvTF/bOkkiB5BIBnPj5kT4eTpZ3PhRASLIMUUe3HaCydKBKM8rsNaL5yUjMLHP/YR/MEHfx+trYs8y5BwMpZwItSzXDYZLpwoyHOhYUxdOAniROMuTPNNpqYW6ZpwIvNMsxSluIy0kqBkzBkhnDSmGY0UskbSkbfS13/5NBNOpl82vJIESIAESIAESIAESIAESIAESIAExiZA4YSVQQIkQAIkQAIkQAIkQAIk8PYT2HJdSNkYVyIZANSHAfd/AvjvAJRPPWf3X4GhPwVe6qufe0UbkP0sT/k49RBn5hkPAAv/AHhGejby49LLAP1DAPEpliT/R7sHUB8EsBFwf9uQhjLiUvUUsOF3gG9nZyYmzpoESIAESIAESIAESIAESIAESIAEpkdgLoQTnwwwThJAIaiEVI18zlohtRpVswStq96NDee9DwtaLkAclVAZrKDzjWdwoPMHqA4cg3InMG/eOrSvvgzrNlwNqNU+UWGg/zh+9eJTeLPn5zDREJrK87FwwSqsWnEJFi7sQPPCxZD/6DdGRJIqKgNdOHZ4N44deREnT+yGq/SipCo+5UJSRmwm+R8aWpIToGBdhsylIa2lcBychrKSrCCJIQ5WZ3kCRPE3EI0N942/5mJ84UQyHApZxV/tgdVTUCThpFE4sTbzc5aPWltsPB2EEx/TIPPOU1pOkWYyVuWOTIIozqk36efFM0EYy1wIJ088/Sy6fMKJ9mJSkUbhk2JGJJzUZItijhIs8jYmnPj5jSOcfPhDv48lS8YXTuRpCHMPcpVPGfFCUZHOMzrhpBBOQmrH9FNzwjhyf3lZQOeCV5bVhJNYy9OajEg4CSk+knBy22134LuPScKJpBW9fQknjbU+XspPY8IJhZPp/VzjVSRAAiRAAiRAAiRAAiRAAiRAAiQwIQEKJywQEiABEiABEiABEiABEiCBt5/Aln8JqL+XHoYJ5vJjANumMNdOAO8Dduwafs3W5yZIUpnC8KftqX8JLLypQThRwJaMz8pBAAAgAElEQVSPAeo/jS+PjFrLcQAvBH7jHr8KHHckpy0JTowESIAESIAESIAESIAESIAESIAE5oDArAsnfo71tnovRzT0mtckk9p/2CsoHaOaGaRRG9rXX4I1m65Bed46xMagr68Xe157CscO/QQu6wVsH0qldixfsdkLJ+XmTdA6Qpb0Y+fr38fe/c/AmJNIqkMoRS1oXXIBlizegLYV61BqbkFcaoLSBgoZqpU+HD/+Og4fegknju6GTrphTOaTEpxNoZ310klIJRChwHnxJGSZSNO6yCYx4GJYawEjzewh32WshJPhYR+isRTN+oVQUqR25KJK4W348fIcDZFc8uF9woekq+SSilLZGSKchKSTyR4jG/NryRmnGGNqwkkCo0VGSmCUw/XXXIWbP/cprO1oh1UKu/YewN33fgPDhRORf8KehfUUGyYiSrG6PI4m37PZF06KWhubZqgkqRFhPknhRAHfvv9B/PVX70bn/sNwMHDKwPkknyBEKf+xWKdUsvEPutGjE06mK5wM33eRTUTHslAhXgjpCOHEIMGVV1yCz9/6ObSvXObPF1FlbOFEeZmrcT9k2Hzo8AQ3PH+FL9P4/jXZ+h3vvGJ9DYKJryMKJzMly+tJgARIgARIgARIgARIgARIgARI4BQEKJywREiABEiABEiABEiABEiABN5+Apf9IeD+yyzPIwX01cDPJNGk4djyCKD+h1m+1+k03HZg8C+Bl6phUlc1A9XbAPz5LE/yTaC3A3i9MsvjcjgSIAESIAESIAESIAESIAESIAESOK0JiHCiJDZjnKOeKDH2CY09/42hJiOyPYIkMeK3R0jzts8RMU2o2hgoL8eacy7DqrVbYEqrYLRFT/cR7N75FLqP7YByfVC2HyZaiaVL34M167dhydKLoBHDZlXs3/8TvPjKAyiXTyCpnIByZSgsQ3NzB5Ys3YC25RuxcPFK6Hg+jIkQl0oYrBzD0WO70NX5awx17Ua10gPn+mCQQtsELk86iYyBVkBmE2Su4pvRlY4AlGCtvBx0JCJKEZ5aJHDUqXiWtc51adcvsOfiiZcX5JhAOLG5OJCLDn5OWQKtpfk/wSZJOLnlRly6+WKY/FehdHedxO13fgUPPPwILAwsJJElpD94WcKnzRSyi9cJZq1mh9fP1ESTYhJj1WAQBcaJ0ckv9HtUC0KprypXRPLUDHh2wlBEE9g0CCfXbsNNnx1fOFHKQFJYvHCiirGLfWxM+Jlj4eSUOyWkXEjFmaRwItv/rfsfxF1fvccLJ6JdeeHEiyuFcNJY1xMLJ6Of/FNOOjwFw5JxTp1wYlQahJNbPjsp4UTWaRtq6O0STkbSoHAyufrgWSRAAiRAAiRAAiRAAiRAAiRAAiQwbQIUTqaNjheSAAmQAAmQAAmQAAmQAAnMGoEt/yugvjFrw4WBUsBeDzz/o+HjXvYo4H53lu91Og23HVj4ReCZoTCprS0A/gLAR2d5kilQWgT8aHCWx+VwJEACJEACJEACJEACJEACJEACJHBaEzhn829mgBtfOJHZD2v8Hr6c8YQTf1ZDQsBYyQAhN8QAuhmJbUJpYQfWn3cFlq96DxC1AW4QR4/sxd7Xn8WJ7hegXT+UG4DWy9Gy5AKsXnsl2juugNYxsnQQPT2v4Plf3A+NN+HSPsBqVAeboM1ilOYtxZJla7Fk2Tosam1HqbwYcXkhMlvFUOUkkt4D6D2yC0ePvob+/kMwqh8GA1BZ5iNsY22ATFr3LaxLQ/qBSB6FwOHFA+szGGrHiEWPFk6KhJM6rMkIJ1rVkzWMVkiSCqLYeOlm4/rVuPU0EU7Glk3EApm4psZ6YEalnEwgnISwEZ//UpShF2qCoJJ/3TMMn4twYkXa8QZULpxcM75w0t3TC4hw4hM+3jnCScgDybxgU5d9ipQT7YWWIuFEZJzw1mHr6S+TFJlG7nXYRe0ThSThxKesKCDNUpTiMtJKgpIIYUiw7YpLcKsXTpZ6oaqWcPIXd+CRf3wCQ6mkEEkNhjoMKxFhSHk5Sct+5oUzNwknxTtmkIAmkqacg339l09PlKB92v1smT1V7bRbGidEAiRAAiRAAiRAAiRAAiRAAiRwNhGgcHI27SbXQgIkQAIkQAIkQAIkQAJnKoEt/wFQN87y7CmceKBzJpxUgcE24KW+Wd43DkcCJEACJEACJEACJEACJEACJEACpzWBmQonM12cCBuZa4ZVC7CgdZMXTpauOA8wi5FUu3HwwE507vkBBk++Au0GYFCB0svQNH8DVq2+HGvWXQUTl2EldSQ7hJ/99FsYOPkGyroCbR2yJAbUPGSqDMTzEc9fhmXt52Fx6wbMW7AKSjcBiFBWgxjqPYxDh17EsTdfwVD/fjj7JmKXoqQddKZgqxZaS+O7glMOmZL2dwer8uSOWkLJ2FTGFk7k3Hqbdt1RCckY9RyJIKeIJKGVCRKQs4iMRqUyiFIpQppWsGlDx4yFEztxcMi0tjwICPWEk7GlgvGHHtmcP17CSSGbyEhjJZyEpYVcl0I4MUYjS6swWpCGpJPrxxBO7rnvG3j8qWdRE06kDuwZIpz4VYuAUVgWFpECSgb4+Mc+gg9/6PexZMmiUIrjJJwENUMEEqFYiFWjhRMj8ocOUlSjmDL1wmmoFz+xunAiYS1JmqJcakI6lCA2ephwsmrl0iCpQGNgwOK22+7Adx97HEPJ+MKJJJz4pJ85FE7qIo6v0BHSSVhvY8LJa794isLJ1AuHV5AACZAACZAACZAACZAACZAACZDAxAQonLBCSIAESIAESIAESIAESIAE3n4Cl90FuH89y/OgcOKBzplwUgEGl1I4meWq5XAkQAIkQAIkQAIkQAIkQAIkQAKnPYFTCSdjLeBUv5l/1DWhixpFs7X1TfribWhYp1DNmuCixViy/AJsOPcKLF66HsoswtDgUXTu/TUO7v0xkoHd0BhChCqUWQYTr8byVVuwZsPViMvz4XSGSHfh+ef+AccO/RqLyhlUVoVxJUBFSOTqDKi4MuYvbkfr0vOxbOUFWLhwJeKoBZEEmCRDOHmyE2+++RqOHnkJfSd2Q2V9aDJVmMxKhzsiHSMykRdNkiyBlS51A1hJcnA+J2EMZPnXxBHJvzv6vHDOqYUTDZ9wIgwlX0UDqcgSkfYJJ1442X4DLtl8MYy0qjugu/skvnjHl/Hgw4/CKgOLKAgX0Ll6kTfa57OT783FIfsvr8nWT6OUMpFwMmy2ebKGzN8LJw1Mi8yTsPbJCSfrOlYj08CuNw5gNoSTiRItJsN86i6QSCJiUvhIntrtRawwyqJkFD7xZx/Fhz74e2jNhRPh9u37H8JdX70b+/YfghPBCcaPMzrhRB5tqeaQQGK0gTFxELO8UBHSSEK9j19XxV4X7xGjWei8ZiWGZHTCSawnIZz84+MTJpx4HScM7Y+CdWPSSUjKmckxeelKEk4onMyENa8lARIgARIgARIgARIgARIgARIggXEIUDhhaZAACZAACZAACZAACZAACbz9BLZ+DcC/muV5UDjxQOdMOEmA0krgR12zvG8cjgRIgARIgARIgARIgARIgARIgAROawKnEk7GEwSGywANGsWonvL6b+0PTegiSKS+IV2SEJJMoWqboUptWN5+EdZvuhzzFq2EjhZgoO8A3tj1PA7v3wFU98OgCu2qcKoNOlqJpSs3Y+2Ga1Ce3wKJa1DowusvP4nO3T/DgmgItnISsTK+1z5TDjaSEWJUbBPi8mosXX4hVq16FxYv3gAdz0NiRUI4gaGhYzh6+Nc4eOAXGDixD7HqRQkZYpvBwCBWJVjnUE2rEo4CFWc+bUEjylMk6lteb7Qf3WzvRYBh/evqFMKJCAN5436epqKUJE5Id3wGIMOm9aux/ebPYfPFF3uJRo6u7pO4fYbCSaMIMFlhpLHwRyacFN/zy6//a9SzMladBWQhPaMx0WTkxfWqDEJNuCbXTkTaceFzqUWRdUYmnNz8uU9jbUc7rAJeHymcQOpK6mUKCSez8U7gQrbL5A/JJBExycDaEIzjn0InupFFOcqFkw+8H61tLTWy3/6Hh3DXXUE4EWFLpBORR0Q48RzFzPDjFMk1UmwKRkeIoqiWcOITUXyyTXj281s36ByTXUkunCgHFaJI/DNXistIKwlKkqqCBFdecQlu3f4ZFAknIsL0D1h84QtfwiOPPTFMOPEV4Q2v8JT6PJQwdG1pjdKJ/+JcxP+Mi0DZnc8/yYSTyZYIzyMBEiABEiABEiABEiABEiABEiCByRKgcDJZUjyPBEiABEiABEiABEiABEhg7ghQOJlFttuBhV8EnhkKY86ZcJIB2YXAL16bxblzKBIgARIgARIgARIgARIgARIgARI47QmcSjgZbwFjCieSYNFwQWNSQJFuYa3Nm/Q1lFawzqDq5kOXl6F9zRZ0rNuCpvltUFEzTva+gd2v/RRvHnwBJjsEgxTKVQHdCpjlWLz03V44mb94JZwpQbku7N/7Q7zx6j+j7Lphsj6f5QFJWTBAqoBE0k5cCalrQam8AkuXnouVqy7EgtbVcNEiaJNBIcXJE504ePAlHD/yMoYGOmHSkyjrBJE0nKd5QovWyJAidQmi2MBmRet6HYJPfhgn2WG0cCLN7g3UJJSiNlTeEj8J4eTmmz6LSzZvRhSFi7u7TuL2O7+CBx5+xKebWJ9W8dYmnBTCyngJFqODI+orbxRcap97TOOoF7LlDYUYUk4mEk4UsiyBEdPApjDa4fprtuFsEU6kzpSWVJyQLlMTTlyGUqTx5x//KD40DeFEnvawHyKUTF448Ts3gWQ09nvO5IWTW7Z/Gu0rl3mFRJ6/vv4Mt912Bx55/AlUUokwCdE3RUX4+6kgm1A4mdmPrLnJRprZnHg1CZAACZAACZAACZAACZAACZAACYwiQOGERUECJEACJEACJEACJEACJPD2E9jy14D6yCzPgwknHuhcCif6t4CfPTvL+8bhSIAESIAESIAESIAESIAESIAESOC0JjBT4SQ0bYfGf59kkK+21nich3hImol1FlmWQeuQOiJ5CdAlVOx8RM2rsH7jNqxsvxhReRF03ISuYy/j9Z0/Qu/RlxC7NxGpDMomgF4MZ5ZiXsu5WLPharStOBepmgfYbvS8+Uu8/tL34AY60aQHoeV8m/ou+8RmPuUEcROqSRmVtIx5TSvR1rYJrR0XonnJOjQ1L0BkmpCmJ3Hy5DF0vfkKjhx8AX1de1DWfWjSDi6p+o75KIqRZikSm6BUKsFakVUaD+FxKuFkuDRxOggnIQXEx6aMWbuNslFxwnCRpJFCXhs+hiWvkkl0pdcFlLHFk5CyEcyFYbPMRYbgQYQbTUo4SUcknFx7FbafJQknXjjJE12K59RlktZjUY41PvFnUxdOJFnH18k0hROZx1h1NP6b5RSEk5s/jfZVYwknT6KSihUmwklItwkJJ4FKEE4cE05m8BNrEo/2DEbnpSRAAiRAAiRAAiRAAiRAAiRAAiQwSwQonMwSSA5DAiRAAiRAAiRAAiRAAiQwAwJbPwPgPwDIf4/kDIaqX0rhxLOYM+EEQNoB/PLArOwWByEBEiABEiABEiABEiABEiABEiCBM4TAdISTYekmkxFOvJwRIbUZMmsRGUnYgBdQlGnCkJ2P0vzVOOe838CyFe+BjpqgohhHD72AXTt/gL6u11B2XYi0CCdVwCyG1UsQz1uH1eu3oX3NZmRqCWzag+rAa3j1V0+gv+tVLChVoG0KlyU+TaWaJbAaUKUYFiVUEwOFBSjFbZi/dANa289H29J1KJUX19IPKoOHcejASzjc+QKS/gMomyq0HQJsEqQZ5/wruA0ZdK3jeqRsMroVO3CUxv3iULVm90KoeOsTTkIzvhwjhYDiz43pFGMllzTKJ8W5I4WUmn9yiudkrCQMmUe4vkE2KcSTRgFlJsLJNduw/YbPYG1HO6wCXn/jAO657xt4/Kln0d3TC4nMkTWFuQQ9J1db/NYNE2Zmswt/pGBzyvcZYVQIJ2GOkvshcpR2Fk3TEE5kvYWMNDPhJOzh5I7xhJMS0kqKkjHQSHDlFZfglgbhREyz/jzh5NHHn0QlCwknRQKOl95yWS6km8y9cCLMJlf/yu58/kmJjjljjtks9TNm0ZwoCZAACZAACZAACZAACZAACZDAmUeAwsmZt2ecMQmQAAmQAAmQAAmQAAmcfQS2XgngHwEsnsW1UTjxMOdMOPkVsGPzFP4v9yxuLYciARIgARIgARIgARIgARIgARIggbePwGwKJz7jRHyFPHzCr8o33ztIwonIJtLgXaSdWOu8XDKQzce8Retw3gW/ibZl7wZMDCiNg/ufw57Xf4Ch3j1o8sJJCuUSOLMQmW6BLq3GyrWXYe36bVBRO7LkBFzyBl5+4TF0H34B88tVRC6Dy1KYKELmMiSughSSeGKgdAzlmmGzJqRmEVqWrUd7x3vQ0roepaYl0GYB0rQPfSeOoOvoThzZ/wIq/QehbC9ik8FJegoArSNkNoVCCmmLDxwak02URCkEH6HhcE5kk5EJJ8UJAeLsCCd9uP3OL+PBhx9BhggWIvxIwoOoB0GW8I32xd18GsbweTWKH43fKhrnG4WS8Hk9IaU2lioScEKdTPYYSzoZlXAyVeEEGraWvqORjUw4OZuEE196IpmI6KB95o6VpCGXoalkppRwAp9sUhelZG+cUz61SO5idOTlMq1DDTnYkHzkn4fRx1hJNmPXRV048XPQQJqmiKMSsmqDcHL5Ztyy/TO1hJPxhJPi2SqEE/8c+4ST8P7l37oanr9CUPFFM8MjPA+TeQYonMwQNS8nARIgARIgARIgARIgARIgARIggbEJUDhhZZAACZAACZAACZAACZAACZweBC77j4C7YRbnQuHEw5wT4eQQ4D4C/PyhWdwvDkUCJEACJEACJEACJEACJEACJEACZwSBqQono0SEYTkTYwsnAsKnQeRN3NLsLbKJH0uXMeQWYmHruTj3/Peite1dgJY0lBSde3+Mfbt/iLR/X0g4UYlPMbBmPjK9EKrUjmXtl2DthqtRbtoEm/bDJfvw6otP4+iB59FkBlDS8MKJ3F8ZINMVVO2gb4TXJoJ2zciSCJUsRlRejJalm7C8/V1YtvJ8lJpWIElTZEmCtHIMh/a9gMP7X8BQfydKcQXKVXxCiYliiDzisoq09YcMiZpwEuSLorHeKxd5R/vohJN6s/tsJZzI3bu6+3D7HV/Gg9991MsmmZtYOCnyOkYW8AgHZdi3GwUSWbv8uZ6IMrJJf6xm+7Eb8MeWTeTWDVbTWLJJg8pTCDVBlCi0mrpworVCliWIlIOzKYx2uP4sEk68XFETQ0QyUrBpEhJOJimcWK+pCPPZFU6KIhp/n4szRggnyiHJMpQiSThJUBbJRRJOJiGcFPJIPacl3ENW+NYJJ/5d8RTiFYWTM+KHKCdJAiRAAiRAAiRAAiRAAiRAAiRw5hGgcHLm7RlnTAIkQAIkQAIkQAIkQAJnJ4H3NgEn/i2gPgZgVf5rHWeyVAonnt6sCicZoB4B3J3Aju/NZHN4LQmQAAmQAAmQAAmQAAmQAAmQAAmcqQQ2Xfy+DHBjxw/kokjj2qYqnBSZFpnNfLKJ0gapzWCt9c3WGUrITCuWrHgXNmy8DotbL4BTGoNDA9i3559xYO+P4IYOoAld0Kgi0gkyPQ+ZWQBVbkfriovQsXYbFi16D1w2BFvdj9de/j6OHvglkPWiKRK7JYVkLSjj4MwQnK7AutTPAbYE2DLgYjjEcHEbFrSuw8o1l6J1+YWIJE0ljWDcAIb6DuFQ5/M4dviXqAwdhtb90CYXTCS7JUtOIZz4rIe8cT8XbiAN/PWjSFeYTeGkW4STO7+CBx5+ZFLCST3E4VQN8WNX/amFE7luemPX75gLJ95lkd3Nj0I+mapwMjLh5NqrcMsNn8HajnZYBbz+xgHcc9838PhTz6K7pxeACRKVJMOoQtHJk1283FGb0Khkmxm9VzSsb3Lj5Ek5DcKJKCdZmvqEk+ZyhI9/7CP40Afej9a2Fj+kTP3b//AQ7rrrbuzbfwhQkoozt8KJv+9ERpPPDlJwPj5Jolqcl8FKcXlSwskXvvAlPPrEU6ik8teBIW0o5LTUZSjtFHxOy1uScDLeM1BPBpKF7nz+SZnSGXNMIbjojFkTJ0oCJEACJEACJEACJEACJEACJHAWEqBwchZuKpdEAiRAAiRAAiRAAiRAAmc0gcs3Au7zgPujGS6DwokHOJvCifuPwM9vmuG+8HISIAESIAESIAESIAESIAESIAESOKMJzFg4KRr+84iLQqkQKHn7veeTZSlMFPlXNUlgpVFfayQ28uJI26qLsHb91WhpOQdOpejv68LeXT/Awc6fQiVvoqR6oF0FsUlgdTOsFuFkJRYvvxDtHVeitXUznMuQVI5gz2s/wpH9O5BVjqI5dl44MUZSUxI4VYE2GZxLkWYJnJM5laGcgUaMxIX0lJa2c7B6/aVobdsA6xZKJAtiA/R278Ibe36Mw4d+BaN6UIpTKElQcVn+koVHkDgVEREkScW3tjsL5SKElvb8SyqDQxaECR98ovyrdoK/vpGkdMnnbpD03fu+eRF3RF4R8SXDxvUd2H7TZ3HJ5osRyTQAdHf34/Y778SDDxcJJ9K8H15y7yIBpMj+qAsn4d6N6SWTKfZCOPHLFEFiQpFgeveoJZyMI2D49Ir8vvWEk4JsqEzrZMUOPuEkTWB8Gk6CSDtcVyScrFkFqxR2NQon3b2AT3HJo0MkGaO2bTJmPdGm4DsZbpM5x1fEyMCYCS4MgkYQY6TItNLQSiFLUmhkPuHk43/2UXzwA+9Hmwgn4mc54P5cOOnsPASn317hJDwSwlrY2hBFopALJ0XCiTy/RcLJZ9G+anmeWaLQ35/hC7fdjkcfF+FEZBURVwLGuqqkfLpJze4IYTg11LXHcvjDMQ75UAzh38M3K9RluGz0cxWetfrzQuFkMs8EzyEBEiABEiABEiABEiABEiABEiCBKROgcDJlZLyABEiABEiABEiABEiABEhgTglsjQH8ewCfmeFtKJx4gLMqnPwu8PPHZrgvvJwESIAESIAESIAESIAESIAESIAEzmgC52z+zQkTThoXN6444Jv+QxO/T33IczxCs72DErkkb+32DddK+4Z9USQSSRgpr8aKjq3YcM61KDe3+2SSyuBR7Hzpezh68JeI9CCU64O2A4hNBc41Q+kFMPNWotyyDh3rrsTyFZehmlg4N4AD+36Ova9/D0gOoawHECGFRSTOCKwVOcTBaBEGgESnSJAgUmWozCCzJSg9HypehJa2NVi7YQsWt52DDPNhMR8OfTh0+EW8+tKziHAYSf8RxLaKkrZiKyAyJTiUkVkFqxMvtyhUYbMqtC3DOJFbpGNew6pq/hLhRDgZaFu0vIso0NisHhrui277kKwhuxOEE/koeTEb13Xg1ptvwOaLL4Ixoam9t6cfX7rjy3jgoe/6hBN5yR546aRofs/3SEacgs8QpIsRR/G1ol7Gqhu5b/3S0VJLTRYpRCYvTTTOLk84GV6gYe5OtASxcUR/Eq5Fl3+wCAohJAg3eaSFc4g0kFaHUIo0rr36Stx84yextmMlrNLY9UYn7rnvm3jy6e+jq7snTzgR7Pk+1IIpCplldoNN6ssUgWeKbzki0uQlUggnNpE0ngxN5SCcfOCDknCy2A8s537nOyHhpHP/ITgVIZNnVuhKukieDVKcG/ZSBCuNyMQhyaiQXLzQI7UWrpJ0lZHHqNSkEacUyy3eQ+S9Q+gmaYZSHIc9MyoIJ1dcilu334j2VSvC1gLo609x2198EY8+/jQqqTxGhXCS6yZ5LUrCia8IL+cUMoryjpd/T5PB5E1kAv5F7deWUBuncQcnu38UTiZLiueRAAmQAAmQAAmQAAmQAAmQAAmQwJQIUDiZEi6eTAIkQAIkQAIkQAIkQAIkMOcEts4DsJ3CybRBbwcWfhF4ZiiMMJvCib4C+NnPpj0zXkgCJEACJEACJEACJEACJEACJEACZwGB2RJOankmXmQIR97a75u0iwQI3+zvG74NRMVIbBm6eR1Wrbkc6zZuQ6lpJZTtQv+JvXj9lX/C8cO/hlYVAIPQrh+xrkKjGUotgCu1IV7UgTUbtmFl++WoJgrQGQ7t/wXeeO0J2KF9aNb9ULYCqBjWmiC/+CQRmaFDElWRmipsVcG4EuJoHuAk6cQgalqI1uXnY+WazVjUeg6sXookq2Ko0oU3j7yIriPPo+foazDpCTRHGWCruRDSDKdiOFUFtDT2V6BVBp2VoGzsxZK6cJLASkLJuMJJHrXgp5tHO9Sa9kMbv9IiIYg3lGHT+jW49eYbsfni94wSTh586GEvm2ReOpF9KjJoAo+QcFLPfJhMeU9GOPFTH2FJNKQ4jEh6GJ7yMNb4YV4TCCe53CB15tflBYK6JRCEk1Cd9cMi0qomL1x3zZW46cZPYk0unOwuhJOnnkVXT6/fP0kKcblwUh8pjCtBGMXXRisWkyFbW+WIk6chnBSyjohWyvhnMUuSkHBSNvjYxz+CD/iEkyX5/it85/4gnOzvPAQrCSf+uZ6+cCKaSnhPkH+GH8NqoyFVJN/lHKSnCpfLWiKd1IWTQZSM7IgIJ1tGCycDKW677a/w6OPfO4VwEhwvP79Rwkk+Z//+Mf7+NQonxXmFBOWHHbG+iSuBwsnknxSeSQIkQAIkQAIkQAIkQAIkQAIkQAJTIEDhZAqweCoJkAAJkAAJkAAJkAAJkMBbQODi+UB8M4WTaaOeK+HkKGCvAJ7fO+2Z8UISIAESIAESIAESIAESIAESIAESOAsITEU4keWOSqvwjfyFFCHJJfVG/vGEE5sLJ5JCUbUlxPM2oWPDNqxeexmi0jIYdKPr2E7s2flD9L75MpwbhFJDMBhCSVdh9DwozEdVL4Kev9Ino6xcfXq0FwsAACAASURBVAWqmYGJgGOHf43dLz+GdGAvmk0/bNLvhRPA+ISFEAgSJA0RTmyUwlUNIpShdAybKVhl4EwEU16OtlXnY9WaLZi38Bwo1eTb5tPqMRzq3IEDe5/DQO8ezG9KoOwgbCoaTROMKcMhg3UioSSIxDGRbnObSyMiPKjMn1NIOEGEKdrxi4STiYUTn7qgpBF/csJJ5kLCSRAIxhZOrN/T4akjjeJHY9LI+ELI8IdjfOGkOG90ysnEY48hnIQCraVpzKVwIgkxPq0jF1lCVkrgOVw4Ga61TOUtYyyvwa9uCgkn/lQdIk6cBYwKGSMuDQkn5bKuJZxQOGkQTvKNColMDcgpnExYwjORq6bybPBcEiABEiABEiABEiABEiABEiABEpgRAQonM8LHi0mABEiABEiABEiABEiABGadAIWTGSKdK+HkfiD5V8AL/TOcHy8nARIgARIgARIgARIgARIgARIggTOawEyEE+m1L1IxQrN9Lpz4jvZ6+70kb3jNQmlI0oGIJk4bWBeEk/LC87DunGuxon0zTNSGWPfg4L5fYt+uH6O/53VkdgBaVxGpIUSqisgLJ/Mw5OZDNa/AhvOvw6qOK5HaGCZW6Dr2Kna99BiGel/H/EgkkH44Z6C0pDsoKImfsEHSCMJJSB8xWVm+7NMvTCmG1RqVrIzSghVYtupirGzfgkUta5FlTUA2gMH+TnTufQ6H9j/nJRmDPihJOXExIlXyWQ5ZlsIhhfEAbC0/JDgDhTxg8vSSwiTIJR5vxrzdwkldBCkEECv8cuthssKJX21jykjt89GiSfFATVY4aVB0amaAzSWBGSecrFnp02BqCSdPP4uu7l6IcOKzOkRAqKV2FMJJPVAlPB/TP/zVDV38o4SvSQztZyiCUeYgTL37lKWiTaFcGimchLl/5zvv8ISTnOtsCCf5k54/8VNJEGLCySTKm6eQAAmQAAmQAAmQAAmQAAmQAAmQwNQJUDiZOjNeQQIkQAIkQAIkQAIkQAIkMJcEKJzMkO4cCSfuI8DPvzrDufFyEiABEiABEiABEiABEiABEiABEjjjCUxVOJEFF03v8jH0whdShAoJJ3mDvG/291JF5hvdi/QHn+iRCyeJLaOp5UJsOP83sGzFu2GiVkTowp7Xf4L9e36Kysk3YN0gjEmgUUGkKj7hROfCCZqWYv2512LV2m2S1wBtFHq7dmH3y0+i//irWBAPwYlwIjP1qRQWyqcUSMKJRWIqyEQ4SUtQaQlyhpGUEwUkWYaKM9DlBZi3aD2Wr96M1R2XIjarkGUZjBrC8eM7cWD/T3Dk0AuIVY+fnxZhxRpoF0E5SRIR0cTC6SS8cvFEvgdroFwE7Uw4R4mS8/YKJ3nASV7bQQhplD9mQziZ3IMzXl6CiBPDRYyR4xUUZyqcdNSEk/24575v4EkvnJzwtTRaOJFZBMVE7u9nX3tGJrfixrMK2WS4siJ1O7WxCuHES2BOtDAFZ1NoEU5iNSLhhMJJY9XNlnBS7Fioy8luIIWTqVU6zyYBEiABEiABEiABEiABEiABEiCBSRKgcDJJUDyNBEiABEiABEiABEiABEjgLSJA4WSGoOdCOBkA9AXAzzpnODdeTgIkQAIkQAIkQAIkQAIkQAIkQAJnPIFTCSe+NVoa1Uf0/otsMlw48REmQTjJqdSEE59pIoeCD8dQpkE4acK81ouw8YL3om3pBTDRYmh3DK+/8gMc2PMzpIOdcK4CYzIoDMHkwonBPFQxH7bcitUbrkT7uquh4wX+/n09b+CNV59Bz+EXMT8agHFDXgAI85VxLEy+MBFOqjpBlDV56UQrA6NipNYizTLYKIKLIljTgvlL1mHt2iuxbNkliKKFXjpJkuPoPbETL/zycSA9AIOT0FmKyAKRKyFCySemZC6DNRX/cjqDVRmUjaGzCNqGV/H1iYQTGcuTlKSWYDSE5BSXebFn0/o1uPXmG7H54vfAmLAlvT39+NIdX8aDDz2MzBlZPawkXvhdCa9ir+RPoseEY3S6iXx1usKJn21uS4xMLxkvuWNsuWK4cOIxjCjQmQon115zJW668ZNYkwsnu/YewNfu/TqeePpZdItwAhMknFwo8fJJXRXK2Xq1akbvESOvDmU7+TGDtJKnD9WEEwBZBq1SlHLh5IMffD/a2paENTDhpLZnsy2cBBlpsvtH4WRGDw8vJgESIAESIAESIAESIAESIAESIIHxCFA4YW2QAAmQAAmQAAmQAAmQAAmcXgQonMxwP+ZCOPkusOP9eQ/ADKfHy0mABEiABEiABEiABEiABEiABEjgzCYwOeFEGvyHGyd14SRP4xAMXjgRkSEcXmXwzfG5IOAcMjEBtIET6QQaiZuHRcsvwcYLfxOLl2yC0Ytgqwfx2svfx8E3noOrHoTSKZQIGhhCpKvQaIJGMzK9EFncguUdW7BqwzUoz2uDUgYDvZ04sPufcbTzeZTcCcS66pu8JdFEUh1EOjFOZAqHqq6iqhLEaILJSnCZ9skkzhkAERArZDrDkFVQTQvQtuxdaO8Q6eQ8VKsxjHFIbTdeffWfcPzo87DVI1DVPkRO8lbKMCKSuMgLL1k0iMwMwaoUVlvoTIST2KehRFbDKuvvNbFwEsgWwomswSejeOEkxaZ1a3Hr9lMLJ072SemwS8JC9sjLQOPlL9Tlk6kIJ0XdNKbihFLJBY1a7334ZKRLMZaIUk83yRN2RL4p6i+vvVkRTm76JDo6VkKqZvfeA7jnvq/7hJPuromEk+Hrch7q7B1+d6YwZCFMiEjlbNhj7b8YnoVSDJ9wQuEkpL+EBJj60SicSG3WnpNxtlT55BtfyeF5GnFQOJm9Z4EjkQAJkAAJkAAJkAAJkAAJkAAJkMC0CVA4mTY6XkgCJEACJEACJEACJEACJDAnBCiczBDrLAsnrg8wvwP87IcznBcvJwESIAESIAESIAESIAESIAESIIGzgsBMhRP5ff0hxUHB+dQN35Lt2YTP6jkaIg9k1nnZBCryr6prxuL2y7DxgvdhUcsGGLUA6dA+7HzpGRza+xxUegTax5GIKFJFpBNolLx0Ys1CpGYhFq+8CKs3XYcFLaugEGHo5EEc3vsTHNj9HEzahZIJwgkQUh20fJSkEBeEk1SnMDaGcSUoawAbQbkYGmVYkyHTCRKVItEZ4ubVWLL0Ipx//vVQajlMNM8LJCdO7MGrL/0jhvr2wA69iRISNCGGTjWsjb1kk5oBpGYQ1iecFMJJhMgq/7LKeRElKB9593vO1gN1OhcyGoUTOTPzwomzKc5ZP7FwIukmGaKwM4VwMm7CycgSL2SKumQ0UkQadUWDqFRISuGcQmAaKZqIGFQPLJHPGyWLYri6dJKPNFKI8usrJAIZpN7979fu6nUa5mMRaYW0OoSSUZCEkxtv+iTW5MKJTzi57xt44uln0DOmcFKveF/5eYJOCKSZgiFyqneVgsepzsu/HwQHwBgDlzlIxJDxkpENCSfRaOFEpvud7zyEu+66G52dh2B1lCfihDSdsB75GLCG/ZLEF43IiIQV0l+CLOSgtc7P9qpUbeeLJQyTimRqDWsLCS2BoSQTOSc6iPZiW5JmKMUx0uogSka+muDKK7Z44ap91YpalfUNpLjttr/Co49/D5VU/KpQG1JX+TYFV65BOKkl1qiQSOJXUqTZTLCdstYAppDthm8UhZNJFi5PIwESIAESIAESIAESIAESIAESIIG5JEDhZC7pcmwSIAESIAESIAESIAESIIGpE6BwMnVmw66YZeFEfQ147k9mOCdeTgIkQAIkQAIkQAIkQAIkQAIkQAJnDYFNF79PIjUaf6n/sLWN6OOvN9LnndpBNrHeEPBqybALcuFEUgO09gkLaeZg4hKk7b2aOqh4MZasvgIbLngf5i9YDdgykoE92Pni0zh64AXE7phvcrcug5EkksgCmYFyZahSCypoxsJl70LHub+BltY1PpUkGzqOg3t+jIO7nwMqRxGbCrRRSNJBRFrEAsAmkpgC2BJQcVUoq6GcgXEGsRbZpAk2iZC5JAgiUYLMiHiyAHFzB9au24b21VcgitswVAXmz3PY3/lDdO75MY4ffhktTQ4mSaEzh8g0w1ogjSpIRX5RIpw4n2yirQgnDsbZkIJSi0UYWzhRaEiQCREynn9IOMmwaf0a3HpznnCS72pvbx/uuPPLeOihRyTbBVYF4URUoWI8SaLRhSQwPMxmVK0HcUS+HESjkTUy/ILGweS60Lx/ilvUhhiWjFIkmfjv5qk5DWkpxUWFDuMFqDyVIpgR4YxCg7JO+brMshSR0Z6fSxNfH9dfuw033vhJtK9eLnoS9uzdj6/d90089fT30dMTEk4KAUG4icBRsNQiF2UW1lo//oyEkwLuMGFmgrefERExXqwQaUJkCadgRDLKZEUyrQTlksYnPv5vQsJJ6+LwNFsRTh7E3/zN19C57yBSuUZLzcyOcDLav2kwON4i4cTmEktx5+JRkvSXQpcrKMuzWpuh5zg+f588VIwwMq4n13R8TU/qAVB25/NPStTSGXNMallnzGo4URIgARIgARIgARIgARIgARIggbOWAIWTs3ZruTASIAESIAESIAESIAESOEMJjCmc9AJomeKCUsBeDzz/o+HXXfYo4H53imOdSafPpnDyMqAl3aTzTALAuZIACZAACZAACZAACZAACZAACZDAXBIIwomPDRjzGJlg0ZhGEBruc+EhF07q5wdhwjdne5lBbqGQeeGkDOsMqomFLreibe1VWHve9WhuWgHnYiR9u7DzxafQdfjXKKELTlmkNoXxiQyuQThZhCFbxvy2C7DmgvdhcetaQJWApBeH9vwUB3b9FNnAYZTMEJxII1YSUjIvFECSDhyQGueTS6RJ3FlAGs4jaRrPylBio/hOdItMD/l0kgRluLgNLUvejTVrr0Nr2wWwrgXlssJA/2s42PkcOnf/FCo5jljuJ0kSTtJcNFKd+JdPMhHhxGloqxG5FMZlXgAJGowc4wgnqkg5KdyeIAFMJJz09PThzi/XhROnIn8vL5zk44lwYpTyYsKpmuFDqsXkU04aC2vqwklg0Zh6ElJ08torJJQGMWPSwolVMEYjLYQTmwG+zlwQTm76JDpWr4AV4WTfQfztPX+Hx594Bj29J0Kih5haWntuUjzWOmQicxjZ75BCYyVVZKLjVB36EyWa5EOHZ66e1jGMtzyDRiOzocYjbbxsFfkp58LJJ/4NPvCB92PJEvnrSgfrNL7znQdw99/ei/2dh322kFVmdoSTU4W9vCXCCRCEk0KZCp972WRE+ftaapzTJIQTGavmgo3Ye5HKrMhJE1ta+VUUTubyZx/HJgESIAESIAESIAESIAESIAESeAcToHDyDt58Lp0ESIAESIAESIAESIAETksCo4ST1wF1L+C2AyhNYcoUTjysrfJ/vv8CwEenwE5OHQLwB8CO707xOp5OAiRAAiRAAiRAAiRAAiRAAiRAAmc1gXM2/+aEwsnIxY8UTkLShK2lRoS4i9AAn2eeQGQGuc7oGFY6uOUjJAUCQLwYKzZej45zrkU5bgNcjKETr+D1F59E95GX0aR7vJyRiAgAEU6kY9vAyF+rRAswaGM0LTkP6y78LSxu2wCtyjC2H4fe+Bn2vfYTJH370RRXkdgKTCTyRwLt7x4jSx0GXQqUpJk+ODdGS/pDAqQaKjMw2kDDIFMJEjeEVMt9FwFmJdqWX4qNG6/C/IUbkGQZjO5F/8m92LvrJzh64EWUMIAYVaTVKuLIwGqLDJJuEprYiwZ3gwTGpV5sEBEnHGMLJ41hNKFn/Z0hnDTWYSFYyNcCA0nWKbAF8SKIAqdIODmVcHLDv8NqEU6U8cLJPfd+HU8WCSdyYytClc/18fMQqSrIBCJ4hI8h5GJ8q+SU3kGeJDNGWMa470uNz6gYFKKTSdqKCCdSzzZJvVTlbBXlksHH/uwj+NCHfh+trUv8OmRF3/rWf8NX77obBw8e9euncFKvr1MlnBQ7PtZ5FE7O6h+nXBwJkAAJkAAJkAAJkAAJkAAJkMCZQoDCyZmyU5wnCZAACZAACZAACZAACbxTCIwUTtwPAf1pwJ0D4N4pUKBw4mFNVzhRfwVsuAH4trSy8CABEiABEiABEiABEiABEiABEiABEsgJzFg48V3V0kad6yXSsZ530Ydm/NCQbzOLKCrBOY1UOuB1hMwqOLMIay/8bazacDWMWeTTQPqO/wq7XnoSvUdfQdn0wmmFxIoIkqJkRA2JEaEEq5sxZCNEizZhw3t+G0uWboJWTYjcII7s+zn2vvpDVE52ormUILVDMLEDbAWQRAvdBJsZDNoMLo6QOucTP+KoCqMrMCIT+Ffk5RTRGJKsCmdKcHEThpKFaJq/ERvPvRbLll8M6CaUSkBaPY5jh1/E7p0/hq0chba9SKsDKMXBShBSgZX827efe8FF1uacgZM0FH+MJ5wUQs/bmXASEkeC1iHzOFVMR/1xm27CSeMDWxNOCs+k8f4iN82ScHLTDZ/C6g5JOFHYvfcgvnbfN/D0M/+E7p5en2aivdDi4LzMEVh42UNkDkn1MQbOR2lMxCdPJhnjHalhp0McT70yGoGOunJ4iIiDihSsTzjRMFojq6aIjFgoCUoljU/8+cfwgf/p/VjUstCPpbXBt779IP7mq/fg4IEjSEWEEnkml5vCvodKDmk3smTjBZvIxDBGPg8M5FxJgQlnhwSRCQ8mnDTgYcLJKaqF3yYBEiABEiABEiABEiABEiABEiCB6RGgcDI9bryKBEiABEiABEiABEiABEhgrghc1QwkNwHuhvwOLwH6T4HuHcDi/wS4fz3JO6eAugJ47vnh5299DMBvT3KMM/G07cDCLwLPSEKJCCfzAHwBwJ9PYTH/H5B8CnihfwrX8FQSIAESIAESIAESIAESIAESIAESeEcQmIpw0igZ1OFIG/pI4SR8V5rx5ZDskCzNEMdlWKeQShO+kpQTDWtasGnzv8DytVfCqAXQzqDn8A7sfvkpnOzaiZLqBoxB4pv6U8TaIVIlxKqMTJUxZA30/A3YeNHvonX5uVBoRuwG8eb+57Hn1R9iqHcv5jenSOwQlJYwlyqQZYhUs5dTKgAqUKhaBatjxKYK5fp9mkqsLIyTpJOQVOGsg9UaLjIYyspQ8TIsXX4hVrZfgqXLz0EcL8TAwEmk1WPYu3sHjh99GcngQWjXh0hXoUPwS07k/2fvTaDsuM7DzO/eqnrv9YJ933dwBxeA4CJKIqlI3iJZipfYjseOM5pMzsRxcmzJlkRSduJJpMgSRWVm4ngZW44t2xM5iSxKpCUuWiiKEkWQokRxw74DBLE0Gr28V1X3zvnvrdf90GigsROw/ke1AHTXcuurWw/nNO7XX9Bw8JShEIP8KnWTCQsnb6xw0q5nXGjhpC0sjJ1zo3KLWA6VynGBhJN7Pvg+Fi2eF27Zlu17+eM/+a88+vhX6TvaH6SSxFiMd0E4wbtYEalyJ+H31gbJ41Sv42ok42w4nqoy/nM4ZudK7PBieNg4d0UIkf/KIie1MtdyapnlX/3a/8F73vMupkydEkQRYxM+K8LJH/0pu3fvp/SG0sh1xJqOCienuqMmzoE4PU94hXdLEfFOS9JS4eSH4i9hvUgloASUgBJQAkpACSgBJaAElIASuPgEVDi5+Mz1jEpACSgBJaAElIASUAJKQAmcisCdKfS/H/h3gPyIym3g3gvPPQZr5Wdb/mfgvafBcBPYu+E7O4/fdu0TwB2nsf/lusmHoe9jsEnWf8jLwE3/FMz/O8GPh2xf76eh8WvwZP/lCkDHrQSUgBJQAkpACSgBJaAElIASUAJK4EISOF3h5OSL3GUJdVV3kJXtHUGHUeHEUDoX6gdSNXFSOBHhxFt8No2VN76TmQtvxtJFSsqBnU+x/ZXHGejbTM0cwtuEIsQSChLrgmxSsw0Kn5JLfaRrCUuvfgez5l2FNV0kbojDe55n26tPMdS3le6GCCdDOEQmEbHDY32DxHST25RB5yHtpTFpBrUsZ3jwIM3B10kYoiYjclKysHhnKSlwSUkh4096sdksZs25htVXvplG1xL6+1vUawUHD2xk6+Zv0nf4FVJ7hMT3k3iHDeGSJBzPmRJvRTrxiBggso1xbUHhzAsnUkxZvmQhv3PfPVy/5lokYiGvI0eO8ckHHuDBBx+iJMGbNBQr5LKlTBGTIJ7ESgnDnTTI0SlHXCzhRMbfed5O4aS9Zj/IKe2H5DwWTj74W7/OosULENdiyzYRTv6MRx//Gv3HjoUKSFkU+LKkt6dBTSo5RYGxIhzYMN9D7Geih3ei4se4+7cLM6PfLTtus45jhmez7YqQIAqMjDML9ZWCWmZ473t/hZ94548xY8aMIMl4b/hvn/0cf/AHf8Ku3a/hpW4igooKJ+E5mbDSUn3TcrztYhtGhZOJHgv9uhJQAkpACSgBJaAElIASUAJKQAkogQtKQIWTC4pXD64ElIASUAJKQAkoASWgBJTAWRFY93Pg/7wSTlrAL8KGz44eau0fAv/bBIf+NAz9K3jx2Oh2P5PAlmeBNWc1rMtiJ/9/g/l12JCPDvfma8B9fwLhRLb/K5j0v4/WUS6LC9ZBKgEloASUgBJQAkpACSgBJaAElIASuKgEVqy5qzQTZBgmKioEIcDIcvRqhX21yr4tnIQ/eoO1sihfFsBnQTgR+cQ2ZrLihn/I9AVrsa5BQsLerU+wa/PXaPZvJeVgJZxIpqEgMSKc1KjZehBOSlujrC1i/uq7mb/4OlLbS+oHObLvBXZs/Db9hzbRqDeDcIIpwjHEtLCuC1yDQiSYtMGkGUuYMW85XXXoO7yX1/dvYah/P7ZoUTNQS1J86cJxfNrCJZbC1miWXUyavJyVq+9ixqz1lEUv9bqhOXyAbVueZO+eZ3H5TlIOY4uSJJRapIwhwokUU1wsvUh9whsSCUiE15kJJ7KMHV+ennBiU7yULuRW2CTUW4TJqYSTsSWOiyucVDzkm0GVZTISiOiQOoJncR6Fk3s+8D4WLZonU5fNW3fzJ3/2Fzz+1Sfo6zsahBKpmsyfO4dbb1nPlatXYYPh09avhK3Bu/KUz/OEQopcaLyw8Y8j5Z2Tfa3aK+wp5ZJq3pV5QZaleJeTpZbr1lzN8uVLyGq1sJ38zJz/+bkH+cM//DTbd+xBZqwKJ+3HUoWTU03oCefzRf3bTU+mBJSAElACSkAJKAEloASUgBJQAkrgJARUONGpoQSUgBJQAkpACSgBJaAElMClR+CmNWCeBurV2H4DNtx//DjX3QP+t4BJJxn/h2DDR47/2toVwOPA4kvvms/XiPw3YfgueFFEnep1Wxe0DgGNk5zlAPC7sOH/CT80UF9KQAkoASWgBJSAElACSkAJKAEloASUwEkJiHACkhw5+9eEwokURWwaTpMXHpvWg3BSOEPWPTsIJ1Pn3YhxdayDnRu/EqSTfHAHqXsdl0iRIwFXYI0jHRFOEkgatNL5zFxyB0tXrqOWTiJjmL4DL7Jj47foO/AqtXSIlh8kyTyuaOFLT2Ym48s6ZdKgd8Yc5i5ew7S5q8hSz9EjBziw91UOvbaZgcP7ScphumoZ1otw0o/JhnFpSW48w3mNpDaX6bPWs3jJP2Ty5NVYC9YMceDAc2zf+iRHDj5Pzb5OUhQkpRRWLPJfFE48JRmFSUm8Jw3fyQjJEUmhVL+vlnGH2zSakInShWwnO50/4SQWQ44XHC5J4aQtNlVT93wLJ/d+8P0sWjgXJ8LJtt386Z99hq987QkOHz5Cq5WTJpY1113LL/z8P+Ztd76Vnt40+BpSjgkOlsgwE6zAn2iBfkcwaOQBPUE9qT4xnpJSuURh2oRjeShyyORx9JDIY+XkbpeUMjdl8pqMz33uC/zhH/0p27fvwZsEFy6kPddipyPMvpFrTULZRSpGSSK/N1WZRp59O/INugnrIG2/pvOeVvNcCj4+PAMyRnkvKallGUVriFoin825Zf1N/M6H72H+vDnhCLLrscGCj3zkYzz85a/QFOdM7lH7ker4iTaxPnR8lSY8gZ1j0sLJKf+imGg+n/3fMrqnElACSkAJKAEloASUgBJQAkpACSiB80hAhZPzCFMPpQSUgBJQAkpACSgBJaAElMB5IrB+GZRS5OipDvhHsOGfn3jwddeC/23gp8d8bQf4t8Gzm47//LqfB//HQPd5GuileJiD0LcANjWPH9za+4B/O6ZyIj+q9K+h+HX47pFL8WJ0TEpACSgBJaAElIASUAJKQAkoASWgBC41Aiuvv/uUwslEdZNwPXGjsLhbKifeyIJwjw8iRPQhkiCMxMXtNkvJfUpBD41Ji1h1w48zZdY1mDLFOsfmlx9m9/YncK192PIQ1tQwZHifY01JYhOypEbhUmzSQ57MYfL8m1h19R3YZAa1xNF/cCPbX3mSY6//AMthnG+RZCaIAjLcetZNUUi6pIs5i1awaOnt9Ey5IoyxOTzM0SO72b/3VV7f9wqtoT3UkhaZzfFuGGNLSkQWSYIskrsMmy1g2YofYcnS23C+hyRNGWruY8eOZ9i1/Qkod1P3TWxzKEg1NZPiLBTeUcpxbIoUYeKid6EYJRIzskJf6Fq8FxkkmgxhcbeptjUiskjhZBG/fd+HuH7NtYTgBnDk8DHu/+SnePCLD+EQeSAWTkSMiIUTLzdmpHAi0sGJgslYASXc+JHiyOnO61PNp3a9JFzWiLAg0+tElUK+PlbmGBFOOgQMoTVSBxn5fNQ4JFISZAhXYgNPhy9zksRzx+23cO+H3seihfPw1rKtEk4e/crXOXzoCKUUYRLDNVdfxT/5hZ/jbXffSU93gm2LDBFpEDo6X2MX5J+kWzLyPI0nnMRn7vSIiywhJZu2cCL7SXSlirGItxFEE2Esm8m8lV//5r9/nj/4gz9m5849mCTDk1SnbItQY4UTG4STJEnDLWldVgAAIABJREFUR+f9C6WXmEA6rddxm40BJqOUa5KbnxcF9axG0WxRS0Thyrl1/U389oc/xPx5s0bONTBQ8JGP/h4Pf/nxSjiR96hYhmmfKzxdpyOcuHAlx9/TjonYnt8nEy/CbGzbSCeh0T6c98ZtfO7RMTPotBC+YRupcPKGodcTKwEloASUgBJQAkpACSgBJaAElMCZEFDh5Exo6bZKQAkoASWgBJSAElACSkAJXCQCFtaKANGulzwHG2462b8pwrrVgMgns8AMAE/DM6+cuP3a3wf+xUW6hjfyNLfChm+fOICb1gJr4uftQfBfgw19b+RA9dxKQAkoASWgBJSAElACSkAJKAEloAQuNwIrr39baSS5Ub1OJQSM+7W4yj8u1o5L1oPU4KXcYYtw1FD0kMX3slhbFnpnMFQYSjubnmmrufL6H6V32kpMAakvePHFv2X3zq9DeQhTHiH1jfDhRNgwOTaxJGmCK2tY20uRzKZn9lVcfcPbKcxsaiJ79O1g60tfY/Dgc5h8P3Jwk1hauQzUkmQJrbyFz2rMmr+MBQvuZPLkG6llvSFSOzx0kAMHtnNg/3P0HXmBsrWfzB4LlZNEZJnSYGwtrNxvlkMUvoeZc9ey6oq76OpeibeT8EmLAwe3sH3r4xw9/APqxVGy/BhJ4WkE4cSQlwVFklCmIuTIYnaD9WWQHwxlJZ0EikE4KeVWBaFHblksTdggncg+BcuXLuLD90bhROQH2evI4QE+8ckH+MIXH6aUe3OccBLlEi/XZaMQVKksI1N5POHjXOf58cc8UR5pyycnO3ennHIyOSa6OlE46dBORioxXq5Vih4hSeKCHFIUTdLUcPttN3PfvbFwAinbt+/iT//sL3nk0a9y8NBhMAlparn6qqv4xf/l57n7rrfS3ajIichTeVjhNo35iSmd7CZyMEJx4xQbReno1HdDah5t0UHu80gYJ0g7It7IcxnngcgpMgP+599+nj/+4z9h585dOCfOg4gocUJ10gzsRZAKORdLmqWhZhSPV703BIHpXFUEeXeRUkoJVj48ed4WTkrqIrn4gltvkcLJB5g3b+YIlCicfJyHv/zY+MJJVaM5n8LJye7I8fNw/K1G/BUVTs71bUb3VwJKQAkoASWgBJSAElACSkAJKAElMD4BFU50ZigBJaAElIASUAJKQAkoASVwaRJY+wwggoS8DkBtCTw1dPZjvboGXTuB2Wd/jMtmz/8Cy38VPiurLPSlBJSAElACSkAJKAEloASUgBJQAkpACZxHAivX3C1pjBHh5HQOfYJ4EhbYi3QiS9GlhCAyhZQ7xhNOPD4zDBWWws5m8syruHLNj9AzZTmm8FAM89KLn2fP7icw5WGs6yPxDRLXABFOkiic2CTFlVkUTuwM6tNXc/36H6ewc0ltQrN/D9te+TpH9z+NKfbjpXAikoqTsoeUGKBwOTmWWvc0Zsxay8zZa5k5Ywn1bDplOczQYB8HDnyfffueof/wZihfJzWeelKjLKEobZBYCp9Tmi5sbS5Llt3CoqW3YpIZoWAyOHyE1/Y9y46t3yI/sovJWU5altiiFfaVVkphDWViCQIESZBaokBSCSfhpsRyTOAbLIaRngzGjG6/fOlC7rv3g1x/3XVBIOkUTh784sNRBroEhJPTmWfjbzNO2WRMAUUkiLbeECmJUBOMqEqCiN0Q+ZQVlkG4kXIOlEUs4Yhw8uF7pHAyN8znbdv38Ok/+wyPBuHkSBBOZNdVq1bysz/709z51jvo6W6AKyjLIszBUE/xVeVHii3jJT4mME7CSCeyUk4CM1y7XPNILcaN1IhkKKESE6aWoSjKIIyIeyOz6aGHHubP/+Iz7Nm9m1ImMmnYTl5jhRP5cyzOiAiWkrSFk2pr+fzp1k1ONi9ENgkfkkuS9xXjKYqCWiqFkzJIZlaEk/WnEk6kcCKFlDGFkzMRTmRuneX9qB7j00bhMW7Ts1o4Ofv3Ct1TCSgBJaAElIASUAJKQAkoASWgBJTASQiocKJTQwkoASWgBJSAElACSkAJKIFLk8C6j4F/fzW2FvCPYcPnzn6sa98L/NHZ739Z7VmAews899RlNWodrBJQAkpACSgBJaAElIASUAJKQAkogcuAwIo1d5XgbWcx4kyGPVIxqKSTduHEGUeZVMKJO75w4lJP06W0mMWMuWtYfd3b6Z60FFN6iqF+Xnn5Qfbu+SbWHcaIcOLqQTjxtEiSoiqcROHEmG5aZjrZ5OWse9O7KZN50gihGNzP9o3f4NDuJzHFa3jfJBGpQ2SYUHSIHyKctFxKvWcpM+euYcG8a5jcu4gszULp41j/ZvbufY59e77H8OB2TNmkkWa40pAXkKQZXha/k9As68yaexWrrryTrkmL8bZB6R2D/dt49cUnObjrB0xptKi5Fr55DJMayb5QGqnBSGRDFvaLcNIulogEUBUpQj9GDBIReuQ64uL/KJu40H4QQWXZkgVROFkThRNZ3S6Fk/sfeICzFU7kPCcrkpysiHOqKkqUEyp5YaRCMtGsO1E0ae8xXuGkUzg5sXAi1xOzHyKFiOgjmsWIcJISCyf3vJ/FC+cF3lu37Q3CyWOPfo2Dh/uC9GMTw6xZM7l57Y1cddVqGo1aqMqURRGrH/KHqrESfzOucnLSC49azNjezPGbR3wnNyDCVwLrWHFpj6F97BAtEeGkLDEmCfMLa3n++e/xjW98g8OHD8d5h1RORoUTmfPteREEn0o4SUU4SURO6SictDMv5yBqyHyPspXD2yI8uyPCSaukllwc4SQUZ6pbcFbln6o2M9Fsj/NGhZPT4aTbKAEloASUgBJQAkpACSgBJaAElIASOGMCKpycMTLdQQkoASWgBJSAElACSkAJKIGLQmDdj4H/a2ByPJ3/A3j2X5zdqa/uha7twPSz2/9y3Mv8Dxj8ZXjx2OU4eh2zElACSkAJKAEloASUgBJQAkpACSiBS5VAWzhpj+9sxBNZRi+ShJUF5SbBidRhHC4UTiSZYEm8wZYurH0vbEnL12j5mcxdvI4VV99NvWcRifM0jx3m1Ze/yGv7v4VxR0jcUYyrYV0dY1rYpMTaJJQUvBMppMGwn0oyaSm3vPmncNmCIBOUwwfYtfkp9m//OrbcjzEylhLvk7DuXtoioXhiU5qFITeT6J22hHlzrmXWjKuY3DuTxDZw5QGO9m9m144NHHr9RfKhPjJZf+8gzyHL6qGY0Co9TZ/QO2UBcxfewILFN1DrmkXpM1x+hJ1bv8/2jd/G5q9RY4ikPBZlkgSckcO5sKBeFvaLQNL5Ee9NLJy0hZPq+0txWfqEwskxPvHJT/GFLz6Ek7rJGRZOwneyRmSBKBd0vsaTTk7lFgTZoeMYY/cP0+i4M4yVTUaW/Mfvsp2icDLKqTOy0Vk4qQwA77DWU5ZSwomFk/s++D4WL5wf7u/WrfuicPLY1zh05GiQMERgkltSq6VkMim8p5YlYTzeufCrscfHg85UUgjHOoVQIqBCpeUkr9HbJsKJ/Gn0znSKE1aeJw+lyDfGkOcFg4NDlE5KO1I+Gb0jUTapOieyU4dwEgonY4UTYXDaYtH4FxIlqyicYAqMbQsn9Vg4SUTUuvCFk87izAnztiqlnPK9XoWTS/WvQh2XElACSkAJKAEloASUgBJQAkpACfwwEVDh5Ifpbuu1KgEloASUgBJQAkpACSiBy4nALZOh+A6wuhr1Dtiw5OyuYO07gC+d3b6X7V7fA/te+I4w1JcSUAJKQAkoASWgBJSAElACSkAJKAElcJ4IjAon7WLG2Rw49gdEOpFF4SKcyMLwMggn4lVYUiymkIqCVEVKcltn2M1g8co3sWTVW8i6FpB5z7Ejr7Fl499x8MDTUI4KJ8bXgjQShBNjY1nEyVHrDPkpJL1LufmOfwT1xTgHZesge7Z+m71bv4op9pKmLsgEeFmYLqu+S1Jr8EkW6iSDzmAbk+jtXsn8OTeyYO5qsmQqSdJPs7mXXTs3sHfPd2kNHSSzEoWBoumxNiPqK9AU4aBnOmljDlde+xamz1xN4XowrqC/7zW2vPwEB/e9QOaPUrfH8F7kmVigkBJKsE+MDSyDcOKjeCLCg7zConvZZrSxEMyXUeHEnaRwcoz7P/kpHjwH4WSiWXGiE3Fq5WSMs3KqSEcMdHS8RFbpXOw/kXAS1Igq8hEPMyqcJO3CyQnCyXru/cD7WLJofthjS1s4efzrlXAipRmHc440NbGe48sgmjgnc1QkGRuEjeNeY7GMubaxnGN7ZaLXBHqPXH5wRMYeKe4n1yClF3FNRMIKcpM3OO8oq68FZiOyxKi4EoQYma/V9baFE7n29j2S38cJfPaJk7ZwIpIW8vwZFwon9awSTuxFEk6OK5zEp/KMXjJ3J9yhqsdo4WRCUrqBElACSkAJKAEloASUgBJQAkpACSiBsyKgwslZYdOdlIASUAJKQAkoASWgBJSAErgoBNb+EfDe0VPZ9WcnUPxMAls+C7znogz7jT+JrLj45/DMn5z5v+K+8YPXESgBJaAElIASUAJKQAkoASWgBJSAEriUCUThJKyPP6PXyCJ/WYcuH1I5qIQTqYg463ChKmIwXgonFlNKLcHToqRMuhgsp7HyqjtZuOIOktpcanj6Xt/F1k1f5vDBDZiyD+v7sT4jCiclxoq0YkmTLNRKLBnDlXBywy3vIulZHsSNsnmIPdufZs+Wr+Bbe8jSEle2MCQkInWUhay0D4UTqX7kCeQifuQzmTn9GlYuu4EpkxZQ+j76juxg377vc+jgy5T5UeqpaDWyrdQdEvAWm0qxxWPqPQyXDVZeeQsLF6/FJDPxpcGXObt3fIftW56iHN5LI+mHUsQEgZ8ESQYbaydB3onL/sNHWH4eFvvHyon8Gl8u1iVC4UT4lyxbuoD77v0g16+5jkSCKMCRwwN84pMP8OAXH8aFSkQaziCCgYgGsaLhwvbOyfHOcDKMM3NOGeWY8PCdG5zG8vwJCidViyOMMoY2onAiH6EOEuatXL+nLNqFk5MJJ09w+MhRnIg/Qcgow74iUslDZEViqqofoXByivrIhA+cgdLL0U/OIJAa7+Gtdqk0snhPw1yJFAKTapugiSUi0PggmLhSvhUnEk2Ck/NX0snoKDyxchLrMvE6o2CTpik2ScPv28JJnGMj9Ce87PE3qAonwvo0hZP2LBoYKPgPH/k4Dz/yOM1Cxi7P0QiFwEEQSqFJLmvs7IvbVq/wPneWl9C+VxNJRtV89iqcnANo3VUJKAEloASUgBJQAkpACSgBJaAElMApCKhwotNDCSgBJaAElIASUAJKQAkogUuXwLqfA/9XHeP7fdjwq6f1gwpPuKi13cCzwBWX7vWet5H9Z6i9D54aOm9H1AMpASWgBJSAElACSkAJKAEloASUgBJQAoHAyuvvDsLJKI5Tr6YeW5Oo1u0H2cR6FySQUDmxvhJO5DsfFlFDTCGLxaHlC3zazUAxjSvXvJ35S2/HZLOpUXBw31a2bX6Uo4e+G4STlAGMCCdkYMpQN5CjJbYWxAFjUobdpFA4uXbdT1CfvJoklerBIfbueIbdmx+nbO7CGpFNZN9YW7EiCpQ5pbdBOPF1T2EdzaHJpHY+C+ZfyczpSxkYOMCB17fSbO2jLPdTtvpJbUFqEhkFuARXeNKsQWHS8JGbjCkzl7Fsxe1MnrqCsqiT2ITDh19k29anOHrwFVL/OomH1JswonAcW+KtmCdxUXtQIqrF6aEpMSKdxLsVZBQnhZPYf5AiyvJlUThZc921b4BwcmaiyPGP4Oi+nf7EqEty8nk5XuHk+PlcSTvVJ6N2ISKUzJ8oiASGlXAixZLbb7u5KpwsCHtJ4eRPP/0ZHv/KExzu669KPmXYVyQTuWdOCiehStMWT6LAE29WW/04/Teetmg0rlDSvpZK+Bh71E4mMuePf4ls0q5oUNVZfCiGpGkSRBP5vZw3zdIgnBTFaKklyiaVxlPJNacsnEjG5xyFk87CSRBOmLhwEoh7GBgs+MhHPs5DX36cZnmOwkkQssa+xn7mFO+hwc479Rxo3zsVTk7/WdEtlYASUAJKQAkoASWgBJSAElACSkAJnBEBFU7OCJdurASUgBJQAkpACSgBJaAElMBFJXDLQigeBG6oTtsCdyM89+LZDeOmu8GIwDL77Pa/LPZ6GpIfh6cPXhaj1UEqASWgBJSAElACSkAJKAEloASUgBK4zAisuuFtZUh0VK/xSgTHLZ8eu5baxNpBFE7ki0lV0ZDCSVyQT2mCoGFKj7EmCidZLwP5VK656UeZu+RWsLOomRYHdm9k++bH6D/8PNb1kzKI8WkUTkTIkMoJKWkQTmRNvKXpJ2O7F3PVjT9K97RrSLMuyvwIe3dsYOemxyiGdmBNk0RkFamReEPqS4wrKZwIJwkuLaEmhYNpNIe6qdenMal3Nkf7D3D02H56J3nqtWFaw33g8lA4qSX1EBkpmgU2qeNsnZazmLrIJz2sWP1m5i9ci2EKmDqDQ1vZufM77N/9LGVrFzVjyAK3FFtWwkkSBZIoRFRJjqqwEISTqswQb5csSY+yRCjMMCqcXL8mCidyKCmc3P/JT/HgFx+iPEnhRGodoc4RUivtAsj4C+fbEsjYsIZIB6PzKF7Dia/xjinix6kfnFMVMsZ+bWTBfhhCG+Lo8U8UToRTSZJAUTTJUhuFkw++j8UL54fr2LJ1D58Owsk3ONx3NAgnMu/DKUI8RGQrYVf92XkKKdgk6XEX1snodN4qThC8TkL0ONXnhLzMqLUUxtpZTAl1F4Jo4tyoVFKW5YjxFKWatjQic3CU6UjhxAbNhiRNSZI0lGOCiyI8RMg5Tjg584ZOKPKItGZceB+QuS58s6RG2Sqp2RTrcm5dfxO/89sfYN7cmXFOiXAyUPCRj44nnIyyCKMPhZPjhZJR0asCXxWA4j2Pnxs7d09V9xl5tE5x8zv2dxuffTQ5nXlyqWwzYbzoUhmojkMJKAEloASUgBJQAkpACSgBJaAEfrgJqHDyw33/9eqVgBJQAkpACSgBJaAElMClT2DtvwPuGx2neQCWvQ8+O/ovumd0ETf9SzC/B3Sd0W6Xx8aHwb8Jnn3p8hiujlIJKAEloASUgBJQAkpACSgBJaAElMDlRyAWTtrCyTg/u3+cFcSdi+CjBNEpnFicVE6Mw9kiLjQvpeGRQCmFE0NpDYVpcCyfwrrb38PUuTdRMJWuJOf13a+w7dVHOXbk+2RmKBROnLNYW8NT4nyBtRmJrePD4m+HS6ZDYyHLr76L6fPX4alhGeTAnu+x+QcPUQzvILE51uRBNhExJnUin8hi+zQIJ6UpcInDlQ3KvI6xdayt4/wwjmGStAUMY3xBV72GL0p84UO5pGzlQEbL1SCp4bOEgaZh8bI3seqKt5DV5oPpofT72b33ebZteYLW0FYSl1MT0cElmMJgM4OzLlQ32mv6g8PQFk6sFDPccQv+5RpCnSMUURzLqsJJp3DSd2SQ+x/4FJ//wkOVDJSGJorEN0QkiNKAC4KKFDnaOsDpyA6nmvHjyRUTHXPs109X0BiVTMYRWgLMynkIv4tCjSzsFzEiyhBy/Z4ibyKFk9tuXcd997yfRQvn4b1l69Zd/Nl//Uu+8pVvcPBQX5AfZPbIeZM0CeUemY9t6SRyCSrQKYsWE6kXco5q+OOijoGRas50Cj/hguP4xIgQjqVzpGka6iVy32Uuya8iGpVlERnJ9STx2kQ6iUEO+XP82og4IrJNOHeggLE2ll2ShCyrYU30JMLXAusx9+UMzQS5BzJnxXvBFHgfhRh5PqxLSI3FlK0onHz4A8ydO4NE3mcKz9BQzkf/4/089OXHaMq7nVyUyFVBGhkVTEJVaEzBZKxwEq8yvk4lQZ30uWi7N6fxV4XoZBs3PKLCyWmw0k2UgBJQAkpACSgBJaAElIASUAJKQAmcEQEVTs4Il26sBJSAElACSkAJKAEloASUwEUncP0CSB8BrqpOvR/c3WdfOfmZBLb8R+A3LvqlXNgTHgF/u8omFxayHl0JKAEloASUgBJQAkpACSgBJaAElECncHKmi/uFnizadibWTYLAERaGJzgRTkweKySyIDwIJz4ufE8MuWkwUExj7W3vZtrcGynMNLpskwO7XmL7xkcZPPICKUMkfjAcz5iUkhIfxIBaEE6MrDb3JaWdgu9awLKr7mbmgvVAHcsQr+/5PptffDgWTmwTSx4W7yeyqF6KHm3hhBRvRZBxeJeEj7BIX2QM8vhhRHaR63EkspheFqaXIpzYWEWQ8bk0CCc5BaXpptZYwdXXvp2p068GMwWbHePAoY1s2/Z1jhx6AfJ+ajRJnSGTMkpqRKkJS9rDIn+RTao1/nGRvCCUn1lyfFUmrMEPwomvhJMPcPGEk5Hl9yc8TGcinJxMRDnTOTnucU4inIgU4bxIRi7MpSyzuDLHWs+tt6zlng+9jyWL52NI2L5jL5/+9F/w6GNf59DhPrxJgqzg5N6HkkyUO2LxJKY1gpAQvnjmr/Z1BLrjh2ZGDhqlktDEOfFERjwvR5IkQSARIaRsCydh3sZCRxBvqvaJCCcy+WT7IGSIzBGKJdU1Rf1kRDYJJw1Siw3nSdMsCCftYQe9J5orJ4gnEwlIoxck40uriZ6HX0WckWfR+oREakHGc9v6m7j3nvcxZ/b08GyWDoaG2oWTcxdOwrVMcD9OebdVODnzh0H3UAJKQAkoASWgBJSAElACSkAJKAElcL4JqHByvonq8ZSAElACSkAJKAEloASUgBI4zwQsrP23wL0dx/0STPqH8NX4owTP+LU2q6opHeWUMz7IpbSD/PjTfwTPPngpDUrHogSUgBJQAkpACSgBJaAElIASUAJK4O8jgTMVTsYuEBfZxIXCRvwQK2Js4USEk8RbTKh1WApZLJ50M1ROZ+3t764KJ9PoMgO8tuMFdmx8nKG+HwThxPqhsLgfqZCIbGEhFdmEGkkoq+QM+x7oXsiSK97KnEW3Y0wX1g9z+LUX2fTCQ+SD27F2GIMUTqjGWjUqvNQ+slBkCbJHqEXIcnr5Nk0hG4cV5sH9MFJYyPAihwTTxoErqWdpKEU0m62gi/jE4G0vg0PTWbHqrSxeegdJNoe0y3FsaD+7d3+TXbufohjaT930k5SemhfBxQSBIVykiDuhIBFrHDIoKcnIKIPWYGSssWwShROpojiWLV/AffdePOGkUwg5nTrJKUsk4zxgF1I4CYKETYKmIYUP0X2kcFKrJ7zpTbfywd/6N8yfPyfIRNu27grCyWOPfZ2+o8cwVuQH8Y5i1SR8hPsSxYtROeMc3zWC3HBmhkMnM/l9UZahbFK6MkgpImrIn8PYZabnBbUsCwxEwEkTEUyiJCLzWqyyOBfb1zIqnMTRxcKJ7GRtQpbWAoPwCtLNya6hLbBMzEikH7kPcf7npFIRGhigUWtgvEgn4PJh3nL7Lfz2b3+AuXOmh2soS8/wcBkKJ1/80qMMFyJrnX3hZDzhpLN0MuF8VeFk4putWygBJaAElIASUAJKQAkoASWgBJSAErjQBFQ4udCE9fhKQAkoASWgBJSAElACSkAJnDuBW+ZA8QIwszrWIJhfgGf+9uyPfXUNGh8G86H2P+Oe/bHe0D2PgX0PfOfRN3QUenIloASUgBJQAkpACSgBJaAElIASUAI/JARWrLmrlHXicrmyWHrsgunOxdRjhYJQeBhHOPFSDJHCiZWfKRELJ9ZZEql2AC1RO9Jehv1Mbrrt3UyZcyOlmUbD97N/+/fYtekrDB99icRH4QSbBNmjcAUmTaJw4mukRqSRFoOuC9+9kMWr3sK8JW/GmG4S36TvwMts/P5DtAa3YY0IJ62w9j3KMWUYjaOGk3KC/F5kE3KSRASCJs41MVJ7MIa8lEXqddK0i6K0seBQOsq8RaOekSZSXBiilQ/T3TuJoWZKK5/B5KlXsfrKH6F38kqSuqXpBjh0+Hm2bPsaw/3bSP0hkiJHFJo4BlnZL8KC3BKpnFRlCPm6rYSTYO7IWKMPY12sW8h1LV02n/vuu3DCicyPENQYJ6Yx0SPTOX9Ot2wx4QL+6qSnFFlMLI+MvuI15HlJJrIQBlcWeF+S58PU6wl33HEb99zzviCcWJOyY/te/vzP/4pHHvkKBw8dptUqSdKErJaNyibxIRr51tyooDERmdGvnyDtnP6uJ9nSh8JJFoSSMjzfQTjJ5OfXRGFGPt+o18nzVqifBNlEnhEb5ZnQzpEpF0MulUUSiUZlpV11MbFwktU6CiexauRdFHJOmDbynnNa1yjii0gyUTipN2r09R2hu6snCCeSMkkoePObbuW+e9/P3LnT4/WFwknJRz/6cb745cfOq3DS+d7YvoQJ56sKJ6d1t3UjJaAElIASUAJKQAkoASWgBJSAElACF5SACicXFK8eXAkoASWgBJSAElACSkAJKIHzRmDdL4H/dIcc8jRwF2wYPPtTSOnEfAz8e4Hesz/OG7bnATDvgWeefMNGoCdWAkpACSgBJaAElIASUAJKQAkoASXwQ0ZgYuFEKgQnFhban2sLJwZP4mKdwyOCSFs4kTZBhinlV6mfeIZdjq9NJjdzuOGWdwXhxJlp1Fwfe7c+y54tX6PV/0qolFg3HKQPJ9KHFBqCcNLA+hqZFeFkmIGyEYST+cvvYNHyu4JwkroWxw5t4pXnH6Q1sA1jhoJMIuOUDxFO5FdHRkkWFtfLNRnTJLU53rfwrhnKKlJYKV0GSTfO1xgcFlGhTpoklEVOJkUIGasZoCgG6eqZxOCQxFzmULrZrFj1D5i/6GaSejc5jmODr7Bl+zc4evAlTLEbW5Q0wmhE0JGPduFExBOpu1TSSZB7isA2CidyHSYIJ/Kr/HnZsvnce4GEkwkX05/k2TnV/JnocTvdc55UOAkL/MfO36DqhMqHdx4XRAyo1xJcmQeDZ/36m7jnnt9kwby5Ye/gR/0ZAAAgAElEQVRt2/bwmc/8Nx579Ksc7T8mek8QN6QaIgWcTmsiPC4jhY8zq5Ocrogzwi1UStrCRxSPwmfC/9r1FU+aJjgX5Y9QPKmEExlrqylVl1q0SYJ01TZLYtYk+mixuBNecr0V01jkaTM2oRiTiXBik+rz1T7h2RrJnYze9jC1T0c5kUJSLJxgiiCcHDlaCSeliFmOnkbGbbes5Td/818zd+5MJLoir4GBkn//Hz7Gw488TrOUYMv5KZyMJ5xMNJ/bz/KE2wWmxm3c8EgEeZm8TudOXiaXosNUAkpACSgBJaAElIASUAJKQAkogb/PBFQ4+ft8d/XalIASUAJKQAkoASWgBJTA3ycCd6bQ/w3glo6r+ivY8AvneJUW1v4z4HeABed4rIu5+36wb4Pv/OBinlTPpQSUgBJQAkpACSgBJaAElIASUAJK4IedwMrr75Yl2COFk/F4jFc2aW9XGi+9klDXSMLi9EQ0CLzIEbbAiBDhM2SdeGYTxEkZLFpQn4xLF3D9Le+kd8YafDKdrDjEni3PsHfrExTHNlbCSRMSg4Q+CsksSEHBNkh8g8TkWIYY9t3k9XnMW3Y7S1e9A2t7sEWT4SNbefm7D9I8tgUjhRMjhROPCYvqRdrwlCYL0kksdsjIh0lMC0T+cPKrLHKXjy5MOonh3DDU9NQb3UzqnRTKGMNDg7j8KF31AQxDQbjJS6mmTKMopzNrzs2suvIuGpPm4EzGUL6dnXue4bU9G2gNbiErfSicGJphjKFq4irZhCiceBEnjCy3lwX3JQJ0tHAijC+scDKe+HFCDScgPLmc1Dm3TlesuHDCiQkCRhhy6bAGssxSljnGOm65ZR0f/ND7Wbp4YZgpr76ynb/8zP/HI488zrH+QWq1Os6VlGURZBMjBwiXX+ktodwRRYgzf4ko0rHXqVbxV2KJbD3CakQ2iWKI9w5rbRBrkiSlcPLnymOo6iOyrw2FIxFwXEiDyCWFXotIV9E9CS95htqOiHRLOl9y/CyNwklgEQ9QiV5xy5O9n5zyXnuRuuSZcniTk9VSBoYGqdcaGCdfg9bwMe540y2hcLJo0dzwTMvojh3L+chHP85DXz6/wkn7us9IPKnksdOZEyqcnA4l3UYJKAEloASUgBJQAkpACSgBJaAElMBZEFDh5Cyg6S5KQAkoASWgBJSAElACSkAJvEEE1t4EfG1MjeQ3YMP95z6gG28D+1+ANed+rAt6BPl334ch+SV4+uAFPZMeXAkoASWgBJSAElACSkAJKAEloASUgBI4gcBEwklYTt6x+n3sYvHjhJOwbVVDMB5vRYowGJcEfyNLsrAAfCBvYhvTcLUF3LD+XXRNuwYXhJPX2b3pO+zf9gTl4OZYN3HNGPxIomIhpZPMdJGYBgmtIJy0bC9D6SzmLr6N5Vf+KIntJS1bDPdt49XvPsjQ0S3AIMbkYcF6rINEEUAEkJI0tE4wIs60sL5JYnz4cD6lLFMKuihNNzbtJmtMYtLkaUyeMoWhwUH27t1DPnSQ3sZRDAOUpcfYOnnRwDONWvcqrrjqbUybtRLSyRR+PwePvMLOrd+i7+APqDlDTU5vBrDJEF58krZwYtIR4UR0k1h4aAsnVeHES5TDXqDCiUgIJz44pyOCnLQ6coJ0cOI52vueznniFK3kkbHCy0kKJ96LcOJIkxRrRO6R2VWSF80gnrzpTbfya//mV1mxYmnoe2zdtp//8Tef40t/9yivvXZAfIxQxZHxuUpeCtJJjIsELUMEjiBvnOI13vV1PmMidEzYSOmQTtqnkuOGD2HjivCr1FikbFIUYbKFuosNlRdH3mrRqNVCCaXI8zDuWAOSTWVuBc2kekmtpH2dsW4SrsMYEpOQpFlgGnyeSuQKxxnZewRS+Ez7Ck9dOonCiTynIpxIQEYKM0mSYREJzeKLFrfdto4PfeDXWbhoTny+vQgnTX7v9x7goUceZyiX/c9P4WS82zqhfBK4nXYHxG189lEtnOjf20pACSgBJaAElIASUAJKQAkoASWgBM43ARVOzjdRPZ4SUAJKQAkoASWgBJSAElACF5bAul8C/ycgP64yvGTlw8/Chs+d+3nvbMDRB8C8t+P4537Y83eEQ+D/Naz4K/isrJTQlxJQAkpACSgBJaAElIASUAJKQAkoASVwkQl0Cienc+oThJO4BFxaDuEDWZ4vdoiVukEZCidBnigdNRFOjOFYq0XSNR1TX8L1699FfcqVuGQqWX6AXZu+zf7tT+IGt0ThxDdjJSFUTgyFh9TUQ+XE+BYJTYp0EkNmOrMX38qKq3+MxE4iKXNa/Tt59dkHGe7fgvfHwDSDVBKFk7h8XmQTZ2Qhe4mx0hTIMa5FZi1ZYilKS+ESCt9FabuZOmMRc+avZPqMuXR193Lw4Ou8+sqLNAf3Yd0ubHmUxEoxJSPPpfTSC+kClq68ndkL1pDUZ+NtPwPDe9m26Ule3/s8mXMkeYkxR8myQXzp8UE4kYX+WYdw4nBeihpRjkHKFSKbCHXXLpws4N77fovr11xHIl/w0HdkkPsf+BSf/8JDOCnQhOuNQoCUL0KJwruwvUgYIg+IkNE2DDqliBPlk+MXzwvXSv3oOEYsbbQPGBbct+2F9u7Vr3LeIElIzaaz2jHB5ByZl8cJJ3EsYf4ct8i/XSOJUojYI6ECkshvW6Sp4bbb1vOT734X8xfMx5WGnTv38vijX+Vb3/oO/UePhVKICCciqhRlEfY31gY5IzRAquuTZ8N4EYPaF1CdW5Ic4dXWD6KS0ZZVohgl90WuQZ4xizNJVeeRfSppo7q29j2M0Gy4r+FDxuNLnCvCOGu1jKJ0MnWCNJOmGYk1FEXOnFkzmTF9WpBOEpuEwol38i27KJHFi4qySUiKxN5IvIrwi8HalCRJIgcvwlb8urUdd2CMbzEqsxyv1hwnoATrLE5oRwsnvINQY8LzliUJ3uWsXrWcX/mVX2T2rOnh+mUYxwYKPiqFk0ceZ7gt28iARmQXEy5H7lNHvKX6usyfOI/iHRod1XhyyekJJ6fzThtIu00qnJweLN1KCSgBJaAElIASUAJKQAkoASWgBJTAmRBQ4eRMaOm2SkAJKAEloASUgBJQAkpACbzxBK6uQdfvAb/WMZbDYP4lPPNX5z6+n0lg60+A/7fADed+vPNyhEHgbyH9Tfj2rvNyRD2IElACSkAJKAEloASUgBJQAkpACSgBJXBWBFbdcHcpK7nDkupxUgpxwXvna8xGYRG4CXKJ6BvyMzU8SbW8v6okuKr24MuwRW4tLplCrbGatevfQzZlBS3fTVrsZ/fmb7F367dwQ9uDTJK0hRMrwokUSSC1NRKb4oqCepqE8shQ2cOMRWtZdeM7KX0vNWvJ+/fw8nc+T/PoJvB9GDuIM7EZMVpbiKqMrDiXheXGlViRL0waFqHnpaOUUkXShUt6mLfgOlauvoOurtnYpIejRw+yact32bfnu5h8K6nrJ6MbKzUGb0jSBsOuh1nzr2LxyjfRNXkpzhbk5RB7d25g59an8UN9ZFJy8X0kyWC4DzbIJiIYiBASRYRQZhAGYgsE4USqHDJm4SxfcixbvoB77/0A11+3hkS8H+DI4SE+8clP8eAXHg7SQpBOKrkhCidRwhHBoJS8SjQKMCIOBQEk0jJBMpCV+Z1TJX49bOFElCkxSdRORNSQG2aMyBjxjEFPaidr5DjhQ+5JUDMwpNW547VFWWT8VxAVRgSZqsYRZA+PlXvpRdAxeJkrMr2rCodINYlcd7jzcgx5BEQ4ckE48b6gt7eL+fPmBZFC5KGytLx+sI/+fvm2lqHMRTIpyFIhHMdvTBJkDyf3zmQUOApbQlHSHe6mCExS/jE46ynKFmkShRQRi+TayyACCWepeJSkMu6ioJX2kKc92HyYzOekEukQ6SJJKWWeFi2sjX9uFVE6EdlLWKRSMfEFPghXJVYqJCbDlWLYyDY59Zpl/fq1/PRPvZtlS2LVReaPzCkvBSAn96WStSppK86D+DTJNYtsEsWU6KPE6SoX0Fl5ifOnvW+cOHFexzeatvTRnoPV19tqjtzXUCOKx44OTJw5SWJIk4S5c+aESo2cVcZwtL/gYx/7BA89+hjDhYhd8rzHSRxGFobUNp7iXKu0oOpZGH0PPNl0nFA0qaZw5eWc1nu198ZtfPYRLZycFi3dSAkoASWgBJSAElACSkAJKAEloASUwBkQUOHkDGDppkpACSgBJaAElIASUAJKQAlcIgSumwbZx8H8s44BvQb+N+DZvzg/g1wzG2o/C9wC/iiwecyPdjzb08g/yU4GvxJYD6yofuzhSY7nvwn8J6h/Hp4aOtuT6n5KQAkoASWgBJSAElACSkAJKAEloASUwPkhsPL6t1YrsMc5XihfjBVOjt9OhAgpD4hw4m0R5Q0fpYGwID4IESBr8aXOURgRThKcnUZX4yrWrf8p0slLaLo6SbGXXZufYu+2p3FDu0hpYr0sko8rx53xEkshS9JQYChzRy2t4XwXrbLBtIU3snLduyjoJUtq5Ef38sp3HqQVhJODGDMQhZOqzhDXuIcRjkgUxnmsk6BKGq6r5QqcdZRJndzUmDn7epavuIupU5fjXA+eJnv2/4BNr36NYuBFGmaI1DWwpeRCCpIspelr9ExbwOJVb2XKrKvxSY3Sew7u/wE7Nn+bob7dZPLtGn8MawdDDUO4inQi/0WVIv7a1jZEcBgRTtoiACXLli3k3nt/qxJOTBAH+o4M8fH7RTj5u0o4aR9LyhNRSugUTkSICKKJj8JL+Aj3IAoHbX6dzYfoolTZjFC3EflEbnqKMUX4aAsLXuaHb5dbXHVPymru1MIEs1KcGelnjD/XQ4nFiSgjv3ZIRHIPhYkrKCUqbIW3uBVSvDCh9iHXHQoxQayRaofHWily5HgvlZNYB8mbOTZtkGYN8lzmsCVLRdYoKfJhbFu+CMJJVY4RUchktIwjTx1pWdBdehJnQjHHp5YyFbmnhfU5VqQZL1WcWqjtyJXDMIYWqTw7hWcwncxwbSr1cpiGG8JKiafM8fIchKqKC8KJtxm5HMtmJHLtHkpXUpbDmHQQIyKLCCdkeBmEPFC+RU9Pxjvefhe//Mv/hCtWraiEEXn+RayRsY24RsEmMfK8yz0OfojQjmzbfknVRAnzL7w6fLYgEYUpVtVRRgo0It9UskdVummHcUIoqfpDuwVTaVgjNRmZx/K+EKS3UO+JM67/WMHHfu/jPPTlR2kG4URMmmqslQEShJNQ9hlTWQljG8fEGzMlA4cwjyZ4Xz5O1jr1tvLOuXGDCifn5286PYoSUAJKQAkoASWgBJSAElACSkAJKIEOAiqc6HRQAkpACSgBJaAElIASUAJK4PIkcOMssP8deHPH+F8H96/gub++PK5p3RXg3wn8r8AVHULLMPjvA38JyV/Dd/ZdHtejo1QCSkAJKAEloASUgBJQAkpACSgBJfD3n8CKNW85uXAS4gGnXmx9cuFEpAFZSC+ego8L/U2BaAeFzXB2Kj0917L25vdgehaRU8fku9m16Sn2bX/mOOFExALJb4hwIlqCFBtSm1LmZRBLSl+ncN1MXXADq24W4WQSmSy8P7afV5/5As0jr04onMRSQ5RNrJRJTBaEi1wEBBFObI2mT2j0LGf+wltZvGQtXkoqjZSB4X28/OJXOLjnaSbVhrGFwecFuGYYa24aUJvBgmV3MGvBTWSNyXiTMXB0C9s2f4tD+14i8wexiBAwHBbpR9FDpB2pMcgi+rZsEqsS4f/bhZPAWYSHKJzcUwknqZW6SKdwEgsnoVgRSiknCidS1whiRnX+dr8k+AZt4aSqnIwKJ1VlIsgCsr9YErICX4QGkTDyUOyQ5f+hkuIzvIvCSTVBorAkUo18vhJOqv7EuJWTUDERoyDUTEQiEcEkWg2xcCJjEikixSR1ChEvRC4RGcbnsZLhpSdiMFJhkXMmcv5SuiRV3QOKICikGJlv4RRS0pDtXNg23KsgXohsEGs5QX2xKTkluSlInaOel5hSSkA1nE0pJFGS+FDwMaXMFakCJaHG4oU/TbwTIaVGQoN+uhiwvXTbYeruGIlrkRlpqEgtJc4PYeBtg7QxnSTtxkuhRuotbpihoYMYewxjWgGrnIsylk7KYohG3fLjP/4OfvmXf5ErVi8P/KqgTpxt1dvAaPlDWkVRxYhaWbtqFD8n0lQ4RpjLxwsnYb923abjLVY2q1yU8NnKRxnZQupGI0ZLqKZEwSO8P8gMa7Wo1eoURWibkKRxLg03S/7Pf/8Rvvh3j9Iq5V63CydtO6Rq9Khwcs5/4U3k25zzCfQASkAJKAEloASUgBJQAkpACSgBJaAEzgcBFU7OB0U9hhJQAkpACSgBJaAElIASUAJvDIG1VwJfBhZ1nF9kjd+FFf8RPhv/JfeSf11dg8aHwfwcsA/Mv4dnvlT9GMtLfvQ6QCWgBJSAElACSkAJKAEloASUgBJQAj9MBE4QTiYomoxlI1LEaOGkXamQBfCdwgmVcFIiDZQyqVEwhSlTbuCGm96F6VlAYRr44Z3s3PRN9u98Fh8KJy0SpHAi4oSJ++LJRDhJU1zugnhSlHWc6WXyvDWsuvknKc0kUptRDrzGxg1fZPDQKxj/+ikLJ1IMicJJlDykACH/X1TCiUtrYTS5n8m0GWu49ro7yWqzw6p6mzXZtvnbbHnpcXrSY5hCJIImxg8HOaG0vQy7XmYtuIUFS2+jq2cWJN24fC/btzzN7u3fxpZ7yEyOcVK2qP6rhBMpMozWTWSZvSyoj0JFe7l/EE6kcLJ8Iffc81vcsGYNyXHCyQN8oV04CSUOUwknbanIhe1FqgjyQFWYCMLQSN4iMnJBHIn3JIgIlZEQpI1QopDtZIxSMhkjnAQjJANfj3pBOEFVzPByPPmafKldRKkudcxK9liwiLmIIJyUIoBUXIKfFKsnTq4laZA7FyonNpUrkHtTYHxJKjJPGe0Ha9MgbThKxOGIBY0oW0T+8dfwOxmP1FVk/svugVPseYRtrCWnCB+iPdRy2TaFpIuWszSNJ62lmFArKap4jAgpUguSukoLfIFlMo3GLAZsN/2mix4zgGm+jhvuo5GWFE70GFuN3dLomcW8xdcyZep8MHV82WT/7lc4eGALRXkI/GAUZURkKhPqmQgaw9Trlh95x9v4lV/5Ja68clm4DvFgRGpKs/g8t19y/e052BZO5GmXVxVCGRFHgpAToVT3NR5F5JFOla39+1EFpMNyqQSV0TsSSzudd0Tuity5WASKI4n3ytIsCn73d/8DD/3d47QKmbfVqEJqJW6rhZPz87eeCifnh6MeRQkoASWgBJSAElACSkAJKAEloAQuMAEVTi4wYD28ElACSkAJKAEloASUgBJQAheYwM3LofxzMLePOZGIKO+BDYMXeADn8fB3pvBVWR2gLyWgBJSAElACSkAJKAEloASUgBJQAkrgEiWw/DopnFSrxc9ijFE4MXgrNYlKOJF6gizulyXfwSeIpQ0pZOSVcJK7ycyYsY7rbvgJTM98yqSLYmArOzZ+k9d3PYcf3lMJJ63oJXQIJyKb1NKUshCdQISTGqST6Z19Latv/kkKO5nMZLjBA2x87iEGXn8J4w+OEU5Ch2JUJKiqHLZMMK4STnwqjQq8KfBpRm4TmuUUGj0ruOqaO5k+cxWtAupdKa+/9iqvPv8lfGsv5EfI7DCJaYaF8c5OZqjoYcqsG1i47HYmTVmMTaeQcIjdO55n2+avULY2k9kCW+axutHmJqWRqpoRFtKLXBFkDrEgRDgJ6ghGqh6ULF22kHulcDJGOPnE/Q/w4Bf+Dm8SXIdwImvvQ51DNBOpyEiFQ8SI9pL9dp6i+jV2YOJXq7BErOBUCQyRQIJu4l0sbMixRKRpCyQyZp9haMTMhZEaiQgnYrrEc8dDFZLGGZmRwVfoWM3eFk6C6CGUgykjx4kijMgjZQmFj8JJq3RBzkhrss0wrhgioSQzCaYUCAnWZFWxQ+opQqQM45Pr8yL0xGxK+C9ce1VUCQpKqKpUdROhY0WQKilMSeI9WZCjGnjby0AOAyVkjRqJG0ZaKInIElKXqbwM0VVkBPWuxcyafTVMmslg2k2XP8yxAxs5tH8LqR+gVRahimJMHVdmdE1awOpr3sz0WcvAiNQ0wJ7tz7Fz27O0WvvBHQMn5zNBtJFCkPctssyy/pZ1vPOdP8GyZctJgnwj0kuOTaTuEjm0zRHfng9tGacSbgL/cNfk2Y/zSuSfKBlJWSQqKlFdGlVOfHsyVXdc9h21VHyQcJACTHXs9pPbloKitCSSkQvjdSIbhWNYWq0W//XPP8NTTz1DK293VGS6dOot46sScVinrjyFLaqyzpjLOPEddYxoc6q3XI9xGzc8crztcxbv0RdzFxVOLiZtPZcSUAJKQAkoASWgBJSAElACSkAJnDUBFU7OGp3uqASUgBJQAkpACSgBJaAElMAlQ2DtFDCfBP9P2z8EsBraZvAfA/OnsCG/ZIarA1ECSkAJKAEloASUgBJQAkpACSgBJaAELlsCy697czmSZjiLqwjrx2VZucgmxwknlSZxnHDiR4STZtnL3Nm3cdV1P4rpmYtPu2j2b2HHxm9waM/38M09pD40RaJRYKTfEQsnIpxksqhchBMjwkmGyabQPetqVt/8bko7hZQMP3yQzc89TP+BH2DcQYwdwBkXxJdq1CPCSZAbrEeEEyk/WDISn+KkcGJyXJpQWqmVTId0HvMX38TipeswSQ9prcHA0T1sfflrHN7/Aj7fR1c2EIQTV+Z4O4XhchLdU69m3uJbmT5rNWk2i8we5eBrr7J1y6MM9D9PRkFSFiSyat3FQofxUruIa87DAnprK+EkVh4IZRORTaJ4smzpAu6phJO0KpwcOTyECCdf+KIIJ2kQTsLecm9ErKiOkYrM4iy4rMpSyNSIakAUBUZlkwiwXQBpCyfBDApiSCmShhxLhA9bhA/k7jnJZtSwpmukjCLCiTVyHXLuJAoeJso08mp7AcdLJ1EwELEg4IppliCKBPGALMhAjhpZbbKoI7RcSZoWONdPa7iPrgxqNsGWKb60GFOLJEWUSOQ6pOTicL7EOWEhHKqSiggOQQwKk7MqrbQLJ1JYsRTyny0xZUmaS0GmG59OZcjVGPYZSS0jk9pKORiKOKlIOeGaSoyIHhh6p17LkhVvoWfeYlr1SdSL/ezf+gzbNj6Dz1+nVcj8SjG2B++6aPQu4Yrr7mbarJUk6RR83s/urU+x5ZVvkLf2Yegn8TmZhaIViyBZKsxKZs+dzeIli+ntmRTeEqyVWRKDy+3Ci5gVQdVqixNBOJH/i9yTRGQfU0kmwk82lXkgwonMYxclnko5ab/ltAs+7T9Hqu2SisxBkU1EhGqLTqPNmRERppKDhH3pHEkishO0WjkbN27itdcOxoJP5bJUdzCKTid571Ph5Mz+UlDh5Mx46dZKQAkoASWgBJSAElACSkAJKAEl8AYRUOHkDQKvp1UCSkAJKAEloASUgBJQAkrgPBO4bhrU3wf+/UDWcXD51/lnwPw78N+EDX3nduK1GUw6h5+U99Xhczu/7q0ElIASUAJKQAkoASWgBJSAElACSkAJvJEEzo9wEusloQQSYilpWMTdWTgJ12ghl4pDWg/Fj4Xz38wV17wdumdDrYuhIxvZ/uqTHNn3/Sic0Ar1BxEj2iKDnCFNUrJ0jHCSTqEx80quWP8eXDKVhAzbPMSW579E3/7v40U4MceqccYV5+IPVL5MrFmIcCIL40U48WkQTqIiU4gHgZN6RzqN0sygd+pKlq26nanTl+DpojV8hAO7n2Xrq0/g8x3Ukz4ShvFlgTOTyf0kku6lzF5wI3PmXU+jeyGZHWLg6D52bHuUAwe+iS2GybwIJyJeSMAkLolPbCw7yCJ6c5xwUtVNqmsJhZNxhZNBPnH/p0aEkyCdYChDlUJuTKxRiCzgSzEJZGG/fLGo5Jx2VyJqAEHoCGmRUQklLuIXGUa2keOLOBLrNyZpYWwT70U2kY+MxDTElQEpUpjqQxSLqnAShIS20CJDrASH9v2Kz0wcR7tsUW0WvuJNg9LUqDWmM3X6AmqNHnInssggx47toe/QbhI/TD0xmMKGYREKJ8JFpAj5cyychIGG80TJRsSeWD5p90ji4IzUUqTiIXPfJBSmoExEOHHYQrbtIu2eS33yfGzXdLxNMMUxBvv2MXT0NYwbwlo5bgmuQDo7PVNvYNnqtzF10YognGT5HvZu+hYbX3oSWq9RerlHIsv0AJOoT1rKquv+AVNnriRtTIe8n12vfp1NL30VV+wjCcJJk3pqyJtFiOTU6vKtQY9NE2xqSWwWvZAg/RRBdDIyB0OBRgwSecbl6a5elcEhokmaWFI5ThCZKqXDyL5Su5H95MCVxDRyhHjc8N5R3eCggAQxrC2nSB3leOGks4ASb0A1T6XGEio0UVkpS4crRRpql0jiLQ3zJVyLnH/8d+E3QjjpGIvb+Oyj5/B924v/N4sKJxefuZ5RCSgBJaAElIASUAJKQAkoASWgBM6CgAonZwFNd1ECSkAJKAEloASUgBJQAkrgEiVwZwpH3wnmD4GZYwY5AP4p4FNgnjh98WSNrOBYB+6nwCwEeuK/Erf/mfVMUPga2H2AlFe+C/nfwPcGzuQIuq0SUAJKQAkoASWgBJSAElACSkAJKAEl8MYSWL7mLbKqPKYZzuJVrfGuCieig8j66JMLJ4Us108bDOU9LF70VlZf9TZc1wyoNxg6/CrbXnmSI/tfgOE9pEaEkyLUMsKicBE+jCexIpwkuMLHwokUOZLJ1KdfwZXr/xE+mxaEkyQ/wtZKOCmLAxgTCydxIfvI+vSwqL2UxfUdwonIJqGSEoSTHBITpJOW66KwU2n0LmXRsltZsPgGWnk3lpz+Qy/zg+cfxudbSDlA4oYw3uHMJAo/iWrnCXMAACAASURBVDKdzfS5V7Nw8Xp6J60IRYt8uJ9dux5n167H8M1+aj4PwokMMRRORDtI4u0R4SQUMEKfRJjEukn0IGS5/jjCCdB3ZIBP3P+feLAqnIwKJ1UtIogBLsgCUQKxUfYwUncROSDQqoQBkRtiFaUtBIQxeSlzJKGQ4qmDqY/OJjuEN0PSGMGQY9rCSenxZYk1JYncV7lun+Cl7hJdlXDuUSlo9Pfx4FFqaMsN0XuQsoqjNA3IJjFtxhKWLFvD1GmzKZxheOgg+/a9zN5dL9MaOEAjiV5JWziJJZ1KNBHpJdRfBLvUTKoOhw36D6XYGmEuRWHBmjSMX8QK+b0UTkqbxwJN6Sl9Nz1Tl7NgxY1Mnr2cUq6zeYR9u15h384XyYcPkdigAmFELiKja8pNLFn1dqYF4aSXtLWb/Vu/zaYXn4B8byywGE9ZNMBMoTF5BauufweTZ64ibcygHD7M/s1PsumFx/BuH5YjJG6QrsxSNKU4A2kmFRrDcKsV5JV6VseVHueaJIlcnw3SV6y/CDB5xuUjCh3h4n0p8R2ytBJOjOwTizjGpPgg4og0Im83Udhpv0Sq8qFsE+WP+DE6v0LXqJJc4tdG5ZJQnQmvOFOc3C9jqNUyhoeGwnVZkbREbGrLUiKkVEWWS1M4GRG83CYVTs7ibyXdRQkoASWgBJSAElACSkAJKAEloASUwAQEVDjRKaIElIASUAJKQAkoASWgBJTA3z8CN6yC9PfBvzWu2Djh9W3gvwGPwNBWuGYIPtteedCx8U0/Cub/AlZeGEbm6+B+HZ7dcGGOr0dVAkpACSgBJaAElIASUAJKQAkoASWgBM43gQsjnMii+3bhRBbqVz/33oqw4fG1blrlZBYueDNXXP0PcF3T8FmNwcMb2fbKNziy7wVMvo/M5CQ+r0QLC4koFVEwyJI0FEBEPinLWhBOatNWs3LtT5I0ZmFJScujQTg5uv8FWq39WDMASbVYXeSBakF8lDhKvHWhcGKc1E1sOIYs/pfSh6yvL42nWWYUtpesayGzF9zEoiU3Y5M5JAk0B7by0ve/xFD/S0EGqJsWxpU4unGml5aZRM+Mpf8/e+8BY9d1Jmh+59x733uVA6tYgbFIFoupKFKULFmWbMmyFdrdPbPYxmIwu7MBaGCmN2DDTAenbuw0GoMFusfTMz09GPSERWNngcVsQHc7SJYtyQqmSIlKlphZmZVYrFz13rvhnMV/7iuKkhUoi4o+13iqYtW76bvnvoKrzvc+tu+8i7ZNB4iUJo1jZmZ+yujI48SrsxSoSBtkIx6ClonxWqoSMq/fOgkjV0DyX/3kEkQ+9V/Oom/nFr79rd9j8NAhQql3iHCytM4//Y4IJz+QPgyZ24PUSGQKvix5xUN2k38ukoDFuMJJrrWILGCFiw7d80yW5AUUOQ5XvwjITEQQNBBELQRBE6pW66jEV6lUrxAEKWGQYlJFqEruHJO4SuSOM3FVkEAqIyLbiAN1nXCy0VLZEFBEKnBHW8tBuH+JCFPLWCSqjkzXs2nzXvr33klrWw9Kl1hbnWV8/BXGh18mWZ2iXt5OJTNkaYYOIudEpDZGBbXxIdKPG8tOV8i9BifhiPYj9RoRKPJShpJf25kATcEVcjKdkmiJA2doA5ltpNjcx8Fbv0JTRz+Z1YRmldGLLzJ64SQmnkPJWLMinMhuCtS3HmV7/1do3baHpNhCFF9meug5hs4+BfEk1ookYsiyEkq1UmjqY+/RB2nZ3I8NmzHxMnNDJzj3ymMoO0uoF9HZOgVtUUZEDLlVpUKjSY1IMRDq/P7FVgi0XGPhKoNCBCyp/oTXaiNysZz0YZ1KRrEQOkEqc56KXEMZF7KtIGekMqxN3PiVb79hE4lolJdThLYryGzUTVxp5vpXvuskk40xuyGcGLmOgZOnqtWqq60EYUgcx+4ahlJvseTVpGu5HDm/fPsb4yr/x/Uyyxv7v/45+fATgSV/vGn9t3uxrg2hd3sd94WTm/1Tzm/PE/AEPAFPwBPwBDwBT8AT8AQ8AU/AE3gLAS+c+CHhCXgCnoAn4Al4Ap6AJ+AJeAKfUQIKbv1VUP8c2Pku5zgP/BTsI6BeATsNL16EW/87UH9ae/vBDxPRAphD8NLkh7mTfNv3lmD5COh+sEWwL4G6eOO1lw//CP0ePAFPwBPwBDwBT8AT8AQ8AU/AE/AEPIFPOoFdg/dkbib4L7j8fOFENpW/X4Z2UocIJ1JGsKhAUUkNqthAatvo6fkC+w9+layuFROGrC+eZ+TsMyxMv0aQzhKplMDGpJlByez0DeFE4SaSiwuyIZyooJmotZ++o79G1NDtZJGCWWXIFU5eJy5PofU6Wg7N5UNyycKpGiIqiESgMiecOOlEpr27CoLoFvI9qaBYEicSFFFRFy2dh9iy7XM0tex3FYU0Hmfowk+Ymz6FjSepF3kgiWUaPjaoo6pKFFt62Lbj82zuPkqk6zCJYm7uRYaHn2R9cZSiWkXLJH7nxTjtwi15caQ2R95N18+FE8d4QzhRlp3be/n9b3+dQwcPuNqEE04W1/jOn/4Lvvu9R5xskrliRf7I6x0bworIPNbJJMJDajBWZBIRVIxUayJXlJFqC4iIUK1JJyGGCKUaaGzspqV1O8W6TidaJGmZ+YVhrs5fQusqUZi4soYmIhJZKEmIIjFYYndNlCpcK6nkR+Wm87/lYy4G5BP88xKMnIgMYxFO5JxS3UCVeto6Btg7cI87rrDQzNrqNBOjLzE+fApTmaKhkKHSBJOlBFHozjmm4oQTCZkoMTCcRBKiXaWjJieJEKFSMifdCDdhWcBmAaGqw6YhNkxIgjJGqjVWkdKMrtvBkTt/lbqW3RgbUdJrDJ87ycj5p9HmKkhRx6RoyemYIg2tR9jefz8tW/tJim1E8QTTl55j+JwIJ+OYTCoecgR1oFoJG3cwcPRBmrv2kAUNqHSduUvPc/ZlEU5miPQSOlsjICUKpGSiScQ60SFBVCARU8RYtEgowsFW83Hm7pECmZRInHBScLeQ3EOBgLJSckkpFmQcKDK5d8IIqelkRtjIelKByVw5RcQTWU9KKrInqbk4qcmJKfLISz553USklvzz65o3171ibdgj+ThwQpSUhdyx5YWgNBWJJxea3LhyLwHuiGpjKd/czwsj18yUa/t7q3CyIZs4AawmQr3jy+kNCCcb64oSdOHUY5KS+dQsb/KCPjVH7Q/UE/AEPAFPwBPwBDwBT8AT8AQ8AU/gl46AF05+6S65P2FPwBPwBDwBT8AT8AQ8AU/gM0Dg1juB/wxUO5hvvLuscbgBCn8H7P8IDL7Lyed/+c/f7lLeSrH1owNl/x28+Jsb7xP4IexXw62/BeobwObafmrvQ+j+dv0yqL+A4n+EZ1c+hP37TXoCnoAn4Al4Ap6AJ+AJeAKegCfgCXgCnxkCN0c4kcnoUsOQyffvLJwQKOLMYKMGMtro7b2HfQfvx9S1kAYB6wvna4WT19HJDAWducLJzwsniigUCcI6AcIVTnTTNeGk0NiTCyd2lZFXH2Nh6mfElVw4UUFe76jNOHeTz53IkRseKJnw7ia951EF93BlkVx7SKXYoCMy3UZ98x627vg8HZ23EgQF0myGyfEXmBh+FlO5TB0JJBWMTLYPClRUgaipg63b76R7yzGKYQs2LbC4eJqhS8+yPHeOgponkKZITTjJhZ58/26yvRYJI+9r5A5KXkNxH5Vh144t/P63v8GhgweJRK6xsCyFk3/2z/ne9x91sokrnFhNKuEIJxbkk/StNYShIjNVMpthA41VEZmV6ohUO4quP2HSCqUipGYVpVMnIUjdJIw20dG5i96th2lo2grElMtLTE7+jInJVzHZMlFQJYszlA2JgigvtCipXWSYzGBE2AgiTJaXQ1y1RMSA62onee0l/7YTIVypJhcXnHAi5ZiggQr1tG86QP/AvTQ29hJGLU44GR99gYmRF1DxJEVdQaUxymYEhZBMZcS2jApFONGoTLkSiCZAW5FApHmTCzBGWzKRJtz+Ze8i40SEqohNNYhwolawJIRyTLRA3U6O3PHr1LXsRVGkwDIj544zfP4JyGYcMymcCGtl62hsPcyOPffRsmUv1eKmvHDihJMnUckYVo7VCVR1QAtBw3b23vogLd17yMIGdFrmysUXOP/K41gzRcAi2qwTKUsY1GFMQCWVmk2ADgtktfKPlmtiy+4h25dajrEhSSaiUojSNeFERrc8V4lwkhGGUifRqLDgxk6caXRQyss6qVzrBKViV07RKnXXOR9/kRN7ZFyKnJKPc4OVcahziejaRX+jy3Pd63A+IJwoI16Qzdd1928+uAWrk1rcOKkNqLy6Iq9ZNYHpTSmVWg3pBl7tc+kkl7fedfHCyQ3Q9E/xBDwBT8AT8AQ8AU/AE/AEPAFPwBPwBD5kAl44+ZAB+817Ap6AJ+AJeAKegCfgCXgCnsBNJHD7QTB/BNwHNNY2/ALYfwQvPv3uOxpsg+hroH4NuBvovYkH9kE3dR70fwHPP/9BN/Tz63++HarfAvU/XHu71Lfficg2F0H9E1A/hOenb/6x+C16Ap6AJ+AJeAKegCfgCXgCnoAn4Al4Ap9+AjdPOJESgQgnMuP65wsnuTQBsbgeoRROWtm27Uvs3X8fpr6FLFCszZ9j+OwzLE6fdoWTgjZOOMmkwCCTwjcKJ7omnGSWUIWkWQGrG4lapHDyq5SatzjhJDKrjL32OHMTLxFXpwmuCSd5mcGJJHIJa5mPfK54PvlcKii5zJELGbLIczMpLwSahCaC4la27biLrVvvQYd1pPYqi/PnufD6j8nWJijaCiopu06DDQKqIljUNdOz9Xa2bL2dUqEDZZtYXx1leOgkc1MvE9hJJ5zItHjt9v9G4+ONyskbzY9a+KR2rIbdfVv5/W9+ncFDB5EIjKy+svyGcJK6QkdeLUlFAHBljlw8ydKEMJLvV0mFT1jAUCA1JdIkoqAbHJ0kXqK5SRMnCwSRIU01cRoShpvp7j3I9p2309i8C60qrK1dZXTsecbGXiBLF4iCint7FCl4yBm6GklWpVSUEoYlTaAg+82S/Nw3zJ+NtkXtYtQ8HFcWySf75wKOfC5fS3QjZepo2zRI/94v09i0jSBoYX1thrGRk0yOniTMJgnNCjqrutqGCkUKSYhVxQkngQlRmUYZOVKNtlJ5CTCOoSKR6k0gQoWUPOQZUkERiUaTlFNUISZh2UkWkdJOUjLFPg5/7m9R37IPresomkUnWQ2dfwzMJNbGrgwTUIcyDTS3DdLXfy9NvfuoFEQ4mWR66ATDZx9HpaMoJ4SkWFMHtomgYQf9xx6ktXsPJqpHpWWmz73A0OtPY9NJlF0gpIJ4IVrVk2YBiZXeyUb5RhFoQyiSCRW0XQNTJdQZmQgnwkAV0EGxxj0jkFqJE0kyJ6ZIFSeI6olNQLkKpfo2V3NJUimOiJgihZMKWuWiT37HhWLwOOEEEU42yjYqL5zk/PPCzLXyjc0LOG8s+bV3rzVWJCa5zTP3uVRO3LobN7wbK1Iwqmll8u+3fTn/+cKJe8l4i1mSC1Bvv4U3bdYLJ5/+H5r+DDwBT8AT8AQ8AU/AE/AEPAFPwBPwBD79BLxw8um/hv4MPAFPwBPwBDwBT8AT8AQ8gc8+gVu2QPhfAn8f2PE25zsLfBPKfwmn5a/M77HcegzUfaAeArsF6P5oiyY/d3hjYP8bePHx9zry9/f9Y7uBPwH+1vtYLwFOgxXx5G/g1Pr7WNc/1RPwBDwBT8AT8AQ8AU/AE/AEPAFPwBP4zBP44MKJy4NgtUwMT95SOBEJQLkJ+LKIMJFKYSMokdo2du74Mrv3fhHb2IIEIVavinDyNEszZ9AinLhJ71LQuE44kYnkgXaFEzJc4STNQlc4CZr30Hf0a9S37nCVEhFOJk4/wczoKdJkBq3LKBELXMnkrRPJpXRQm8Du5qBLDkGCqnL8+TmITGOUlRADqW3Ahp1s2XonfX33o6NmUlaoVCY58/KjVJeGKGRr6HTV1UgIFbEukBUa6ew+ytYdn6OhrptQtRJXZxgZepHpiZOQjObCicrVF9mrlB42KicbpRM3775Wo8grKPJcw+4dW/nWN36Xw4OH8sn/BlZWVvPCyfcecSqDE05USJJatIg8CqIgIE1SggiqWZnEWsJCA+hGgrCNLClQDBvd8SwtjtPYkFFNZikUM9IsIk4jtBLh5DDb++6kvnk3gSqzvnaFkZHnGJ94HpvOUwjLTuBQUrOQwooOiJMqdfVFrFHEsSUKQ5SJhbY7L5nb767Wm+oRtSKF+6azB/JyhYgnShMH9U44ae84Qv/e+51wonUz5fVpxkaOMzV2kiCdIMiWCU2aFzyUIiEl1YlzpnQmxyGig9ROBJN240DEi8xK6aZI1NBKY8smSnVNhFqqO4a1lRXmr1xB6XUSczUXTrQmU23Y0i4O3/a3qW85gFZ1FO08I+efYfjCDyEbx1J1407bBsgaaW4/xK6999HYO8B6uIkomWJm+ASXzjyGTkcIVBVsAqYeZaVwspO9tz6UF06iBlS6zvTZ5xg58ywmm0QZKejEbmxZW0eSFgjqmrBBkSSTkabQRrZXJVLrBHYVTIVQpfl5U0AFRfcwRoo0CYFKwVbQ2hBFkhAKCYpNVNOAchLQsXkHqEaMCQl0lbi6SKU8h7WrTnORMooryLjyjlxPKevINRdVqyacWI02IvzkdZJ8yEt1Jf8oj0DkKRHCjEuZuNqKCCdZmhKEOq/4yJiqDaSNykktcVTb5lulkTe/TojQtCGbXC+deOEkfw16r8DLZ/4Hqj9BT8AT8AQ8AU/AE/AEPAFPwBPwBDyBTwcBL5x8Oq6TP0pPwBPwBDwBT8AT8AQ8AU/gl5SAgtu+BFakiVtvgMG/AfXH8MK5G3hu7SlH5S+4d4DaBxwCbgc6gYYb38YHfuYzwH8Op8Y+8JaubeC2z4H5M1ByPr/gYv8a+NObL8L8gofjV/MEPAFPwBPwBDwBT8AT8AQ8AU/AE/AEPgEEbo5wIhPEU6yWwkmtUGBzWcIVOGpVAidrqIBEFV3hZPeuB9i55wvQ2EKiLatXzzJy9pk3CSeBTTGudJEXTqS8IRPLo0iKCNLpCEnTEB00oZt3s+PI12hs70OskChbZfLcT5i8dAKTzaH1uqQ1cuGkdmwbM6SVqyqIiCGT3E1+Pip1koFMgBeBRdkQowxGJ2SqHqvb2Nx1jN27HiQqdRDrmDS9yoXXfsTy7BmiZIHQrLrtyOarKiLW9bRtHmR73120NG0j0u0k8Ryjoz9jauw4pnqp1prIj1EkEtdhcccllRhnPrjP3bR7x7f2wNLft41vf/13asIJiKuzsrrGP/3On+bCiRMmcuEkM1JyyW2OQhhi0gwiSFVKJTVExWZKdV10dO5F00ik6yGLGR56AaUXqMaTRIUEQ9FVULBddHUfYcfuu6lr2o1mzRVFRkePMzlxEptdJQpWXalCZSJn5HWQOEkIIqmuaLIsINSaQModSMA2X94sm+SFCZn8n5souWyiRTYQw8ZCNainouvY1HmUPf1foal5u5MeKuVpRkeeZXrsBDoZJcyWKSoRlzSJAVGmslDGskgxEdoGaJuijYyFXGxIrVRfCqiojdbOPnq37aZ1U7eToJLqGlOTowxfOos1i2TpFVf0CLXC6HZMYXcunDQfJNANFMwcYxeeZvjiIygzjqGSCyemCZs10tR2iF0D99HQs4/1sJ0onWJ65AQXTz9KkA4T6iqYxNVQtG0nbNjF3lsfprlrD1nYAOkq0+eOM3r2GbLkMtgFadvklRDbgLH1tHVto9jY7tQPYyzl1XlWF6+gs0Ui1gioEumMVEooJsLqIugCxqQYkxBo0chElEkpFQtYFaELzVTTCBM00LfnCPX1W1xRRak1FhbGmZ2+QLU6hyZGmWpeMJFXjJpwIoNarqV1hZOMQK5DFm10f/LXGVV7fu26iDwl90WWpW5Yy/UQAchkqaudiERm3RWWKynXMhfhNoQVN85yc+S6xQsn7+fHlBdO3g8t/1xPwBPwBDwBT8AT8AQ8AU/AE/AEPIGPjYAXTj429H7HnoAn4Al4Ap6AJ+AJeAKegCfwrgRuPQz8Iahff5+gVoB/n5c9flGB4wtNUHnyBiWX93l4P/d0+av+P4AX/+KDbuiN9W/7DbD/ASjcpG3+CaTfgVcu36Tt+c14Ap6AJ+AJeAKegCfgCXgCnoAn4Al4Ap9aAjdPOMmweqNwErhJ/xvCCVK0EBlA5AkRDIhc4WRv/4Ns67sLGpuJlXGFk9Fzz7I0ewYdzxKpDGkqvFU40VpRiKI3CydhM6qxj+23/AotnbsxqXbCycylZxm/8FMw82i15iavbwgnbrp5TbhQhNJIwKjMPaTWYlSS11lqsom2MtleJt5XsUE9hmZa2w6xZ/eD1DVtJY0UabbI+IVnuDL+EkF1ltAso0TECSwVClRsiab2g+zY/QU2tfVRCEU4mWdi4gzTY8dJy+fRJLV6iRRipPIhE+9zEcbNkXezujcaD85FqUknuXDyra//NrccHiQIQGIPq2ur/Mmf/Cnf/d4PXN0kySSfEqF05OIgJssIgoAsSTHaUGisYz226LCZtvad7Nt/N8WoDW0i0nidV1/5MWtrwyTpJEG47oSTzNZjjAgnR9mx54uUmvag7QrlNRE8fsrUZC6chGo5lwdMiDEaJdUXY0nlQHUBHZRQNiW0a05GuDb9353zG9PZ3xBOLNZIqSUvXEh1Q5aKLlEW4aTjKP39X6WpZTuGeqrVKUaHn2Zm/AQ6HiUyK5R04Eo5lURkG4WJLKmrxxSd0KRt1T3kOsgRpLaOOCtCuJlNXfvYsesg7Zu3EYWWSmWJ0ZEznDvzAtosEukllKkQiEChN2GLuxk8JsLJIULdQJTNMX7paUYu/gDMaC6ciBBlmjFpUy6c7PsyDT0DrIXtFLJcOLnw+g/Q2SUKUmPJRNpoQptNRA276T/6NZq7+skCKZysMnXuaUbPPU2aXEYhx5QbPFY1ExY2sWvfLbR3b0dpqd5kXJka4fLIOeL1aYp6FZ3FaBOTmoCkJpxYHTnhRCSTKDQEKiZNKtTV1yFdIqsbqWZFwlIbBwfvpqNjP0HYAqwwPX2e0eGXWV2eQFPBmnKuqYkwIr9ZdBddRruM+dRJYoHcnTLO81eVa8LJRgdoQwaS659XbkBeJ9wG3Ziwrm4k97YbVCKw5eZWbX+5hOLkrjctby0hvfHNjcLJDddNakP4rXt4px8eMgounHpMTLhPzeKFk0/NpfIH6gl4Ap6AJ+AJeAKegCfgCXgCnsAvNwEvnPxyX39/9p6AJ+AJeAKegCfgCXgCnsAnj8CRnRD8DvAP3vRX8fd/oJPAv4Cr/wxG5K0O3+dy+zbIpBDyfoWX97OfGeB34dRfXpv18H7W/rnnHmmF4I+A3/qA7N7uKMbB/m/w4p/fnGP9QCfqV/YEPAFPwBPwBDwBT8AT8AQ8AU/AE/AEPjYCH7VwQhhRtSKctLBv4Gts2XHHNeFkZe4cY+d/mgsnySwRUjaQwonMD9euOiGNgrcVToImaOxj2y2/QtvmPblwYla5MvwcY+eeeZNw4goSMiH9GnXl6iUinWRKpAupm1QxKnayidRSXO2CAiqwJNk6BHWkNFBf30//ngdp6ejHFEvE6TJzEy9w+eJxWJ8gsksoHWO1paLqKJs6Sk0DbN91F5s7dzvhJEuXmJm+yPT4cSrLrznhxE2adw+Zni4CTK1yci1nkk/t1vLta8KJoX/nVr75e7/NLbccdlWNLDOsrq3xx3/8Hb773e8TFEQICJwUIMKJyQxZKtJA5LZXzRJUqUg50aigmU2b9nDrsQfccZpEQbbOyy89wtzc6+hgFvQSGaVcOMm66O4+xvY9X6LQuIeAZSecjI08w/Tl5yG7SqCWnHCiTIg1AUFYolTfRJJlqLAEusT6ygI6W3AygjMHasvGBH/3T3EFrHQu8tKJYHGFE2Pc1ypBHeu66ISTPXsfoLllG4a6mnDypBNOglgKJ6vUBXJtRTgJMEFIFkI5ydCUCIgIldRWymgp3ihLYhpJsnqM7qFt8yF27DpEW8d2wigjSZYZG32Vs2eeI7KLFFmEdE3aIRB2QKmfwVtFOBkk0PUU0ppwcul72GwIQzV3IUwLJmmmsX2Q3ftFONnHatBOwYpw8hznX/seOrv4hnCSNRPYTsL6fvYe+TWau/ZigkZUtszUuZ8weu4npOlltFpxwon4PUa1UqzrYv8td9K5pQ8VRCRpyuToOYbOvkJl9TIFvUKQJQRpSuZEsQI2KLqKSSbVF5VQiOQ6VKmUV2lsasJSILElKmmRsG4Th4/cS2fnEbRuBZaYmTnH8KUXWF4aRbPu2IpVIddP5CEnw7g7vfbQGaEyhFYaLKKE1KQTkcEElnx0hRvt5DQZJ05IclUakZFq5RJ5qgwnZ3zktRpxUdz4ccWUt3sZvnHhxIWY3su4yB2XG1q8cHJDmPyTPAFPwBPwBDwBT8AT8AQ8AU/AE/AEPIH3T8ALJ++fmV/DE/AEPAFPwBPwBDwBT8AT8AQ+LALHfhP4h8C+m7QHeTu+YbB/DXwXKifh9OqNb3uwDQr/aS6d2APA7htf9x2fuQ7qNNgfQ+mP4FkpstyE5djfBv4AOHITNvZOmxCex8H8Abz0uBdPPkTSftOegCfgCXgCnoAn4Al4Ap6AJ+AJeAKfWAJ9g/dkSrkp7r/Y4mZwK5fZkHrIRndD2VpzQL7vJoaLF5Fiw4jYFFzhZP++h9my/Q5sQwuxsqzOnWb0/LOsXDmHTq4QiHAi68hW3W5ELoBAB4RRIZcLgoA0DUE3oht2svPQQ7TJZHsTEZp1ZkeeY/T8Mygj25NfW9QKJ26iej77PD8DmfIeYEU4kaqKStznakM4EUkC2Y8hsSKclIhNPYVCH3t2P0Bn0WWLnwAAIABJREFU7yC21EycrLI89yrDZ54kWx2iYBcIdL7NNBDhpERUt5st2++kq+sAxUIPxi4zd3WEqfFnWZl/mUCKGG6yvJQaRDYROaA2k90JKDKpXi6XfJQJ+nmxQhlD/66tfOvr/4jDhw+/UThZXeXP/uxf8sgjP0SHIgookjSfuC8T7k1mHVP5PBYBJQiJpWQRNtPeOcDhIw+idQumKqpKhVde/AFXZ39GsTBfE05CUurITDfdPbexbfd9FBv7a8LJFONSFLl8IhdOWEajCURcoJ66hs307hggViXCsEAWV5gcP8/aymWUXSNQKVquWU0RcHULN2k/lz8C0UucdCN1jABj8zGR6HqqlGjrvIXdA/fT1LaFzBaI42lGL0nh5Hl0PEGQrVLQGqVCqkkIQQM6amC9KuO5SBBoQruMNkuu4hGqlFRKKaaOWHXT3CnCyTHaO/opRJmThy6PvcD5M08Q2CUCswxphUBKMrodXd/PwWO/Tl3LAXRQlxdOLjzL6MVHIR3FEueFE9tIljXS2HaQXfvuo7HnAGtBBwXzFuEkyFBZClkTAZsI63fRf+RrtHQNuOtHusT0hScYOfcEWTqJUqsESpEkUnFppdjQy/5b7qGjdy9KiXBimB77GSPnT1FdvUxRrRCalMgYMimg6AKpKpKqEplJwMSUIkNEhbi8QnNjEzosUbUF1tMSurCZQ0e/Qlu7xJ9bCOw887NnGRk+werSJVAVtK7m4R4rTRO5B0NQIkBJxUjMmIRAySMFG7t7Ii/c5KWTzOYCiowHeU0IpVgjd49ITNbk94GTV2pjpyac5NuoyShu/bfaIBtqyHWKyPUC1HW/TBRp5YaWN5V63n0dL5zcEFH/JE/AE/AEPAFPwBPwBDwBT8AT8AQ8AU/g/RPwwsn7Z+bX8AQ8AU/AE/AEPAFPwBPwBDyBm0pAw60DoL8B9jeA0k3d+hsbuwr2NdD/N/Bs/vmp5Mb2JeJJcSfQDaYO9C84qcTKX3nlOMbgpdEb2/e7PkvD7Tsh+59B/ddA403Y5o1sYhn4MQT/EE4O38gK/jmegCfgCXgCnoAn4Al4Ap6AJ+AJeAKewGeFQN/he7I8E3AzFhFDaskNmcAtsoaVyfwBFuOKIUaLzFCPZRP7Bh5g647PYRraibEsX3mVsXNPs3b1IkFyFUVKcE1kkcnj0iHQBLqA0iGpzdDFgFTkCOoJ63eye/8DtHbuRQWNaFtm/OKzXB45jk4nCVlCGil5JSF0k9Vz4WRj4rfMBjfuWOXhvmcDtJxHPiWelCqECZkqUk3rCKMd7Nx5Hz3bb8MUO0hNhcrSaYbO/Ii1q69RUgsUQkuWxhiZiG8iVLiD7q2fY9vWOykU+zBqkcWVCcaGf8LClVMUzTrFrOL2ZnWG0ZpUh26CfWA0ysgxpyhtXTnF2SdyuMawq6+bb3/zd5xwIpPgpRhRXl/n0Uce4aUXT7lzkFpMmsnkfAijEtVqysTENOcvDLmJ/qkJyIJ6sqiJzi2D9O+/H63bsGmGzlY5/eIjrCycRXMFWMQG0mQJSUwvm3tuZ9uuL1Nq3IdWS5TXLjM5/DRzl5/DGqmWrLjj13LNdDtN7f0c/tyDlHUrpUKIXZvh9Vef5crVYUy6QMSaq3ioTMwYOV/tro4UaHSYOR46k7FWIkuliWNQUYixDaSmnuaOA/QduJemTT0k0o6pzDA29BzToy+i42kCu0YoNogKWa9oiqXNtLXsIk6L2Chy4lG2PoFZn0Jny06syJw4FFLRPTRsHmTHrrto7zhESExWmWNm4jiXzn4fzBI6SAmMoYgmzpqJmgfYe/RBSpv2ocI6wnSOsfPHGT//ODqZAmKUNlg5H1PMhZOBL9HYM0gl7CZKLzM9/FMunXmUIBtC29TxtKaeQLURNuyk/8gDuXAStUGywMylJ9x4FOHEijyjhU9EShvFxu3sO3w/nT2DKF2iWkmYGnuesYs/pbo8QYkVwix1hZM0Comj0Ik8WdicD7u0Ql0QEybLEK9TF0VEJZF9CpRNA1nUw8GjD9PSfgRFK3VmloWpVxkdeYa1tQsYK0WXxP120t2HUT2F+haKxc0EWo4/IVldolpZJk5WMNkqxbBKKBKJmEfu9STAyK2rpdYTU1AhgYFARDdjCCJppcSulGTf+lJX87Xe+dXvzVLImyo7b7OSu+fexSMRZk50kXXfQ1LxwsnN+Jnkt+EJeAKegCfgCXgCnoAn4Al4Ap6AJ+AJvA0BL5z4YeEJeAKegCfgCXgCnoAn4Al4Ah8fgTvkbQP/MfB3gK6P8Dgmwb4ASmYNnAF9GgpjN6828lGciUgw0bdB/SeAyDAfx3IO+E3YdRz+Y/ZxHIDfpyfgCXgCnoAn4Al4Ap6AJ+AJeAKegCfwURPYefgema5/k4QT8RnEfJD/Wy3lCRFOAiSgYpUhE+FEiZggwkkH+wa+ep1wAiuzrzB2/inWrl5CO+EkQ7vCh9QJUrQIF/I/J5xEJDZDFTWpFXmkgahuB7v3P0h7514IGlG2ysTQs0wMH0clE0RqESXrOJ1EJBXXQXCP6xdXVLEmL02YID+P2iTx7DrhpJKUiAo72L7tHnp33oEpdGFIqK6cZfjc46xeeZWIOQraYrIYGxaoZAEE2+jZegfbtt9FsbgHoxdZWrvM2PBTzM28QClbpeSEkwQbZGQ6IFG5vBNkmlCOJYvRMuleJtlL1UMKLTZjz65evvWN32ZwcBBjpFyiCBVMTs+wurJMFIbueuggF1jSDObmFnnyyWf4f/7fv6ISG2J5S5NiM3HQSHPnPvYeeIC6ui7ILDZe5PVT32d14SwBV1AinISaVIkAtIXNUjjZdS/Fxr1otcz62mWmhp/m6oQIJyL8rKKMcsKJUR00te9n8I5foRx0UCoE6PVpXn/1J0zPnHaCSmhXCG0VbRRBIJJKETlbq6QEkqLSzD0CVUBRwCiRUhSZqceYBpo63yqczDLuhJOX0PEMmjXC0LrxVE1LtLX2sW3LMcLCJmxRU46XWZw+w+rsBbLyFUKzRhYWqZiActBFQ7cUTu6mvfMwBRJMZYHZieMMnf0+1ixikFqNoWhl3DcROuHkAUqbBiAsEWbzuXBy7gmCZDoXTkSyokBqijS1HWDXvntp7B6kEvRQyCaYHjruhBOdDbkCkAzfXDhpJWzYQf+Rr14nnCwxe/FJLp35MVk25a5BEISuAJSoNgqN29mz/z46egbRuo44TpkZP8n40DMkK5PUsUIgjLOUJAzJSiWKLd0UW7cSiLhUXcNW5qkuXCarLFEMFFGhSFVFVGwDJtrCgSMP09xxFGil3syyePllxkafYX3tPMbGoFN3+0kTqdTcRUfvLja19xNF3ZhymeUrk1y5MsTC0rgbP8Wg4sa6VFoyCqhiM2GhHrlFpIiis5R0fY1A7gu53yPRkERp2+gZvflV9kbkj4013ls4kWe+W7lESiq1Z3jh5KP+cef35wl4Ap6AJ+AJeAKegCfgCXgCnoAn4AnkBLxw4keCJ+AJeAKegCfgCXgCnoAn4Al8DAQUHLsX+A5wy8ew/7fuUv6q+SrwbyH4P+Hk1U/AMb3DIXyhCcq/AeqbwO5PyHH+fxD8Hpw8/wk5Hn8YnoAn4Al4Ap6AJ+AJeAKegCfgCXgCnsCHRuDmFk5ugnBy7ilW5y4SpPNONlHvIJzooEAi8dWCCCcR0EBQ2kb/gYdo3zyAVQ1oVXWyycTQT1HxOOGNCiduvrgIJzKTPxdOZDK8fHlDODGqSCUpEha20dNzJ9v67oJij3RcSMuXGDn/hCu2hOYKkRQrspgsCKhIL1ZvpXvr7ezceQ+l0h4yvcRKZYqJkWeZnTxJMV2hlJZRKi+cpFq/STgpBCFpsk4QaozKSNKUQlTEmoyd2zr5X//g6xw6dAgtNQU3kR+yzLp/5wUGQxCKdAASDllcLPM3f/MD/tW/+gtSozA6IgsbqepGmjbto//AV6krSSjXQLLEayKczJ8hYBZYwAaKzIpw0ktn9zG27bmHYtMeVzhZX5tkavgZrk6crAkn66hMqjEijnTS3H4wF07CTgphQFCZ5fSrjzM1fYpALRBSRpsYRIsSoUQ3YFTJNWq0yA1W6idVJxrIFRL5RvQCY0VqaqK58yB9B+6jqV0KJwFJZZaJoROucGIrk2hWCQIppkTEaT2bu/bTv+duGpq2EDZELK/PMT30ElfGXiNZnSFiHRNEVNGUdQcNXfvYsfsLtHUOytFhK8tcuXzSCSEizBgr4kP2zsJJOs/YhedqwkmtcOKqPgXSrEBTuxRO3iKcDB9n6MyjqPQGhJN4hdmLTzN0+nFMNgV2Ba21u14JrU446T/4ZTq6B9FBkUo1YWbiBBOXniZenqBolwklPCKFljBCNTbT03eIzm0HicKIuLzM0uwIly+9RLI2R6gSwigk0SKc1GPCLRw88hDNnbdinXByhcXJVxkbeZryNeEkw9oAawLqmrewpe8w3d0HKUS9mOo6C1OjjIye4urSOQIlwokYUZYk0RA20b55D82tPYRREWUNlZU55qbGyKrLYMqgq1gl69RuiLe8mr5ZOJG75Z0XkUXebXkPh8St6oWTD+3Hmd+wJ+AJeAKegCfgCXgCnoAn4Al4Ap6AJ3BjBLxwcmOc/LM8AU/AE/AEPAFPwBPwBDwBT+BmETjcAOEfgvotoHSztnqTt/OXwD+BU2dv8nY/wOaO9oL6b0H990DLB9jQh7VqFfhtKP9rOB1/WDvx2/UEPAFPwBPwBDwBT8AT8AQ8AU/AE/AEPm4Cfbd88UMvnMhE7xsunJx7irWacCKyiVYGI+IFCdpqQgI3MV5fXzgxIehGdGEbew8+RNvmAYytI9Axl0eeY/zSsxCPv0fh5I2Z5Pmkcam0yCe1UotMVrdSVIghlPJIkXI1IipspaPjKH39X8QWt6CkrlEZYfTCT1icfRWdzRJpizUxJtBUUmm1dNO15Rh9O++hrr4fE6ywFs9wefQ40+MnKKQr1DnhJKkJJ4rYFUzywkkxDEliEU6UE07iNKVUKDnhZEtXG3/4j7/FoYNSrCCXTEz+MbiuY+M6NCZ3SJYWK3zve4/y5//yX1PNLBSKVGyRCo209xxm7/4H0EG7WyFS67lwsnCGUIQTO48cWmpCMtPjCidb93yBQnOfK5yU16aYHHqGq5efx2TLaNZRJiJUdaSmg+b2Qxy6/WEqURdhoAgqVzj9ymPMXjlJqOcJqaJMhs0CrC0R1XXR0LwFYzRWxoNdI16/Qnl9HmvWsOIUBKKe1LvKSXPHIfr2309jey8pIWnlChOXnmN67BQqnUbZVbRUZGxIJWlkc9ch9vZ/icbmbag6y2p5jqmLLzI7+hrZ2ixFVXHXsYqlEmyisauf7bvuoq3zEKI9ZeurzF5+gUtnHwOzACK02PRdhJMFxi5sFE5+XjgRIadv4F6augcpbxRO3q9wcv5Zhk4/gTHTYJddmSQXTlooNG5j3+BX6OiV8VKgUq0yPf4cY5eeoro0TtEs5XUZAuKwRNDUxu4Dn6d31zGiqEBcWWF2/DTDZ54jWZtG2zJhqMmCkJh6TNDL/iMP0rRZhJM26s0cS5dfYWz0acqr5115RMQqpeuwpkBUv5XenbfS1X2QIOxCp1UWZ4e5cPFpltdOo1mhEIigImO3SFjsZOeeO+nqGaBQaEJZy/zMJYbOv0hldRLMElZVXQ3HLTYvjFy/5MJJ/pX3Ekpu1uv1jVRVpK904dRj0m351Czv4eN8as7DH6gn4Al4Ap6AJ+AJeAKegCfgCXgCnsBnnIAXTj7jF9ifnifgCXgCnoAn4Al4Ap6AJ/CJInDHVkh/COz/RB3W2x9MDPbHwP8O6nE4NffRH/OBApS+BurvAg8BjR/9MbyvPcrci8eA/+mTJeu8r3PwT/YEPAFPwBPwBDwBT8AT8AQ8AU/AE/AE3pXAJ144kToIKcb1KYJrwokS4YQMLYUTE6KCJgi3MHDoYSecpDIZXSdMjp5g7MLTkEy8i3BSm23uWiB5BcQVTtxDhBPtJqq7Se5SShDhRBcoxwFRoZfWloPs2X8fYf1O0AFZZZSR80+zOPszbDxDFBisjZ3xIUJHbDvp7L6FHX330NA4AOEq68kVJsdOMDN2kjBecoUTraVwkpIonHCiyIWTSISBtCK7ygsnWUYUFtDWsruvl9//5u8ysHcfQSBVkFwqEeFEFmNEpJGZ9WKf5F+8MrvCI488xr//d3/J/MoqqlSiQolYN9HRc4T+/Q8RRh1OOAlY45WTf8Xq/GkCNYNmwQkexkYYu4Wu7mP09t9FoXknmg3h5NlrwomSYoktEKl6kmwTTZsOceDYQyTFXjSWoDrHmVceYW7uOQJ1BWWkJSLSTAF0M5s2H2Tn7s/R1rYFbEh5ZZzJsVeZmjxNtTyFsZmTfqyUUKijedMgffu/QlPbVlfCSasinAhnEU6mUKxAIE2UApW0hc7Nh+nvv4+Gpq3YQsx69SozQ68wM/IzjAgnlMm0IbYZcdROc48IJ5+ntWOQEEjX15mZeJGLZ38M5qoTJAKbfHDhpOcw5aCbQjrB9PsSTlaZdcLJk1gzhbVLBDrAmIBE5cLJ3kP30dFzCKkGxdUqMxPPMT78NPHShBNOrKvLRMS6HtW4id0H7qF35+3oQMSnVWbGX2f8wnHi1UkCu0pUACPfo45M97D/lgdp3HwrRrfRkM2xJIWT4adqhZMKSico1YDJSkQNfWzb9Xm6egZBd6BNmYXZS1w4/yOqyRmQ45fXA6Mx1IPupH///XT3HCIIWgiVZm76NBfPPEtlfQTNPKjESUVWhr6Re/udpRMvnHywH5heOPlg/PzanoAn4Al4Ap6AJ+AJeAKegCfgCXgCHxEBL5x8RKD9bjwBT8AT8AQ8AU/AE/AEPIFfegK33gnq/wK2f8pQrAEjwBlQfw3ZKXjpzBvv43czz+ZIKwTbQA2A+QqoO4HdnwLR5K0QpsD+Nrz4H24mHb8tT8AT8AQ8AU/AE/AEPAFPwBPwBDwBT+CTQOATJZzMvMzYeSmcXCJI53GFk5pwYlWaF05USBBK4aRAYlMoKDIToXQjVoSTwV+hffMAcRo54WR67HlGLzx1Y8KJ5DGu/ZJkQzhRuXAilRYj3kkCQYoNIspVRaHUQ2PDHvYdup9i026s0iTlcUbOP8v8zOuY6gyBysAmqEiTALHZRGvnQXb23U1T8wGI1imnV5keO+keQWWJYrKG1lJSyUik76JEOAkIjHZiiUaqLxlGGVf1kP9oFN0dLfxXf+/vsmvXblc90ZI1cT6N2dBpQFmsW0mTZTB3ZYETJ17g0Uce4+rKKrquRBo1EqsmWjoOMnDwYerqujGpIasu8NqL32Vl/jShmkHZBeeuOOHE9NLVfRtb+r9A1NxHIIWT1SkuDz/L1YnnMWaZXDiJCKkjztqdcHLwtodIS1tQNiOK5znz6iNcmflpTThJakWOAsY20dlzjP2D99NY30NcUawuXWRi9Hlmpl7FZlNONjHWYlXJCSdNmwbZte+BmnBSJKte4fKlE0yNvQDxBNYuY4OUjCLVrJ3N3Ufp33N/LpwUE6rpAjOXXmZ6+OWacLJGplISm5AU2mnq2uMKJ60dhwjlqpTLTF9+iUtnnwAzh2KR0EjhJCAxzYTNA+w9+gClTfsgLBGm8zdWOPmFhZMVZs8/w9Dpx7F22p1vKFKUkbH4hnDS2XsIkbjiuCacDIlwMk7BLmKNnFmJJGhCN3bRt+8eerbf4QSVNFnjyuRpLr3+BPHaBCErlEoKG2gSWyJT3ew7/CCN3cfIdCsN2VUWL7/KxMhPKK+dw0jxRsa5bSBLSxTq+9m6+266eg9h1Ca0XWVp7iLnzj5Kmp51EpOoJtaGoBqJszb2HniIjs2DBLqdSIcszL7GpfNPUV2/gJYKjxRU5B40GmVk3P+8cPJRvxb7wslHTdzvzxPwBDwBT8AT8AQ8AU/AE/AEPAFPwBO4joAXTvxw8AQ8AU/AE/AEPAFPwBPwBDyBD5/A7XeBkbJJw4e/rw99D+eAnwGvgDoB2SzoVdBr7m0YOSXzIN5j+Xw7pAVImkDVQ7AT7GHgVkA+7nqvLXzyv2+roP4XOPXnn/xj9UfoCXgCnoAn4Al4Ap6AJ+AJeAKegCfgCdw4gU+acDJ67inWrl5yE/FlknigLUaJXJESSOFDhYRhESXCCSkqUqQmAtWADXrYN/g12rv2UU0ioiBhduIUw+d+Asn4uxdOrJuGjnUPWVwOoVYBUU7okAnrIr6gRToJKceWYqmLurrtHLrlKxQad0qjg6QyyciFE8zPnCGtXBGtA2sStMgxWlE17TS3D7Bj5920tB5Cl2LW03mmR08yO/Y8urJAIV6tFU4SVzjZEE5CE2CSmGJBkWYxRlmCSEoTKaEKiALLnl07aWpsxhhDnCRYk5+V1sqVTowV+US7yomIJ5qQq1cXGR2dwIYhSajIwoZcONm0/5pwkiUZaXWec689xurCGQI1izJynWSbIVnWkwsne75I1NxfE04mc+Hk8klMtoxSa7lwouqoJK00dxzkwG0PYuq3gEkpJPOcefkR5mZOEKkFlE3QUnShQJw10NJxhP5999HctJ0sKVJdv8SkiDpTp8BMuOuVZSLiFCGop7n9MH0DD9Dctp3MFt31uDx0gunxF1Dp5ZpwkpFRopK20dl1K3v2fIXGph2YQpVqssDUpVNMD72ILc9QUquucuOEk6idps172N73BVo7BwmsJqmUmbn8EhfPPe6Ek4CltxFOHqS0Sco21wknZ58kSKeAKkpnWAqkWZHm9oP0DdxL0y8snCwxe/FJLtWEE+yyK5xkUjixzRQbtzEweD8dvQedxFWtFU7Ghp6iujRGIVvAyP0lwoluIWraQt/Al+jZfhdhVOcKJ/Mz5zj36mPE6+MU9DLFgsFqRWrrsDXhpL7nGKkrnFxl6fIrjI8+SWXtDIY1lK6iaAbTSFC/h94dX6Cz9yBWb0KxxPLCBc6ffpS4fAZlVwhl6KoiKmh012zg4K/SsfkWIr3ZvUYszL3K8IUnKa+dBnPZ3ctKhCsToERU8cLJjf+AeJ/P9IWT9wnMP90T8AQ8AU/AE/AEPAFPwBPwBDwBT+DjIeCFk4+Hu9+rJ+AJeAKegCfgCXgCnoAn8MtD4LYvgH30MyKbvNNlmwFOA2NAWvs4CmpVpg+8sZJuA7MX9A4wUjIRwaT0GR4LMsvk78Opf/MZPkd/ap6AJ+AJeAKegCfgCXgCnoAn4Al4Ar9kBD6RwsncRYJsHq3Mm4UTFVwrnCgVkchEchEvTIi19U442X/4V68JJ4UwfUM4iccI1aKraIh8YYicHOImootm4n7jsSGcyLRpmfQvz82/jlROnHCSgaucBFQSQ7HUQamul1uO3k9Y15sLJ9VZRi6eYn7mAll1HmUyjElQBdmEIrbtNLbuYdv2u2lrP0xQl7KeLrgay+zYSfT6PJETThKszoWTVIdokW2MJq6UaawvUI3LckgUi0XW18tEQUQh1CTVKmEokgAYI6KJdqKJlUSLnLvJUEpjMkMcZzQ0NGNSy+pqmYa2FtazmIqNSFQDXVuPsu/gQwRBOzY1BKzz8gt/w/LCWUKuoOyiE1mkOLFROOndcy9R08B1wskzuXBillCsoYmItAgnLU442X/bA9j6XmyWUEjnOfPSD5mbPkVBL2GzsjtmGxTJdDOtHUfYtfdemhrl11H1pNURJkaPMzF2HJOOoiW3glynIkYVaHLCyYM0t24nMyXS6hyXh55jevx5bDwOrKAi44ST9aSdjs1HnXDS1NwHhdQJJ5OXTjI59AKqMk1dsEpGTJLFpFEnzd172b7zblo7Bl1hJimvM3X5RS6e/zEqu144Ca8rnGwIJ3WE6VXGLjzH+NknasJJpSacFEmzAs3th9g1cB+NPYOUg24K6QTTw8cZOvMoKh0ikF/dSXnH1BOoVsKGHfQf+SotXQPYqA2SRWYuPs6l0z9yhRPsyhvCiWmpCSdfpqPnUC6cxAmzl59jfEQKJxMUjAgnoSvYuCJK81Z29t9Lz/YvEIX1lNeXmZ89z4XTPyYpTzipq7QhnGRF0D2ucFLXc4wsbKc+nasJJ09cJ5xUnGxiTANh/V56d95N99ZBbCDCySIL86e58Ppj2HgYZVbcPWttAEED63EzBw7/urtuhbAbMsvi3CsMX3yC9dXX0HaKIBDRSmHT/B7Ol4+3cuILJ79kP2j96XoCnoAn4Al4Ap6AJ+AJeAKegCfgCXyyCHjh5JN1PfzReAKegCfgCXgCnoAn4Al4Ap8tAsfuA/4KaPpsndcNn811skntL7M3vOpn6Yn278GL/8dn6Yz8uXgCnoAn4Al4Ap6AJ+AJeAKegCfgCfzyEvg4hZOBvV9h647PQcMmYgXLMy8zdv4p1q8OEWYLKG3QKqtJHqn0TQhUQBAU3eT42CYghZMsxFIP4RYGDj3shJMkKxAFKVNjJxk9/zQkY4TkwomrfLxJODEoKZg4taEmLIhwIjUT6Z1I/cSKnCJiS4YOLYnJ0EGEChrQQRs7+m6BqA2lA+LKHItzo6wuXMamqyhj3XpEFhNANWulvmkXO3Z+ifbOW1GFmLVkgatTLznhxK5eua5wEl8TTqSyEmSKQIlSkWFIyayR6feuwCJsRC5x/6w93CcyvV5OT6wa92/rxAylpOkSAAHWKMRHkfn4WQBpUCALGunoPsCevfdRX99NtVwhVFVeev77rC1fdCWXUK+gAimlhGRpN13dx9jafz9Ry35CtUJ59TITQzXhJFtCqXW0letYIqWDxrYBDn3uYZJiF4qUKJ7jzEs/Ym7qZSKWwJbR2kIowkMdzZsO078/F07SuEB57SKXR08wPfkC2Al3jUQOsrqIIaR50y1OOGlq2U5GPaY6x/il40yNnkRnk2CXIMxIKLBWbaWr5xgDAw9Rqtvmvh6nS0wNn2B65HlUPEVRLZFK/mMPAAAgAElEQVSahNRmpOFmmjfvY9vOu2nfdMSNq6S65mor58/9EGXm0NlyXjghJMmaCZsHGLj1IYrttcJJtsDY+eOMn32cMJsGKuCkJimciHAyyK5999HY/U7CSeYuq8nq3lY4sckCs8OPc+H1RzHZFIpVJyZJtSQxLUT1W9l7KBdOlC5SrcbMTp7g8sgzVJdFOFnEZHIDBKS6laC+l917v8y2XV8CiqRxmStTZ7jw+hNU10TqWqK+Tu4v5e5BpXs5cORhil23YKJNTjhZnvwZ4yNPsC4FErUOqgy2EZM1EDbkwsnm3gNOOMHOs7J0nnM/+xG2Moo262idkUmAKKgjU5voG7ifLVtvR9GOMrB09WdcPPdjsvgiJp10fLTKx7grFdV+renuiY9xeS/pxKLMhVOPyQ36qVk+ZqSfGk7+QD0BT8AT8AQ8AU/AE/AEPAFPwBPwBD5mAl44+ZgvgN+9J+AJeAKegCfgCXgCnoAn8JklcMdWSJ8Huj+zp+hP7EYJzANfhVMv3ugK/nmegCfgCXgCnoAn4Al4Ap6AJ+AJeAKewCeVwEchnCg0RmVkKsYoKT3UY+lAhJNtO+/A1rdfE07Gzz/N2vwQUbaA1gZ1nXCirL4mnEjh5JpwYkIXo7VBLwODD9O+eR+pKREFiauGjJx/Cq4rnLytcCIXyLklNQGDFKNS1zzJTYwAmwWujaJDSNIEHQZkJiRJi2zavJPF1YQwigh1lbS6jIlXCEkJRQKRue5BRqYtcdZK3TXh5DZUIWEtWWR+6iVmxk5gV2aJklUCnWJ1TTgJAjAKnTmlwtVfpMAi4oOx1okjru4hjw3hpNZnkVNzE8GViC9ShxCRR2QTWYK83iIT8Y1yGksi2w4L2KieTV0D7Nz1eRrqu0mqMYUg5eVTP2R9ZZQ0nibQ6yitMVI4ybro7rmN3j1fJmreR6iWKa9OcXnoGeakcFITTgIiAkpU0xYa2/dx4LYHyep6kL0X03lef/ExFmZeJ1LLmHQFiDFaY4MGOnpuYe+BL9HYuI00iSivDjE+epLJiVOkyQTYECvWTFBEBUVanHDyAE2tO8hsPVl1jomacKJSEVRW0AVDagusxS1s7j5K/96vUl+/nagUUqkuMn7pWSaHn8NWL1PSS07yyawlDbtp6TzA9p330OqEE0sSrzA19Tznzz2CMvOEZoUgk35KRJw15cLJ0YcodeyDsESYzjN67jjj554gzKbeRjg5xK59X/7FhRMp5wz9mEtnfogRocWsEOkoH7emlWLDdgYGv0Jn72EnnFSqMTMTzzEx/BSVpQl3H1qbumGV6RYnnOzq/xLbdnwRKJAlMXMz57h45imqa+NOMioWrTSDiLMiSvVy8NaHKYlwUminPpHCyauMjfyE8qoIJ2XQVVdosaaBqLGfLX0inBzEBu1gF1ia///Ze7MYy44zQe+LiHPuvblvte/7zqK4iGqpR6QkNpuSWo0B7HG3HzzTgA2PXwzDD4aB8YsBAzbsB8MvNmCPB54GBjYwMwbGsD22uyVR4i4uRVFcRdaeVZWZtVflfu85J8L4I87NzCpWsbhUsUTWf9VXycy895wTX8S5habiq+/3fPTur/HzIo0tkDlPJRKXbVDZEbbuepINmx8hc2NRF7t28T0+ev+XFIsnMP5iLAPJZ1CoZav0WXx/Cyf1x00tgN36TwcVTv5Q/9TU61ICSkAJKAEloASUgBJQAkpACSiBrz0BFU6+9lOoA1ACSkAJKAEloASUgBJQAn+ABB7rBUQu2PsHeHF6SfeHwMvQ+gm8LLse9KEElIASUAJKQAkoASWgBJSAElACSuBrS+ArEU6MxXOTcGJWsW/PM7Fw4ntHKICZi+8gwsn8lVQ4uaVwImKFa0AtnIScWDgx9EG2gb2HfhoLJ58QTopxcimcxPaCaCN5lEvS9/IU4UQ2yovO4QimiAURea282vgMExrRShH3QyoXLnd475hfCPT0jzCz0MZljjyTreIdrC+wsllfhA55ZBXeiXAyQu/gDrZse4qRVY9Do2K+mObyxBEunPlNEk46M9gonBSUVoojtxZORBDpCidGKg6AjxGTmDSp16WJsol8J2NJ/Ym45T69riucBEMQEcVZyHMq5xgY2sSadYdoNkco2gWNrOLY71+nvTBJVV7F2UVwNgoMlV/D+vWPsWHXD8gH99SFkwnOnXiZS2ffwPsZDFI4yXGhRcePMLzmEAce+1OK5ro4DyKcvPvm33Ll/Hs07DTGzwLtdJmuRe/wDjZsPkxPzxpCaFB1prhw/gMunv8I7y/VFRqZvwaBPBZOdux7hoHhLVShh6p9OQonE6ffwJbnsGYGk4m4kzFf9LN67cPs3fM0ff1byRo5CwvXOHPi5VjKCe1Jmm46EuxUgcqtZ2jNIbZuezIWTkSYabenmZp6jY8/FuHkMs7PkVUVTfLlwskjP6Y5JoWTnlo4eeWeCieTx5/j+O9/Af48QQQYRA7KKcIIrf6t7Dn0NKvWPYR1TdqdkvPnfsOZEy/Svn6GPFyD0MbagsoOkPetZ8fuJ9m2/ftgmhTtBS5OHeXj95+nPT9BZuZk6RCMjcKJtRs5KILNusOEfJSe4hLXzr3LmZMvMD/7IZg2mE4Uxgh9uJ7trN/6HdbWhRPLDNcuf8yJD1+inDuDY05UliiPeJtj8lG27v4uGzcfJsuHMMFz7eLv+eiDF2jPjmPD9SichGDwoYRYLZKHCif34g8tLZzcC6p6TCWgBJSAElACSkAJKAEloASUgBK46wRUOLnrSPWASkAJKAEloASUgBJQAkpACfD4fwrhv1EQSuBGAuE/hLf+B6WiBJSAElACSkAJKAEloASUgBJQAkrg60zgfgknmNXs25uEk6pnOAonsxfe4exRKZycJPNXY91EpJMglRORP4J0PBzGNZDCSdt3oGGicBI3rNeFk7G1+ymqJo2sTIWTo1I4OUNurmFCdRvhRCwNcU7qwokppfURRQ0RUaJw4ht1KUQkj5KsYTFWKhierNFDx1cEE3DGY6UiEt8XknBiDMEVVMZTeBFOtrN52w8YXfU4oeGZK2a5MvkmF06/Qpi9WAsnRS2cGEqppAT7icJJFaslIpNkiHAi8okIEbKhPgYdltSSUPsnUo1J8onYKcK0K52IgCIb8ysRTzIoqXCNQfr6NxF8k6JTkFtPe+EiobyOD7NRRAjWRmEjCicbHmXT7ifJ+nfhzAwLc5NMnHglCSfVNMYsYn0WhZMyjDGy5iH2P/6nzJtR8syStS/y4du/4sLkOzTsdWyQ0kuBdSItZXg3Qt6zBmiByRAhYXF+isUFkU3m4s9ERhIZQgocg6sOs2PvMwyMbEY6I1I4OXP8N0ycEuFkIr7fiNQTLO2qnzXrHmLv3h8yNLQdm2XMzV3lzIlXmTxzBN+eJLczyAqKwondwPCah5aFE1PSaV9ncvI1Pjr6/2L9lVo48TcIJ3seeZbW2P5aOLnM6Y9uJZzklL7J4MiXLZxcY+L4c5z48DmCl8LJLJnJqaqcMgon29h94EeMrTuEdS06RcmFidcYP/EC7emzNP21VCExC1Smj0bvGrbv/B7bdnwPa5osLs5z6fwxjn7wMp3FC2R2kTyXuRLhpIW1Gzj4yLP0rHsYn40k4eTsu5w59SJzMx9F2cTYiuBbQA+Nvm2s2/ooazccxGSrsGGOqxeOMn78deavnYzCCV6uR4I8ObYxzNrND7Fq3U7yrA+omLlykjMn36aYv4j18yAiVqwXdaJIlh4qnNyLP7dUOLkXVPWYSkAJKAEloASUgBJQAkpACSgBJXDXCahwcteR6gGVgBJQAkpACSgBJaAElMADTuCR1WB/D4w+4CB0+J8k0Ab7M3jjFwpHCSgBJaAElIASUAJKQAkoASWgBJTA15XAVyGcRPnBeCrTwZuMwvfSFU42b/sOVWtYtoIze/HdWjg5Qe6vJeHESMOjJJhUCon/cU2MFeGkSMJJKZJIL7iN7H3oJ4hwUlZN8lo4OV0LJ9kdhRORN+RYGd4U9eb0mAsBqaj4BjZKGZ4qdLAuxKJJUQHWgYXKV1FQccbggonXLJqMtY7KtPG2ovDDSTjZ+oNYOInCSSnCyRHOn345CicNKZw4GXeH0kAhhZNgcZWNDRapgWA83iTBxAQRTmyUT0R6EaUkCiexdNKNnchP5dVpTCbuwhfNRK7R1iWWLJZfggsULBBMjnNDVJWjKioyCy4sYMIinkWMq/DGUoQMH9awbsMjbNr9FPnAThwzLMxPMSGFkzNvUJXXcXahLpw0KfwoQ2MHOPjEs8yEIfr7WoTZCT5+/wXOT7yDC1cxlRQ52mRZHiWjIvRSmp44/yGuhgWMSAVIJaOgkLyLk+JND6FsMLj6Ibbve5r+kU1IZ6QU4eTYa0xK4aQzgTOzYGQsIs30M7Z6L7t2fI/BwS3krSZzc9c4e+pNzp/9HZ3FKTJm8VbWsEhA6xlafZCt26Vw8jAmCifTTE2+xsdH/yYKJ1YED+9phqwunOxjbyyc7EvCSXWF8U8IJ1LiaFD6BoMjD7Fj34/oX/cQC24djfIsUydf5cSHf4MpT+BEfwngqx6cGSbr28rubz3D0Nq9hHyEUFxn8sSvOfbBLwjVFCbM0nBNvJfjj9Do28LeunAiIpcIJ1I4OX3seRavj9OUwgmLBGFkmrjmMGvXP8TadYclOUNZtJm9fo5z4+9Qdq7QyCvyRkaJi8KJses5+K0f07vmYUI2Qqu4mAonp15mbubjWBwx1lOVsnZzeoa2sH7LYdau349xY5hqnqsXjjMx/jbXrxwnMwsYWQ8uoxKmoUVrcCPNvhGyhghhJcX8JWavTkApa6MtNyfGWmRFy7N7Q5j7bEdEHyxZYbd8iK529MjP5QPpa/O4z0i/Npz0QpWAElACSkAJKAEloASUgBJQAkrgPhNQ4eQ+T4CeXgkoASWgBJSAElACSkAJfKMIHGhAzz8G/uobNSwdzN0k8HsYeAR+vXg3D6rHUgJKQAkoASWgBJSAElACSkAJKAEl8FUR+CqFE5E40mb9JJzs3fMn3Eo4mV9ROBHpROomIp1ELSI4rGuAFfmgXC6chF7INrDn0E8ZW7uP0rfIXRELJ59NOEkihsgWkveI1yqb4buCRpVjQxNnRGYI+NDB05F4QpQVfPBkucNL5STIFneHlbKJPL2LMoi3bYIIJ2GYvsFtbNr2A0bGHsdH4WQuFk6ScHKBRme2Fk4KChMoXRblkMxnWB+wRq7X4+UUknsILkojIqHIKGqlZEXppBZn8JiQxirjkMLJjcJJjvcZuIrSzCNHM7aFr8SmgdxajO/Ejf2xAOOk9OGicFKF1axd/y02736KxsBurJmOwslkFE5ex5fXsFE4cVHe8YwxNLafQ088y2JjFYP9PSxcPh5rGZPnfofjOq6awfp2lGGczfGml8o0okdT+ZJQtXEiJkkBxQc6oSJk0sHpg7KHwdWH2Lb/RwyMbKQyTcrFJJzEwkkxRW5na6ECSt9DX/9G1qw+SLO5GuscnWKO65eOMnP9NKG8hjMLtTRl6Zi1DK3ez7bt32d0lQgnFZ1FKZy8wbFjfxuFE6ppskoKJyImDZEN7mXvIz/5jMJJzuDI4S8tnEydfIGj74lwMokJMzSzVizWlH6YvHczew7+iLH1hzBWhJMiCSfHn2fx2ml6mAbTjuJTMA28a9FqrafVu5my8JG9VFNmp8/gyxmaDcibDYpaOJHCyYFvPUv/mkdinaZVXOD65HucOfUKs9NHa+Ek4D34YGn0rmZ49VYGh7dizCi2WmD+2gRXLx9nbv4smVnE+EUaeTOWjTq+QeUGCC6XjwQIHYyIJuUCuRglVRWrP0k4ETOsrD9atXByL/6MUeHkXlDVYyoBJaAElIASUAJKQAkoASWgBJTAXSegwsldR6oHVAJKQAkoASWgBJSAElACDzCBxw9BeAkYeoAh6NA/nYD8NYl/H478SwWlBJSAElACSkAJKAEloASUgBJQAkrg60jg3gsnUi6wBBFHpNghoojvJbAqCiebtj6B7xlZKpycO/oSc1dOkFVXMbbCIAWNMkonIkeISiAlBilcdIWTyudwk3BSSOFkpXBSnCHnWhJIglRBUslDvu8+ReAI0g/5hHDiocoxPgknNqYRSqogBRCPcZZKdsxLaiL2FFLVxJBhRK4IWZRQvF0kiMixJJw8xbAIJ3lgruoKJy/FwknemcVZEXSKWDi5WTgRLnI+KZyIOiLnke6JCCfd64hlmW7ppFZQZIxpvFI3kVd0Kyxiroi40oj1C+JczeDjJn1hIuNIozJB5sVHySY4KX1YOmRUfhVrNjzMll1P0+jfi+E6iwtTTJ58iYtnfoMvr+LsfBRxTOUIdoy+4V1sP/THlK01tJqW4tppxo8f4cKFD8nMDE0WyEKBQDAhJ9gWZXBpPUn9pipEs1kqnnSSFYPxfYTOCuFkdAOVyZNwcvx1Jk6+iSvO03BzICUXAh2RitwwPc2NeN+HD2WslvjiCqa6HmUHmZPKZLQraaqsYmjNfrbt+DuMrXooMmkvSuHkTY4e/QVGhJPyGpmvaJHRqQZvI5y8ypmPniOrJqP8ItWPVDi5O8LJeSmcvP8LfBROZmnYBsE3ovjU6N0UhZPRdQfTPVWKcPIa4yKcXB+n186AsA71vRtErhrEulE6ix0yB42sA9U1gp+n2bRkS8JJD8ZJ4eQn9K9+lGBHaZUXmJ56l/FTrzI7/TE+FLEUFJ0pX+GzHlzPEC6T2PQgmchN7WnanYt4RPhZxHfmaeQtyrIWkJxISAYvUozUT3wH6d9k5FGSqkSw6poQS0URFU7uxZ9XKpzcC6p6TCWgBJSAElACSkAJKAEloASUgBK46wRUOLnrSPWASkAJKAEloASUgBJQAkrgASbw6P8I5j94gAHo0D8bgQ/gyKH4V4PqQwkoASWgBJSAElACSkAJKAEloASUwNeMwI6HnxRzQfbs34WHbByX//dYChq1BCGyiTgeNkThBNeohZMx9u55ho1bvo3vGaYDzF58l3NHX0QKJ666EosRcbN7/CrCiU2ywpJwUsXCSeWlOtJHcBvYe+gnjK7dx7Jw8jqnjr6IKc6Sm2tRlugKJ0jN5DMKJ1LksKEVr0FqJSIiVF5EhRKbOSqfBBArv8MRfKqOWJPXwonIIYvgpNUyTO/gVjZtE+HksSiczJfzXJl6IxZO/OwFMimcWNnkL4JDkjrkeFmsgwQswsVH0ogAI8KJoDcVJs5B2vod6ydL/9JCvqtlk7pwkiSTJJ10hRNCC2xBcCIbFFEYihJNfJ3ByiGDbOQPBGsp5EmDMoyyev1htux6hmb//iSczE8yeeplLp55FV9ewdm5KK244ChDP7a5jv41O2lnI1hKernOlQtHWVicwvhpGrRpGo+tMmyQsklOIRKB6WCdLKw4nVHQ8CGjtCItBEIphZM+hrqFk1o4KbqFExFOyvM03TwmLMY7oKwcPvRgzAjtthVziDwD6+fIWMCaAkNBZXM6XsY9xvCavWzb8ceMrjoUyzHthRkmJ49w9ONfYsMVXJjG+YpGLH4Mkg/ui4WT1ug+yHrIyiuc/jgJJ66awNCuhZOcqmowMPoQO/b9kP51h1lw68nLM5w/+QonPvxbbHkCJ0aF1EF8D9YOkfVtZffDf8rw2r2QjeDL60wdf47jH/4SqinwM2QiW1UZJUM0+zax//CfMLb+QBROUuHkNU4de57F6bP0xAKMFEhEPTKUkXU/zg3TXmxjQ0nmOuSujfcLNJsZrtGgg6WQa8rWc+hbP2ZA1rkZo1mdZ3rqfcZPv8L0dRFOOjgrQkiF9x1KlxPyBlXVA6GfzBc0g4gkM5DPxznw7XmaeS9FkYPtpbJNyihfLSAakPAWh8XJPUsepSmRTuK9G/WkeNPE2+Z+PuK/SFwSYD55JQHjjx75uXxIfW0e9xnp14aTXqgSUAJKQAkoASWgBJSAElACSkAJ3GcCKpzc5wnQ0ysBJaAElIASUAJKQAkogW8MgcefgPB/AOu/MUPSgdwrAvK/7H8ffvvqvTqBHlcJKAEloASUgBJQAkpACSgBJaAElMC9IrDj8JOVEYPiNo/Q3RAt8YylTMDyi5PQIG+vZFt6/YvYzYidj5QuSC6Dl2KJCCehiWeUPbufZePmJJwUFuYuvsvZoy8xK4WT8grI640nLBVORHtwWNuIz4ISchFOcqwZwNt17Hnox4yt2Uu7ymi4gvNn3+Tkxy9A5xwZ17FLhoKLIoVILbEWcoOgIa+S2omMSbaFyyhFHmksVUGkJCIFDHmdMdILkbGLCCJ1jVQEie2RKKAIAPl9FVG1GaF3ZBebdz7FwOjDUTBot2e5PPE6U+MvUS1cxoYFnMgTstlejm+yeIhYeInFBrnmVG6Ic9AtnCwJJct/M8bS35BRz2USUlL/JE6MPOLXdBwps8TjG9GAROqopZTuZv14bpFNAqUXkaiHMrSoqkHWrD/Elj3PkA3sxXKd9vwU5069xtT467EU0soWsCEJAWWVYWw/3vZQmmYUZRyL+GqOIKWP0MaFKrZopOBi43UZfCzUSAVErqPetG+Et0gsUl2Rffw9VL6HoVUibPyI/uFNeNdD0b7EyaMvM3laCieT9Ng2tirE2MCYPApRlRxHhu3TOnaU8WkiDynOOEpjqdxahlYfYPv27zE6dpDMBYr2NGfGX+fYsV9hiitk5Vyq9FhDaYajcLL/8LP0jxzAmBaZv87pY7/h9NHnCJ0zZKaNCQXGSIWkRc/ofrbu+wGD675F260nq8aZPP0Cp9/7JY32eL2eDdL0KPNe8r6t7HvoJ4ytPQBOhJNrnD3xK4598AtsdR7nZ8R5IlQG0xim2b+O3Qe/x8iqneR5D0WnYPLsW5w59QZz0xewfp4QKqxYRkbuNeHUJIQcZy1V0cGaCidroSpotJoYl2GyJp3SkjdHOPytpxkY+zberCb3V7g48R7jJ19nfvYkwc9hTRvxqapK+jQWkyV5qKoyMkOslfiwgM1TWSdUJdZkeC/3qQglWbxbEXElHqHCBFkzSTBJ97J83xWrRIxL6/6rlk5W/m01Kpzcqz/V9LhKQAkoASWgBJSAElACSkAJKAEloATuQECFE10iSkAJKAEloASUgBJQAkpACdwdAo//lxD+s7tzLD3KA0Dgf4Yj//ABGKcOUQkoASWgBJSAElACSkAJKAEloAS+YQR2Hn5SrI7bF06W/gb+aJx88iEFEyl6mDJuxo9GRcjiRm5rZJO3vM0mZyFWTnKKIBvER9mz68es3/wEoWeI0gbmLr3HmaMvMnu5WzjxGCvSRxkFg1g4EeXCNrFRXCkxIpxUIpwMUtl17D38LKNrd9MuHHneFU5exHQmyMJMlDXiMGpBw0RxQa5dxiEY0pbwNOyubiIb0w0mpj2WHyI+rHzEeohscq+krCBMRDCRn5VROkiQM+YZpXf1XjbveorekYPYqk25MMOlc69xfvwlOsVVEBFCxu47adyywV4OF3fId4UTkUK6sogIF7Xc0o2wik+yMsjavdxPyRCk+UoJk+SlpKpJGqrMY0gCkBRnHBSVx7iBWKTw1QDrNhxg096nyQb2YJlmcW6SMyff4Nz4W1BcoTdbxPoOTsQQH8hsTlkm4cc6S6eqcFmSBJJKI2NKwkvCnyo6IkF4L3OXvk/Sj62FCBvlkjLkDI0dZseep+kf3kJw/XQ6Fzlx7AUmx9/EdSbooY0rfFwCzmV4G6hcm+ACvnDgo+KT5s4Uca0Uhlic8W4DQ2MH2LLl24yOHiDPPGXnOmfOvMGJEy9iFq/RI3NLxWIW6NghmiKcHPpTRocPYWlhqmucOv46p4//iqozTlPKLUHmvIGvGvSs2s+W/U8xtO4x2nYdzp9iYvxXnH3n1/QsTOBE5MIybw2LjQaNvu0cOPRnrF5zEOtGKYtrnD71K47//pdkxXmyahpXiZABptmPbQ2xfst+egfW0XA9+MJz6dJRLl88SntxDnwROcsnhPCXf5aKT1WWNBtNik4nfnw4l9MpK7K8FUspWaNFUXoazRb7DvwRfcOPUbGGzExzceojJs68Q2fhHKGcxjJH5gzei2Al8yCKiaGsPJnL4povyiKui3RvdkUpmfO0NtKNINWSbmEpiWJp/ScRLgkn9fujbHIfehzJv0vjWP6gueWfKlo4+Yb9YavDUQJKQAkoASWgBJSAElACSkAJKIE/HAIqnPzhzIVeiRJQAkpACSgBJaAElIAS+PoS+G4PdN4G9nx9x6BX/hUTuAoDa+DXskNFH0pACSgBJaAElIASUAJKQAkoASWgBL42BO4onNxhJFIJSaKGyA8inMj2fHnK5m+RO0QUSBvFvbgoLkvCSRhh9w3CCcxdejcKJ3OXT2KrqxixAIzIFTcLJw2say4JJ6UIJwzgnRROnmVs7R7aUlfICqbOvsmpoy8l4YQZjBQa4qZ1uRi5Rvl/5eXa5Rpv3IAeJYvuBvEYeLiTcFJXFeL1WIKV40qVQWQZ0QIsPjgW7CoG1uyPwklraD+2XKCYn+bSud9w/szLlOVVMItYK1JGEXUHK50HQREvYYVwEsnKRWZ1aSaJGvK404b2W0/t8hjjdv5aNImhEzlPNBUqvHATOUMgmX6KQqoXA2zYcICNu58kH9xNZmZYmJtk/OQRJs78DlNeoydrY3yBFXvGB5yVkkUamHGOqqqwmaUKUhMRyaGep7jGZDUlkUDEBx/ElepOm00FjipgRAYxsj4aDK86zI7dy8JJu3OBk8dfYnL8DbJygqZfICs9TqQFk1H4glJkn4YleJvKKj52a6CuqpQinEhrw43SO7iVdesOMjS0g9x6qmKOC+c/5NzZt6A9S6+UP0Q4cZ62GaQ5tJf9B59hdPQQjp7I5NTx1zh57NdU7XGarsRJ4USEE59H4WTr/icZXPsoi3Y9zp9m4tSvOPver+ltT0SpqyRa1soAACAASURBVAqwYC3tRisKJwcP/oxVIpzYEcriahROTn70K7JiCldeJ5Niiax616Q0DXoG1kM2iCPHeEN78TydxfNxnUktpIrCSdKZRAoRASQJJw2KjpRfpGTSZLFdkOUig+XYrIFMq7UZ6zftIe/ZRRmGyN0is9fPce3ySXznMvh5LIs4J7xFOBHxKIuCk5zLORfnuCxLrGRQlu7RZckkFZaWFvySlBSFk3gT18JJt7a0VPpR4eRu/0F1H4je7SHo8ZSAElACSkAJKAEloASUgBJQAkrgQSCgwsmDMMs6RiWgBJSAElACSkAJKAElcK8JPP5TCP8C6LvXZ9Ljf5MI+O/Bb1/9Jo1Ix6IElIASUAJKQAkoASWgBJSAElAC33wCdxRObqp4LBGp5YsonIi8ITUPqV4Y2ZaeJeFEih8iDVipb4AXWSEKJzlVGF4hnAwjm/jnLr+ThJMrJ3Hl1Vg2iYUTkyonUiiIhRPXxNoVwkmZY+iHfAO7pR6xdjedKiNzHabOvM7pY69giknyMB3TJSbIRvSuyHBz4STtae9unE6SRT3qm3ZTf7Jw0hVOslQ4sQVYqUnIM9U6Ku9YtKsY3niYzTuepNG/B1stUs5d58LZV7hw5kWq6noSTkS2QYSVxLR2LZKEEyWZrlxSCydxHpY32HcrLd05607lp4Ud4njrwols1I/zGAsnK35uRKGQyolPW/lNH52OVGaG2LBxPxt2fI/W0E4yN8f87CSnT7zF5Jl3obxOT17UwomPwkms38h8WJtEEblI6/FS+YiSj0gfIhSk+YqnCyHKJqlwEl+EkdxKXTgReUiEk5IGw1I42f00g6Nb8bafxfYUJ0++wuTp17HtszRZIJeSRhyzo+NLStPBNeW64tmwPsNKuUaMH1mJInnIDNg+bGOE3t61NPIxjK8wvkOxeIm5mXM43yEz8vqKtgt03BDNgd3sO/g0YyMHcaYH46c5dfR1Thz7FZVcj6twlDikcJLTGtvD5v3fj8JJ227A+XEmTz3P+HvP0dM+hxX5h8CicXSavTR6dnDw0J+zavUBsMNUxTXGTz4XhRMn94CfJpPajpEekaXtHcENUga5Fqm5iCx2HcMMLnocIj1VUTiJuo/3UTjxVUmeL9dp8oYIJx0ajVaUTozLo3BS+UDfwBilWU1R9dDMS6pimmLhMjbMYShwFHHu5dginBgr8pSct8S5JBlJ7SR9tnSlk27RZFlCSXKJPJKUtFQ4iaZWtwSkhZN7+aeaCif3kq4eWwkoASWgBJSAElACSkAJKAEloATuGgEVTu4aSj2QElACSkAJKAEloASUgBJ4gAk8/j9B+IcPMAAd+hciEP572Pkfw7+UPQf6UAJKQAkoASWgBJSAElACSkAJKAEl8LUgcCfhJG7ivlk6kQ3+MjojIkItA0ThJMkRyPb96GkkfSHWPkzAixchwonP8KwsnHSFk7pwcuXE5xZOCP3YxkZ2HXqGkTW7KH2Oc20mTr/O+PFXcOUUWZiOsoKM52bhJFVals2SJGUk2aT2HD4xn8sb3Lu/WimcmCXhRNIkqRbiKEtHO1vLqi2PsnH7H5P17CTzixRzV5kaf5GLZ18ihBlgERN5yntTaUOEiDQVtyqcJOEibrSPIkr6x1DXTrrfx6+fsitcZqxbMpFzx8PJ/CWzpD5+SRUKfJxzYdRHWTbIsxHWr9/Lhu2P0Tu0jcwtMDstwsnbTJx5n6ozTTMrsEGkCklYyDzUIotN7ZLEOwlGIs90JQORTuJrU7YlSipSwKgXWhJyjE2FExFOrAgnGSOrHmbHrh8xPLaNyvQxvzDF6dOvMnH6NfzCaXpdm1wkChmfERVDBJESk8sySRxdyKKMkdZO6mXI6yqTU1kRbXoxpoWJ4krASZ2lmseIlhI8hfF0Mk8pwkn/DvYd+BGjo/vJTC9U1zl17I1YXamKCVrOY0OJ8RlVmdEc28WWA3+HobXfprAbceEcE6de5PR7P6fVPp0KPdazSE6R99Po3cWhg3/OmAgnbigKJ2dOPsfxD38ZhZMms+TynlBRGNE9hFUfpW9hQkYWMqyZxTIbiz7BJ7nHunr2Q4iyiveezArvCA7rHJ2ipNnqJW+0CDIHIQknxjYo6aOsMnIndZUO+IUomohUlVZcen0M5sTakBy3jAUXKSX5OBXdNb5cN0mfROm5vNZVOLlff/iocHK/yOt5lYASUAJKQAkoASWgBJSAElACSuBzEVDh5HPh0hcrASWgBJSAElACSkAJKAElcEsCjx0HdigcJfA5CVyE4hC8c+Fzvk9frgSUgBJQAkpACSgBJaAElIASUAJK4L4R+KzCSbcd0BVNul/TJnDZjS6CwArhJPooPgU34mbwmwonUTh5lg2bniD0jqTCyZV3OXv0RWYvS+HkSqqaiHxgpKYhlZDbF06gH9fczK6Df8Lw6p2UoYE1i5w79RvOnngVW54n5/aFk2XhJEkmcSP7kn+S/uFmeeOG7+tXiBhhKhcrEMF2YuEk2hqykT7kcdN9kW9g7bZvs27Ld7DNbeRhgfbMpViuuDIp8dQ5QliIY7e2NhyCHDMjiLUToQrvmwonK8ok6Xrlv7oz99mWWJB6hVx7lABSoSYaN3EPfyqoyHxE4SSWKRzG9FBVzSicrF61ndUb99EzsA5n28zPXmTy7EdcnDpG1ZlJwkGQSkaSN7qCSJSX5AdWPBSRKEpCPL8UN1YUTpb8JxEhUnUjPWQNOqoqFXUqk1EGx8iqw+zY9UNGVu2gMr3MzU8yPv56FE6qhZP0Nwoy7wmlSDyZvJnKeIJUVuL6C3XhxGF8qq1IUUTO7eVaYwVECis2TnXmDU6GIVJTLaYUpqLjPFU2SE//DvYf/CGrxvbTyPop2pc5eexNTh5/haozRcOK/FKASFlVRnNVEk5G1j1BGYWT80yceolT7/0NjfYJjO3E+WjTpMyGaPbs5mAtnBg3RFleZeLUrzn6/s+xnQlado7MdAhVh9JByHKK0KAKTZzcM1JzYS4KJ10pS2QxKZx0H3GmQsDJWhETRH4lso8PNJo9ZHmjLt8klSSuIpFzKpFVPE7sHl/G30izJBldVlSdeNxINH6WVOkeoIrlEzlGEtyWJZPlf165vlU4+Wx3+91/lQond5+pHlEJKAEloASUgBJQAkpACSgBJaAE7gEBFU7uAVQ9pBJQAkpACSgBJaAElIASeKAIPLYeOAU0Hqhh62DvEoHwJLz14l06mB5GCSgBJaAElIASUAJKQAkoASWgBJTAPSdwJ+Ek1kDkKlaKC7FwIpvsZRN42ugvzQdjy1TZkCJEUkyiGyGvFTXCyzdSOAk5VRhmlwgnm78DXeHk8nucPSbCiRROknAiEovILLcXTqAscwwD5D1b2XHgaYZW7aSSf7UT5jl78lUmTr2GlcIJMxifJIqlwonULGKvQq5YhIquZyLjq6WN7g9vkjdEPLj5IUKCrWx6bxROylRtkGP4BpVv4lubWbf9O6ze8AimsZnczzF/VcoVz3P98hGsWaDyUsgocYLTS2nCktk8CSdLhZPuFcjPxB6Q6/dR9FmesuVr7F5+qrfc+hF7EyuEEyEg157OW7/RpgKJSCdGche0KEsRFQbo719D38AabGMAZwrKYpbZ61PMzVwA3yaXgoeQFj5B5k6kGllDskY81lpK36nnXeySJJuIbBTLKyuQpwKJVHZkLMI8iyUMOZ63jtIYRlYdYvuOJxkV4QQRTs5z7uxbnD39OuX8KXrzAudLQikljZwgsooIJcJQ1p5ck8ypiERBKidy9emcwQaC84QgQkQRhRPrTZQ25D9RwjABEU7KzOOzAXoHtrP/wJOsXrWfZqOfzsIljh87wsljr9JZnCKX+fNSgJF/NdmgFYWT7zGy5tsUZjPOT0WJ6tT7f0OjEOGkTUWbTmhRuWGaPbuScLJmH2RSOLnK5OmXOPre34IUTsw0GQXeL+KjcJKKQ3K/uJBjRZZiMT5TMUckHFF/arkpFkji6kqrQSo1cSnJjWNwWR6fso7k88E4ab6klSNySpRMomwUPxEwRiSTbikpvVbYitZjI38RlOr7U4SgeE21BHWDeLJyPd8knHQXTb12lqWW+6BHrFjCdxLCAsYfPfJz+XD92jzuA9GvDRu9UCWgBJSAElACSkAJKAEloASUgBL4AyKgwskf0GTopSgBJaAElIASUAJKQAkoga8lgcf/XQj/ZPl/Qf9aDkIv+v4R+Edw5L++f6fXMysBJaAElIASUAJKQAkoASWgBJSAEvh8BO4onMjhalNhuXJSbyaPDoJsrBdhQGoEy8JJeo9UScCaugoRJQy3LJzsFOHkCegbTYWTKJy8xOzl4yuEkySd3Fo4KTC5oaxEOBmk0buVHfufZnBsB940CX6OMydeZvL0G0k4CTOY0K12yD5uUSnk+FLT6JYTZMDdysntWaYt7SsbJ6nUIMUGU5m4qd7bdiycpI3llhBaBHqhZxsbdvwRo2sPgVtP7qeZvnCSs6dfYH76XZxdjMIJocSJFCDCSSXCSYMge/CXCicrNvsHGY9IFyJKfHHhJBYpolEgZoGcLCTZI1ZOutvJRS7yVBRYJyNu0OkYfNnE2QFs1qpLFAWWkuAXoFqIAoHULaIeY0TcgEKEExmk+DjB4zJHUbZjWSSZQUl0SYLQivmQy5EySWQr/yXX4aJw4lweZYrKBobH9rN12x8ztnoHVRDh5CJTE+9wbvwInfnT5GYB5+t6jm3hg6WMxoOcN629WnnBeBFORJCIygxe1rsTFh1CWMSJmCInFvnGN+N9URpPaSt8FghZH62+zeze80eMje4mz3ooi2ucOvE2p08eoWxfJrMBU0ndI4PQoGf1Lrbs+y7Dqx+lEzZjqynOnXyT07//OY3qFDZboDJtOr6Ft6M0Wzs5ePDPWLVmHyEfoCquxSLK8Q+eg84ELlwnNx0MHSoX4vVV5GCaqW5S2SgKydPHsSbhpBLhJBZlEvAoVMn3sTiT5kpEEynEOJdhrBUXJRZw0hqqiyXd90ZRRcopeayXCHcpmMS59iIkpaeR2k2Q0ozDx5pS91ELUPX6WIr71NeX7pFUYlmhjcV/VOHk8/0Z8XlercLJ56Glr1UCSkAJKAEloASUgBJQAkpACSiB+0ZAhZP7hl5PrASUgBJQAkpACSgBJaAEvgEE/i0HJ/434C++AYPRIdwfAv878FdwZP7+nF7PqgSUgBJQAkpACSgBJaAElIASUAJK4PMR2Hn4KbEK6mzATe9dmcJYkceI5YJYOZH94bIJvBZOpHASixSyUT1VDOQ1NvYKUjUi2IxOyCj9MHt2/5gNm54g9I7inWXu8rucOdotnFyuCyey6d8TpEQShQ6Hsw2sa1LIZvQ8FU6cGSIX4UQKJ2NSs2iCn2P8xMtMnHp9qXBiu5vmo6CxLJzIVSbpZMk3+VSQy9vYl18mUoaM1VRps7y3ixALGAYvIoLIJmYQ17+djTu/y9CqvQSziry6ypXJjzh76iXaCx/hXBtfLRAocCI+eIOvXCycJAFDtuonLt0LDjKeYDA2lWXkkaZsReFk6dW3H1qsd8R5TwWKbskiCiexXiP/J3JRmhPnZC00KEtDVUhVphXLHiINBBFmrI9PEU+kbiE1GbkwKZlEJalKVRM5vAgnxlmqshRv4YZ6STp/99GVCepxxosS2UauT2QfR2lLSlMwMLiD9RsfY2hkC2XVYnHxKpcvH+Xi1If4zhQuzGO9qAwOY5tU3lLJGhEJJl5vuuYkP1jwIg5JicPhRcgRgcZ08CzEuY8llKqBDT3xHilDQeUqvDxtD3lzLes3HGCgbxPWCq9Zzk8e5eKFo+BnyKQuU5aESsbboG/1LrYdEOHkYdp+Haa8xMSptzn54S/IqnFstkgwixShB88IrdZ2Hnrop4yu3o3PBwh+hjPHX+LYB8/HwkkWpnF0yFxFYSvp1OCjNCZ1kwxXWawtcLFgI8WYLJZcROCIgkm877upkBXrTIQTJ8fpVk4cVVwDyRtKVZs0b6kwVKXPiFiUETmlriXJK+N9JITltCK6iEQl61K+1OsgrsNUWloqrNxgJK2onNT3QVRUPhkl+lwfmEvnv827br7nPvEyLZx8Lt76YiWgBJSAElACSkAJKAEloASUgBJQAveEgAon9wSrHlQJKAEloASUgBJQAkpACTwgBA70Q89RYN0DMmAd5t0ncArC34O3jtz9Q+sRlYASUAJKQAkoASWgBJSAElACSkAJ3H0COw//UAwA2/1b/+UM3U3V8vXmny/JJksySi1qSOFkhXCS9n6nwkmsFkgvQioHWU7HZxR+iL17fsLGzd/B94xAnkXhZPyj55m9fAJbJuHE2CpWJqQmYbyJm/67wkkp9YwsROEksyO41hZ2H3qGwbHtlKGBYYHx4y9x9uRrZNV5Mma4rXAissJtvJvPQj2WQaSuIQJOWcUyScU84oiUlaHyGdCPscM0h3ezadd36R/ejjcj5OVlLp19lzOnXqbTPk6WSTGjHYWNuEnfO0Ilok0qQKT6SLFCJukWQGRHvkgBIrnceNUr5/F240m9lLocURdOluWCLh/5iUgAZRRObBRcRDByBN/C0CJ4WVJJ0hBfRq5HxIEkGSRJ4YaN+7LO5Kgh/nctKXSLM/K77jXJO7uyiayLWl5IFkwUTuIzGAraVLaNy9fQP7CdRnMVRdGg9PN0OheZn021j4w2zstxRHTICWSx8CI/kWJJHL8UQaRmUlde4uvkKVJRLLHI79t1/cNgfBPje6KYE+fRVVSmoAo5Jhul1VxNno3Fakfm2szPXWBx4SLWtEV7wVeV5Flwtkn/ml1sP/BdRtY8RNuPYcvrTI2/zzEplrRPEcw83ixS0QOM0NOzjYcf/gnDq7bj8z5CkHvgVT5+/3noTNFy8+DbOBdohzbeyfW7qHc4EU68xZoCIehp4kMjjjPOef1Ia6JbO1leTfJTqdW4LItfo3MWBa9U/olLRY4TPxSSzCSs43NJHBFxKnaCkmAmclKcXhGcfCzqxFUgayXKRfUKjWvnxkf6iEqijDzjilLh5LN8nH3h12jh5Auj0zcqASWgBJSAElACSkAJKAEloASUwFdJQIWTr5K2nksJKAEloASUgBJQAkpACXzTCDyyFezJ+n9Z/6YNTsfzlREI/za89c+/stPpiZSAElACSkAJKAEloASUgBJQAkpACXwJAl3hRA6xImJSHzFtH+66JV3ZJJZBlnYWf3bhpJK6hcspQh6Fk927nmXTlu/ie4YJWcb8lXcZ//gFZi4dj8IJtXASTJUKJ7VwYm0e6xCpcGKopHDiRsh7trDnoWfpH9lK4fMl4WTi9Bu4cuqeCiciq1RROLFROMnEO1kSTqT2IJLCAMaN0DO6l027v0v/4CYqBsjL81wc/y1nx1+n6JzB2jbQjlJHqmxkGC91k7QRP9kVIuOk3fNp3mSDf10muXlX/adssl/aph839SfhRPQAqafEGslKCaWuwvgojkhhpYwySRQWpPzhRfJpYkQskmeUX+IVLlcx6rMsl1fESEnLTYST7iNGLWLnIq7AJWmpK5yIzpPsga6Akl4vAoKIId518KZNUfVi7BiBXopK1o1c8zxVcY1W1onlFdc9VxRObBQgIgeRLyKSTi34pKuTcQbyWpmQ06Xfp7HK++rSi0g5LGCcrN+CUsoooQ9rBwm+F18FGs2KqprF+1msKcmMi6KFDM97S+/YNjbufJiB0Z0UYRhbzXJl6hRnTrwO7XN4GYtILfTEe6CnZxMPHfoRq9bvpGr00m5Pc/bkWxz78FV8e4qmXcQEuVZ/o3ASLJl3UTgR2cREQaaJR4o1st6WhZMb5/PGDx8RTbIsw1iRWKJxknSTEPsvK8o5At1LvCc+4yxGeUQqNfXr41ewMW0idSRZU0k28T6tVanjdOWl4KWjlH6/8nOru9aMXMuXFE6+xEdteqsWTr40Qj2AElACSkAJKAEloASUgBJQAkpACSiBL01AhZMvjVAPoASUgBJQAkpACSgBJaAEHmACj/0QeO4BBqBDvzsE/nM48l/cnUPpUZSAElACSkAJKAEloASUgBJQAkpACdxbAjcIJ7VuIGdcKZmkK+hKJitlE/n5ZxdOvGwwtxllLZzs3PEMW7Z9LxZOvHMsXH2PMx+/yMylY5jiSi1VyKb9imBLrGxAl93pJsMYEVdKbMNSVg2cHaLZu509D/+YvqHNFJUURRY4fexFLp77LXQmyZmO4kPadC4lBRmLSB0iT7jP/XeQrNy8Lhvlq5AKJ6YWTgrmsBmUPqOqmgQzhHFjDKw5wIadT9A7sI4q9GAWxrlw+nUmz/0OX53HmMW44V+kjuBLnBF5ppH8kyiEyC78JHRIfSLtYpfxdKWRelf9nXIDS69P3oYIArEsUYsBxqwQToLIAl1G8spl4UTGHoIIJ3KdGVbqJiG9t7u/X9ZTV1iSn1aSg1l6pAtdKqzItcQQxkrRxMTASJIH5L1JWEgFCymuJDJLO/qzAmybTtnAM0CgSSmVmAys7RCqeXJb4uK1JskBEUJicSMxdTIe+blpg+3U1yhCQ44XgSitprhORShJN408c4jyjZRCFrGuJNgCL6Wa0AJ6qcoGVSXFjg4uS4KHTLDMdWayOLyyCNAapXd0I43e1XRCD863ac9cYebKKXKux2NXtPFVg8wO0WisZtfux1m9cQemt5/5hWkmxz9k/PjblItT5GYRqrR2CrnuOKWpXpN5i5P7CxlrGWWTSoSTFay7EJbKNys/nowUTuyScJLmpp4Xn0WW0jJZPl6qlghvmdt46vrzJAoq8X5PX6VyJMKJvDeVU9KJrSR0ZB6i2LKsMd34T+kNd6Nw8qU/jVU4+dII9QBKQAkoASWgBJSAElACSkAJKAEloAS+NAEVTr40Qj2AElACSkAJKAEloASUgBJ4UAlYePQ/AvPfPagAdNx3jcC/gCN/edeOpgdSAkpACSgBJaAElIASUAJKQAkoASVwDwnseOgp2cUtO7prISCJAfLofu0mKJarJisv6PMIJwFvLJVpxsLJti0/YtvO7xN6himtZfHaB5w9+iLXL4pwcgkrwoOt8Ig8UOFEeKhkK7nsks+ScNK0+KqJYZCegZ3s+9ZPaA1spIxFkHlOfPwCVy+8G2sQGTPYemN6vdMeU4sT9Xb0z0x6yX2o3xGFE2/IXIYpS5wNFGFO3BhK36DyUooYwTXWMLzhEOu2PUardzReZzVzlKkTr3Dp/O8hXIWupOALfFWS2QbONKOAYKMcIJv2RXLwSTqJqkWSQWTjfVfzWJ6/2w+rW4NYqkLUwkkUA0RIWCqcJCFj+RwinIhkIa8T4UR20ougkcdqiI11j2UxQGQMIzWKKGl4ykqW3U0PEYDqMcRSTFqFdd2kllKWqiZJXIjjF+Ek+ityfDmnyCntKIpUoQG2j2AaeJEYZKUb4drGIbKJFDRq4aQuqiSxQRyHJEmkgklikcYkpZJsub4iMkQsrtSFDrLEQjiYNsYWUeKQ8xtaWHrwoRErHcEkIUXEJ+8rjFRGEI4m/r5jW/i8l+BadIIUSCqcL6CYpuU6ZOKmmJKysOR2AEwfY2Ob6R1Zg2+1WGzPM3t1iulLZ7D+OhltQhViGaSyHtFVoqoRDJk3qSYiwkksnLTw9BBvuqXazfKs3GpVyRzneYaVwomsRbnfZO7lRojzI8JXt3gj4xfppBZOojWUGMr4o6ASnyL1yO/kWtNq7wpwcT68x3uPc1JV+eT1peuQYs9STOcz3+d3/YUqnNx1pHpAJaAElIASUAJKQAkoASWgBJSAElACn5uACiefG5m+QQkoASWgBJSAElACSkAJKIFI4I8HYPGfAH+hQJTAlyMQXgH/Z/D2tS93HH23ElACSkAJKAEloASUgBJQAkpACSiBe09g+6EnK2OsTZvClysUURCIp79VJqO7rVt+/9mFk2ADpWykdz0U1SBbNj3Fjt1PEXpGKa1h8dqHnDv+MtfPfwSdi1gnMkMtnJgKK/UQEU6CbCx3FKGIwonUQ0wYpHdoFwce+TMafRuiaGCY5+iHv2Lm8gd4EU7C9JcSTlYWTW6emSScWDInhZOucDKfhJOqSel7wY7Q6NnIqi0PM7bpEM3WQKxuLFx+h/MnXuTa5dPYMBNFCSuSQqiicOKMCCcNqjKkTfXBE5ACikgOqRQiZRFjHD6mH1bOT8rV3DyL8RVRTrnxqxxpWWpJx09Hk4JKkgbiW0RUMFLmkFpGXfqIhRMRTqoonSxpBVEY6Aoj6XxeJJHuIyYrujvxk5LSfab1tSydxCuOh0qyibwuCSfdMkt9HJMkjipYPBke+SprXAQIjwk+KTpRaJCxiYkiR/exphOPH6scri6YSFmjq/LURZduEShKN8IpiSsBkVEyjHCIskmbENppWkIDa5rxa+yziBgjQlVda0HKPN5FyULmoWMtHWPlR5QG8gCZlHSqgjzOgcg7Jb6yNLM+vM9AhK4sY8FCURY0pOJSLtDKOmQiWAkrm1GZQFvWqrPxXC7KN8JWrqegMqlwYuT9Nwgnt1Y34k9tKpykdZqEk7heBE1XFYnn6a7ItF5FOumWZeKv6rpNFE+6n0TdqY3rOfVM4oyskKy6glL8PKvXV1dKqSfg3n+oftoZVDi5v/z17EpACSgBJaAElIASUAJKQAkoASWgBISACie6DpSAElACSkAJKAEloASUgBL4YgS+vRn8m8CaL/Z+fZcSWCJwCsxfwpuvKxMloASUgBJQAkpACSgBJaAElIASUAJ/6ASkcJKEk2XZJMkn3e3aK1WFevN4vYlcxpbKILJZv8LIRn3ZWR7lBPltFcMEsYpRbzovZJd9LsLJEBvW/x127/0h9I5SGEPn+u85d/wVrkrpo52EEzlmFWQDvGx6N3GzvNRJZEN/GUpM01CWjSic9A3t5uBjPyPvXY+nCczz+3d/zvy1jwjtxQ4bVgAAIABJREFUc7g7CCfdDfG3m7PPJJzYunDiPGVYgMxE4aSoegh2jL7Brazb8SiDa/eS5S3KCqYn3+D8iRdYmJ7C+rlYxDBS1ZBN/t5jTY4NeSx3mFgTEYhFqmqktEdkLsLJjbrJTeLJzQOTvfrdn9UyRVIJZD5TRSVJGOn4UTiJAsYK4cSKbJEEAal+2Fo4EUkhzXua+yhXRNckCSMifiRXoL6IWjhJgoG8UkQN+SrrqVsOSb9J1yTiiPxjXdGI70+vlWsREcYaHyWTCum1pIpGOqboJwYr4kUQuaOuw8TXlAQr7OU1Io3I79J7l9oxS5BrMaaursi9ICJUQOYqT2s2yityvHbSZuTnPhVSohzkZB5lfROrIPL7UAprOZqlkApJfJbxmQeLk5KOD2TCXIYk2RZvabiWLBeK0tO2hgUXsM6RV9CgoiHjqjqEysU1FTJL4ZNII9dmfYhPYtGloIzCSTMJRHE+5Wy3+lxIslq6FEeWOZwUTqIMJD/1VFIqMiGKJsbbWJUR2Wdp+cXKSZKbRD5ZKbp1P0PSGlvxq2RLxVqLyyxlkao6UUeJn2G2lqHSGknC0ArR6X58OKtwcj+o6zmVgBJQAkpACSgBJaAElIASUAJKQAncSECFE10RSkAJKAEloASUgBJQAkpACXwxAo8/AeG1L/ZefZcSuJmA+ffgzf9FuSgBJaAElIASUAJKQAkoASWgBJSAEvhDJ7Dr4R/JTvJPFk7qC18WT2o5oCsNLMkDtWByJ+Ekbq43dMRPyHsp/BBr13yXPfufxvSO0ZFt9zMfMXH8Va5OfUhoXySTnAMlZZAN8F3hRC5MSht5LJyYhqEspKwxRP/wHg4+/jOy1jpCrEjM8/7v/j/mr30MnQkyZj61cJK23d+66RJ//in+hogGsXAShZMCVwsnxsmmfhFOpHCyiqFVu9iw83FaI9uwWU5Rllw6/RIXT71IOX8F59tkTjbOi6Ag0kSSIkRSiEJJFAIEYqpwdAsnSbZYWQNZaZMkWeJTHyt+LRv1o+wi8kUsishGf5Eg8niOKkoKdeHEyutqESAkQSO2RKTCUl+CSB/L0kmyNaJwIg8Zj5wiCgipUiLjdq6ut0RLpK7oxK91DEXMChFO5Bjx/cKpZiCVES8pHI9xJpUzJN0hUoNUY2LdxGHlersSTZxgGZMIJ+009iW5qSu81IJOFDS6KkvSWWJpJZZURCbJY8FEBApEODEF1nSSmhXFIZnHWmSxBT7OpdRBHMY3ohAi8yxjK21ByD2FXaC0i+Qhw1WWLGQ0yPHeUMWxC3lHVcn5IDQzFnLI8gZm0WPLEqo5TFWlc4hMk2X4WKdJ55KgkBWZSaospkNJixKpB5U4kY8i65UC2o3ySZwpl4QTkUDqfE6qxjQqvK2wXrg7bF2PkeuOQtGScJLEk3SqUN9zskZkTtP8ps+kVLbxImS5VFWpqipyS1JTqqCktVx7SPFKvqxwcqvi08o76w73mQonf+h/JOr1KQEloASUgBJQAkpACSgBJaAElMCDQECFkwdhlnWMSkAJKAEloASUgBJQAkrgXhB49C/A/PN7cWQ95gNJ4L+FI//JAzlyHbQSUAJKQAkoASWgBJSAElACSkAJfK0I7P7W05UxSTiJbYB6P3UdD8BY2ba9vNE+/bzWF2JOQDaLiyTgY1UiFiliMUJeI98nmSBKAc7SKT220UvHD7BmzRPsOSjCyWpkO34x/TETJ37D1ckPCJ3zuEzeVFB52QAvm/qlSiEHFOHE0QllLIgUZYY1g/QN7+Xw438X11wbhRMT5nj3t/86Cie2PE8WZlY0N+oaRpQFpKxQ1yI+s3By48Zz6VHIkWTTv2RLMiuqzCLGEYWTju/BZBsYXXOAjTsfpTGwEWsrOsUcEyde4vz4K9Ceoek7ZE5kjVTZaMRahJRDHM5lVGWJscJa6i/dbohMiUgf3c37sqv9JsVkRZXmzgtUjiNCR6pa1P2Lel6lfiLnStKLiCOx/hELErIOnHhFqTxSS0npKhOvbmUkVVq6skm9RmSGRZ4QOSSI9OHrNyThJB6juz67pZRoV8jrk6yS1p886zNK/KMr5pgQZRM5r5M15EVykbXaLW34KJxE4YIqnjMJC/X5a4FGZBo5amqnyDOOLIkksYiSCiZRcJE5kkIPRVRpkhQj8o5w7Eousb8S6yQiosg1xSF5T0kH1wh4V1DZNrnJY3jGVrIisiiciIhkpXxTBaqqQC7ZNDPmgtRTLLkcM4omHZp5RmZbiH8SZZOlG75uFUWuIpeUVCaXLkot1Mh4u49aqki5mW5TJP5SRJPMZTgnJZ6YsIkCSWU7eFm3UTjJMFE4kfs4MfEi+0TJKbHtlmzEFUrnFW4iXRlsJvORxiqSiUgnMv++8rEaI9PjRTxJ3Zb4GVbncD5FvOqO7tOFkZUC3q3uo+7n4+3usZW+zh1fi/FHj/xcFtTX5nEnHedrMxC9UCWgBJSAElACSkAJKAEloASUgBL4ZhNQ4eSbPb86OiWgBJSAElACSkAJKAElcO8IPPaPgP/q3h1fj/yAEfi/4cifP2Bj1uEqASWgBJSAElACSkAJKAEloASUwNeQwJ5Hn6nqXfB1OeDGQSRP4fabsNOmbtnsH7AhCSey6V42mXupO8TyQg6VIZSBvNFCVIq2b7Fm47fZtf+H+OYayPsoZ05w9ugrXD3/PnSmMFJ3oBMlgbiJPu5F91G8kDBGJa5B5uiIcJL10zuwh8e+85cEOxoLKKGa5oPf/T9MX/4QW14gN3NRkJA99kkkkM3u6erlHLGocMs5jGbNTb9J4653xke5QI7rS4+TuoX3ZI1Ap2rjbYtOaGEa21m36QnWbthPs28tLpvj2rVxxk++xtVLH5IXczSrRZzIJLHu4Fm3Zg2PPPIwu3ftoNXKqcpOkk3qjfldsSTJHUnIuENj4Y6rNFYnYoFk5ZG6463rEnVapOsryEG7TKMtseK93dLJ8onrCkX9g0R2xYXHc4vIkc6/LKusUB5q4WTlvKQrq9djN4VSKzPpVDeSkeuNOlXXAhBBpNtiidfQvYLlksfKn0azYemY3TUiMk5XZuoum27fpS6x1GtPrshLKeZmzvH9aWQhSj9JxJB7qlsESUWXNF7TrYks3auxKUIMtNTNGXEu0nciZNRiUpyzeoxdQSeeOb67lnxq4SZec12nWfqarlKuxVqp8KQ1EOsmUSaq+SzVS0QMydJTPhNCFo+UJA4ZY6rFxK9d0SSKRHUhJwQ6ZYdWb5Pr09fIGxl5nvPxRx/z9m9/x9TkBcqOZ2BwmPn5Np2ywtgsSjVLK2lFpihJUslFidds0ufAV/VQ4eSrIq3nUQJKQAkoASWgBJSAElACSkAJKAElcBMBFU50SSgBJaAElIASUAJKQAkoASXwxQg89o+Bf/+LvVffpQQ+QeB9OHJIuSgBJaAElIASUAJKQAkoASWgBJSAEvhDJ7D7sWdEBYk73G/1t/d/FuFEtrHHBkTcrJ1qEL4rnMiG95BjKospDS7LKYyhHZqs2vAIuw78gNDaSHD9VLMnOXvsVa5MvQudSYzpEOQpF2ENEr4wPmCtbAwPSJolyPGkluD66Bvax6Pf/kuCGU7CSXmN99/+10xf/oDMXyYjCSdJDknVA6lJyIb5uOk/Shy3enRFhZXSyUoBQ44l75XaAjjfxFeQN6Vu0sG7Bh16sI1dbN/9A0bHdmLsAI3GNJcufcSJE68xM32CZrVAo1yEqsRZSzPP2bljO//mv/F3efrppxgYgKIj1+6xceN893rl+ru1ipvKJjcN506FhjhCsXk+5SHzcfNxbnfcO22qv+VplmSX5etYiml0FY+VpstNB4nXF3si3XLJbWb1DtWXrn7yhe/hWJ1ZfvetGCU54/YPmec01+lxM89PfL/ihPG+idWi9Fw6Rv2apZ/J75eOX2dcVlySl/s5fkTIvKd1t6TidGUdvzxWqa3IPeblJpDXyo27pNWIZCIFmG4XZuXYU20oHb+Wc+LrUmlGDju/uEijlSEfBo1cCiwV165eY3Z6jvff/ZBfPfciz//6RXp7Byk8LHaKWGCq5MaMFabbfc7V981XnOj4tPsjaOHkC996+kYloASUgBJQAkpACSgBJaAElIASUAKfSkCFE10gSkAJKAEloASUgBJQAkpACXx+Ao+sBvu/As98/vfqO5TALQlMQmsvvDyjfJSAElACSkAJKAEloASUgBJQAkpACfwhE7i3wolsODdY7+JTYg3W5lTO0vZNhtceZvehH2J6t+BtP37uFOeO/4bLE+9AZwJsB0M7yiUinLh4rPTPUiKI294z2XTeINg++oeTcOIZAjKqzlXefev/YubKh+Thyi2FEyvCSZRkpKzQ3aCfZmxZtrmzcCJ1lEAquphaOMkassW9orQ5peml2bePvfufYWBgI52iQZ5dY3LiHU6efJWyc5ZG6NCoOlBVUbJpZI7NGzfyV//g3+FnP3uSzEFZ1kUGl66x6xF8uiLy+Vbgnfbc3+xpxNff6U0R6HIP5FN8kdtebHeMUV+QOkW3DBKPmw7e/VkSTj7loozBfYrr8Vl53sFZWRJObjdecbQ+7VxSJkl1kk8+umNe+Ztb/SyVZ9Ja+cT1pizMpz6i/JHiOek4N736E5d3Q2UniR6eMs6NyCtSQCI+l9o29XG7xRi5s9N/omzSLZzI54dLlyv1kmigpcZLdK+cyZg4d4G3336Pv/7rf8bE1HmKKjC3sEDeaOCyDO99EthWCHbybfy5HOt2sLtjv8PCvZOgd8t5vM0iUuHk831u6auVgBJQAkpACSgBJaAElIASUAJKQAl8ZgIqnHxmVPpCJaAElIASUAJKQAkoASWgBJYIPPYo8E+BwwpFCdwlAlchPANvHblLx9PDKAEloASUgBJQAkpACSgBJaAElIASuCcE7iSc3OmksawRlQ2PjRunLSFYvA1UtkzbxitbSyeya93iXRaFk4FVB9h7+Gls/3ZK+jCLZ5g88RoXz71NaJ/DmDaIcBK3mBsykyonsZ4QAt5YgsuoTIvK9DI4coBHHv97S8JJ2b7MO0f+T+avf4yrpHAymwSNdBlJhgl1CSMlFeoiRBr15xVOvC+xcUd8Q5wRbBZiO6YTMsgGGR57mB27nqSvZy1l0SD4KcZPvcGZ8dewZgrnO+RVQeYyfFXFwsmmjRv4q3/w9/npT78ft9+LbyOixNI4buELfFZZ4lZzW+O507Tf8fcrJYQvcj23U0VuPtYtv0/TeEcH5g4hlyh6fJpH80XGdUdwN73gVvNx83k/i+vzaeetcd3+JfKC6pPCySfYi/CzFP7x+NAtnMh67VZORDhJIklXJon3WhRSyvoa0ufIyqcJNv4khkpsknDkVaVPNaAYKAqWxYVCmko8//xL/NO//mdcvHyZ6dk5FtrtWFcy1iVZ6ebKy1I55/PO0Od//c1Syo2VE6nRdD9/jP/4yN/WatnnP8/9eMeXXYv345r1nEpACSgBJaAElIASUAJKQAkoASXwABJQ4eQBnHQdshJQAkpACSgBJaAElIAS+NIEHv0ZmH8V/+pLfSiBu0Pg/2fvzYPsuu47v8859973Xm/oBrqxg9hIggRFUgAJkCJla7O1eBxPYnlmMv9MMmVX/kglqcpU2ZZHZZGuOBYtWfJMVaYqE8eZzCRTSSWVxJmKRxtJSdROgiBFiaQIEMS+70B3v+3ee07qd+573a+7X/frBpogIfwu9djdr+89y+ec81BF/T741sD/F/CKiEx6KQEloASUgBJQAkpACSgBJaAElIASeN8SWB7hJGgm08KJ6CcihVgpIBfhJCLyEZGTZBJwcUzDlxlYeR/3ffCTxEP3kvp+ovRUEE7On3hlWjgR6UQKxI38hxsRW6bTLUQ4cTYiN32kDDAy+gF27/kdcr8Ca2PS+kVe2//vqF8/hEkvkJjJYh3a0okILJKbIqkkwS7oVnpfFMpPP9heyqnK+laDntznRFb+81JClnuIhYGlkSckldVs2vwEq9d8kIG+USxlJsff4cg7P+LCuZ8S2/PYvEHkRTQp0Wym9FUqbNu6lX/4D/8Bn/z1j1KptBJOWsLJdGH6LDHiZqq+pXC/x27t7LfbrTMSTzpSTZbtEMxjs8x+O8gPC1wL/Tr8rodR0ivdZDHz7RGo0X0xboSprGs7eWTWvLqFdnS+J2eu5YvMOyVhLWd7Sjhp4ZtOpcmLFKGgoLWjZdor0NbWOs9f4Vl0njy5W0SuLHfYyJCKnBVHlGxEtVojiWJKSUK9lnPhwiX27X+Ff/O//FtOnTkTDDNJO8nlrBs7JXWEj4MOe0uSk27VNVM0KXqVPTWdWmTcwZdVOLlV66H9KAEloASUgBJQAkpACSgBJaAElMAdRECFkztosXWqSkAJKAEloASUgBJQAkpg2Qjs+S/B/3fL1pw2pASK/4v4X8Ar/5XCUAJKQAkoASWgBJSAElACSkAJKAEl8H4mcPPCSVFkLskjUwknc4QTS+RjYm9DsbhPYhqUqQzdw85dn6Y0cj/1vJ9SfpqzR1/i7LGX8fVTYOoYU58SOqKQXSApB0XmibeW3BgyM0DKIKvWPMyuR36bzA0QRQnN+nlee/nf0Zx4B5NeJEaEk1YJu1R1y7hbwkln6oms18wi/MUIJ1Is7kIxuxS3596TRwZnExpZH4MjW9ix42P092+jUhrAEnPhzGscP/JjJq4fJDLnsD4lEbEmiqhV60RRxNjYGHv37OH++3dQKsXkebNIizBFEoL3ppXEIkkthYyzoCkhz/XakDdoUrSTG0IPYTDyvxvLARGWC11hnh3jDEk6HRMLCkNbsOjWkIhPIS6j+yVNSXJGQbX71U0YmH1nITMUVztVo/OehelM6xrzD6JI+ykkn25jbb8XCM1Zj2nlY2YPU2sYZJMM74r0kSCLtKySolfhXEgc4WdrMJENt8gplX+Ko+aClFYc3NaRLp4Oe8W30lDaNphHkkjktEtikLxyXN6gVI6xURTSU5JSiZ3338fd2+RMJaSNlEo5odkozmGjmfM//vVf8+zz3+bq9XEma02amSeKYqykohSrMr2Nwn65sf3a60jdyB7yqHByo1z1OSWgBJSAElACSkAJKAEloASUgBJQAgsSUOFEN4gSUAJKQAkoASWgBJSAElACSyfwyF+C+SdLf06fUAILETDfg5c/LnUwykkJKAEloASUgBJQAkpACSgBJaAElMD7lcAtE06ISIhoNjNMOQkJJ/HANh7Y/RtUVn6AWt5P2Z3l3NGXOHN0H65+opBNTANrRKrwRPIyZkoUEOEk9ZBHg+R2JAgnD+/+D0mzPiJJUame5bV9/y9Z9ShRfonYV0PKQqh5bxXnSwF9UYpfFMEXYQfFO9P1+72Fk/BYaNjjI0duPJmkr9g+mvkIq9c9xI4dv0qptB4jMkpa5+TRFzl78hV8dgbrL2J9k9i4MD8nCSlhDJaR4WEGBvpDUb4nLwr4W+MMwkmo2C+K/53Le0ZzdEoQc/Zlaw5L2q8y5y4PdBMsFttuoSrMvDpTRwoGhVHSTbNoPz+fPjAjhaXboNocblC+6dpk17ZmijLd+cwvQRTeTSF1zCARJI+CTNGt9FOco7nXwpEp3uZ4I8KJxXgRNdrSSUsyCdqIdGgx1mLiKHwtEk+KUUhyj3GuEEzC1i7MExFR2tKJiFSFxGLxXtpuCSchEUX2fTN8DZMVscUY1q1dzeZNm3joAw/wqV/7dfr7+ogs5BlI2NBPXvop//J/+Ct+8dZBmhnkXtJN5DWt2rSZtDAtdosu233znRMVTpYNsTakBJSAElACSkAJKAEloASUgBJQAkpgJgEVTnRHKAEloASUgBJQAkpACSgBJbB0Ao/+a+A/Xfpz+oQSWJDAYeB+2J8qJyWgBJSAElACSkAJKAEloASUgBJQAu9XAu++cAImlxwREU5ims0UU0louBK2bwsPPvqbVFY9TDXtp+LPcf7YPk4ffRFXPw7UMbZBJOkJkh7iPLEIJ7kUnxu8jWg6Rx6twMWrWLX2gzy867dopGXiOKI2cZrX9v0Nee0Ysbs6JZzIWkiZ+5RY0o7jaIdEhMSGTumkSBSZaUAUgkdb9DDeEHsRPlLyqIGLITWlMLbMrWPT5sfYuu0xyqXVpOk41YkLHH/nJ1w+/3NKdhzrrmAR4SSnXq9TSspYEVYyj41seLk8I3dZSzhpp0oUKSdBAmhfoZj/Bi/xAYIYsMA1xaLop51s0n6iSP6Y+techgqXo8cYu6STtIWTzjSPEPYyq73WqPC9OPQewg1CnCYxc5odaRpLaLlzLdpzm+phivNMcWU6ZaYtmcwjnEyJKi0Ys5iIApKbjDzKkT0uaSNFyklLPGmdAfnbVuTMWEkPiROMjcLfwOKDpGJIvCMKqTUhe6b4+1mM/NwSTlrvy/1T0kkQTuRnSQ1KC+HEeHLZn8aQJAnWGrJGnfvuvYe//zuf5ZOf+ARDQ30BTzOFM+fO81d/9de88P0fUKvnOOIiIcnLS0Sd9ucAISmmd/zPEhZukbcWSzh3M6pwskiAepsSUAJKQAkoASWgBJSAElACSkAJKIGlElDhZKnE9H4loASUgBJQAkpACSgBJaAE4NHngU8oCSWwzATqwAoVTpaZqjanBJSAElACSkAJKAEloASUgBJQAstKYMejn8rBtWyFxaQtzOy+SAsB6314FQXiEc54nJVUBAklsEE2MZLaYQyZhSYVkoGt3PvQJ+kfe4TcrqSUneHs0Rc5d2wfWfUYnlohnFiLz2WYjlIUFQkgzmGTEqmDWl4h7l/P2o2PcPeOXwM7EJI+0sY5fvri/xOEk8RdIwoJJ63CbklgaAUtSHF+IUC0U0WK4vmiGF0mICXw01LHdJrEtHBivSHKIEmg5q+SR45qXiLqW4+N72Hr9o+wZs0OKpUxGo1znDt3gFPHXqZ2/R1iXyNyVWLbxNIgSzPipBQK+7M0x0YRURyRZa2/08IUJfkyuJBwMTU2Ge/MZJDwU0ct+5wkjI7lDL9rCSftt6fr4DsL4mfrKAuYG6H7TjGl4NlNOOlMXgkOTZdryiFpTWtKs2kNdKp4v+UDzX9Y5sofc8a0oHXTdhMWuqnYU20npHsOTDHC7q203l0Iby9xZwaA1gLPeW/6jW7rkluHvMQXsaYQTuR7OROSDyTPOJ9jrQ3JQkE4ieIgihTCicXKeW3LJrKIktbjsyCfWPFKhJMLJ7JIIAofFSKa+SBehWQiU0gimXwWSN82oq9cpl6dpK+ScNeGdfyzr3yFjZvWE0cikMBkNeO73/s+/9v//n9w8O0jZE7O7GygHWknPdZ8WT98W43NFramzh7GHXz5W4HO7XK9B/huFzQ6TiWgBJSAElACSkAJKAEloASUgBJ4PxFQ4eT9tBo6FiWgBJSAElACSkAJKAElcDsQeLQf/HfB7L0dRqtjvK0IyP8NvxH2nb2tRq2DVQJKQAkoASWgBJSAElACSkAJKIE7isCOPZ+Sym+JLAjz7iz6XwyImcKJFIxLcfhM4UQSTmKilnBiC+HElLHlu7jvg59mYPWj5NFYEE7OH32Rs8f3kU4exfu2cGLwLsfkjiQIJznO+SCcZN5QzURe2cS6TY+y7Z6PtoSTJs3a2ZBwIvJKietB6igK2SUdRcrfO5IFfCEgtIWMtmxSBEC0RJR2ikjwUIqEkXbKSSQJJ5khshl5aYKab9AwQ+R2LavGnmDL1o/S17+GOBmg3jjOyVP7uXDq56S1E0QuI/E5sW1gfC0kuERRElIk0jQPRfzySrMUO0ukCKERYVzFL0T0mS02dEoEU8kXcxa3JRsFDm2hZTqJZKaI0LusPISgTNX1t+WOTvFkbtF/wb7YieHZebyW4u3Wfg0JG9M/d65pu71F7eNZEoLMNwR6LPDwQvJOx0yK0Xa030u2aXfZTnQpUnTmu24sNaWztc61mi0oyX2io2WyrzxEU8JJSycJDkuRViJSiLE2yFI2KuFNHD5ajCSVeFMco5BsUggn+Kx4JvwsaSMtsauVPiLpJfKepJHk8vsoCmk+0l5I/3GeUpJQr05gvWPl8AB/+dUv8+AHdlJKoiCySMrJ9Yk6X/3Lf85zz32XZlqko8xLs/fWXsx2WtI986X9aMLJkjDqzUpACSgBJaAElIASUAJKQAkoASWgBBZPQIWTxbPSO5WAElACSkAJKAEloASUgBIQAnvuA/83wE7loQSWmYAH+3HY98Iyt6vNKQEloASUgBJQAkpACSgBJaAElIASWDYCt0I4sS7CulAmXqSTxJYmZbJoLQ8++lsMrN6Ds2OU3BnOH3uJs8deojlxJAgn1jawIoh4h3GOWL5vJSEQxTQdNP0gUf8mNmzew9Z7fpXclzHGMXntGG/89P8jmzxKmXGsqxZxLCKKSDttEWAq+KGtFxTJJkWqiVgobeGkXY1eyCaS6BDSHkT5yKHsY7Ksih1oSE4JqV1FataybftvsGbdY9ioL2Q8TE4e5MTJn3Dlwtv49BxR7imZiNg08G4yzM/aolg/y1whnERFwkkhwkxrEN4F9WVaOBHdpOP3RcDJTG2inY4SNlG3AvuWfFNsspmyyGI2XjGejn5nj6HLmMJQOkQAN09yx+zhtvtq2y0tpaUlBC1mtK1ZzhZOWuNfSDgpnuyRcNJeC2HaHk6nfNJ6bz4JonMpu84muBq9R7mQOdPpX3RrS/asZIrI2bGy78P38q7DmjycNSMpKHkK1pKUykRxhdxZnJfzUcLTB6bUoiqtSXJJkQDjRDzJW2knIp0YaddhfIa1DpenQWTxRiQT6TwisjGpJAFFEXmzQV85ljwg/v7v/Ef83u/9Y4YGBzEirFjCM0//N1/im994jlzOiwoniz8YS7zzPfB1ljhCvV0JKAEloASUgBJQAkpACSgBJaAElACgwoluAyWgBJSAElACSkAJKAEloASWRuCRz4L5V8CH45XEAAAgAElEQVTw0p7Tu5XAYgj434VX/vXUX7u5mEf0HiWgBJSAElACSkAJKAEloASUgBJQAreQwLsvnBisl3QTglSRZhmUY5qUqOWj7P7QbzMwtofMjFLxZ7lw4mXOHH2Jxvg7UwknRX5HkahgXJHAIQkHDhuEk8yOYCsb2LT9cTZve4IsT4hjuHT+AIfe/Bbp5BHKfpwor7UEAYtEhUjteiiwL/ySGTX5Mwun2wX9odQ+3BwK7200JZyYzFMmCcJJXqriShGZXU1laAdbtn6awaEHiBNJKalx6cpPOXniR0xel3STq9jckPiY2DaDcBLSW1rCSZ57bBQHuSXPpQC/PdJ2WojEcLSkE09IOOl0IBYlI8zab73SOJa6PWePoVuKRsDaEgGmRKBFdBQeCQJL62qJHUEFWkLEyZwxGhDpZcFwkZ7jK4SK2Vc3vvMKJ/JwD5+k1xr3klaKFJ82xy6diTQiSSWtrSVbUM6jCCGYNEghnjSkldgoIi5VglySZnJXjIkGyc0wUWmEUjkhSlqyliFIKo1mPUgjedYkT6sYMpJYBLMGhmZ4RSKXpXkQWIxNQgJQ2sxJ4og8bTBQSXBZnUcfeZg/efoLrFs7WqydgVod/uyLX+Jb3/o2aSZCiyac9Ny6N3iDCic3CE4fUwJKQAkoASWgBJSAElACSkAJKIFbS0CFk1vLW3tTAkpACSgBJaAElIASUAK3P4E9vwv+f7r956EzeH8S8P8Crv8+HGq8P8eno1ICSkAJKAEloASUgBJQAkpACSiBO53A8gknDhuSFiI8URAfnM1CxXfkIyQioRBOUmwlCQknE+kwjzzxWfrH9pL5UfrMOS6feoXTh1+kdv0QUAMjReciYEAkFeQuxztCAbpkIjRzj0tWQWk9W+/9MBs37yXNY5IYzp1+nWMHv006cYQSE/MIJ246zaRdiB5q7jsL74uEk2ktZTrhJJTeSyG+g4QYb3LqfhKXlCHZyPpNjzG2ei+Vvq0kJU+tdpHTZ17k7Jl9pLULlMwkIqtYmZP8i2ZoT4SWwNFJdb8JwomkwxRD7BAZwrftlJNWqkhnAkqv9IsuaSO9BIalnpliCB08F5FwMmPYXarY22MM8sCM9JCCwUJSwWLHLxrFzV3t52e20x57J5cbHu88LNvjbksiixUB5qxVWDqRTYo9JmdPhBN5eZ+CpJDEkiLSxBtDlJQwtoLzZRxlSuUVVAZWU+rfSHlgDX0DfSSluJVYIsJJRqNRp1GbZHL8KuNXz9OoXSWiRmzqGEk5ohFST+RDxJgITALEZGlOuVQibdQoxXIGm3zo8Uf4/D/9QzZuWosTAcvDZDXjy3/xl3zz2W/TbMoZUuHk5vb1/E8vdp+9W/1ru0pACSgBJaAElIASUAJKQAkoASWgBBZFQIWTRWHSm5SAElACSkAJKAEloASUgBKYIrDny+D/QIEogXeHgPkeRL8FL15/d9rXVpWAElACSkAJKAEloASUgBJQAkpACdwcgeURTnyQTRYSTiThJDYiTeRTCSeT2QgP7fkthtZ8iMyPMWgvcOXMTzn1zo+pXj2IN3WwDUxINGkJJ7kLQoYIJ6mHptTyJ6O4ZD337vwIa9bvIvcJkc05c+JnnHjnu2STR0Vvweb1LgknIpyIoCCZGNPl0jML7wvhRArVp0WI4ucgobSkj8hEmCgiNSl1l9A3tIPN2z/MiqGd9PdvBDPOlatHOHHiR1y9/HNIr1O2dWzuIcswEqAiaRGhuL8QTiTXJfQdlI0OgUHGLKKF9+G3xrfSV8I9Upw/fS0okNwC4aRIIOkuXXSOs5sIMF/CyNT6BOFEWmknvrS+l7VaavX7LL9k9phv6KSJoTFLcAjr0SnJhHQXaX2pAy7mupBTJC3axXozs8bUnq9IK7a9J53sN5GjDLlL8T4PiSWZS0PiEFEZY/swdohK/xgjKzeyYuUmKiu2EldWE5cS5DaRebwtJBYRqbJmlerENSaunuXqpZNMXjsF2VXIJ4jlM4A6lXJx3vLckGdyZDwDff1kaZ1YJulq7N27i6e+8E/ZsGEteV4gvT7R4Et/8VWefe4FmqkmnNzQPl7kQzeygxfZtN6mBJSAElACSkAJKAEloASUgBJQAkpg+QiocLJ8LLUlJaAElIASUAJKQAkoASVwZxB45P8C8zt3xlx1lu8BgeNgH4d9Z9+DvrVLJaAElIASUAJKQAkoASWgBJSAElACPQncEuGEGJuLSyFRIOATS52Ehh9lx0OfZuX6D5Ob1QxFl7h29jVOvvMjJq+IcFLDiHQij0nKh9SPSxtS/G4tmTdBOvHJGL60np0PfYKR0QdCwoL3DU4d/yknD30XVz/eIZwEqyNENIiW4YMQIEX0hdgx8+pMqCiSRtp3tJyBMJbwfrBFDEQxLk7IGGB0zS7WbdjD0NA2KpVR6o0znDv7BmdO7aM++Q5RPknJNLA+x0jxvoE8mAfFGL1IJJLoEIQN6aadbFJ8DRKKCCfCJ9gVIYMivNrXfLLJVMpGu/G20DJLTugqgfRKTZHOC0Om6zXfmGb3NTtjZsbyzJIjpu5tvy/7bIEki3lGNivYZrGmxnytTa9Tp3Qi829LJ+33bzjhpLUH5jvohXBS7JGFrpau05JXZps3ImnIK8LlxVmJJWEoz4IsEpUSMu/JfYwzfcTJCINDG1k1upXRsS0MrFgPpZUQDwQhS9KPcu+ntChhYX2G8SmueZXrl09y8cxBxq8cpVm7RGxrrcQTSTqRPR/jfRSkk0q5QtqUNJScOMr54EP386d/+hRr164OspYcy/GJJs986St867nv0kiLz5L5riVLSj0/YXvfMO8ZxbiDL38r6t3C++cOFU7eP2uhI1ECSkAJKAEloASUgBJQAkpACSiBBQiocKLbQwkoASWgBJSAElACSkAJKIGlEXj0ReCxpT2jdyuBRROoQvQgvHRk0U/ojUpACSgBJaAElIASUAJKQAkoASWgBG4hgVshnMQinDiDz3KiyJLHnrqLSe06tu74KGs2fwxnV7MiucK1cz/nxKEfMnH5AFDF2EZLApAUD0k5CeEQQfLIkJfFx6NQ3sCDuz7J4PC9RHE/aTrJ6eM/5fih70DjBGVTJXI18FK/PZ9wMh/4dgF+K+VEivydx4n8IuX3rWQTCVTIvMVFfQwM38W69Y+xctUDDAxswNgy49cPcerUq1w+/3Nc8ySxqxP7OjFNIpMV87Gx5EcE2SQUzBv5vpVkEpySoMmEdJMZwklIOSk8D/ld+wopHV1kg873u8kn4flW9Xhn8ou8PV+bU51OWTnzb+Q5Rfbi7cyX8NEOMeloLjAJY5yZ/TKVHCIJJ+3Ql3mG0SsZxLuZSTFLP5YyxmKdioScooX2egZZqPXmjQonRbjL/DZJSCdp7ZeFxt9OjOnWnpOdaR3GxEHykD0ZxyWyzJHnnrjcF85h6spgh+gf2sjadTtZt+5+Boc2YKIhMlsixZJ7R+48clZcWHPZ44bIOGLrSJjANy8zfvkIF06/ydVLR8mbVyjZWkg8CfvblohsmSyFJI5pNmqUYjkTTR5/bBdPP/V51qwdLQQZb5io1vnzL3+Vbz77AnUVTpa+jZfwhAonS4CltyoBJaAElIASUAJKQAkoASWgBJTAe0dAhZP3jr32rASUgBJQAkpACSgBJaAEbk8Cj4oIsPX2HLuO+vYg4B+AV35xe4xVR6kElIASUAJKQAkoASWgBJSAElACdxqB+/d8KvchSmP6ahe/t0r6eyNpiwlT8QCSseHxxgWJwPoYayx5lmIig48jaqnFR2vYtP1DrN/+cYjX0RfXuHb+IKcPv8D4pZ+BGw/pBs7H5MRIJkmEC7KHDDj8ZBIaZgTbv5nde3+TuLyFUqmPrHGVM8df5cTb38E3T4d2DI0gc8grFLp7GWcKVtIVpPhdRh3K8/GmED7CFeYlJfI5xjgiW8gmWSrzKxFH/WBjGpJSElVouAHWbXqY9RseY2jF3ZTLQyGF4cql1zh98iUmrx7CugtYl2FzkXDAWk/mhJmkmki6SSuxJHzfEhdackVngsmUbNCSTUIaTMeKTcshnaknnUsqMkuYZJGiMo+70ClEzJfI0HujtHDOI0gsmDwxp/GZu7NbwklnqkjXsfVK/ZD0mw5f50aK6Yscj7ZsUrQwlXBSEA/vFd7JUnsoBrfQNNqJNwslnLTTTYqxFXuh83L4IIfIGfZOzoAkh0ThDIiTY6MyzkWkDGBL61h318Os3fggo6PbKEcDZM0cb+pM1K4wOXGVWn2Cpsvw1lIq9dPfP0RfZYByUiGKo0Ima17l0vmjnDvxBhMXD1My10nMOJCSuhwbxUFciWQcWU45tri0xoef2MtTX/gc69aOhnMkTtj4ZIM//9JXQ8JJM2sf6U7WHd/PPj/hV9N7bakrtJgzoQkni6Gk9ygBJaAElIASUAJKQAkoASWgBJSAElhGAiqcLCNMbUoJKAEloASUgBJQAkpACfzyE7Dw6DFg0y//VHWG7x0Buxv2/fS96197VgJKQAkoASWgBJSAElACSkAJKAElMD+B+x/9VM6sLAgp/O9WeD63lRBREF6FnFGkTYgYUnyVLxZcHJJNMp+GhANbrlAT98OuYtOWPWy852OYykZEK7l2+SRnjz7P9QsvYbIrlMwkGX2kvoQxOVbkkDwn9gYnaSVRhUm3gmhoO3uf/CyO9ZSTMr5xnrNH93Pi7e+BO4+z1SCWSN6D8RHWxVhJEbH1kKJiZFzetSQWiyNG8haKOVkMaRBWrGkSRRkuhywVbaWf2A6TE1HL69jKMLkdY/O2DzG2ZjcDQ1sk14Ha5AXOn/khF07/mKx2mpK9hs8MxllsUkLUFSfF/B0SgnQ9M/VjWgQo1mi2RDJXPZiSSbqIBO31nLHWcl9HuzeavDF7r8wuqp/+eTr542bP6VRSS0dyyM20KRgKYafgeiMs2mOaLex0kwyW2v7ixZ9ZFsVCUFpyU+ctInblJkJOhSUL/pUIKOEKP0TkIpDFY5SHd3D3Ax9haPRe+vvWkGSerHaNiYnDXL3yDhPXz1GrXqWRN3HWkJQGGRwcZXh4HStH1lNZsQGXDONcSrV2jQvHfs7Fo6/iG6fpS8bDWa2l1SCuOeOwNoLcEBuLdSkf2rObP3nqc6xfNzalzUzWcr74zFf45rPfJs2n5ZHwCSWfXS25K3yCdYhb8jtnCtmr81pu6USFk5s5pfqsElACSkAJKAEloASUgBJQAkpACSiBGyCgwskNQNNHlIASUAJKQAkoASWgBJTAHUvg0fXAz4CxOxaBTvwWEPD/CF75t7egI+1CCSgBJaAElIASUAJKQAkoASWgBJTAkgm0hROpqS9SFqavbu8Vv+2QBIJs0hZOitwRE9JAWi5KSzixUUTmm4VwUqpQa0qx9wgb7trNXTs+ge3bhPU5k9fPceqdb3HtwktE2dWWcFIJwomkG0RRjpWEEwe5s5i4j5ofJlpxN3ue+G2cWU8pSshrZzl9ZB+n3/kh1l8gD8JJWiSc+IhoSjipgW1ivcgfRSF9qKGX8noj98qcRDjJsCYjsg7nakj4RWQr4MvkWRlvS9QkTiFZweDwPdxz36/QN7iNSmU1WXqdq5ePcfbED7l2+TWi/CplW8Xn0pGVhop+RZSYN+diqsJ/iv+yCSeyWJ2pI0vwExa74W5b4SRwuVnhZKZUUyScBOgz8L1/hJOZqypnwYdUoDzIU+FItz4sRLnyLiatG0r9Gxnd9Ahb7nuCpH8dSTKAr01QvXqGUydeYfza0ZBc4txEkEVk63vK2GggyCmrR7excv39lIfuwsYRucuYvHCYc+/s5+rFX5DYSxhbp+nqQTiR30dRHMKHEhFi8pQP7d3N01/4HBvWF/+5VwhPVkU4+SrffO55mrOEk+CaqHCy2GPc877llnF6dqg3KAEloASUgBJQAkpACSgBJaAElIASuBECKpzcCDV9RgkoASWgBJSAElACSkAJ3KkE9u4C9wKw4k4loPO+JQT+APZ/5Zb0pJ0oASWgBJSAElACSkAJKAEloASUgBJYIgERTryXEvK5RfWdRfHTxfCdxfOthICQAVCIGV2FE5+EdIicIuHElMrURThhJWs3PMSWnb9O1HcXuIxm7Qon3v4GV8+9ROyukfgJclMm9QmelFiEE2+wuSdrCSd1s4p4xd088tjfhWgDSRSRTp7mxNs/4dyxF4m4hDOTeNuEIJF0Cid1ME2Mj8P7mBxv8kIAaaWbyPuS2iJl99bk5FLwjiGO+8hSS5pFxOUVTGaGuG8N6zfuZuvde4ni1UTxABPjpzh75k3OnXiRtHqYStSgbBv4XEQWkU08OZJuIj93XrN+akkpbeHnXRFO3gXZRGakwsn0ut5uwkn7HMgZMD4PySTetpN/RJpKaNQjBoa3suX+j7Bh2y5cPIgxlurlk1w4fYBzp16nWTuDZYLI1iH2wf1K8yS8IlaxYvAuVm14iJG1DzAwNIIRSe36GS4ceY3TJ/bj8lMQ1XE0wzHOspQkTvCpp2QtJk95Yu9u/kSEk3Vt4cRMCSffeO55Gm5mwokKJ0v8A6PH7SqcLC9PbU0JKAEloASUgBJQAkpACSgBJaAE3iUCKpy8S2C1WSWgBJSAElACSkAJKAEl8EtJYM/vgP9fgb5fyunppN4vBP57iP8IXrz+fhmQjkMJKAEloASUgBJQAkpACSgBJaAElECbwGzhRN4XOWR2AkNbOJktnhT5DzOFE4kcaCd1mFbCicSnONMSTpISjVTkjpWsWrOT7Q98knhgCz7PcNkExw58nctnfkKUi3AyjrNlMl/C+wZx7IhaaSRpZjBxP81olNKKHTy85+9gkw3E1tKcOMnRAz/g0sn9xOYKGZNFwokpxJgoj7He4m0jCCf4BEQ6MRk+vFrpEz7GBOHEIG95J9JKho0s3ljS1ONIsKURqtkAo2vvZ8vWPYys3EqUDAbR4uKFtzhx/FWunn8Dm1+gL3bEPg3JCtZIZkTxj7URJlTAt6+ZyRjybiFuFO/fvHAynZrSXm/5KoSW+1LhZJro7SactBNATFCwRMgyQToR60OkEp+XyZolhlbezX27PsWqDffSJML5JhdPv8GJQ69Qv34Wk10nsVWsqeGtwySGTNJRsgjvhiklY/Svuo81m3czumYTNqrgq5e4duoAJ46+SK1+GG8mMJHDWE+zUadcKuNTR2Is1mV8aO+uIJxsDMJJMeLqZMYX//yrfP25b1NX4WS5j/aM9lQ4eVfxauNKQAkoASWgBJSAElACSkAJKAElsFwEVDhZLpLajhJQAkpACSgBJaAElIAS+KUnYOHRPwSe+aWfqU7wvSbwA4j+E3jpyHs9EO1fCSgBJaAElIASUAJKQAkoASWgBJTAbAJzhZNpyaGQEIpLBIfia/FN++ts4UT0C2PyEJgSxIW2cILHmQxnHESSahDjGWF41Q62P/hpKiu2k2cZuBrHDn6Di6d+hE2vBOHE2wo5JRDhJMoR/YPck+YRJP2kdjWVlffz4O5PYUsbiS00rh/j0BsvcO3sayT2Kpmv4m2KsaKOSHF6jHVt4STFi3BCAkaklLSV90JIPrEuQcQZkUFy1ySKPd5KwkoGUYQjYqJRIe67m7t3fJhNdz2M932Uywm1+hVOndzPyeP7Q+pKyUySGLB5FlSdKDxfCCdREE46dY8iQSbwbq3DcgsnhbhSSEPyjQon03s+cAmHYG76z2I/STrXq/3M7SacyL4PLznbOJyFvCWcQIx3FXw+wMqx+3j4sf+A8vA6JrIGaX6NM8f2cfztl0nSJiXfJJF0EzcZ0o7kuHkSnJPPgiE8K4gHt7J26x7WbrgbGw8Sp5NMnjvGkXd+yMTkW+T+GklJTkNOvV6jv9xH3sxJjCHyOR/aUwgnG9aPtZbNUq1mfPGZr/C150U4aa9mkWCkCSeL3cmLu0+Fk8Vx0ruUgBJQAkpACSgBJaAElIASUAJK4D0moMLJe7wA2r0SUAJKQAkoASWgBJSAErh9CIhw8nngT2+fIetIb1MCx8F+HPYdvk3Hr8NWAkpACSgBJaAElIASUAJKQAkogV9iAjOFk5mJGlJr3xZNCgSzEjdav+xMOBHhBJOHNBBRJ0Sg8C4qCvejTPIRwEZkroRnmIHh7dz94GfoX3kvLs/BNTj5zvOcO/EDaFwshBNTxhkRQprENsPKuJwhdTHEA0E4WbHmYXY8+FGi0nokM6R+/Shvv/4dJi68SSm6Ruom8SbFREWqiJGEkyCcFIklnii8IAs/i5QSEkhENnGl8LP06WVucU7mm6TkJBWRYSwXr0as3fSr7PzArzEyvIEsdVjb4PLlIxw/9iKXzr9J5CZJqBN5jxFZBY+NihQGJ7kr1kov8+y2lnxykwknbYloWhwqCvDD+qhwMoO9CicFDtshnBCEEx+EExfSgkQ46ce4YVave5BHnvxt8mQF480qjeZFTh75IWeOvko/OWWfUrJNfF4l8yJryd6P8SYhd/3keQUzuIU1Wx9h3cYdxOURKj5l8twJDh14gWr1LbLsCqWy9Ouo16oM9veT1VOitnCydzdPP/WHbFg3FlKJ5FNocjLlmWe+qsLJLfhzTIWTWwBZu1ACSkAJKAEloASUgBJQAkpACSiBmyegwsnNM9QWlIASUAJKQAkoASWgBJTAnUHgUfk79J4F89E7Y746y/eWgP0Y7HvhvR2D9q4ElIASUAJKQAkoASWgBJSAElACSmAuARFOJIZkplwylafReqCdatKFoCRkFOpEKO7uJpzgY5zLMVEu5erkJiL3hXBSGdjMPQ99hqGxnTjnwTU5c+x7nDn6fVztPCXGg2yS+whrGlhJKcmlCD4i8yVcPEBm17B60x623/ckxGMY36R+/QgHf/Yd6lcOULLjNN0kyLORSDQWm8eFDBMSTTKcjN0UKQ6SniDtG3mJbOLK4d4gg0QygwZNmuSRhzguElv8ajbf/Zts3f4EPosoxVCrnuL0qZ9x8sQ+mrWTlK3D5k2sdxjvCnklBJrEeElSCekrfpbk023XFuJPkZ5RXMW3HZE0s95v/75TOGnLRG3hpJBOWsk0s7rt7KstqyzlPHU+X4y3PdZZEtNSGp1njNL2jYxxdte9hJPZc5p/6LNFriJJZvZ6LXXMi+9fDK1FghXpaNat1hlsSN7JQ3qRBAtlVk66nHcRTgYw+UpWr3uYPb/y92jQT903aKSXOPb2d7lw4lXKrkbZ10mMpBil5N6JYRWexyQ4KmR5GT+wkdVbd7P+rvtJyqsou4zqhdMceuu71Cbfotm4RKUvxpBTq02yYmCIrN5sffpkPP7Ybp7+wudYv14+B2Qi7YSTr/L15zThZJG74IZvW+w2u+EO9EEloASUgBJQAkpACSgBJaAElIASUALLQUCFk+WgqG0oASWgBJSAElACSkAJKIE7gcDHKjDxffB77oTZ6hzfawL+N+CVb7zXo9D+lYASUAJKQAkoASWgBJSAElACSkAJzCaw89FP5x4XtIf2JYXv7Xr4mQkn3fn5UGUsxeNF8kAQKUK6SZFwYn1M7jJsJLKJCBs2yCL4FSR9m7jn4c8wvOYBvCSO+IxzxyUV4Qdkk2cpmXEcEU7SRmwzSCcE4SQmo0Ju+8mjdazf+gSb794LyUp8VqMxfoS3fvo8zatvU0kmaeaTeJu1hBNDJOko0p8UwBsRYSS9pBA+ZA7WiZAiwkkSUk6m0l1sTu6boeA+jyKqqSfpW8HY2ofZuPWTrBq9j9r4NQb74OKF1zl5fD/nzrxOYsYpWYNPm6FY3lqHl4mIPeMrQBkbOMp7bT9gPhmjLZy016ObwFCUfrelhOJr+z6RbqbbbosV7Xs7N0OH09KxP5Z+juYTTqYli9ml6nPlmV69Ts91djJPryfn2detQzAt6cy8rxubbi0VZ0j+VcxJxjktnEzPezFnrbP96f57seohnHQ8Plc3KdKEJA3IWJGxMvLIFfs/nPkI7wYhW8nomgd59Mm/R9MO4WJLll3j6MEXOHf8ZRJ/icRfJZHPBpchbpmxIlqVQoIRZpDMVfB9G1i9bTcbNt9HVF5BlNaoXTzF0QM/pHb9QCGclCOMcTTrVYYGB0mDcCKTKISTLzz1OdaHhJPic6lazULCydef/TYNOW4t5JIsFL4P/wqZRsVnVlikYsmcKfKbZnw+3th2aj01W+ZbQBbDuIMvf0til26bS4WT22apdKBKQAkoASWgBJSAElACSkAJKIE7m4AKJ3f2+uvslYASUAJKQAkoASWgBJTA4gk82g+8Btyz+Gf0TiVwowTM78HL/+pGn9bnlIASUAJKQAkoASWgBJSAElACSkAJvFsE7nvkkyHhZEqoCB11yAjy4yISI6YSTowrJIpQvG2CcFL4LA4TZTjjyL0JCSfGjEC0hns/+BtBODG2HJI7zh37IWeP/ZjmxGlidzXIJmKKWNvAu0ksEbEpkfoytbyErWxm8z0fZd3mh4jKq8ia46QTR3lj/zdpXj3EUCUNCSdO0kykaN6IcJKAi2YKJyHDRNIxfBBa5PdGCu1djJXCcxFTfCaBJEiJu0kGGa9D39A67t35UdZseIIsq1COU+qTpzhzYh9nTr5KffIM/aUccklwcZiQqpLiyQrBxPeDk/9UJbJJ1pJB2mvQkkvCOswURdp7olMYmZIWQgRK8dBsoaSb2FDcWtw7wz5apo3XXTiZOcfOrhaf3jH91I08s9D05kuNWRqSTrFnpnAi45VUm5u9nBMRZOa5ndnmwsJJL25yBggJQ7JfUzKbFQknciYjEccGSWsDDK96gD0f/geYyhrSIInVOHN0H6eO/oS88TaJPU85chjXJHcGY0t414fLK+R+CGNHqIzew+qtuxhdexem1IevXWHywhFOHPgJbvI4uAkMWRC28rRBpVwma8q4HNbm7BXh5OnPsW7tWIuIpVoT4eQv+cazz9PIWvJIkOreJ/Lh6aQAACAASURBVMJJ6+zN3gdehZObPRr6vBJQAkpACSgBJaAElIASUAJKQAkoge4EVDjRnaEElIASUAJKQAkoASWgBJTA4gh8eAhqp8Nfn6eXEnj3CTwF+//03e9Ge1ACSkAJKAEloASUgBJQAkpACSgBJbA0AoVwgp2WEGamarRFhOkkivnaLxJO/CzhRFwW6+Uv6XcQZeH3uRP3IsEwgo9Wc/dDn2LVxg+GlA8pv79weh+nD/+Q+vUTQTjxIq4Yi7V18NUgnESUyEwfdVeB8l1s2/Fx1mx8AFMaJmteo37tEL949VnSa0eCcJL6WhfhRMYr05e0kSi8RDYJY5WCeEl2aP0T0h1COounnqWQDOLsMD5axdja+9l2z2P0rdhGtdqkv1Tlwpk3OHn0J4xfeZuSTTGujpcmQnxJE2wzJDJIToTJB8ANBNmkEE6Escx5dsLJ3PfaUsQcOWIJwkl7jcPK9gjDWNrumr57voSTmaLTjbY+neRy4y3MfXJ5hJPu7bZ5LDXVpNv8nMSFtK7u7d2ccCKyiREBy6QYGmQmJw/CiaSelDB+gLTRT7l/Kw/s/k3GNn6Aamrp6ytz+fQBTh/fz5VL+/HuVJCxIkS4kvOckDbLNJvyWTBKpW8jIxt2Mrr5YQZXroTYUrt6jGun3+DckZ+RpJdw6TjGpxiTkzZqVEolXO5IkigkD+19bBd/PCWcyGkrhJM/f+ar7xPhpONMhPM2fzqNCifLeZq1LSWgBJSAElACSkAJKAEloASUgBJQAh0EVDjR7aAElIASUAJKQAkoASWgBJTA4gg8sQqaF8P/e6+XEnj3Cahw8u4z1h6UgBJQAkpACSgBJaAElIASUAJK4AYI3P/op4Jw0n50dsH64oQTuastnEhx+3TCiQgnRoQT4zC2EE6kPt75BFiBt6vZdN/HWLftMbwvhXauX/wZxw99n+qVo5T8dSTBweOJbQNraiExxfgEFw3RYACfbOTeBz7J6PodEEvx+xUmLv2Ct3/+HfLx4wyUUzLXKISTSFJE6Eg4kXQISfZIQCQY6/A+w7s8pJ1E1hTpJuSFnBIl1FKHiUepp8OMrX2Q7Xc/yeDwJuLKINXaFUx2jncO/IDL598gr52lvxzh0mYhzlgLktRiG+AL2cXk/Rg30EpbkbQG4Tk7/aObgDK94MsmnIRkmhvYSD0emS2cFKkc8yecLGYEM0SZ1gPTIsfN/ye/5RBOivHMFofansHygO6VUNLTIpJkm4WAi2xCgjENoEFu86BKSeoQiHDSR6MW4aM1bN35ER7a80nG6zGV8hDXzp3k8tlDXL3+CyYm3iFvXMZQxcqjkjLiBojMMFG0jhVD21iz5WH6Rrfj4xySjOqVg1w8/hKXT7xFxdVwzUkik5FEHpc1KcURWZYTxQZHkz2P7w7Cydo1Y0HuEuGkVss7hJNWGsx7lnDSDh6aSXx6r3Um4hh3cP+3hNRtc938qbttpqoDVQJKQAkoASWgBJSAElACSkAJKIHbmYAKJ7fz6unYlYASUAJKQAkoASWgBJTArSSwaytEh1U4uZXM7+S+zP8ML//unUxA564ElIASUAJKQAkoASWgBJSAElAC708CO/d8OkeskHmuRQknYij4BYQTioQTYyXZoCWcIHLJCpwZY822J7hrx4fxvhLaqU8c5MiBFxi/eJgK4zif41xObOvEUR2XSaF6DPEwTTMUhJOdD3+GkdXbcVGFrHmZy2df48ib38dPnqYvbpDTDEKHtzIOj3UJOEk1aaU/uATjSxib47zIIWm4LwpkHJnLkMJ+k/ThbB+pGyFnDXff+6ts2/4k9SYkFUOjeYEr51/n0Fs/wKYXsPk1yPIQIePFdLEmyCbONjGhytxh8wpGklpMS2qZUf7fKWXMn3AyZ/luNOHkVgknwjIMeq6MsZiT0k0G6RQveify9O5lMcJJL9lD2pibVFP0vZj2e49yMekuNxtbE4vuFWQTSTjJceSyeD7GIKKWSCdlqlmF/rF7eeTJvwPJagb612DrKaQ1Tp7+BWfOvkV1/DSGCRBpJW/i8j76+8YYW7WDsdF7GRzbhq+M0XCTeFvl8plXuXj8J9SvnKLsG/ggnKQkFnzWpK9SotmU85rjo5w9j+/iC0//UYdwYqjVHF/64lf5+rPP0ZB4pbDtivPowzzkX6KmFLJV2JeFJ4QLstlMOWQ5pIpuslSxJzr7EuHkWRVOFnMI9B4loASUgBJQAkpACSgBJaAElIASUAJLIaDCyVJo6b1KQAkoASWgBJSAElACSuBOJrD718A+dycT0LnfUgJ/A/s/e0t71M6UgBJQAkpACSgBJaAElIASUAJKQAksgsAtEU68iB15EE5CgghmKuEkN6Os3Lg3JCMY0w9E5I1jHHrzO1w99zZlxkHSRXxOZGokLeHE5RE+GSa1w5jyZh54+DMMrboLF5XJ0sucP7GPk2+/iK2do2RqQThxJgPrQiG5lUSTtnAi0oOLMZLkYFIcjVAQbyIXRJHcOfLc402EowLREM6Osm7jI2zavIf+ge1k3pOUxrl48S1OHtnHlbNvUbFVEhqk9SZJFIci/VDAbjOczQrhxHsiF2FdjJfftQvcpwrPOyUTgxVhZUZReiE0zLkWKZx0K3y/FQknc5M/CvGkl8DRnuftI5y0E066izXLIZ30ZnZzwoknCnvf+CZGxK1CkwrCCSJ+ERFHMU1Tom5XsPm+x1i96WFWDm+hz/WHNCHZ1+cunObShcNMjp+lkU6GtKG+ygijqzYwunIzpXgVaTRIFg8FKauRX+X0oR9x6cRL2OwKJdPE+jrWNyFvkjfqDPRV8HkePl9yk7L38V388VOfY93a1VMSSb0qwslf8rXnnqOeF+lL77VwMvu8dltD7zXhZBF/hOktSkAJKAEloASUgBJQAkpACSgBJaAElk5AhZOlM9MnlIASUAJKQAkoASWgBJTAnUngkc+C+b/vzLnrrN8DAj8APg37q+9B39qlElACSkAJKAEloASUgBJQAkpACSiBeQnMFk7mK4BfMDGiV8JJEE6ylnBS5AU4n+D9CkQ4Gdmwh207P0JcGsbLvc3jHHzjO1w6/RZlfx1rHAZJCakS2xreWUQ4yewK8mQVpYHt3P/gp+kfXk8uYkd6mVOHf8zZo/uJaxeIqeJI8TYPLxEbzJRwImgMNkgflpw63jQxsYNIRip9SYF9AqZMMyvh7CBDI9t4+JFP0te/mfHJCkPDA9Tqhznw1gtcOvMmNr1EnFUpmxwTAmQMmaS72NZL5iQeQOjGE3knGTD4kLwwFX8xKwGkkE+K+IXpq3ivlRfSdk/mEU4KN6VoY76UhVsjnISa/9Y1V8boLVG0KMySb9rPvb8STgrm3byg20I4MRZHIZwE2QNJMxLZRKQtEU48zjWIBweZ8AnllXex+Z4nWLvmAfrcCL5RgmQgSCrWT5Kl12jmdUzksSbBmpgkHiS2fTRtHw1fxkQpnirXz77JlROvMHHtGNXqWUpRRin22LxJWp1koFLGO5HZREtrsvexXfzx059j/doxIR5SS+qTnj//4leDcFKTwxyW471KOJEPn87zPX2OZ0tYIpwcePmbmnCif34rASWgBJSAElACSkAJKAEloASUgBJYbgIqnCw3UW1PCSgBJaAElIASUAJKQAn8shJ45D8D81e/rLPTeb3vCLwB7h/Dqy+/70amA1ICSkAJKAEloASUgBJQAkpACSiBO5pAp3DSWfxeyAjTUsDNCCdWEhIk4UREDpEuJLNEhBM3RM4oIxsfZfN9v0KlfwwvYkd6IggnF0++ScldI7KSNCI6xgSRqWKQZ2MaDOJKowwM38eOB36d8tBaUklPyS5z9OD3uHTiNUrNy0RuEmdyvMnw0WzhpBA8Yi8pJy4IJ1iRUyRtxOF9CUwfmH6yvETu+xgYWsvGLQ9y17ZdeLuSyVqJUtlx5uxLHDrwfdLJ05SpkmRNYpcTRwnOeTKT4SJHbg3OiOQiwokhoknkG60EFSngn3u1vYpu69CWSIJI07Yabkg4kRL97sXwN3tIZgsk3RJOZvYxU6rp1f9iBJVebcz+/WJkkF79Shud69PZx2LaX/qYu3G7yYSTIJxYjE+JRDgJAlkJK2cjj8FneFPD9MVMGENWGmZk7YNsXL+LtYPbGR7YxERT9nxMOfZ41yD3jii2GGnbe3wedBSyqEzdJUSRJ4kN5ewqjfPvcPbc6xw/8xpZepXIp1SsxzVqlGMRzFLi2ASpbO/ju/nC03/IurVjMmLE1qhPFMLJv3/+OarvuXAiKzpTGpt2ptppOMWqe4w7sE+Fk6WeAb1fCSgBJaAElIASUAJKQAkoASWgBJRATwIqnPREpDcoASWgBJSAElACSkAJKAElwKP9YP4M/H+tMJTALSJwDsw/gpefvUX9aTdKQAkoASWgBJSAElACSkAJKAEloAQWRaAtnMyQTdq2SQgCaCdnTMVRzG3XSFqGKQrRJbKjlcARcje8DQkG3mcgOogV9cSTuwjvBsgYYWTjHjbd+yRDQxvBVCA9yYE3v8OFE69TcleIjCcSTcVPYEwVaxNRRKi7AXxpDcNjH+Du+36NUv8qMu/J04u889a3uXz655Syq0E48a04kUI48TMSTrwpUkbwIpg0wGahJjx3ObmrECUr8HYF1XqCTUbYsu1Btt3zcEg7KZVXUK4Mc+niUY4c/R4Xz72OdeOY5jgrSmV8o0mQEowht1mRcGKEkw2yifFSFF8PL+dllnFn9McU687kjtmSg6xR50seKtSRdooJYQzFOFprKtOV9zrSUoqcFFPct8zXjDZbfYexFP+6+UvanJX8ctONBj43d8m8u87x3RhvcIXmEU5uYhohdUf2mM+wco69SFEljIsxTpSODGydLMpxfSVcaQX1fJjBgc2sH9nBts0PURpZQ8NJwolIVj4ILJKUgsmJYxsklGZjkolGTmYS+vuGiExMPzmlRpXxyWOcuvAzzp49SPXaBcpRTuybVBJD3mySJBbnJOHkEZ566o9Yv240bCsJKapNOr70zFf42+eep5qL5dXec600oXBncWLCx4SwCu6Hx7V+aFNdjq3abn56cxWtd1k6d3D/s5pwchN7Vx9VAkpACSgBJaAElIASUAJKQAkoASXQlYAKJ7oxlIASUAJKQAkoASWgBJSAEuhN4LFRyL4M5nd736t3KIFlI/Cfw/5/uWytaUNKQAkoASWgBJSAElACSkAJKAEloASWgUBnwsmNNCeyRrssv5WPEZppF223yrgL+cFLukmrotvGQa5I/QB9ow+zfefHGR7aSmxX4LLTvP3W9zl/6lVIT2NzKPkIY+pgaqFO3VtDIx8iKq1nbOMetu74OMb2h7SFtH6aX7z+Na5d/AV9cR2fTmCNFLjLwPJCupDsAy8F5yKZOIgsqcuxeU5J6uAl8cR7XDRA05eZzAZwyWrWbLif7fc+ysiKMdJGxmClRN6Y4OAvfszp0/tw+UWsiDUuFXUkpKYEHSdIOa5ITSmsD0I1u5fp5Bjyoujd2HklBylLL9rqLHtvySZt6MFtmX6vcIeEfYdgMju+prXw7VZv2jcJMkXr6iptzExyaC1MKwmk+Kmn9NLZx9TGXZoesvA8220VX7sm/CwgjbTv78WyV8pJWJOpheku1fRk1XGwu93bTmCZ7/yLrCXnXM6DvGTHejmEYf+KoCR7N8cmESQiZfVh7BCZCFlmkIEVqxneuIVkxUoGysNUSiuIowreRaRplTSdpFq7wrXrZ7k2USUu97Nm9TZWjtxFxQ5h0jL46zSapzl75i2OHv4ZWfMilaROpZTRqF6lElvytMknPvYx/uD3f58NG1YGpSXPwWWe//bP/oy//eZ3qIsg05KupndLS6rr2D4zMkjC2W3t0qVtsTlIizM8dThm/L59Vqd/a9zbKpzcyB9L+owSUAJKQAkoASWgBJSAElACSkAJKIGFCahwojtECSgBJaAElIASUAJKQAkogd4Edo2A/Tdg/m7ve/UOJbBsBD4P+59Ztta0ISWgBJSAElACSkAJKAEloASUgBJQAstAYFmEE4kFaKUDBGminRIw9Z7UpYvcYXAiIEjBt7Xha5MKpZEPsO2+T7Bq6F5KdhXenePw4Rc5e/IlssZR4sxSkjQF0wQaOElSiB3NbIikdBdrNj3GXfd+DGMq2LxBo3qMN9/4W65dPkBfqYnLqkTEQSIR4UTkj1A0H4YtxfKOzEoCiSXJHZG8vCUyEZntp+YqNOwYQ6t3snHbB1k5up3ERpRNjm9c4fyJNzh59BXq1SNYMxnEEikrL3ITWiXmkqrSem/mshXSScFvuhw9vNUlTiF3ktDQ2UKn5tNqJ4gr8mollgTZp5VwMkuemCsgSHvFyG/8WrgqX/aAExOgdc2WOcLPwYKYv525s5452inRpkdGyXzthOyXjvXoJpzMx7RzJMUeW4jlwqyKdZx5z0yJpZCJFn/Nvbnn80GSKiShqVdLWnKu2LNRHJNnOVnmqJQHGBwcwTtLs5njo4S0vx/TN0hfaRWleITY9oeElCyvkjYnqDYu0UivIAEkUVJiZGQrG9c/xNiqHRi3iiydpFKuMTlxmuPHf8aZ06+Du0gSTWLdJIlxRBj27NrDn3zhT1i3dgW25ZhNTNb58l98ia89+32qTdsSm9rJTYsntxx3trdDL9FI+vLeuIP7v6UJJ8sBXttQAkpACSgBJaAElIASUAJKQAkoASXQSUCFE90PSkAJKAEloASUgBJQAkpACfQmsHsD2B8Dm3vfq3cogeUiYP45vPxPlqs1bUcJKAEloASUgBJQAkpACSgBJaAElMByEHhg72dyyQu50bYk/UCCDto18SEZpNVY+71QuN8STkJ5eks4kTL21JeJV+zkrrt/ldWrHqAcrcJwmVOnXuPEkR/SqB4izkU4sVgRTkwDZ3PyyJHmwyTlzay56zE2bv8IxpaDcFK9/g5vvvHvGb/2Nn1JE7I6EUkhUkwJJ610hpZw4iQPwcZYl2Jdk8jGIQWllg+Q21X0rdzBui17Wb3uHkw8hM9qlGyVqxfe4ejbLzFx9RgRV7DUW6JEIZyEK/gTHieyiKSpFFkm4Wtn4Xkh6rTe77YgBmw0s/58OnuheKCFeirlZKqZOQknLZ2jwzboyHG40e0w/dxC6R9tKEF+aQHq7FGWRlgtJIvMSHmZZ7gz5jYFe+pmEV8WumYPbbZ0EvZ1ZxNdvBJJrFnoKvbEQuMI6sucJpaSatKt/87n24k4849T+pf1aAkncoDD90VqURBvkJAgSSGKSJIKkS2RpcLHElcqTLgmWRyT2CEi+rGUMT7B+wZ5Xidz4zhJLwqfE5ZyaQ1rVt/LhvUPMDy0mTix2KhJrXaBUyfe5PDhV8BdIWKCkm3g8zqRhycff4Kn/vjpIJy0HZlqtcFffOUv+Nqz36PaXEj+KSStm7l6iiTTftncNQ0HuH0mCuHkwMvfVOHkZhZEn1UCSkAJKAEloASUgBJQAkpACSgBJdCNgAonui+UgBJQAkpACSgBJaAElIAS6E1g170QvQb09b5X71ACy0bg/4T9//GytaYNKQEloASUgBJQAkpACSgBJaAElIASWAYCNy+ciEBSpB9MSycdmQ4t0UHiBkLCSauiWorcpUy96crYoXvZsPVJNqz9ICU7ijVXuXjhLQ4feoHJ8bco+4gkl0LsJoY6LnJBOGnmw1T6trH2rsdZs+VJoqgPk1W5fvkgb/3i61THD1OJGhifEnkRSKSaPMfYjuL5VhoJPi68G18nsik2KpHlhqZbRWXF3axev4vR9buo9K+CqITLrjJ5/SjnTr3OhTNvkDcuUI4aWJpBIOgmCbTfn1PTHvD5kMASUlhmJWKEt9oayyw5oUhMmBYSwq9bySZTX4Nr0UqhKWJPpq9OMaTz2YXSRXpU5fcqug+exkKShfHYnn1Mp8Es9hjM1jZ6uQW9hJRu/XZKKTJHJ5EdN3x5jO2QIKb8liVFmkzpTVN7ctbj4f0FmyzSeToTTuQsFQkv7fQTsDYiimKSuIwhJs+l3YiolFD3dfKwxysYX8gmRs4caXiZqIm3zfBMEZoyQJKMMbpqC5s27mRs9Royn3Lp8ilOnTzAhXOHKMU1rJ/EUsPkDXA5H/nwh/n8H32e9etWkWWFvJGmKV985hm+/tz3aTrps3WeWikt4Wy1TK1ee6LXUvba+3L2Frt6HuMO7FPhpBdz/b0SUAJKQAkoASWgBJSAElACSkAJKIElE1DhZMnI9AEloASUgBJQAkpACSgBJXAHEtj9ANhXgdIdOHmd8ntH4Puw/yPvXffasxJQAkpACSgBJaAElIASUAJKQAkogbkElkc4af3N/K3mi6SOWZcR4YSimDyEixQF601fwg7czdrNj7Fl4x5K8WrwV7h65QiH3/4u1668SQVInMPQxJgGuXVk8nIr6R+8m3VbnmDVxr1EUQWTVrl84U3ePvBN0toJEiTdJMO4qJVwkmJMDpJoEoyMIokk8om4KOS+iY1zMl8mp0xlYDtj63axavVOKgObsXFMFEN18iSnTr7C+dNv0Kiehvwa/YkPfRWF+O2AjqJUv4h16WTShtQuP5difBte3a62dNKySaZumV28Xggoc1voWQjf0WIhJsxfFj876WPOUof59jhtCwolbQFi/kZ6zadgvtAgZqZZtOfU2a4IJ13Foa5T656OUSS1LHCZ6USgruveFWRrf7XPWw9LYqqHFo85e8YFDWzeS3Zw0MNCelGI62kdYpFDiiSaKLJkWY41EaVSJUgnEOGcCff4OMVLupCcsyCbROCikDgkB8+LqGWzIK1Iwkmaxri8TH//GOvWbmVkdA2NLOfylXNcvHCCtHFN8oeITB3yKqUop5RYdj38EE8/9RQb1q0OnzUy1EY958+++AzfeO57NKXPWdfNpsXMONUdEss826Tn0Wg/p8JJj88Q/bUSUAJKQAkoASWgBJSAElACSkAJKIEbJaDCyY2S0+eUgBJQAkpACSgBJaAElMCdRGD3HrD77qQZ61zfFwR+Cvt3vy9GooNQAkpACSgBJaAElIASUAJKQAkoASXQIrAswkmrrXbd+1zhpChSD6XpoYhf6tXbCSclzMA2xjY+wvbNj1Mprce5K0xcP8nhQ9/jysWfU/I5iUsxSIJIg8z68MpZxdDwfazf+iRDa3YF4YTmOBfO/Iwjh57HpWeJXFWyFkJxexifpKR0CCftwA/rYkxmyI0jtzmNvI+kbzXrNjzCmvWP0D+wARuvwtqMWv0i587+nDOnX2Fi/BjWXycxdRIyrBTPOynBF6umJbWEnqXwvu1AdMgmIZ2keEkR/nzCSUAcBltQniFCtJkGr8UEt2XG1SqCb0sFbbmi4DF9c0itkAwaLxLAAgrCArKItOaLiIpWokz3o9Yef9H7XGOil9Qyi8DcTjqTWwpgc65OhtPax0zFpBuFbu9NzaCTjSScBJYLXB1r1+2uGWvU4975np8tnMy+r6cbVOzmgmEQZIr9HHQckUmCyFKINUlSCrKJD2lBFmvikIDkTLWVZhJhiVvCibQhsonHuyx8byORUCx5HuHyCBv10d8/QqkySNNbGo0a1cnrxDaDvEYl8fi8Smwy8rzOh598jD/+/OcZGxsNY0nTXIJPeOaZL/G1b32ni3DS2oHtFKEFJaXef2z0EqE04aQ3Q71DCSgBJaAElIASUAJKQAkoASWgBJTAu05AhZP/n717gbfjrOv9/52ZtdbeuTdJ06ZNL0mhpbUFyqUtCHIRtKCiIhwRDqAeL6h49IDIS9GDBxEP4kH8q3jUg3pALl5QFD0iCAhIFajlfiuUtuktadKkSdpk773Wmpn/6zeXtWbNnttae+1kXz7jqyTZ65lnnuf9PBNfSZ7v/i07MQ9AAAEEEEAAAQQQQGANCDz6WyXnQ2tgIkxhdQncLHUeJf373OoaNqNFAAEEEEAAAQQQQAABBBBYywJXPPZ633Gich8TXVG0IEoZxLdnQyeDDpMvxoGTpNhHEozoBW05Gy7S9nMfrn0XP16bNl6owH9Ap+YOaf+tN+i+ez+rlj+vdjAvR/OS5uU7ku+68p2ztW3HFdqz74natOPh8ty2/PljOnDnp3XHbf8iLzwsp39SLSeIKpxED3cX5Dj9uMKJ48px4lBI2HclO+TudtR32lJ7l846+1Kdf+EjtO2sS+R5G+Q4LfW6R3X40M26567P68TxW6XguNpeT51WX2HvpBwLGEQgblQRIq5sYlUVrKJLApGe3s+ETeKAhhv9tzgxkkimh+IH3HElkGxgIH7EMMAxGiZI28dlZhbnRuxrobFUB05qDuVHgZOoTXHVj6j3pR7sjztpvGcXVTypqSxiHccRikWCFc8drm+6AhbIqLxqqpNkhzAaMmo8dblpSKnEq24tkho9yfudhqji50eBkzhKFgWNOjMz6rRn5PuhHMeLAidW4SRwewqt0pAshGKhEzdqHwfQQrluXPHIt3RI9F62ouoovu/IcVtyvY5Cx4uf5/fVciU39DXbsd8M5uX3T8lxevovP/wiveD5P6CtWzdHvx/MzS3IdTv6jd94o/7+ff+sBXv1M78xxTTxPq0NizQgr+sjjZdVFvhJnkOFkwbgNEEAAQQQQAABBBBAAAEEEEBgEgECJ5OocQ8CCCCAAAIIIIAAAutN4LHfJoUfWG+zZr5nXOAOKXiS9Jn9Z3wkDAABBBBAAAEEEEAAAQQQQACBRMACJ0kpjslM7KB27s4oR5G70i/Z8XS7HM8CH476YVua2aMtOy/X3oser61b9ikI5zTfPaa79n9Chw58Rk73uDqBVUiYkxPOq++4CtyWAtdCIVfqwkueqI3brpIrT91Th3XX/k/p7v0fU8c9qrD3oNoWoggszGGVReYVuj1JXhw2sTCI4ynoewr9tvrOFqmzXVt3Pkzn7Hmkduy8SG5rm1z1FPRP6sihm3XobXEHPQAAIABJREFU4Bd14v7b1J0/JM9ZUMsLpGBBbes37I8ETixkEsoCJ0mQJDppHkZVHyKH6Mf4wH508D2qilJ/DauYjFZoiLIeuYoh2QxKesg/fnjRc+zwf/XzR2uALF7oOE8zqKcy2sDyN9VxlvKhZXoKkioqZSNNirpUPCkThsmf/k/GXhg4aZJxycyxLnCShkEq55G+YYNwUWYQucBRvp+oFomFa/IVX6I1iltXrmfSIl40q22SBE6iXycVThREgQ3f9zVjgZNOHDiJgiVuS71+3143BY4fjcN17V2MK+EYdTQ+ubI19YNAjuvIdS0gpujX9ntG9K7afaHUctv2gZzAwiddtb1QgT+vSy7Zo59/xc/q6qsfrg2zG6KKQv1eqBMn5vTGN/6OPvTRj6ubFJzJB0PqgiL1b2SzFmngJNu6LHxC4KSZKa0QQAABBBBAAAEEEEAAAQQQGFuAwMnYZNyAAAIIIIAAAggggMA6FHjMCyS9Yx1OnCmfWYHDkvsC6cYPntlh8HQEEEAAAQQQQAABBBBAAAEEhgJTqXCSAY0OuOeAk2IX0Vf7ga9Wu62+H5/8Dt0Z+a1d2nTWQ7Vv7xN11vZLo0oIvf5J3XPnjbrnrv9QOH+fZsIH4won4Zz6oSffnZHT3q3t51ylC/d+szZuvVyB76s/d59uu+VfdfCuG9Rx71dbPTl+T67aCkNfoTMneX5UNUGy6gte9F/f70jeFrntXdq0ba/O3XOVzjr7MrU7s1Z/QY4e0PGjt+ue/Z/T8SPfkOMflxM8KCfsyXHs4Pu8Wl5PjvzksL1VabCKDHZA35UfBSTsa0m9iEEqx07cD4+hO8MkSayYDThkggxpPwPr9NR6VDFiUK5hsBLZCh+FFS2yFT+KEkO5NU5/WZi/sCktiiEtDiZVvYc2v6ormkNl+CMOM5ReiWX8+aIdG3VdFELILceoSsHGD6ziTdUwchVpauc8gK+PiYzOrMhzkDgZCZ3k7ePdmVasyVQ4SaqTDANTUrvdUrvdGVT0ceTJD61qjpuErOLehqGkpBpQkFQ/imNX8ZIkYaxAZmihE/vEUei7mm3PaP7knFxH2rppVlJPz3/+9+m5z/0e7Tp7R3RvEHjq9ULd8PFP6q1vfYe+esut0e8dUZWUXAWedK3r9t04/7+jbP+MbMuRfTjaO4GTcbRpiwACCCCAAAIIIIAAAggggMAYAgROxsCiKQIIIIAAAggggAAC61bg0a+SnNet2+kz8TMkEAaS81Lppj84QwPgsQgggAACCCCAAAIIIIAAAggsEvima55xWiqcRCUQHKnX62tmdkYL3W506NttbdCCc5Y2bNunS/Z9i3bsvCJq1/e7OnjPTbrrjk+pf/KAZnRCLaerMJhTL7TqJhvkze7R2ec+UnsuvlYbNj1EvYV5Bd379LUvf1j33fsJdZz7tbHtqL8wr5bbiZ4XuHNxhRO3LcfpKAgs/NJSVxvV3nSONm97qM7edZW273pIFD5xvZ7CcE4Lp+7UwXs+p/vu/rLmT9ytGa+ntmN09p8doO/L8xbkOn40R9dpyfPaUfjEAiuyCg12WcWTwdn/JGgSn76PPk4KoCRtCzZsZYoibh8Xn8iFCYqqYySth5mHuOqHm4617H1Jx1+SvsiGQRbFIpJKG3XTqDv4Xx1HSQISFYGT+KPqciU2j7pxpkTx9h4dlc09rnBS8Zxs0Kfi96dseGHcahx1loUBpHRvOBYnCaMaPNEMow1qgaZ4rvEnFuAI5HqOPM9Vu92OKptE1X2COFBi1UnimEla0ccSJulujav/WPu4X8O0kElfof0Y/RdEISbjDPquZtobJN/R+bt3a9vWTdq+baN+/CU/rMsvf6jabVdx0KejAwfu09ve9k59+EMf05HjD8iPQl+Dt2QgnhqVW0z2/zzy/Q2m3KA7AicNkGiCAAIIIIAAAggggAACCCCAwCQCBE4mUeMeBBBAAAEEEEAAAQTWm8BjXivpl9fbrJnvShAIf0n69K+vhJEwBgQQQAABBBBAAAEEEEAAAQRMYMmBk1wti+JaEWkRCUd9v692p6NerxctgNua1XywSbNbLtLeS56kXec8QqHjRZVQ7rv387pj/ye1cHy/ZnVMLbcrBVbhZEZBa4taMxdo1/mP0gUXP1btzvnqzp9UsHBIX/ni+3X86Kc14x7TbMsCJ115zkx0WD5wF9RXV6H92p1VEG5Q359R2DlbW86+ROfsfpi279yndmeL/LAt15nTgw/eo0MHvqL7D9+s7gOHFCwcU8fx1XYtPeErDPpynL5ct6vzzz9XmzZuiqqbOI6rft+XI1dey6qpDIMggwhCptJJfA4+TobkMx1xs/oAhJsGGJL28V3JlTw/HwKJn5U80QInrlf9coykMOIg0aAqRRp2ybQpq4JS+pCKqg+ZqdSOsTpOUps3aeSdDqKsIEscOCgfSe0YRyacick0TcJEIaaaajHRJikaSbwQtl+i3EgaNonLjyT3RJ9GgRPLKXmuq1arFe2hOECSVkRJxxAHR2IT25BxX2kloOSBcqLAiVUkigMnoVURsif5UsudUdCXdp9zvq668kpt3jirffsu0tVXX6kNGzvRMK21VVf5xCc+rbe97V364he/olMLPQWuVStKSwVZFRSrnJIa2TjiaM20LgIn05KkHwQQQAABBBBAAAEEEEAAAQSmKEDgZIqYdIUAAggggAACCCCAwJoUeEpLOvE6yXnlmpwek1rpAn8p3fS8lT5IxocAAggggAACCCCAAAIIILB+BKYROBnGI0bdwiglEYck0jPvfhDI8zz1fT86CO94HS0EG9TZeL4u2vsknXv+oxW6HfUD6djRr2j/rZ/QyaO3aINzfxw48U/J10aFrbPU2niRdl/wWF1w4dWSs13duRPqzt2tL3/+n9Q99SV1vOOacR35Xas4MqvAqiO4XQWeHZGfUT+YkZwtclvbtXHHQ7Tzgqu0c+eFane2xlUbgr4W5u/VPXd/UQfv+rL8+UNqhQtqWWjGDdV2pcDvyvcX5LmBXLev7/quZ+rKK6+S51mFBzuIH4cxouoO0eH98stJvLKtrL19ua6ih/Ua1ZJwXKsnUXjZWPIBiHzOIA69lPWQdFtQ2aQu1JAfUL4ayLhv3KLKKfkOkkoqVf3WjblRtYuSnEb63EZ9VA2ywTzGtRu3feBY4CTaibn/rKe4Yom937Ym9qMXBZYsvBFX9LEKJ8PYSVrxJdqMmf6syskw6OTIgib9+D10/Oj5fhRqadtLLL8vXbjnYl180cVqea7OPXdLNC0Lddnj/UBRdZO/ec979YH3f1gHDxxW6DoKXVdBECwKmuR/nxrXqKw9gZNpSdIPAggggAACCCCAAAIIIIAAAlMUIHAyRUy6QgABBBBAAAEEEEBgTQpcd4HUe7PkfPeanB6TWukC/yLd9LQm30NzpU+E8SGAAAIIIIAAAggggAACCKwNgeUKnETn8AcBiqFVkCQc0qPmodtSN5xVa/Zc7bnwCTrvgmvltDbJDz09eOIW3f6NT+rE4S9rg3tELacr9U/JdzYraO3Q7OZLdN5F1+q8869Q6GzSwqmjeuDYrVGFEyf4hjruCXUcV0HXnjYrP3AVtgKp5Wmh31G3P6sNG3Zr+4592rHncm0+e69mOjNxPCSc08L8/Tp88Gs6cPeXdeqBe+UFp9RyArm+r5ZjlRYc9fsLCsOeZmc8zbQd/fRP/6Se9rSnqdPpKAh8uW4cFbF5xwUikuhIDBR9NgxfhFElh/yVFkGJby+PnkSfRKmSTA+55tlKJHG7fGIiCQqMsb0XD6kuHlNfqaXu8bFD1XOW/oxBFY6SwRTyZZa4SUxoKqGXOqwlfm7BserASby34xCQ/TytWhIHTqzCjxu9Uxa7GlY3Ge68tGKKVR9JL6uEEkhRZZMgqrBib4bjttTr9qPKKZs3bVLbi1fJdSUrmtTuxGGTQ4fu10c+8nH9w/97n2655XZ1u77VS4n7SCqaOFG1k/iyYEg2GLdEssHtBE6mJUk/CCCAAAIIIIAAAggggAACCExRgMDJFDHpCgEEEEAAAQQQQACBNSlw9aWS93ZJ167J6TGplS5wRLrp7JU+SMaHAAIIIIAAAggggAACCCCwfgSWI3AyzFKkh8uHno7jqt/vybUT4naIPHTU1Yy8mbO167zH6YKLHq/27A75mtH8ydt1x+036uiBz6sTHlTb6crx59ULNyvwdmrzjst1wd7HacfZF8nxZjV/6j4dvPvzuu3rH1HL3a+2TqijlsK+pyDcoFAd+V4o33HVCzbLa5+ts8++LAqsbNx5gYL2VrWceXk6pfmT90Rhk3vvuVkLJ++Vp56csCcnCBT6geyouoVJ/H43OhS/cbYVhVFe8fKf1TOf+QzNzMbBjajYQ82VBkqsWVQQInfFQZIkvlDzeUXWpG4YzT8vy3kkD6+s4pJGXKoaNRlJXDCm9CoLg2RvqMjuNBnB6WtTtuYNRrBU5mTrRUGNuit9Vna4abDMG6NKT9Fz7L2wMVgFE7vsGYEf56vstxL7gu9LfT/UyZOn9L5/+md9+MMf1Vdv/noUNrHKKAu9efUDX61WK6qyFM0tFzRZckWa3OAJnNTtGj5HAAEEEEAAAQQQQAABBBBA4AwIEDg5A+g8EgEEEEAAAQQQQACBVSVw7U7Jf72k50u6l0oTq2rxVvNg7V+xN0k6Lt106WqeCGNHAAEEEEAAAQQQQAABBBBYWwJXPPYZvuOEdmR7wmu00kR66DyqdpBNUiSHxD2vpYWFebVaXnRIvB9IPXXktHforJ2P0UX7nqiNW85T6G5Ud+5O3X3nZ3T47pvkdu9QSz254UIUFrHAyY5zH6kLL/lmbdh8tlrtjubnDulrX/24Dh34D3W8O+X079esNyP5HSncqn7YVjcM5HttzW7co527LtM551yubdv2Kmhv0HwgdbwH5S8c0r13fUH33vVFzT94SG1nXq4ddw+sRkI8Q9dxokoJvh9Eh9Y9J9TGjqNXvuJl+o7vvF4zSaUFryUZblTZxbEKD3ZZOYjhsfw0UFIUNklaj6zN4M5MmmDwtXzhj1zioKSoyVhrXxj0sCnVpBui++x/ckVYxnr4FBvX1WGpTLRUjWMaKY+q/mvCNvlbJxpO5ibbl/G+j8XSdc4HdoKofEgYvRtRoZ1MOCSqKlK3dtamKJiSPDoKnARxwMT6XljoRsER+9H1rPKJr5u/dovuuONuvfuv36P9d9ylU6cW5AehvFZbbsveYqtkEihIkitWjSX+Lx4cgZO6Rar+vHaNl9Y9dyOAAAIIIIAAAggggAACCCAwHQECJ9NxpBcEEEAAAQQQQAABBNa2wFNmpYWNa3uOzG7lCXRdaXZBuuGBlTc2RoQAAggggAACCCCAAAIIILBeBa547PVWJ2BqgRNzzFc4SY+q28Fuqy4wNz+ndrslR456fqC+01HY2q7N2x6hi/c9Sdt2XKzQ3axe924dvOfzuveOT8k/+Q21nG4UOumFWxS6u7T7wmt04UOeIKe1QV7H1fz8IX3upvfr5ImvRIGTsHe/NrQ2ygk2KPC3qOfPKGh7mtmyXTt3Xa5d516pzZv3ynN3qe/4OtWbU2/uTh2/72bdd88X1Dt5p7xgTm31FFplkyCMpbz4YLpvQRO3rTD05HcXdPa2jXrJj/2wnvrUJ2lmtqMg6MpxAzlxbQY5aZmS0JUTpUuS0gxJACUNnGQrRaQHuM0qvoZlRIoOd4eORQOyaYH0ruHXhn3FGYKRX0d3+2O/Dra2o1c+5jBa96L6YP9oIKdwMBYSGHuUwxui2js1CZlJ+o/sMwtYN8r6MMholaCYeZKRjYtlwYzknig4ZvNyFUWmkhc8u+ah7fEkVOU68b6O73dlVY1CJ4p6pB0mc0iDHsmeDe0dSbd5nJyK/Ox9Sfa+k47FkbrdhajH2269XQ+enNODJ+d1ww2f1Ne+dqvuvPMeea2OWu225uYX1Pd9tWfacjxHvu9H/0Wjc2186VjrV6NOMf8eUOGkTozPEUAAAQQQQAABBBBAAAEEEDgDAgROzgA6j0QAAQQQQAABBBBAAAEEEEAAAQQQQAABBBBAAAEEEEAAgVUpEAVOnCj5sIQrPYSedDGoiBD/2o6a2xUHTjx1FxbUbrWig+tWfSAKnHjbtGHzw3ThvidoxzmXRb/udw/qvnu/qgP7/03zJ76ittOXJ1/98Cy57d3as+9a7dn3WAVOR47raP7UAd30qX9Qb/52ddx7pf4DmmlvUhDMaqG7SU57uzadtVs7zt2r7Tv2atPm89VubZbCjvzghI4fu0eHD96s+w5+Xb25e7WhPSfHn5f8ebXcuESDHay3/7MD7H4QqN2Zled25He7mm07esLjr9Nllz1Us7OdaOZ+0JfjBPJcO6xvh/IjiaTCSbYcSVz6I5+BGDnAnv9w0fn40EqvyEIn2cyJPTENQlQFIizMEHdpAZmKusAjeYdhdYjhBrJ5jA5ucSClarsNQw1lreqjAWG+wM7irkYzMCOfD8MRo+Gd6hhNFq14PfODiAIVFfmR2DEu+5GtiRMFT3KDWWSSqdoxMtVcw2F1j2LtNOxhVXmiW4sCJ2EcGnFdJ6o6YiGTNDDiuK780E9+H4grioxOOt0v+X2bBk6svb07QdR/EPhRcK3b6+rUqTl9+ctf1YED90YBkyP3HdNCt69eL4jGYBVRWp22+v2++n4vynilIZNoKjbuZK+Ot0fL9+9INCzzHgzYG+aFQjnBzTe+36omr5qr4dRWzXwYKAIIIIAAAggggAACCCCAwBoVIHCyRheWaSGAAAIIIIAAAggggAACCCCAAAIIIIAAAggggAACCCCAwNQFrrjmGb6cpVY4iYcVFR/IXFaxww6hL6ptEJ+fT9q7CtwZ9Z2Nam/YG1UtOXfPI+S0d0r+UZ04drvuvPWjeuDoZ9VSIDc6uH62Nmy+RBc+5DHacf5lctxZ+f1Qx++/XV/4zD+qP3+XZr0H1PEsGtLWfK8lp3OOtuy4ROecd5W27tirTmerWt6sHKer7sIxzR37ho4fvllHDx/QqZP3y9WCPKcrhQtSsCDXCWQZGTvsHoTxjKJqD0kFB6vBEPo9bZidUaczE53Kt7aRizkMT+onB/EXL2VR1Y3RA9zpYf343sXVE+JR2WrmD72njx+pflKwm+IARBr4GC5odmnjvtOgSSYGkQYcknBA0mzRfOOxZHpcVLWjQYWTuiofUf9JcKbkrRkN8yShnLSt7dEohpWGgIY/Zoc/LOySW6koEOIoqKuisqgyTO4ditIdSWArN4/s+zZslTTKZMDSeMdwKHF/NUMbPC1+VzO1Wha954P6I1GYw8Ig9mO6R8158HtArjJNuheGP6ad53d+EP2GYZWGbH9aFZU4UBKo2+1pYaGndnvGMilRiM3sbQHTdrGPvY/jV++Z9Dfd0Xc+KRKT/H7QpE8CJ02UaIMAAggggAACCCCAAAIIIIDABAIETiZA4xYEEEAAAQQQQAABBBBAAAEEEEAAAQQQQAABBBBAAAEEEFiXApdf8wzfWVLgZMhWHDiJK5xkj5FbuyiqERU0cBW6Lc37bam9Rxfse5x2X/hotWbOV8s9qQdP3K39t/yLjt93UxQ4Ub+n0NmlLdsepj37rtbOPZer1+9rYeFBHT92q77wufdFQZUNrb7aXlunTnma3Xiuzj7/cm3f9RBt3rZHcjZFVRg6nZa680d06N5bdPSeL2nu+O3qd+elsC/P9aWwJwVdSd0ocOLagKMAQjyfKHBiB9stfGHxBr8fVXBxHUe+7ysI4ooPduDe7mlSQaEuBGCVXLLXaOgkjIYTRWGSIEP6ef7H8s0+GmpJ2408J7OYmRjCIOUSt82EPZKxZEdebREHeaous61OTNjqLKr5MdJlXIVjeOUt4zGOVmvJthlpnwtSxL0uvd5DEiFKi5wMBhv1nExvWJkmU/QkEzixMFTUfCT0FHeVDy0VmUe1SpJnxSGroivWLgqcWEAkek0iknTHJLbDgZUud/zoQI4b72v7Pxu378dr47oWcPHU71mYxPavhVGSPZRsEwuJuU4Y9XG6rrx3+m7XZIwGwyNwcrpWiucggAACCCCAAAIIIIAAAgisOwECJ+tuyZkwAggggAACCCCAAAIIIIAAAggggAACCCCAAAIIIIAAAghMKHB6AidJLiM5uJ4NnNiwA8/VnO+qr906/+LrtOfi69SZvUgznb4W5o7ojm/8i47c+yk5fldhd16ud56277xSF17yGG3Z+VD1gpPqBUe0/44btX//JxT0T8iz0EWwQZ3WHu0+70qdf8EV2rB5l7yo+ohd85o/dVSHD9+qQwe/oQeP7FewcFSO/ChcEv2ofvLr+GtR+YS0GodVV4jOrtvh9/jgfqflJZVNAvX7/egpUaUHO/wfNAuc1C3joqommYRKFINJAieL+rGQTBKUqXtGGpApa2dVI4a5gyRAkMkhlIVmsuGUskor8fysZXXgpHYOmcogpW3zlToWDTwZZUFQI1p5Sw7UpAeiNhUZh7qKM0nEaVH1INt0gxCIjTv3mGRrxlNPAl6pQ1HwpMrTVsLCGsOwSXHoJA6cePIyFU7iyceBk0HIKAmd5KubVI0hqpMU+oP3KfAD+b69p1ZRpa12u6P5+YUobBJXV4liMvG7GVjkzcZm7yCBk7p3ZymfLz1itZSncy8CCCCAAAIIIIAAAggggAACDQUInDSEohkCCCCAAAIIIIAAAggggAACCCCAAAIIIIAAAggggAACCKx7gdMROImrbsRXVA8kU+HEvua7Ul8tLWiXztp1lS6+5Fs0s3GfOi07Lb6ge+64QQfv+nd1545LvTnNzFygc3ZfrUse+niF3jkKvVM62b1Dn/7cP+vU3J3q9U5q04at2rxhty6+8FqdtXWvXG+jXK8jx+kq1JwW5u+LgiYH7vmaTj5wUK1wTm0tKAz7CoM4aOJ5kmeDDftS6CdZk7iiiRxPYehG84qCJ2GglhfVXlAQhgoCOwwvOa4bBT3sgHycTag4km3djuzIgrZxYYjBFQUWBrhpfMGA43hH9lB/GlapOhSeth/7xYjGPihjUV2hJA0fVAQ+8tVH8uOpr8wxDGSUzSVfZaUqzBOt3KL1sxBPlVTd5w2Uo01kL1BmnTNrHg8pqWCS6y6tKlKUsaj3G3Zm70IUtkre4PIpO9F+twCI68WBoTRAFL8MyR5J9nkafCnJ88R1kTJ7exgWiV3jPZJUPLE3Lwp1xdVN4hBY+gLYuKIaRKOVdxrwL6UJFU6Wose9CCCAAAIIIIAAAggggAACCCyjAIGTZcSlawQQQAABBBBAAAEEEEAAAQQQQAABBBBAAAEEEEAAAQQQWFMCKyNwEih025oLtsvbcLEuu/zbtHX7N8lznagiwZFDn9Ydt39cD9x/UG4wp00bL9LevY/TxXuv1an5LQpaJ3XkxFf12S9+TL5ORIfdz999ic495zKdu/NK9Rc6anmeWl6ghYVDOnb/fp24f7+O3X+HHjxxQH7/uJxgXm7Yi55nR9M9N1R0Zj4MFAQ9hX4gzxIoUaQkrqAQB07i0IkdZncslJKc7l90oL9hdZF0c2WDBNkNF0daRo/8Z5+VfpYNU0Tn7gcn8Ku3bzqXqlaD4EquukcUOIlSLuZUXqEkDuLEKaTFc4mfnA+DjP3S5ap6FN0f5zjyltYy/lo2MJAfTxquyd2dC6Asb+AkHxxKAybpXLMhr/z8x6ly4lhQI/QHXURvSJKBGezXZC9YdZGowonXiivqWCWW6LN4NItCPmmoZCSwtHi1rMJJfK9VOon7cS30ZV/xAwVhINdtRV+P3pHo2dETo85sXGEUmkmDM2PvqLFvIHAyNhk3IIAAAggggAACCCCAAAIIIHB6BAicnB5nnoIAAggggAACCCCAAAIIIIAAAggggAACCCCAAAIIIIAAAqtfYCUETgLHV+C2NOdvUVc7dekVT9eei66T680qCKSTD9yi/bf/uw4fvF1uOKdtWy7W5Q97onbuvFxzC5vVC0/p4JGbdefBr8tt93TOuedp166LtHH2bHVPteWFLc12AnXnjujo4a/r0MGbdfzYXeotHJXCU2p5XTlhV676cl07yB6nDeygvcU77LD8oHpHEjKxQEVgJ/wdLznTbgGV+J6ookkQ/2jXsOrCoORCo42zKHSRCWiUVeOwJyw+1D8MnDSqYDIoiVFcyyIOlgzrmSSTTI7222F/SyMUBE6y9yQZhHzgpBFM0qgylNIgcJIallpmSm9kn5X+fBCwyQ+6IEgzzryybbMrEBXbSYMb6QdRJY9A2SpC6f1pAMVNAhgj/VaXZhkZruuEcqPljAMkcegq2tmD8Vigw65B4MS10NGwMEv6HuX3TaP9GD85mmc+UJIGWtKqJvH7lpRTGYSGhtMZVkmZdEWa30fgpLkVLRFAAAEEEEAAAQQQQAABBBA4rQIETk4rNw9DAAEEEEAAAQQQQAABBBBAAAEEEEAAAQQQQAABBBBAAIFVLPCwa673ncJ0wPiTGuQUklvTQ/DZw/DRUfAkDOAOSjCE8h1H3XCT5sMt2n3hdbrksidpduNO9fpt9XoHdeDuz+uuO76m0D+pc895qC679FrNzOxWEGzTXG9BB++7W3MLD2rjlhntPm+POjObFfQCLZw6pbbTVW/uoI7c+zXdf/hWzZ88rN7Cg/L7p+R6XXU6oTz1paAbH963SgjRf1adwaqduNEh9tC3Y+9W0cRmkVY3cQeBE9eJ710cOLEQiwUxFlf0qFIuDDnkqoosqqSS7TAu4RF9Ja02Ub+qw1BMWd9BUi1lUeAjCZRY5Ze0ssTo86xijX3FiYI90c9y8xm2Lw67pJ9nAz2FcwpzgZiCRmlIIv2oLHgyQppWcSkxrVyPevxFLeLVCKN3ZnQccdGQuNJHEufIlTwpqnDSZI6Lh2lVQZJ9YZVDkjW0L6XpeKZxAAAgAElEQVT1QrKBk5ZVOIkCKI6CaIxJgCsd32CfZPZmvElHHj0SRnEk14nfw3Rbp3vanmVfD+xhI5VU4gcO9n5SgGeCZWh+SyZUReCkORstEUAAAQQQQAABBBBAAAEEEDitAgROTis3D0MAAQQQQAABBBBAAAEEEEAAAQQQQAABBBBAAAEEEEAAgVUscKYDJ3GhCzvE7ihobdKCNmp2y6V6yOVP1tbtF6vnb5R0Uofvu0233foV9bsP6qILH6a9F10lr7VNjrNVvb6jU/Nd9cOetp61UX7QU7fbVacdalMn0MG7vqL7DnxRx+/7hnqnjqjl9KIqJlGwxOkpdHpqOYHcsC/f70cH2tNKJ2FaqSQtF+FYwMQO08f/RWfcozCJVV+wREl6OH+4KeJ8RpyyyWUCSnZOGsxIPx7+urwqx7CrRRVOLCTQuKJFXEkif2XvHw3CWMvcrCwY0HCmmVEnYZT4K0VjGBlTvsLKogFbJ9Xa6TyqQxjlwZfo/poQUR177bqkxTpyFVuimQ2qnMQhkPxIB1s290E+CFH321ecCQpG+8+ETYYBojhIZIETJ1PhJFnRuHJQtF3i3ZGOo248aaGZuIpJvJfj4En8XljQxPd9tdvtQdgrqkpkH1YEQOrmPdHnBE4mYuMmBBBAAAEEEEAAAQQQQAABBE6rAIGT08rNwxBAAAEEEEAAAQQQQAABBBBAAAEEEEAAAQQQQAABBBBAYBULXH7NM3zHiUpSLPmapMJJlNEIA7mup57X1qnAldu5UBdccq0uvPjRUmuXFnrzevDkcX3jG1/TwsIpXfVNj9aWzWfLD1pqtzbJcWY1P2/5gr5mNtrB8776vRN68PgBnbjvdj1w9DYdu+9mqXdEjr8gz8IhbltyWgocPwqotB2pFUVf4somcUmJuJZJWoQjOhgfVZNIUwDpz41uWAEiitCMHPKvrtYxhM8HTbJLkkRzBl0V9Tk40T+ylukh/TTcUF5VJJ3HMHBSG4gY+OTDHc3CHkXhmHjwSWCgYFc2GZOFIJyawEnRhh/tu3rdRvZFMubFAZNmEaOyly/MvFROFLaIW8aBk/gXURAjkz9JG4xUOMmHTuKkTObK9J1WMBl8Oky7xHs/CVANPo+DJjYcqzYSVTjxvEXvwPBdSk3SZzZ5P9J3Ln1o9p7sTBfFbjJzXNpaNPkNcrL3vrjnUE5w843v95o8d6W0WX7hlTJTxoEAAggggAACCCCAAAIIILCqBQicrOrlY/AIIIAAAggggAACCCCAAAIIIIAAAggggAACCCCAAAIIIHAaBVZC4MROpjuOq74nzYeOwta5OueCR+rCvddpdtNe9UJH891AR44cVbfb07nn7NHszGZ5Xkv9vq/A9+SoIzkLctvHFQZHdeLYXTp23+06fvh2zR2/W63wmFo6KTf0k+oKHQVR4MRCJlIrlLxhyYhhgMS+liknkR64j78YH/SPr+Rn0Ynz+Od1lRsWL3NV4CR5SmXJjOyh/LivtLpKHKRocrA/bZfOof6e4gBLxX111UmSEEXVaxBXvaga25QCJ/kUVc2g4t2UXrYASzuCHwdOkmBJpprKYFi2PZPqJvlHjQROcuPO783sr6P6IyPDHv6iSeDEa7XkJYETG0MSUYnfltzaN39H8oGTzDuXff8WrU9uPZb599bm86kfCIGTeiNaIIAAAggggAACCCCAAAIIIDCRAIGTidi4CQEEEEAAAQQQQAABBBBAAAEEEEAAAQQQQAABBBBAAAEE1qHASgicxMGIQL4bquc46js7tHXHpdpz0TXafs5VcttbNd9raaFr59Vn1Gp1FPqS5wUKwgW1W56Cnq8gPKpe/3YdPfI1HbjzS3rg/gNqh742eJLjPyjP6clLDvD7oSv7L3Rc60iuLzlBVBcjrmgSnZIPFFUHURD/svQQfhIISPZPeuh8/MPn0wqcDPuZPHAST6ZJNZHFgZOacEs+z5B/76LPq4MayxY4yVT+iKrdVFzxnsiOM64aMhqDSdIgk/zeEt067C2qcJIJn8QLdLoCJ5nQSYyfVPqJX4ziCifDuElcLWjagZMEIIUoNa6K3kyyMOX3jP/OV/RFhZPpLg69IYAAAggggAACCCCAAAIIIJAKEDhhLyCAAAIIIIAAAggggAACCCCAAAIIIIAAAggggAACCCCAAALNBM544CQ5s+/7fYUWIHFd9YKtam04T+ecd7V2X/Aobdhyvub7s+r3O2q1NsdVO4JAnteV455S2/W1MPeADh74vO49/B+ae/B2Of4xdZxAnu/KX+ip5YTy3FCOG0RH5f1ACqLz8K4cryX5blKNIht1SA/4xwGKOFtQVFVj9EB7YeCkQVWPZitW1SoNBWTDAWEcmqmsBpLtM53LUiqcWLCgOqxRN1fXdSub1M4njKJDdY9Z9Pmw39SsvIrK4kogSXeDSiSL12PcAUUBEwtJDX7IhJuSXM9kFU5G51Vf4SRjGQVf4iuueJIPnHgjFU7ipNZyBU7y72TZemXDL+OuQvP2BE6aW9ESAQQQQAABBBBAAAEEEEAAgTMmQODkjNHzYAQQQAABBBBAAAEEEEAAAQQQQAABBBBAAAEEEEAAAQQQWGUCZzpwYlyOG6rv9yRXclotdfsbFTrboionu/c8XNt37ZPbOUt+MCtpo6zSg+vaAfIHNT9/r44dvVv3H7pbc6fuUHfhNoX9o3L8ObXkyNNGhb4deLfyJYGslMmgcoUd4k/+L5CrUF60ekkBh+jni0Mm8RH70as4cHL6t0LByJKwSW1Ao2ROTe4bu8LJIr00RDEcf23gZHEpkUUzWFrgJK3uUh44SR9YGDxJbqu/u3qXjFY4GVY8iQr1RJvVglBR7RCFueWvquuRX9fsr4uDNMWBk3gQjhzXjYJgtm6tVj5wkhYHWo4KJ6nfaFDq9L97g+UoCaWNP6KQCifjo3EHAggggAACCCCAAAIIIIAAAk0ECJw0UaINAggggAACCCCAAAIIIIAAAggggAACCCCAAAIIIIAAAgggIK2EwEno+vLDfrQcVm3E9zeq729UZ+NubT97n87d81Bt2b5HrrdZjjZJoa+5Uyd0/MQdOn78Nh07fIcWHjwqJ7hf7dYxtbSgsNeTE7TkapOCsKXQCxU4fQXqK3R8eVaVIZS8qFxKKN/15DteXA0kHkl8kD4qLRFHF+yT9KD/6Nn+fOBkqTGD6e3MbLWVOFRQN7bczBpURolDOdn7mjwnnuNI8MGJxaPe4k5Hfh4HgerGP7QbhDLG4IxWfxAWGeNZgz0z+rAmgZ3S4Tmjq2VBq8FOGxBnAie5ZZg8cDJIWuWGNkzR5GUcN3534sBJa1DhZNF+y1X6aV4RJH4fq6+i9Wq+hmNsk9KmzedT/zQCJ/VGtEAAAQQQQAABBBBAAAEEEEBgIgECJxOxcRMCCCCAAAIIIIAAAggggAACCCCAAAIIIIAAAggggAACCKxDgcuvud5XVFtkadfgKHjmlHtadSFbfcFCANbWwh5xIMDCHr4Cqz5iFRKclsJwo4JgVqG7Se0NO7R913k66+zz1JnZJq+1WX5/XvcfOajDh7+uU6fukNs7qRk76d07JS9ciMIkTr8lx5mR3Fn5Tqi+11Xf7UaBE6t00gpdtQNXXuDLDXx1W456nsVL0lP+wwPuSQQiAop+nsyxqNJJFEzJlkhZGuuYd8eVLvJXnKkJk3BH3QH8dFZJxKaueWoyCIg0rDQRdx+FeAaeaR/2Y5TzKQ4Y2FzKPsvOfaLASSbQEobBWP6LgzcN8jGZEEnhwzI5iyhwkt17yS8GFU5GJj+MemT3bNok6x5v6ew6DHZ6sudHA0RFcSILmsQVThx5rXZJ4KSgwkn08AabzKJfUQmXstDJ6QmblGzJgfw0330CJ2O9fjRGAAEEEEAAAQQQQAABBBBAoLkAgZPmVrREAAEEEEAAAQQQQAABBBBAAAEEEEAAAQQQQAABBBBAAIH1LfCwa673HYVLDpyYYv6Av50Pz4ZOojZJu/RH+5oFTkI3lJ3vdwJPrrtB0qx6gatAbbmdGc1u2aoNG7Yp1Ix63ZNamDuhXu+Q+r2DmnECzfiO1AvUkqeWZqX+rMKwo8Brqe/01WvPyfcWomCLxTJafhw4aQV9eaGvBS/UQstG68ZVNqLQgx1yT/eHfTWtvxGHJfJH37NxjyVVtljClowCM7lr/MBJ0kcaCKkZT+yVbVRX4cSJeZNgTmxlX4v7ierKZPIDabhk1DTuo/QqWJ8mrNlnxIGTJmGIuOfREEw8uLosRe0+SV6UNDSSth8JkQyXa2SKUT6j4L0cjms4t3gp4l/nwzzxvrb3ZqgRREs2XADXcaPQSlrhxPUsOBZ1mowpTcpk3qFc0KV6fdLASZNVTNvU7cNx+ipa48X3EzgZ35Q7EEAAAQQQQAABBBBAAAEEEDjtAgROTjs5D0QAAQQQQAABBBBAAAEEEEAAAQQQQAABBBBAAAEEEEAAgVUqcPk1z/DlLD1wUlhNIi0Wkjl2PqifkTnH78uX48ZBgzjk4SkMPAVyFTqeAjs573pyvY7C0FUY+HLsU6craU4WS3GCvpwglB18d0NPTtBSKE+hYy0DBZ6FWqyYS3wI3Q2d6D8vDGSVI/qu1LeyK4NQSRIYsHWNwguL0w2leYd81YqRshRVKYn6TZS/uy4OkQ11NDsMb/6xQ3zVPaGsEknVfdlZRLU1oiv+ahrUGI5hWDkk32d96KRUNAm2pJ8XBT8scDIc3eKeRvd8fizZedSva2ULe1Bm6tnQyWBrZd61OLyTuSVqNGqX3wtp4KSockzmTRjsiPxKxIETq3Diymu1SiqcLM0hrnAyxjVJiZsxui9qGlXfWfRBJpA1EsKpfhgVTpa4GNyOAAIIIIAAAggggAACCCCAQJkAgRP2BgIIIIAAAggggAACCCCAAAIIIIAAAggggAACCCCAAAIIINBMwAInzhQCJ82eVtzKDvVHVRSSU/JBVJIjKu0QVVtwZAVY4qoXw4oRSSUS+7rjK3R6I4fqF1cfiZ9ddgZ93LPsVfMtPswfZynGPDKfe0y2Mkj60eIgQbbyx/iBEzOuD5kMB1YT+phwY2THUBSCGHQb7Y9JruG4F61XMv14DNUW6X4qG+N4ls3m0aTP4XjCeD0H+aGCCM3Iei/epNl3JtbI9+FEQa8oIuS6arW8ZQmcNNNZvlaDWi0lGy6qABOUBE5GhtXs/SJwsnxrSc8IIIAAAggggAACCCCAAALrXIDAyTrfAEwfAQQQQAABBBBAAAEEEEAAAQQQQAABBBBAAAEEEEAAAQQaC6yEwEmcMwmjw9p2xYfl3UHAxA6z20H2MEjDEIM6KXEAxQmkKHQSxPcn57mLzoWflsCJDSJXySAtGjJZOCK7nNGx9sL1zeYG8qGTNDzRpMpJfaBhOIv0OWNlVBrtzuEclydwEu2UZCRJjGLwyOyvy8MBFnWpW896y0YYlY3qn5EJnNjuGXOxCJzE/E0CJ4p+C2oWKKlbeQIndUJ8jgACCCCAAAIIIIAAAggggMCEAgROJoTjNgQQQAABBBBAAAEEEEAAAQQQQAABBBBAAAEEEEAAAQQQWHcCKzFw4rreoKJJENgJbqtG4UbnuOPaCknVk6gYg9VGCRSqrzA5GX+mAye2iYqqnNSFEybZfIuzA+lh98UVPLLVTqqeVZdHyIZZhnONfjbJFGrvWb7AyfDRRUGcXGZo0TjjGjzV17jhjqLeGld7KQyTFKSvwtEKJdk5FK0ggZN4VRoFThYVxclVIGqwZ9I9QOCk9rcGGiCAAAIIIIAAAggggAACCCAwmQCBk8ncuAsBBBBAAAEEEEAAAQQQQAABBBBAAAEEEEAAAQQQQAABBNafwEoInKTqdgw+qhoRJRqcqBJDfNg+/lr00+iX8efD+hQWOLFgSqYqRsVSRvflTtaHdcmBMbfGMLSxPCGMgVlpKiITOBnMN/acRggiy9GkasqYfCPNT0/gZLJ1KquYM1yfyfod9W1Y7aUgcGJrnbwuo0uQbND47UrfqTgplR8xgZOYrmngZPD7UlGVowx13TtB4KROiM8RQAABBBBAAAEEEEAAAQQQmFCAwMmEcNyGAAIIIIAAAggggAACCCCAAAIIIIAAAggggAACCCCAAALrTmAlBE4Gh94z9SKiY+9pcQYnDZxYWGI0GRKHJ4IkpNL8cH8+KDDtwIltpMVBjGmkWnIVExZNOQ3oDLfy8Nz7MgVOoskO/mfq79DpCZxMNv66wEkWY9Kgz9IqnCTzKtt6SaBrpFRLvsRNZo/FP82HUhy5jhtnwVxXrZYnz/MK9v/Ut8Zp7bBp4GQ0sUOFk9O6SDwMAQQQQAABBBBAAAEEEEAAgSYCBE6aKNEGAQQQQAABBBBAAAEEEEAAAQQQQAABBBBAAAEEEEAAAQQQkFZE4CRMipZEp94tFGErkx7UduISDFFljmTFoi/FJ+jTw/iVoYTBQo8e/h5WSFmenbCoyokFZ5b4qKpqIunzoooWmSu9x36MvZoHc4qGm12e9FnTz5s0rOqxJNPRHTBuVZqoGk8C1LTKy6Shk6ptU9+nvWBL2HjRxonvJ3AilYXTImIrtLTE9ytdKSqcLGHPcisCCCCAAAIIIIAAAggggAACVQIETtgfCCCAAAIIIIAAAggggAACCCCAAAIIIIAAAggggAACCCCAQDOBlRI4iUabBkvs5yMhFAtKRCe5ow8sXJIGTOJaC9mj/8XzbhoIaKbWvFX2ufGYl3LyP57/aAGKsvDI8DkWSEiDJtNwyAeC8gGX5jrlLRtX9Zg4cGJ7KNlRubRMM9/Fu64++DEMSC3FqMlzhgGsZO2rtt1okmtkaNFtg6ASgZOIo8Qy+u0rCAve8PwNzQJfBE6W8pZwLwIIIIAAAggggAACCCCAAAIVAgRO2B4IIIAAAggggAACCCCAAAIIIIAAAggggAACCCCAAAIIIIBAM4ErrnvGnzVrucytgmC0OEByRtu1x7qulHzu2ul3N1NZYjCsqGX5lfa/zNNY1H3mbLlrc7K5THoFVkAhDd4kndTlTaLiFGHkZ1f0v7kuxh1OkKvgEM9oqUGa0VFkn1HZvytNLJpdi8QnO4qCL40MMt6byZcamgajaZZx6Rc9LB3j4m2VVfHrXo3480LLuOqQ7ZnhFPM7QHJcL2rgeq68lifP86ZU52NComW6rXaZCzbN4Pew5N1b9A5XjPXmGz/womWayrJ0O93fBZZliHSKAAIIIIAAAggggAACCCCAgETghF2AAAIIIIAAAggggAACCCCAAAIIIIAAAggggAACCCCAAAIIIIAAAggggMDpEyBwcvqseRICCCCAAAIIIIAAAggggMASBAicLAGPWxFAAAEEEEAAAQQQQAABBBBAAAEEEEAAAQQQQAABBBBAAAEEEEAAAQQQGFOAwMmYYDRHAAEEEEAAAQQQQAABBBA4MwIETs6MO09FAAEEEEAAAQQQQAABBBBAAAEEEEAAAQQQQAABBBBAAAEEEEAAAQQQWJ8CBE7W57ozawQQQAABBBBAAAEEEEBg1QkQOFl1S8aAEUAAAQQQQAABBBBAAAEEEEAAAQQQQAABBBBAAAEEEEAAAQQQQAABBFaxAIGTVbx4DB0BBBBAAAEEEEAAAQQQWE8CBE7W02ozVwQQQAABBBBAAAEEEEAAAQQQQAABBBBAAAEEEEAAAQQQQAABBBBAAIEzLUDg5EyvAM9HAAEEEEAAAQQQQAABBBBoJEDgpBETjRBAAAEEEEAAAQQQQAABBBBAAAEEEEAAAQQQQAABBBBAAAEEEEAAAQQQmIoAgZOpMNIJAggggAACCCCAAAIIIIDAcgsQOFluYfpHAAEEEEAAAQQQQAABBBBAAAEEEEAAAQQQQAABBBBAAAEEEEAAAQQQQGAoQOCE3YAAAggggAACCCCAAAIIILAqBAicrIplYpAIIIAAAggggAACCCCAAAIIIIAAAggggAACCCCAAAIIIIAAAggggAACa0SAwMkaWUimgQACCCCAAAIIIIAAAgisdQECJ2t9hZkfAggggAACCCCAQAOB/yzp7SXtXijpHQ36yDbZmdxzfcF975dkzzsyZp80R2BSgY6k10t6WU0HfybppZIemPRB3HfaBOzfoh8l6WpJf3LansqDEEAAAQQQQAABBBBAAAEEEEAAAQQQQGBqAgROpkZJRwgggAACCCCAAAIIIIAAAsspQOBkOXXpGwEEEEAAAQQQQGCVCBA4WSULxTAnEtgn6V2Srqu5+4CkZ0m6aaKncNPpEtgl6eck/ZSk35T02tP1YJ6DAAIIIIAAAggggAACCCCAAAIIIIAAAtMTIHAyPUt6QgABBBBAAAEEEEAAAQQQWEYBAifLiEvXCCCAAAIIIIAAAqtFgMDJalkpxjmJwPdJ+uuGN1qQ4U2SwobtaXb6BGYkPUfSqyU9LHms/ZzAyelbA56EAAIIIIAAAggggAACCCCAAAIIIIDA1AQInEyNko4QQAABBBBAAAEEEEAAAQSWU4DAyXLq0jcCCCCAAAIIIIDAKhEgcLJKFophji1gIYU3SPqZhne+R9KPSLq/YXuaLb+A/bvzoyS9RtJ35R5H4GT5/XkCAggggAACCCCAAAIIIIAAAggggAACyyJA4GRZWOkUAQQQQAABBBBAAAEEEEBg2gIETqYtSn8IIIAAAggggAACq1CAwMkqXDSG3EjAKmH8haRHNmotPSDpmZJuaNieZssvsFPSOyRdX/AoAifL788TEEAAAQQQQAABBBBAAAEEEEAAAQQQWBYBAifLwkqnCCCAAAIIIIAAAggggAAC0xYgcDJtUfpDAAEEEEAAAQQQWIUCBE5W4aIx5EYCVq3kLY1aDhu9Nqmm4Y95H82XR4DAyfK40isCCCCAAAIIIIAAAggggAACCCCAAAJnVIDAyRnl5+EIIIAAAggggAACCCCAAAJNBQicNJWiHQIIIIAAAggggMAaFiBwsoYXdx1PbZOk35P0QwUGb5c0K+m5BZ99UNKLJR1Yx3YraeoETlbSajAWBBBAAAEEEEAAAQQQQAABBBBAAAEEpiRA4GRKkHSDAAIIIIAAAggggAACCCCwvAIETpbXl94RQAABBBBAAAEEVoUAgZNVsUwMckyBR0h6t6RLC+57jqTtFdVPvkfSe8d8Hs2XR4DAyfK40isCCCCAAAIIIIAAAggggAACCCCAAAJnVIDAyRnl5+EIIIAAAggggAACCCCAAAJNBQicNJWiHQIIIIAAAggggMAaFiBwUr+4GyR9i6QXSHqKpIslHZX0b5L+XtJfSzpS0s1Fkn5A0rdLulbSFkk3S/p3Se+S9K+S5uqHsKiF/Xvcucl4rpf0EElXJ/2njT8h6fZknFa5w54bTPCssltsDJdJsoDGtOe31GG+TNJvFXTySUnPl7RR0l9JuqKgze9IeqWkhSUOwnxsr3x/zme/pI9IeucS1r9qaFslfUeyLo+S9LCksa3/Z5Jn/6OkuySFS5xj0e1WXcbeE6sg8/jk+Q9I+pSkD0j6S0lm0OTZBE6WYYHoEgEEEEAAAQQQQAABBBBAAAEEEEAAgTMtQODkTK8Az0cAAQQQQAABBBBAAAEEEGgkQOCkERONEEAAAQQQQAABBNa2wEoJnFio402SXlLA/YeSLEBQFcyoOphedv8TJH284nnzyYH535Z0TcU2sMPzr0oO0veTdhYs+QVJ/zUXAsl3c6Ok/5YEUJocwLf7L5T0muRAvz2n6fWeZJxfrbnBAgp/IemRuXZZx92SXifpv9T0ZSGHX5b0N1MOu1Q91qqX/LGkZxc0SsMkLUm/J+mHCtqkoZTbmsIWtNsl6eck/VSD9be98+Gk6so7JFmAKHt9TtLzksBQ1ZAs6PHjifeOBmN/m6RfSUJJDZrrv0v61YKGT5R0gyRX0vdJ+rVMyKWs3z+R9EuSDhY0KNt/dWNs6lTXD58jgAACCCCAAAIIIIAAAggggAACCCCAwDILEDhZZmC6RwABBBBAAAEEEEAAAQQQmI4AgZPpONILAggggAACCCCAwKoWIHCyePksWGFhAavc8buSmhzetwoOFi55u6QLkvBMUeChaLNYYOUHJX20wU56jKQ3S7quQdtJn1UXOLGqIBbcsMBOk8tsLFTxB5LSQE6T+yZtY5Vk/lbSeQUdPCcJv9hHPyLpLSUPeaEkC39Mcl0pyfbQuD5WceWtEwZOrJKKBbaa7rl0Xrb3Xi7Jwkh1gaeqwMmnk3fGKsM0DUFZtZOflvT1HDKBk0l2HfcggAACCCCAAAIIIIAAAggggAACCCCwigQInKyixWKoCCCAAAIIIIAAAggggMB6FiBwsp5Xn7kjgAACCCCAAAIIJAIEThZvhf8j6T8k/a8xDs9bL3Z4/+clmamFVca5/kXSiyTdXXHT3iTQ0jTIUNaVVfCwZ+UP+qftqwInZjNJ4MVszMUqYSznZf9OaZUzXlvwkHzlEguGWMjDAjT56/8mYYiTYw7W+vrTCQJBFsqxaiPfIenpuWfWVe64NKnW8u1jjjVtflTSS5OqNlWhk7LAyVMkPU7S6yd4vlWZsZBKtnoRgZMJILkFAQQQQAABBBBAAAEEEEAAAQQQQACB1SRA4GQ1rRZjRQABBBBAAAEEEEAAAQTWsQCBk3W8+EwdAQQQQAABBBBAIBUgcLJ4LxyStGHMsMk0dtSPSvrjko5akl6TVAqZxrOsgotVxCgKGJQd+LdQjCvpyRMOYNIQxziPs6ombysIbVgfVpXFwg0LSYebkqDGDxU84CuS/pOkL43x8K1JRZwXj3FPk6ZVgZNpPdMCQc9NglZlYyoLnFhVHwtYNa1sku3fgjZWleVDmS8SOGmyK2iDAAIIIIAAAggggAACCCCAAAIIIIDAKhYgcLKKF4+hI4AAAggggAACCCCAAALrSYDAyXpabeaKAAIIIIAAAgggUCJA4KR6a9wo6WjdDwgAACAASURBVJclfURSV5IFGl4u6RUNdlT23p6kfZJ+TdLzS+79s6TShB3Cz19V1TjeJel/SrKQRD8JheyU9CxJr5Z0cUF/Vc9qcuDfqmJYRQvr515JnqRHJfMrq7RRV6mjAWltk6dJek9J+OGFkt6R6+FHJL2lpNefkPSHtU8cNqh6l2xNra//Len25BarWPOTkl5SE9Yoc7N/k7WQ0h+VjDG7L3xJ50r6waQCTFE4pC4QVBY4yT7+HyT9pqRPJO/LdklmbPuwLJBi/b4uE35qsv+Kpnw69tcY24GmCCCAAAIIIIAAAggggAACCCCAAAIIIFAmQOCEvYEAAggggAACCCCAAAIIILAqBAicrIplYpAIIIAAAggggAACyytQdUh+2k9+vyR73pGCjq2iiFXcsMP3+csO6r9M0lzFgCxgYWGC68e4/wmSPl7R598l47FARfayQ/RWicQqM5RdZffuSUIaTy248d8kvUCSVZvIX+byBwVfL3uONbV/szO3NxbcZwEaW4t7Cj6rO/D/ySQYc1PBvVXzs+YWRvnnaW+spD8LvfyKJAsw5K+yMEJVkOfdSaDjeIPxVu0JC5v8lKR3SgpyfVnFGFvz368IZJSNvaqai/Vn1VxO5p5ne8ICT7aX8gGQomoj2dvrAif/Q9IbCt7TumBMVfip6r22EMtrG6wNTRBAAAEEEEAAAQQQQAABBBBAAAEEEEBghQkQOFlhC8JwEEAAAQQQQAABBBBAAAEEigUInLAzEEAAAQQQQAABBBCIQgdvP00OqylwckDSD0j6WImNBTl+q+Szqnvt39EsFGH/5a+qCg0tSXb4/jJJD5dkQYlHSvpVSR+oWL/HJZ/nwwVVz6oLnBRVCskOoapqSN29S9mK5yeho6cUdFIWWtok6fck/VDBPbaO3yvpUw0GZeGl95WERizw80uSFkr6sbV9jaRXlXxetlbfJ+mvC+6xQJCFSm4r6W8mCYb8TMHnVinHgiVWESV/VQVO3ivpxyQdKnlmVTim6vcFAicNNh9NEEAAAQQQQAABBBBAAAEEEEAAAQQQWG0CBE5W24oxXgQQQAABBBBAAAEEEEBgnQoQOFmnC8+0EUAAAQQQQAABBLICBE6K90NddYvnSfrzkq1Ud++LJb215N4nSrphilu0LDzyBUnfL+mrBc+qCpx8UJKN38IYZVdZyMXavzypZDPFKQ66+m5JVvGl6KoKulQFZCxk8TpJYc2AywJITUMrVZVWigInHUmvTyrY5IdWFRpJ235bSVDJ1tcqrhwumG9V4ORHk6o/ZUyzSaUdq/SSv6oq+xA4WY43hT4RQAABBBBAAAEEEEAAAQQQQAABBBA4wwIETs7wAvB4BBBAAAEEEEAAAQQQQACBZgIETpo50QoBBBBAAAEEEEBgTQsQOCleXqs4Yf+VBQ2sosXHS3ZG3b1VYZVpBE5cSbslPS2pOvEtJeMse1ZV4ORNkn5BUrfirai6/9WSXrsMb1RV1Y6qai42lKqwR5OATVWYoi58lFJYBZo3S3pRgU3R+HdJeqekpxe0t8o8f1Fj/NAkMPWYXDsLyDxL0k0F95cFTqruyXZTdn/V+hA4WYaXhS4RQAABBBBAAAEEEEAAAQQQQAABBBA40wIETs70CvB8BBBAAAEEEEAAAQQQQACBRgIEThox0QgBBBBAAAEEEEBgbQsQOCle35+Q9IcVS18VOPlBSW+b8N5JAidW7WKPpMdLsnFZ0MRCH3XXJIGTJoGRsjCDjafJ/XXjLvp8n6R3Sbqu4ENbR6tAMlfS8SZJvyfphwo+f0DSsyV9qGJQVaGIJtVG0q7HCWRcLukvJT28YFxN9lDVmL9H0nsL+h1nfEVcvyjp1ws+IHAyyY7nHgQQQAABBBBAAAEEEEAAAQQQQAABBFaxAIGTVbx4DB0BBBBAAAEEEEAAAQQQWE8CBE7W02ozVwQQQAABBBBAAIESAQInxTAvlPSOil1TFThZyr1NwgI2rHMkfW8ShrCxWIWMca6qqhRVFUrq5mZjOBNVKar2cZMx/4ikt5QA1oVGzk/2ylMK7n+VJLu/yVU2h6JARtX+a/KsqjZlgamywMn7JdnYj9Q8eJz5pV2dib20VD/uRwABBBBAAAEEEEAAAQQQQAABBBBAAIEaAQInbBEEEEAAAQQQQAABBBBAAIFVIUDgZFUsE4NEAAEEEEAAAQQQWF6BpR7Uz4+u6oB41cH0DZLeJOklBdOtq1Bht1Q9t+z+5QqNPFnSxyqWreq5dYGTvUmVkOdOEDLJDqmqqsRqC5xUVSipmmfWo2rO/ybpBZL2l6zpUr3SbscJZHybpA8s028NZVVoCJwsEzjdIoAAAggggAACCCCAAAIIIIAAAgggsN4ECJystxVnvggggAACCCCAAAIIIIDAKhUgcLJKF45hI4AAAggggAACCExTgMBJsWZdVYylhEYmudf+/e2pkv5E0sVT2ABrKXBypaS/knTFFFzKuniOpL8p+fBMBE6WszIRgZNl3Eh0jQACCCCAAAIIIIAAAggggAACCCCAAAISgRN2AQIIIIAAAggggAACCCCAwKoQIHCyKpaJQSKAAAIIIIAAAggsrwCBk2LflRY4eYSkP28YqviopA9J+rCkeUl/LOmRuWmupcCJVcX5g+V9TfQ7kl4paaHgOWcicPLdkv5umeZM4GSZYOkWAQQQQAABBBBAAAEEEEAAAQQQQAABBGIBAifsBAQQQAABBBBAAAEEEEAAgVUhQOBkVSwTg0QAAQQQQAABBBBYXgECJ8W+KylwMiPpDZJ+pmQr7Jf0dknvlfQFSXOZdmVhiLUSONkm6S2Snru8r4mqvKzizDslfXPBGMrCG0XDLXsXi549SZWcpRL9d0m/WtDJ+yXZ2I/UPGCc+aVd7ZT0DknXL9F2qXPnfgQQQAABBBBAAAEEEEAAAQQQQAABBBCYogCBkyli0hUCCCCAAAIIIIAAAggggMDyCRA4WT5bekYAAQQQQAABBBBYNQJrJXCyKzn0//QC+T+U9LJcEMOaVR3aX0mBkysl/VVJdROrcvFSSXeX7DirjPJuSZfmPl8rgZPHSPp7SeedhjfuR5NqMflHVYUi3iTpFyR1a8Zn/776K8l/+aZFa1U17ydL+tgyeBA4WQZUukQAAQQQQAABBBBAAAEEEEAAAQQQQGA9ChA4WY+rzpwRQAABBBBAAAEEEEAAgVUoQOBkFS4aQ0YAAQQQQAABBBCYtsBqCJw0qaBQVsnDvFZ74OR5kv68YOEPSPpeSZ+q2BRloZq1EDixf5O0INEbp/1SlPT3Z0m454Hc57PJGH6q4D4L+1hQ5XjNGLdIerOkFxW0K1qrqqoqP5Hs+WmzEDiZtij9IYAAAggggAACCCCAAAIIIIAAAgggsE4FCJys04Vn2ggggAACCCCAAAIIIIDAahMgcLLaVozxIoAAAggggAACCCyDwGoInHxQ0gskHa6Y/5MkfbTk89UeOLFQxW8VzK0qNJI2/25JVgUlf62FwMn2pOLIs5fhvSjq0gI+z5J0U8GHZWvUJBRk3V0r6W9LKrUUrdUGSVY95SUFY/m/kn5a0skpuxA4mTIo3SGAAAIIIIAAAggggAACCCCAAAIIILBeBQicrNeVZ94IIIAAAggggAACCCCAwCoTIHCyyhaM4SKAAAIIIIAAAggsh8BKCZx4kl4r6RcLJvl1Sc+V9PkSgBlJr5P0cyWfr/bAiZn8+gQuWyX9rqQXF9y7FgInVr3lfZKsOkj+Klvzuneoah/avbbHLOgR5jqqCoxYBZZfkrRQ8vBNkt4gqahCit1StlY/IuktBX1ayOWFkj5c8jyb46slPVXSFyR9SdKXJd0i6YikuZL7CJzU7R4+RwABBBBAAAEEEEAAAQQQmETA/lx8jaSnJD9eKckqe9plVUY/m/z59R8l/Zuk+yd5CPcggAACCKwsAQInK2s9GA0CCCCAAAIIIIAAAggggECJAIETtgYCCCCAAAIIIIAAAlopgRNbirIqEfaZBS5+RVI/t2YtST+YhACKggfWfLUHTqrWyEIAry9wsRDOy0uCKmay2gMnFpqw/WDzL7oscPGOCd/vb5P0gZJ73yPJgh75wy0W7vkjSc8ruM8Ox1iY5J2SgoL9ayEWW8Oyq2yt9kl6l6TrCm78f5JeKml/wWePkPTnkq4o+Kxsftb0TAROrIrNn0n6zoKx/n4SAJqfcJ25DQEEEEAAAQQQQAABBBBA4MwK7JX03yS9SNKOhkOxP2O/W9JvSvpqwTeEaNjNumy2K6kg/DZCO4P1t7CT/b2bfdMO+0Yc077sm6V8vKRT+2Yg9s13uBBYtwIETtbt0jNxBBBAAAEEEEAAAQQQQGB1CRA4WV3rxWgRQAABBBBAAAEElkVgJQVOqg762+T/l6TflnSPJAscXJIcTPjJGpnVHjh5jKS/l3RewTztoIVV3HizpEOSOpIeJ+nnJX1XhYtVwXiWpJsK2jxM0l9IemTBZ02CHDuTsMf1BfdP6x/TzcIOSDy94BlVYZomL9H5yfjtO6vmL/N+pqQbCj77niQcURR8svssIGEVZ9L9a4GPV5RUoMl2XzYfewdeWREqulHSayR9RNJJSXaI4luTwwxFa2vP/FFJf1yCdCYCJxuS/f2SgjF9RdKPJ2thgR8L0twm6a4mi0wbBBBAAAEEEEAAAQQQQACBMyZgfz61b5Jhf3dR9s1D6gZnf862P/Pan7XLKnXW9bFePrdvSvKcpNrp7UnAwiqcrufLTf6OxL7Bjf1dmn0DkZuXAYTAyTKg0uXaESBwsnbWkpkggAACCCCAAAIIIIAAAmtagMDJml5eJocAAggggAACCCDQTGAlBU6qQgTNZlPcarUHTqzKg4UAnr0UhIJ7n1gSnFgNgZOqcFLZejflsyCHfYfJXyy5wT6zQy1+7nM7MGPhnx9r+qCG7aoCNHuSkMtTG/ZV1eyvJFmwI1+9Jb3nTARO6tYiP5+yPT0FHrpAAAEEEEAAAQQQQAABBBCYgsDFyZ+dp/V3HFYV0yqHHp7C2NZaF3aW+1HJ32Gk35Tk/QROZJV17O91Xpws+FK/cUnVviFwstbeKuYzVQECJ1PlpDMEEEAAAQQQQAABBBBAAIHlEiBwslyy9IsAAggggAACCCCwigRWUuDE/o3JKiz80QR+9p0t/06SVeDIX6s9cGLz+XZJ757gO3+ai32nz3MKXH4wqRKS/2ilB07sO0++XtLLSvZJkyosdVusKtDyweRQglWJyV9WteRPJV1X94Dc5/slfVLS9xfcV3fw4cmS3irJDu1Metmzf1iSVQ0pu85E4MTG8t3Ju91kblZl5r1NGtIGAQQQQAABBBBAAAEEEEDgtAvY3zfYN9SwQ/jTvAidLNbclQRxfir3d0nrOXBi3yjEKqX+sqQdGbK6v3dZyl4lcLIUPe5d8wIETtb8EjNBBBBAAAEEEEAAAQQQQGBtCBA4WRvryCwQQAABBBBAAAEEliSwkgInNhH7x983SLJ/EG96WajiVZK+IOkjBTethcBJKzkoYEGLptfNSZWOQNLfFtz0O5JeKWkh99lKD5zsk/SuklDHtA4J1FXbsQDQP5csxGMkvXmM0ImFTX5S0s6kWkm+2yZzeryk/y3pkU03R6bdDUllky/V3HumAicWlvo/SfCkbnrTCBvVPYPPEUAAAQQQQAABBBBAAAEExhc4V5L9/Yx9o4DluH5B0hsl9Zej81XY51L/DL8Kp1w75LK/A23y9y61nZc0IHAyqRz3rQsBAifrYpmZJAIIIIAAAggggAACCCCw+gUInKz+NWQGCCCAAAIIIIAAAksWWGmBE5vQBkk/UfAdB4sme2MSNvmwJDt0//GCRmshcGLTstCJrddv5b4TY5HL2yT9iqTbJT0iqY5yaa6hVbP4T5LyQYOVHjj5Pkl/XbLzy9Z63BfFS/zsgEbRVRbWSdteKOnXkkooVc/+B0n2jM8ma/v2gsZNDz6UfffSsucflfQmSb8vyX5edy31sMpSDnZcmRxMqvsuuK+W9Nq6ifA5AggggAACCCCAAAIIIIDAaRWYkfS65BtpVP0Z1SqVvDP5hiJWrdWuzZKuTr4xyfMrRm1VSH9A0sdO68xW7sOW+mf4lTuzyUe2lL+XmPSpBE4mleO+dSFA4GRdLDOTRAABBBBAAAEEEEAAAQRWvwCBk9W/hswAAQQQQAABBBBAYMkCKzFwkk7KKht8r6RnSfrmJGRhB+MtZGJVGf5J0mcy372y7B9x10rgJHWxShjPkfSdSUWLiyVZlZdPSfqApL+UZFUzwuSGbZLeIum5Bbvl55LQQdrWmqzkwImFkSwk8ZKSnT/NChdPk/QeSVsKnvVJSXbQ5baKN9CV9E2Snifp6ZIel7S1PfuvyTpZP+l3Xy17F61qj312T8O33d6bb5V0vaTLM8+12z8h6dOS/jEZw4mGfVqzpR5WWerBDqt+ZL8XPDupHmP7Pp3TVyW9X5IFzw6NMSeaIoAAAggggAACCCCAAAIILL+AVQl9d8mfr+3p9mfvV0i6tebP2M9MqpjY31sUXdP6JhTLL7L8T1jqn+GXf4Sn/wlL/XuJSUZM4GQSNe5ZNwIETtbNUjNRBBBAAAEEEEAAAQQQQGB1CxA4Wd3rx+gRQAABBBBAAAEEEEAAgTUkUHbwwYIU9tmRNTRXpoIAAggggAACCCCAAAIIILA+BLYnFSutwmrRZVVN7JthHG7I8WRJb5WUfhOC7G1W5cS+UcFNDftay80InCxeXQIna3nHM7dVKUDgZFUuG4NGAAEEEEAAAQQQQAABBNafAIGT9bfmzBgBBBBAAAEEEEAAAQQQWKECvyjp1wvGZodvXppUsVmhQ2dYCCCAAAIIIIAAAggggAACCBQK1FUPfZGkr49hZ+eTf0bSb5fcU1TJta77bKXQR0p6VHKDVdn9XFJl9725Krt1fY77+YykxydVPb8lMwarVPpBSX8h6cuSgoYdTzNw0pF0dVJJ9TpJD02q46ZDsSq7toZW0fWjE1RUzU/JKsZaFRur3PrUTHVfa2fP+lJSwTVf+biOZj0HTlpJtdjvl3RtphpuVSXpOs9xPp/2/k6fbb8fXCDJqig9saDSr1WE/qykbySVca2K8L2ZqtDjzIG2yyBA4GQZUOkSAQQQQAABBBBAAAEEEEBg+gIETqZvSo8IIIAAAggggAACCCCAwDoUeIKk300OPnw6+YdsOwRxi6QTkuZqTOwf3t+QHJrJN/2fkuygiL8OXZkyAggggAACCCCAAAIIIIDA6hXwJL1Wkn2DhaLrxyW9ZYLD3/skvSs5QJ/v992SflTS8QZseyW9WtJzJW1p0P4LkuzP6H8jaaFBe2tSFnJ4oaR3SLLz1hY0sQDNNTV9/oOkn5f01YJ2GyS9SdJLGo4r2ywdS/5WCymYzaskPXyMfu3vQ35D0p+M4WTdm4WFfV4j6bsaPu/GZHwfLgnjlAVv6rq3fWF7d6mX/X3Rx0s6mdYzqsZo4Z1vTb7BSd3+sn7qPPPPOl37u2iO9v7aXnnxGItkART7PeJXJd0+xn00XSYBAifLBEu3CCCAAAIIIIAAAggggAAC0xUgcDJdT3pDAAEEEEAAAQQQQAABBNapwOMkfaDkgIr9Y/azJX2owubJkt4q6eKCNmUHP9YpNdNGAAEEEEAAAQQQQAABBBBYJQLnJ6GKpxSM95OSni/ptgnmYhU3XifpMZL+Q9LNSQjDvunD/ZK6NX1akMIOyv+WpB0TPP89kl6WfNOJuturDuRb1ZJxx2EVV35S0r/nHjztwIn190pJ/6NughWf/37Sx8kGfdg34vhZSb/cMPyT79Iqxtp/+Wet58CJraFV/LF1bBKoypqWeebdT9f+zj/3SZL+KFdpp8E2GzSx3zMs8PaxcW6i7fQFCJxM35QeEUAAAQQQQAABBBBAAAEElkGAwMkyoNIlAggggAACCCCAAAIIILD+BCwo8k5J31wydQuj2GEY+06RabUTOyBzThJGeWnJP5Iv5QDO+lsFZowAAggggAACCCCAAAIIILCSBCwQ8veSzisY1B8moY26iqDTno8FG16ehBOW0rf9ef2HJX2lppOyA/kvSipy/MEEYQALvFglk8OZZ08zcGJnwH8mqbqyFCO718IOFuypqtpqASALRrx+iQ/7BUlvlNTP9LNeAyebksovVp1m0uv/k/RLBSGebH+na39nn3mFpD8tqXA0zlybvsPj9EnbMQUInIwJRnMEEEAAAQQQQAABBBBAAIEzI0Dg5My481QEEEAAAQQQQAABBBBAYI0JeJL+f/buBFi+rK4P+FegQIKgQFxwCWqJiFEGVAQBAVEGYxAYhn0ZXCaIiDKICygBWQUjICAoMKIIwxJn1EEgMCxCWGRV0SJIaaJTiYJQQEVCEANM6kfd1rbt5bzu233v7ffpKkrhnXvP737Oee/965z7feeRSepFhj4/9WLAL2x4MaPP/tyLAAECBAgQIECAAAECBAj0JXC3JC9ecbMKfTylr44a79NnkKK6fH2S79tw0smqF/L/c/fC/LKTTlse59wkvzbXsM/AyfW7casX+3f9bPpDGjUmddLNNsGbxdrqhNkK8lw894XTGDgp05ofdQLIrp/zkjwtyWUrbnSo+T3rvoI0v9x93+36bHX9UMG3Pmo/insInBzFMHoIAgQIECBAgAABAgQIHL+AwMnxj7EnJECAAAECBAgQIECAwIEErpPk+T38hcVZufWCRP3F0r89UP26IUCAAAECBAgQIECAAAECfQo8bM1JIndP8pI+O2u4182SXJBkVcjjN5P8YndqSZ2S8flJzkzyk0lutOL+z+xO8fj4iq+veiF/vnmdhvqoLsBS96mX6s9K8tg1tS6+KN9X4GTdH9S4NMmjk9QJKx/tHqD6rfWQOl2kgiPLPmX46hVfu243D85Y8vWPdKee1FpLrY3Uu+lfmeSB3ek4y25Ztf3gXH2nMXCyLjD07u6PpbyuO7mk5tqtkzwmybIxqBN87pLkPQPP71n3q05Nms2VFyX5wNwpN/U9fPPuj8Qs+x5+f5I7Jnl7w88PTfYgIHCyB1S3JECAAAECBAgQIECAAIH+BQRO+jd1RwIECBAgQIAAAQIECJxigW/q/vJjvcSyy+eS7gWKP9/lJq4lQIAAAQIECBAgQIAAAQIDCVRwoV5ir9DJsk+9BP7mA9a27mSEOhnjwUmeN/ei+nxpX5bkGUnusKTeZadqzDfbFDh5ThfWqBfmFz8V1LgwyVWXfK1OV6l7/80Kw1VBi1d11314xXVf2oVybrXw9XrO+yepF/qXnXbxVd3XbrzkvnVdBWQWP5vCLT+c5JVL+rtSFyBYNbdqnF66pL9VY1EhjDqN5317mI+1PvSmFfd9RPc90me360zrtJnv7wJVi33WaTa/vuKPqNT3cQWiPn0C01nTvuf3Od336WIpD+hOyVl1Esu656vvlcetOcWlz/FxrwUBgRNTggABAgQIECBAgAABAgQmISBwMolhUiQBAgQIECBAgAABAgSmJPCFSc7rXsS4xgkLr78W+tQkz+7+0uQJL9ecAAECBAgQIECAAAECBAiMQmDTiRuHDpzcIsmLk1xriU69cP6EFWGTWfN1L6zXSS33S/J3S+69LnCyKeiwLiSz6dptAyf1CJ+X5CuSfF2Sb0jyLd0JIz+x4hnrms9N8qQk9eL/4mdVsGJVuKWuf3wXKqmTZpZ91gVcntKFeP5h4cLTEDhZ53J2kt9e89PhTkkuWvL1deGmQ8/vVfP6vknqhKJ1nzr55twkf9j958+S/EWSCl+tmmej+GF6zEUInBzz6Ho2AgQIECBAgAABAgQIHJGAwMkRDaZHIUCAAAECBAgQIECAwLgE6sWQGySpv2b5bUm+JMlNFkqsv55Zm9v1VyZf1214f2Jcj6EaAgQIECBAgAABAgQIECBwYoExBU42nfpwjyR/ueEJ673oelm9/kDE4uf9Se6Y5O1Lvrbuhfx1J0fMblWneFT4Ylmf35vkXSvq3iVwcuLB7i5Y1WedjlH/WTx94jZJ6oTXk3jO2v6rJE9O8rVJ3tmdTjILEHw0yWLYpK47DYGT2ye5eInpphNx6pJ1AaBbJvmvI5jfq+ZYBbDqa69JYl1t2+/gAa4TOBkAXZcECBAgQIAAAQIECBAgcHIBgZOTm7mCAAECBAgQIECAAAECBAgQIECAAAECBAgQIECAAAECawTGFDj510men+S7l9T7892L6p9uGM3rJqnTTM5Y0vbHk9TJGoufdYGTOyR56YZ+112/7pSYQwVOapy/Mck9k9wnybKTXp+V5MFLggCrwjQVGqj7fahhTE7S5NgDJ/Xu/iO7/yy6PDPJQ5L8/RqwdafUjGV+n5PkeWueoU4Oru+pl3VhrI8sCTqdZM5ou2cBgZM9A7s9AQIECBAgQIAAAQIECPQjIHDSj6O7ECBAgAABAgQIECBAgAABAgQIECBAgAABAgQIECBAoBMYU+Dkm5P8XpJrLRmdu3chkpaBu2qSZ3TBisX2q17o3zYwMrv/3ZK8eEVxhw6c1LvhX5Dk67vTXL+j+7/lsu6zLHCyLtywKqDSMkbr2hx74KROfXlqdxLPosMjktSJOps+q4JKFaZ66JKTYw49v6+f5MIk19n0IN3X62Th1yZ5RZK3JKnTb3xGJCBwMqLBUAoBAgQIECBAgAABAgQIrBYQODE7CBAgQIAAAQIECBAgQIAAAQIECBAgQIAAAQIECBAg0KvAmAInt0lyyYqnWxfaWLzk8t1L+3Uyx+Ln5V0QZfGF9l1DDjdL8qYtau/rhJMrJLlxkrsmuW2SOuXlpJ9lYYV14Z2TnDpzklp2HYuT9DVru278WkMgrf1eM8kF3Ti1XtPa7vwkD0ryfxcu2NX0pPP7Skke153W0lr7fLsKnzw3ycVJPr7NDVzTr4DASb+e7kaAAAECqd/obwAAIABJREFUBAgQIECAAAECexIQONkTrNsSIECAAAECBAgQIECAAAECBAgQIECAAAECBAgQIHCaBVaFHsrk3t3L8Yfw2fWl+PkaTxrk2LXvk76QP6v1pHUujkO92H+nJBWu+cYdB2lZsGJdOKLvIMas/F3HYhuGQwZOvrT7nrrVNoVuuOZVScrvwwvtdjXdZn5/dZJfSXLmDs9ZJ588OslFST65w31cuqOAwMmOgC4nQIAAAQIECBAgQIAAgcMICJwcxlkvBAgQIECAAAECBAgQIECAAAECBAgQIECAAAECBAicKoFzkjxvxRP/TJI6yeIQn11fip+v8aRBjl373uaF/Kr3pHXOP2OdPvLEJD/c0+AInCyH7DtYU6fPvCTJGT2N2/xtxhQ4qbqunaROzjlrx2et4MpPJ/nYjvdx+ZYCAidbwrmMAAECBAgQIECAAAECBA4rIHByWG+9ESBAgAABAgQIECBAgAABAgQIECBAgAABAgQIECBwKgRukeQNK570+Ul+ZIcXve+e5Hu6F+zfkuSja0R3DX3M3/qkQY5d+z504OQKSR6VpAJBmz6XJnl9kkuSvDnJ9yd55JKLBE6WS/YdOKkQxguT3HTTwG3x9bEFTuoRaq7eMsl5SW63xTPNLnlokicl+dQO93DplgICJ1vCuYwAAQIECBAgQIAAAQIEDisgcHJYb70RIECAAAECBAgQIECAAAECBAgQIECAAAECBAgQIHAqBNa9AP/uJHdL8r4tJK7cnW7wQ3PXvjbJRUlekeR/JvnM3NfWBV9u3oUlWsq4fJLHJHnYksYvT3KfJcGXqQVOvjXJ7ya51gqQlyV5URc0+cCC86owzrJgRZ2i8ozObLGrZyV5cJJPtAzKCdrsOhYn6Oofm64LDPUdOLlmkguS3HZJoX33NetiV9NtA1Xzj1iZhS9Ocvskd03ynSccqPcmuUuS95zwOs17EBA46QHRLQgQIECAAAECBAgQIEBg/wICJ/s31gMBAgQIECBAgAABAgQIECBAgAABAgQIECBAgAABAqdOYFkwZB7hfknOT3LZCWWun+TFSa635LplQZZqf2GS6yxpXyelvKSx/3UhiWcmeUiSv1+411Av5J/0JJYquwI1dUJJXbv4+ViSB3QnaMyHeWbt1oVxloUdPrc7VaLuufjZ9fSbVcO561g0TpN/1uyQgZPP776f7ryk0Dq1pv5z0u+1Tc+8q2kfgZPFGq+S5AZJbt2FT+oUlE2fe3dhnU3tfL1nAYGTnkHdjgABAgQIECBAgAABAgT2IyBwsh9XdyVAgAABAgQIECBAgAABAgQIECBAgAABAgQIECBA4NQL3Kk7eWQZxNu6Ey7+/ARKV0ryuC7cseyyZadjfGn3Mvmtllzw813A4tMNNVy3C6ecsaTt/ZNU34ufoV7I3yZwcvUkFfb490ue42lJfirJJ1c4rQsXrTpdo06KefyS+70lyT2TXLphTOrkml/qTsn5o+6Eiv+R5G+S/N2ScMWuY9EwRf5Fk0MGTq6Y5And6TCLhYw1xLOPwMnis1cA5SZJzktyuxWDuK8TYLaZM6fqGoGTUzXcHpYAAQIECBAgQIAAAQLTFRA4me7YqZwAAQIECBAgQIAAAQIECBAgQIAAAQIECBAgQIAAgVELfFGS5yS5/Yoq62sPTfKRhqeod5PvkeRXk9RpI8s+Zyf57YUvrHsRv0Ivdc+/3NB/9X1ukmcvaff+JN+b5F1LvrZryGHbF/K3CZxcuzvB5KZLnmPTC/nrTtdYde1tklyywv3MJK/eMCYPTvLkJW3qNJa6/q0LX9t1LBqm6L9ocsjASXW+6hnfm+QuXShnm+dYdc2upieZ3/U9eLUkFSD76iT/NskNk/ybJD+24vtvvu6vSvKiJDfeYn73aeZecwICJ6YDAQIECBAgQIAAAQIECExCQOBkEsOkSAIECBAgQIAAAQIECBAgQIAAAQIECBAgQIAAAQIEpilw9y6osSok8jtJfiJJnU6x6lMnm9SpF7+Y5BorGr00yX9I8sElX6/Ay8UrrqtwRp0M8ak1/V8vya+veFn9N5I8MMnHl1x/yBfy57vfJnDyNUlenOSblzzHppNgKuBx4Yog0KrAybqTZ5adVDNfVp3G8mtJzlpS62uSnJOkgkDzn13HYpvvvkMHTiqE8VtJar4ufjbN8+9M8sQkdeJQy4kxdf9dTU8SOFkXUPqZJL+QZN1JRdfsTjq67RKbur7muM+BBQRODgyuOwIECBAgQIAAAQIECBDYTkDgZDs3VxEgQIAAAQIECBAgQIAAAQIECBAgQIAAAQIECBAgQKBB4Crdy+APWNO2Tjh5anc6yX9P8okk9S7yFyS5SZIHJVn2ovjslnWqxX3WhErWnbRS19ZpGc9bETr5siTPSHKHJfXXtXdec1LHIV/Iny/vYUkev6TeOoWlAkB/seRr617If3d3EkydlLH4+YYk568I41TbVYGTyyf5qRV1rhuTy3XBojrpZtnnIUmekuSyhS/erQvULF6z6kSUhqm9scmhAycVzKrgRZ34sfi5NMkPJ3nlEps6OeTpXVBn8boK7twxyduX3POQ8/taSX4zyXeteLb7JnnDmhG5dZIXJKn7LH7qe7sCaz4HFhA4OTC47ggQIECAAAECBAgQIEBgOwGBk+3cXEWAAAECBAgQIECAAAECBAgQIECAAAECBAgQIECAAIFGgXUnhDTeYm2zX+7CCxVUWfWpl8qfv+IUjrqmXmavE1QqVFGnnXx+kjq54yeT3GjFTZ+U5GeTfHLF1w/5Qv58Cav6rTYVrvmVLnTwtUk+L8lbk1yxO+mlvr7s8+YkD0/ypu4kiS/uQj4PXXPqTN2nwh/V5h+W3PS6SV6S5IwlX6sgSJ10UrX+VVdvnYryo0kqvLTsxJwau7skec+S+60Lf9Q4PqoLOn15kq/uwgvrTsxombfr+my5flObZSfB3KIL1iwLVlSwq07zqe+Dv01SoZ/63qyA0j1WdDaWE3wqm1BBml9aUefs2S5I8oEkn0lyhSRfkuTsbt5fe8m1q07E2WTv6z0ICJz0gOgWBAgQIECAAAECBAgQILB/AYGT/RvrgQABAgQIECBAgAABAgQIECBAgAABAgQIECBAgACBUy+wr9DJxUl+qHuBfh1yvXxep1/UC/d9fFr6HSpwcps1p64sPvv8CSR3SnJRHzhz91gWiph9ud43r6BDnVayLEBy0lLOS/K0JSd41H2un+TCJNdpuOm6mhsu/8cmQwROap5XeOZnTlLoirZ1Kkqd4PPOFV8/9Pz+wi6EdFYPzza7RZ2MVCGVxRNxeuzCrVYJCJyYGwQIECBAgAABAgQIECAwCQGBk0kMkyIJECBAgAABAgQIECBAgAABAgQIECBAgAABAgQIEJi+wNcleWp3ckgfT/PyJD+SpF6Mb/lcJcnjkjyopfGaNpckeWCSP99wn0O/kD8rp05yeGGSmzY85/wJJFdL8vQk5zRct9jkg0muvCQ4UidI3DPJh1bcs68g0DO7U24+vqKfOrHm/C5AsenxKphybpL/vanhhq8PETipkur0mQrN1Kk+237qhJn7J3nRmjDGEPO7z+DapjmzrZ3rGgUEThqhNCNAgAABAgQIECBAgACBYQUETob11zsBAgQIECBAgAABAgQIECBAgAABAgQIECBAgAABAqdK4BpdMOABO5xqUS/D18viv5DkIyfUu1IXJnh0kqrlpJ/nJvnZJB9ouHCIF/KrrMt3xo9vqHHxNI9tXugvkzo5pvqrEzHmP+9Pcsckb19TS43J/bow0DYnnVRIpsak5sW6z6rxWLzmVUmq7Ycb/NY1GSpwUjXVaSBPSlIneJz0U99TP5rkxUk+s+bioeZ3nVLz5CS3O+mDzbWvuVr/WRVQ2uHWLm0VEDhpldKOAAECBAgQIECAAAECBAYVEDgZlF/nBAgQIECAAAECBAgQIECAAAECBAgQIECAAAECBAicPoF6z7hOO/nJLqDQGjKoQMHvdC+b/8makxdaRL8yyUOS3Lcx+PKOJE9M8rIkn2zpoAstvGBJ23cnuVuS9224z7rAws2TvHnN9WVap7lUcGDdZ1m4ok5IqZNPztpwbdVfwZ2LknwqyWOSPGzJNfW/PyrJp9fcr+bEDbt2rUGCGpMKury063/TsFSwpU63efiGMW8dn039DRk4qdrqec9O8ogk191UbPf1OtHk55P8aUP7oQInVVqdVvR93fxufba67o3dnH3dhjBNw+NrsquAwMmugq4nQIAAAQIECBAgQIAAgYMICJwchFknBAgQIECAAAECBAgQIECAAAECBAgQIECAAAECBAgQWCZw9SQ3TXLLJN+S5Iy5k0fqpIV6+f+dSd6U5K1JPtgz46z/70nyTUlu0t2/+q5AQ4U6XpnkjxpDDfPlDflCftVxuSQ3TnL3JN/eBTrqf6+gyHuTvCFJBU7qvy+eZDF/7bfOuVTbP0hSwYR6ef8Tcw98+yQXLxmftyW5R5K/bBi76rcCBLdN8h3dfKgATH0uTfKebh5sOyazsNM9k3zX3HP1ce/Fxxs6cDKr58rdPDize97577Eaz5rbr0/yiiT/6wRBrqHndz3fFZPcoJsvNde/ZiFcU89Wz/iWJK9ZMdcbpqUm+xAQONmHqnsSIECAAAECBAgQIECAQO8CAie9k7ohAQIECBAgQIAAAQIECBAgQIAAAQIECBAgQIAAAQIECBAgQIAAgZUCAicmBwECBAgQIECAAAECBAhMQkDgZBLDpEgCBAgQIECAAAECBAgQIECAAAECBAgQIECAAAECBAgQIECAAIEjERA4OZKB9BgECBAgQIAAAQIECBA4dgGBk2MfYc9HgAABAgQIECBAgAABAgQIECBAgAABAgQIECBAgAABAgQIECAwJgGBkzGNhloIECBAgAABAgQIECBAYKWAwInJQYAAAQIECBAgQIAAAQIECBAgQIAAAQIECBAgQIAAAQIECBAgQOBwAgInh7PWEwECBAgQIECAAAECBAjsICBwsgOeSwkQIECAAAECBAgQIECAAAECBAgQIECAAAECBAgQIECAAAECBAicUEDg5IRgmhMgQIAAAQIECBAgQIDAMAICJ8O465UAAQIECBAgQIAAAQIECBAgQIAAAQIECBAgQIAAAQIECBAgQOB0CgicnM5x99QECBAgQIAAAQIECBCYnIDAyeSGTMEECBAgQIAAAQIECBAgQIAAAQIECBAgQIAAAQIECBAgQIAAAQITFhA4mfDgKZ0AAQIECBAgQIAAAQKnSUDg5DSNtmclQIAAAQIECBAgQIAAAQIECBAgQIAAAQIECBAgQIAAAQIECBAYWkDgZOgR0D8BAgQIECBAgAABAgQINAkInDQxaUSAAAECBAgQIECAAAECBAgQIECAAAECBAgQIECAAAECBAgQIECgFwGBk14Y3YQAAQIECBAgQIAAAQIE9i0gcLJvYfcnQIAAAQIECBAgQIAAAQIECBAgQIAAAQIECBAgQIAAAQIECBAg8E8CAidmAwECBAgQIECAAAECBAhMQkDgZBLDpEgCBAgQIECAAAECBAgQIECAAAECBAgQIECAAAECBAgQIECAAIEjERA4OZKB9BgECBAgQIAAAQIECBA4dgGBk2MfYc9HgAABAgQIECBAgAABAgQIECBAgAABAgQIECBAgAABAgQIECAwJgGBkzGNhloIECBAgAABAgQIECBAYKWAwInJQYAAAQIECBAgQIAAAQIECBAgQIAAAQIECBAgQIAAAQIECBAgQOBwAgInh7PWEwECBAgQIECAAAECBAjsICBwsgOeSwkQIECAAAECBAgQIECAAAECBAgQIECAAAECBAgQIECAAAECBAicUEDg5IRgmhMgQIAAAQIECBAgQIDAMAICJ8O465UAAQIECBAgQIAAAQIECBAgQIAAAQIECBAgQIAAAQIECBAgQOB0CgicnM5x99QECBAgQIAAAQIECBCYnIDAyeSGTMEECBAgQIAAAQIECBAgQIAAAQIECBAgQIAAAQIECBAgQIAAAQITFhA4mfDgKZ0AAQIECBAgQIAAAQKnSUDg5DSNtmclQIAAAQIECBAgQIAAAQIECBAgQIAAAQIECBAgQIAAAQIECBAYWkDgZOgR0D8BAgQIECBAgAABAgQINAkInDQxaUSAAAECBAgQIECAAAECBAgQIECAAAECBAgQIECAAAECBAgQIECgFwGBk14Y3YQAAQIECBAgQIAAAQIE9i0gcLJvYfcnQIAAAQIECBAgQIAAAQIECBAgQIAAAQIECBAgQIAAAQIECBAg8E8CAidmAwECBAgQIECAAAECBAhMQkDgZBLDpEgCBAgQIECAAAECBAgQIECAAAECBAgQIECAAAECBAgQIECAAIEjERA4OZKB9BgECBAgQIAAAQIECBA4dgGBk2MfYc9HgAABAgQIECBAgAABAgQIECBAgAABAgQIECBAgAABAgQIECAwJgGBkzGNhloIECBAgAABAgQIECBAYKWAwInJQYAAAQIECBAgQIAAAQIECBAgQIAAAQIECBAgQIAAAQIECBAgQOBwAgInh7PWEwECBAgQIECAAAECBAjsICBwsgOeSwkQIECAAAECBAgQIECAAAECBAgQIECAAAECBAgQIECAwAEF7nyvHzizurvwgudecsBudUWAQM8CAic9g7odAQIECBAgQIAAAQIECOxHQOBkP67uSoAAAQIECBAgQIAAAQIECBAgQIAAAQIECBAgQIAAAQIE+hY4+57nvrLuedELz//uvu/tfgQIHE5A4ORw1noiQIAAAQIECBAgQIAAgR0EBE52wHMpAQIECBAgQIAAAQIECBAgQIAAAQIECBAgQIAAAQIECBA4kMBd7n3ubS67LJ892eRzPidn/tYLzn/1gbrWDQECPQsInPQM6nYECBAgQIAAAQIECBAgsB8BgZP9uLorAQIECBAgQIAAAQIECBAgQIAAAQIECBAgQIAAAQIECBDoU+DO9zr3vySZnWzyygsvOP/f9Xl/9yJA4HACAieHs9YTAQIECBAgQIAAAQIECOwgIHCyA55LCRAgQIAAAQIECBAgQIAAAQIECBAgQIAAAQIECBAgQIDAAQTmTzeZdeeUkwPA64LAngQETvYE67YECBAgQIAAAQIECBAg0K+AwEm/nu5GgAABAgQIECBAgAABAgQIECBAgAABAgQIECBAgAABAgT6Flg43WR2e6ec9A3tfgQOJCBwciBo3RAgQIAAAQIECBAgQIDAbgICJ7v5uZoAAQIECBAgQIAAAQIECBAgQIAAAQIECBAgQIAAAQIECOxTYNnpJrP+nHKyT3n3JrA/AYGT/dm6MwECBAgQIECAAAECBAj0KCBw0iOmWxEgQIAAAQIECBAgQIAAAQIECBAgQIAAAQIECBAgQIAAgZ4FVpxuMuvFKSc9e7sdgUMICJwcQlkfBAgQIECAAAECBAgQILCzgMDJzoRuQIAAAQIECBAgQIAAAQIECBAgQIAAAQIECBAgQIAAAQIE9iKw7nSTWYdOOdkLvZsS2KuAwMleed2cAAECBAgQIECAAAECBPoSEDjpS9J9CBAgQIAAAQIECBAgQIAAAQIECBAgQIAAAQIECBAgQIBAvwIbTjeZdeaUk37Z3Y3A3gUETvZOrAMCBAgQIECAAAECBAgQ6ENA4KQPRfcgQIAAAQIECBAgQIAAAQIECBAgQIAAAQIECBAgQIAAAQL9CrScbjLr0Skn/dq7G4F9Cwic7FvY/QkQIECAAAECBAgQIECgFwGBk14Y3YQAAQIECBAgQIAAAQIECBAgQIAAAQIECBAgQIAAAQIECPQq0Hi6yaxPp5z0qu9mBPYrIHCyX193J0CAAAECBAgQIECAAIGeBAROeoJ0GwIECBAgQIAAAQIECBAgQIAAAQIECBAgQIAAAQIECBAg0JPASU43mXXplJOe8N2GwAEEBE4OgKwLAgQIECBAgAABAgQIENhdQOBkd0N3IECAAAECBAgQIECAAAECBAgQIECAAAECBAgQIECAAAECfQqc8HSTWddOOelzENyLwB4FBE72iOvWBAgQIECAAAECBAgQINCfgMBJf5buRIAAAQIECBAgQIAAAQIECBAgQIAAAQIECBAgQIAAAQIEdhXY5nSTWZ9OOdlV3/UEDiMgcHIYZ70QIECAAAECBAgQIECAwI4CAic7ArqcAAECBAgQIECAAAECBAgQIECAAAECBAgQIECAAAECBAj0KLDl6SazCpxy0uNYuBWBfQkInOxL1n0JECBAgAABAgQIECBAoFcBgZNeOd2MAAECBAgQIECAAAECBAgQIECAAAECBAgQIECAAAECBAhsLbDL6SazTp1ysjW/CwkcTEDg5GDUOiJAgAABAgQIECBAgACBXQQETnbRcy0BAgQIECBAgAABAgQIECBAgAABAgQIECBAgAABAgQIEOhPYMfTTWaFOOWkvyFxJwJ7ERA42QurmxIgQIAAAQIECBAgQIBA3wICJ32Luh8BAgQIECBAgAABAgQIECBAgAABAgQIECBAgAABAgQIEDi5QB+nm8x6dcrJyf1dQeCQAgInh9TWFwECBAgQIECAAAECBAhsLSBwsjWdCwkQIECAAAECBAgQIECAAAECBAgQIECAAAECBAgQIECAQG8CPZ1uMqvHKSe9jYwbEehfQOCkf1N3JECAAAECBAgQIECAAIE9CAic7AHVLQkQIECAAAECBAgQIECAAAECBAgQIECAAAECBAgQIECAwAkE+jzdZNatU05OMACaEjiwgMDJgcF1R4AAAQIECBAgQIAAAQLbCQicbOfmKgIECBAgQIAAAQIECBAgQIAAAQIECBAgQIAAAQIECBAg0JdAz6ebzMpyyklfA+Q+BHoWEDjpGdTtCBAgQIAAAQIECBAgQGA/AgIn+3F1VwIECBAgQIAAAQIECBAgQIAAAQIECBAgQIAAAQIECBAg0CKwj9NNZv065aRlBLQhcHgBgZPDm+uRAAECBAgQIECAAAECBLYQEDjZAs0lBAgQIECAAAECBAgQIECAAAECBAgQIECAAAECBAgQIECgJ4E9nW4yq84pJz2Nk9sQ6FNA4KRPTfciQIAAAQIECBAgQIAAgb0JCJzsjdaNCRAgQIAAAQIECBAgQIAAAQIECBAgQIAAAQIECBAgQIDAWoF9nm4y69gpJyYhgfEJCJyMb0xURIAAAQIECBAgQIAAAQJLBAROTAsCBAgQIECAAAECBAgQIECAAAECBAgQIECAAAECBAgQIDCMwJ5PN5k9lFNOhhlevRJYKSBwYnIQIECAAAECBAgQIECAwCQEBE4mMUyKJECAAAECBAgQIECAAAECBAgQIECAAAECBAgQIECAAIEjEzjE6SYzMqecHNnk8TiTFxA4mfwQegACBAgQIECAAAECBAicDgGBk9Mxzp6SAAECBAgQIECAAAECBAgQIECAAAECBAgQIECAAAECBMYlcKDTTWYP7ZSTcQ2/ak65gMDJKZ8AHp8AAQIECBAgQIAAAQJTERA4mcpIqZMAAQIECBAgQIAAAQIECBAgQIAAAQIECBAgQIAAAQIEjkXgkKebzMyccnIss8dzHIOAwMkxjKJnIECAAAECBAgQIECAwCkQEDg5BYPsEQkQIECAAAECBAgQIECAAAECBAgQIECAAAECBAgQIEBgVAIHPt1k9uxOORnVLFDMaRYQODnNo+/ZCRAgQIAAAQIECBAgMCEBgZMJDZZSCRAgQIAAAQIECBAgQIAAAQIECBAgQIAAAQIECBAgQGDyAkOcbjJDc8rJ5KePBzgSAYGTIxlIj0GAAAECBAgQIECAAIFjFxA4OfYR9nwECBAgQIAAAQIECBAgQIAAAQIECBAgQIAAAQIECBAgMCaBgU43mRE45WRMk0Etp1ZA4OTUDr0HJ0CAAAECBAgQIECAwLQEBE6mNV6qJUCAAAECBAgQIECAAAECBAgQIECAAAECBAgQIECAAIHpCgx5uslMzSkn050/Kj8eAYGT4xlLT0KAAAECBAgQIECAAIGjFhA4Oerh9XAECBAgQIAAAQIECBAgQIAAAQIECBAgQIAAAQIECBAgMCKBgU83mUk45WREc0Ipp1NA4OR0jrunJkCAAAECBAgQIECAwOQEBE4mN2QKJkCAAAECBAgQIECAAAECBAgQIECAAAECBAgQIECAAIEJCtz5Xj9w5mW53I22Lf1zksfOX3tZ8vDt7/WZd1x4wXMv2fZ61xEgsJuAwMlufq4mQIAAAQIECBAgQIAAgQMJCJwcCFo3BAgQIECAAAECBAgQIECAAAECBAgQIECAAAECBAgQIEBgBwH7+zvguZTAyAQETkY2IMohQIAAAQIECBAgQIAAgeUCFqTMDA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5k5nPAAAgAElEQVQ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BzLnjwAACAASURBV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QIAAAQIECBAgQIAAAQIECBAgQIAAAQIEmgTs7zcxaURgEgICJ5MYJkUSIECAAAECBAgQIECAgAUpc4AAAQIECBAgQIAAAQIECBAgQIAAAQIECBAgQIAAAQIECIxfwP7++MdIhQRaBQROWqW0I0CAAAECBAgQIECAAIFBBSxIDcqvcwIECBAgQIAAAQIECBAgQIAAAQIECBAgQIAAAQIECBAg0CRgf7+JSSMCkxAQOJnEMCmSAAECBAgQIECAAAECBCxImQMECBAgQIAAAQIECBAgQIAAAQIECBAgQIAAAQIECBAgQGD8Avb3xz9GKiTQKiBw0iqlHQECBAgQIECAAAECBAgMKmBBalB+nRMgQIAAAQIECBAgQIAAAQIECBAgQIAAAQIECBAgQIAAgSYB+/tNTBoRmISAwMkkhkmRBAgQIECAAAECBAgQIGBByhwgQIAAAQIECBAgQIAAAQIECBAgQIAAAQIECBAgQIAAAQLjF7C/P/4xUiGBVgGBk1Yp7QgQIECAAAECBAgQIEBgUAELUoPy65wAAQIECBAgQIAAAQIECBAgQIAAAQIECBAgQIAAAQIECDQJ2N9vYtKIwCQEBE4mMUyKJECAAAECBAgQIECAAAELUuYAAQIECBAgQIAAAQIECBAgQIAAAQIECBAgQIAAAQIECBAYv4D9/fGPkQoJtAoInLRKaUeAAAECBAgQIECAAAECgwpYkBqUX+cECBAgQIAAAQIECBAgQIAAAQIECBAgQIAAAQIECBAgQKBJwP5+E5NGBCYhIHAyiWFSJAECBAgQIECAAAECBAhYkDIHCBAgQIAAAQIECBAgQIAAAQIECBAgQIAAAQIECBAgQIDA+AXs749/jFRIoFVA4KRVSjsCBAgQIECAAAECBAgQGFTAgtSg/DonQIAAAQIECBAgQIAAAQIECBAgQIAAAQIECBAgQIAAAQJNAvb3m5g0IjAJAYGTSQyTIgkQIECAAAECBAgQIEDAgpQ5QIAAAQIECBAgQIAAAQIECBAgQIAAAQIECBAgQIAAAQIExi9gf3/8Y6RCAq0CAietUtoRIECAAAECBAgQIECAwKACFqQG5dc5AQIECBAgQIAAAQIECBAgQIAAAQIECBAgQIAAAQIECBBoErC/38SkEYFJCAicTGKYFEmAAAECBAgQIECAAAECFqTMAQIECBAgQIAAAQIECBAgQIAAAQIECBAgQIAAAQIECBAgMH4B+/vjHyMVEmgVEDhpldKOAAECBAgQIECAAAECBAYVsCA1KL/OCRAgQIAAAQIECBAgQIAAAQIECBAgQIAAAQIECBAgQIBAk4D9/SYmjQhMQkDgZBLDpEgCBAgQIECAAAECBAgQsCBlDhAgQIAAAQIECBAgQIAAAQIECBAgQIAAAQIECBAgQIAAgfEL2N8f/xipkECrgMBJq5R2BAgQIECAAAECBAgQIDCogAWpQfl1ToAAAQIECBAgsFngi5LcJMltk1wvyRlJrtFddmmS9yR5R5LXd//345tvqQWBXgXuleQFc3d8VZL63z7cay9udkiBKyd5SpIf2rHTjyX54yR/neSdSd7Y/fd/2PG+U7/8PyZ59NxDPCLJY0b0UIvf02Orb0RUg5ZyzSQXdP8+qELeneRuSd43aFU6PzYBv+OPbUQ9DwECBAgQIEDgCATs7x/BIHoEAp2AwImpQIAAAQIECBAgQIAAAQKTELAgNYlhUiQBAgQIECBA4LQJXCHJLZOcl+R2J3j4j3QviT8ryYdOcN2xN71S5/j/krz02B92yfPt+/m9jHp8k6qvwMkymXoZvsIWFyX55PHRNT3RUIGTL0xyzyQvT/IXayoVOGkaxsEbTSFwcrnu3zNfk+Q5g4sdvoBjeH6/4w8/b/RIgAABAgQIECCwQcD+vilC4HgEBE6OZyw9CQECBAgQIECAAAECBI5awILUUQ+vhyNAgAABAgQITE2g9ldumORRJwyaLD5nvdD98CS/neQzU0Posd560fOmSX6687x399fge+xi1Lc61PN7GXXU02Cr4vYZOJkV9NQkP5vkNJ7KdOjAyVWS3LX7Wfj3DadgCJxs9W1z8IvGHDipf898XZKHJjknyWk7JeeYnt/v+IN/a+uQAAECBAgQIEBgk4D9/U1Cvk5gOgICJ9MZK5USIECAAAECBAgQIEDgVAtYkDrVw+/hCRAgQIAAAQJjEqhTTeqlvicnucaKwj6W5I+TfKL7ev21+gqoLPtU28cmqZe6T+spAj+V5IlzOKctcHKo5/cy6ph+kvRTy7LASQXZLj3h7a+d5LprrqmX0Z+U5FMnvO/Umx8ycHL1JL+e5A4d2rsFTqY+ff6x/jEHTu6c5LlJrtpVe9oCJ8f0/H7HH82PDA9CgAABAgQIEDgeAfv7xzOWnoSAwIk5QIAAAQIECBAgQIAAAQKTELAgNYlhUiQBAgQIECBA4NgFKmzykCRPWPKgb0zynCSvTvK3SS5baFMvht8oyXlJzlpy/Wl9obsoFl/qPm2Bk0M9v5dRj+8n1LLAybYvjNfpGrdI8qAkt12gqmBc/dx67fERrn2iQwZOtgklOOFkGhNym7E91JOd9jl0TM/vd/yhvmv0Q4AAAQIECBAg0Cxgf7+ZSkMCoxcQOBn9ECmQAAECBAgQIECAAAECBErAgpR5QIAAAQIECBAgMLBA7ancI8mvzv0l8CqpThJ4eJLfajyh5HJJzk7yn5LUqQKzT73QfZ8kFw/8nEN0f6jAxRDP1tLnoZ7fy6gtozGtNn0GTmZPXvesU3d+boHiN5I8MMnHp0W0U7VjD5zs9HAuPpiAwMnBqE/ckcDJiclcQIAAAQIECBAgQKBdwP5+u5WWBMYuIHAy9hFSHwECBAgQIECAAAECBAh8VsCClIlAgAABAgQIECAwsMDNklywEBJ5W5IfSfKuLWq7ZZLnLdzv97vQyV9vcb8pX3KowMVYjQ71/AInY50B29e1j8BJVXO1JE9Pcs5cae9Ncpck79m+3MldKXAyuSEbZcECJ6Mcls8WJXAy3rFRGQECBAgQIECAwBEI2N8/gkH0CAQ6AYETU4EAAQIECBAgQIAAAQIEJiFgQWoSw6RIAgQIECBAgMCxClw9ybO6l61nz1gvX/9gkj/Y8qFrj+bcJM9euP68JE9LctmW953iZYcKXIzV5lDPL3Ay1hmwfV37CpxURbdJcslCaXdI8tLty53clQInkxuyURYscDLKYflsUQIn4x0blREgQIAAAQIECByBgP39IxhEj0CgExA4MRUIECBAgAABAgQIECBAYBICFqQmMUyKJECAAAECBAgcq8Cdkly08HD36U482SUY8kVJnpPk9nP3fk13qsD7jxVzyXMdKnAxVtJDPb/AyVhnwPZ17TNwct0kL0lyxlx59+5+7m1f8bSuFDiZ1niNtVqBk7GOjMDJeEdGZQQIECBAgAABAkchYH//KIbRQxD4rIDAiYlAgAABAgQIECBAgAABApMQsCA1iWFSJAECBAgQIEDgGAWukuSXk3zf3MP9Tne6yUd7eOA6JeX8uft8LMlZSV7beO8KrXxXku9NcsMk9ZJ4fS5N8u4kv9+dSPBXST7TeM+bJXnTXNv5l8wvl+Trk9wtyS2T3CDJVef6e3mS303ywTV9LXtJfl1pj0jymA211yk0N+1q+pbuJflrzF3z1iR/luRVSV63ob5NTFforL87SVndKEn1VWP3x51dObwtyaeW3Gwfz7+p5vr6kIGT2pP88iS3S1JuFWK4dlf0H3Vz9RXd+Pxdy8N0bRaf6eZJ3tx9rcbpxknumuRbk9yk+9/fl6T6vDhJ9XmS/mal1c+FGvs68eOb5u49mwN/2t37jVvev5Vg7IGTqq/GoH6mzY/BR5K8oxur+nn6307w82mZzRW7n0W3SvJtSa4397Ow2teY16lUb+jmWP33lp+H+w6cLAv1rBv7+fm97Ht61c/KxXlSPwfre+fDXWcViDi7+z1SP0fr51mN0VuS/N6an+n1fV3fx/U9dmY3xvX7YPY99ptJXp/kE60TeqHdoebPNuXNfg9UYLR+B89+vtTPlvr5/8Lud06FUvsInFwtybcnuXP387N+3y/+rq/fvfW7f1MQdnFer3v+Ot3twQ1j2Gd96+qpf4PU981tk3zHwu+S+j3/h93P9vrZu2re9fn89W+PGv/vWRiX+v6pf4NVTXVSVP17YNvvg9b5ucvv+HL9yi4Avei67c/P+br3cf/F522dq7O6dr1+Nhfr39+3nvu3YN2/dS62jq12BAgQIECAAIHJCtjfn+zQKZzAvxAQODEpCBAgQIAAAQIECBAgQGASAhakJjFMiiRAgAABAgQIHKPAN3cv3F5r7uHun6RebOvj81VJnp7kT7oXc9/Vvei76YXRejHwIUnu2wU+NtVSL3U/tnvRftO9VwVOvqK7xzkbOquX7uuZntCFMBab9xm4OKlD1VL1PTPJk5J8aBPc3Nfr5cJ6qbBe6q4Xfzd96oXXhyb5g4UXgPt8/k01zH99l5dRT9LPYtsao0d1J/dsuk+9pFvz9NlJPr6p8ZIQzeyF/ApCVUipAi7rPtVfjWeFvj7Z0F+N3f26F7BngZlN9z/J8zSU8M+a7DNwcv0kFya5zlyPrSecXKkLMJTtLAS37tleluSRjT+f5u9TwZ8KA/5oYz+za1v7O/bAyf9Jcm6SR3chk1VjVN8nP96dbjML0VWwpH6+lX39/6s+FQD7sS4I0Dq/DzV/WuuZb1fvV1TYo36mrfv5Mv97sAJRF3QhibpXBREqtFkv8m/61ByvnzkP3zBGs/tUyKe+lypkuurTZ+BiH/Utq3vmXg4VYNv0qdDfz3VhqcVwWR/PX6Gs+jdY/XtwPty6qq4a6/o+q9PyWn7XbHq+ZV/f9nd8/b6sn9UtrtVv68/PWY37uv+ugZFtr2/9GTB7/v/f3p0AWfOV9QF+Sw2hUhUMKoriWmICIgIiihZhExURhMiiUgIi4gIILnFDCgQF3FEBpWRRZA+IbKIsLqASQASKJWCghBg3VCRa5QIKpn6k2/Q9dt97+s7Mnbnf93TVvxK/6eX00+d2X2beX7+HuPb7zBfbECBAgAABAgQOIuDv+wdhdhACBxEQODkIs4MQIECAAAECBAgQIECAwEkF/ELqpIK2J0CAAAECBAgQ2FPgG6rqMZNt3za8YTwBkfNY8redvNn7J1YWWGesc0XDc+cwFzj5g6r6meEN3r3n/cyhGPldzQanEbiIQ4ojf3zSKaN3XON6KYROh5meot8UVD90OJ81x0nRcd4O/8RJt5PTOP81YxjX3bcYdZ9jZZsEdNI14Uf2uEZ5I/x9qiqft23LXIeTj9ljXvxkVX3vjpBL5sAPVdU37QGSjgf3HroP7LH54iZnFTjJ5ytBhAR/xiVzOV0s8ub2bctVq+qHq+ouK080+7//cL+d6wzU7i5BmHSfypj2WXI/zDV5xpaOEJdy4CQhhoRI7teJl+uT4vqnVVU6ayVUeMfObXOPzWc1gcpdy6Hmz65xzP08XU1yHnnu9IQMso88N/N5yPeIPLuz9AZOrlFVuTetnePpcpJrm6DpXMD0NAIXOY+zGl9rnwBS5mnCJtvCTXPXLKGT+E+7i5z0/K9WVY8eOlytnUePHYJauf+c9rL2GZ/7fLqZPGGPZ/Tcd5v2fM56//sGRsZx7rN95mLunfk+uHYuPmkIKa0JOp/2HLE/AgQIECBAgMDBBfx9/+DkDkjgzAQETs6M1o4JECBAgAABAgQIECBA4DQF/ELqNDXtiwABAgQIECBAoFPgikMXjHtN1k/heAqp39O5j9NcLX/X+aqhcLUtdEvx4q9V1eur6v1Vdc2quulMEWGKBNP54RGTAEQ7xjZwkuLa/NvnTlZ8WVX99tAt5COr6hbDW9/bfaWAPMWeGdO45G3vCSJ84vAPN66qW01+/uSqetPk/87/P+7T5SZDiKPtMpHC5tdVVd5unmN+6BCSydjnOlKkU00CIdNi1PYc8gb3nMN0Hozr5Fgvrap3D8WH6bCRsU2XmKdA8enDP57G+e8zr9YWo+5zjHGbbXM11yhdX946rLw0V19VVXevqrdsGUh7Tukmks/neK1jn2DRK6rqfcOc+4KFsNa27h0pNM/b7NO1Z7qksDvjTAF55luu7ecPn5f2M5pC48y1ns4tvfZnFTjJNfm55jP/q4PtX24ZXMI++UzdduYz8OohrJJrEpu5z0o2S9eMdB/aFjpZOk7ug79bVa+ZdFfKfebzFu5Puwr/zzpwknDFV1ZViphzLe803Lvj8KdVlQLlaWH6s5sQVjv/06Ug9/d2aedJui/l3pXOI+OSz+XzhnvZ0j09XgnpfW1zP8yzJ8+EfMauVVVfOhPI+PkhRLZt/h9q/vR+vqbr7bqnbbNL6OQzJp2xds27HHfuM5h/z3zI/Syfp3gvXatpQKgNneT6ZDxZ8v/m3jcuL6yql0/+7z8cunLkWNPlLMc3Pc7SvTfrZM5m7mWM2+693zmEhMbvISc5/6XvA+1zbds9LveVPEt6gnVr5uraZ/zSNUyoMPeIfK/Jknvo3HMz96jMnV9fGORZ73+fwMh0qGu33zYXcz/N95rMxXzvTFeXmLXBtOdWVYLsbRB7zXW2LgECBAgQIEDgqAT8ff+oLpfBEtgqIHBighAgQIAAAQIECBAgQIDAUQj4hdRRXCaDJECAAAECBAhcagIp5HzK5K3kOb8ENVIQ3RZfHuLcE/rIeKbBiRSfpjNDCpPbQt4UMSfYkSLk/zQZYBuAaMfeBk6mP/+FqnpwVb2jeXN6ull8yVAoPj1WivETksn6S0tb1L2t8D/7yNv1U7z/ZZMdpoA3RaUpfJwr4oxFQi0PbyxSMHm7oXh3bnwpHMyb4hM4mS4vGBxeW1UfmPwgDvFLwfwNJv+e0EPO650zB1l7/vvOtbXFqPseJ9vNBYISBMhc/Y2Za5SC+MzVBEam8ztv6E9x5tIbwdtzGsecOf7TQ3eAXOPpkrlw56r60aYYNMdKMf1cmCzFo89pgiwJoCQcNRdW+tjhbfzTkFLGlK48KZA+reUsAidLXQvS8eTxWwY+V4i97Trk79SfMlzz3COm124a0GoPmc9kPusPa7Z5yNCR5W9mxphjJQiRdXINpkuuY+7rPZ0glgIdp3E92+dNTyhh38DJdLxL9858TnLPis00PJXPU+Z3lnQ7Saiwva9dZegAcM/JgXbdaw81f/a9Vp85hAZTRD8uCRlk/ryouaflOfBZg8Fcd5Jd13YueJNnfe6P+Qy2c3zpeAnEZY7k+bO09M6h6faHHF8CWem0NJ2DS8+SfM5zfdKJ6taTAcfhDkMQrXVYe/4Jq2Tej+PJvr+5qn5l5rmW8Vx9GM/0vpMQZboDvXnfybiw3ZpnfAI6CaflXjouCfYmFPn2mfthwhbp0JPvNtPveEtBsrPef8a8NjCy69pvCyAvBc6WvgvmWFcawsZ5bkznbzpzxX1b0PmUp4bdESBAgAABAgTOT8Df98/P3pEJnLaAwMlpi9ofAQIECBAgQIAAAQIECJyJgF9InQmrnRIgQIAAAQIECGwXSFHdM4YOGeOaCR+kAPfQy5WHzgEpUhyXFK1+0/BW5W3j+bSqSoHbtPB1WwBiKXCSwuJ0O3nvloPNBQ12BUjWBi6+fHjj+jiMFG+mKPUNHRclRcAJCUyLhr9xsJ3bPEXqz2zWz9vqv2vSQWFuu7k3ey8Vtq89/47TnF1lTTHqvsfIdnOBoLzV+95V9cc7dnz9qnp001kj4YPHLQQC5gInCTkk6PHUJgw0PfRc8Wi2S2hqrjg7RbiZ++OyLaQwrpMC+twrpkX3px1YO43ASQqDc3+5zhDiSvijfSt7wjspkN3WnaK9Fj3XIVY5h+z7+ya+CSWlU83cfElIJQXf045L2+bI9Lr/h6r6qWHf478nrJe5mfG2y1l3OJke7zwCJ7u6CCV0krDdtBPKOOZdcyLdW/K5TYH+uGx7fh5q/uxzb4vDQ4dwybh97BLCmnbjave91LFlW+BkLlCVUEO6yuRzMReMGo+bz206Z0zvOQmJJhAxF8TKdmsDF4ccX4JNGX86qI1Lz7Nkzj2f+9xn2u8va84/98r45nkwLglKpvPQtmXtZ2GfOTp3LROEyvmNnUqm+02wM8/IdOTK0hMOzno3H75DjaGzBMluU1W/1wz6rPc/d749Heumw1wTWJn73wM93wXzXeOWVZV1p53XEoB68b4X2nYECBAgQIAAgWMS8Pf9Y7paxkpgu4DAiRlCgAABAgQIECBAgAABAkch4BdSR3GZDJIAAQIECBAgcKkJzBWY7QpPnJXBF1RVOjCMb0lOcfSagrW5t7N/y1B83RawzgVOErpIp4m57g/Tc54rUE5HlPy3VCi7JnAxV/DZU/w/jjHFsnmr9/dMBr00vvwdLYWleaP3uOQN4Cky/rOOC90WM760qu5aVW3HjTXn33HYxVUOFThpA0G7itrbAScY9azJXF9yy3ZzgZNcr3RS2RaMyrYJWaRbwPTN83cbCpynY7riMAem3UputKNrwLj95wydUcbi3N8cxvwnJ7mQk23nAientOt/2U0++ylYf9eWHc9ZphNUrsVcx6F2V3kT/COHz8f4s6WOKulslKLzcdnWmWZuyF/YFPpmfqXjzVwXnUs9cNJTLN96xXRbYHFq3ga1lgJXh5w/+3w+2uDhmudvwocJSCXQNS7bAidtoCrHSigy+9gWNhn3fbWh49nNhn/Y1VlpTeAiuzzk+NpnSdwSiEvIdNdy46EjzXjvXeoqsub8M08TUBtDVLs61UzH2J7LtqDbrnNb+vmaZ/wNh/vg+J2yN6wx9x1vLrR71vuPwZrAyJxZ7/Zz3wXzDMp34m3PxfGY2T7Ps3TqGZelzjD7XnvbESBAgAABAgQurIC/71/YS2NgBFYLCJysJrMBAQIECBAgQIAAAQIECJyHgF9InYe6YxIgQIAAAQIELnuBueBFOmmk68khl7mQxdLbupfGNVcw96vDm/7/stlo7rzXBG1ShPeYyT53FTKuCVyk2DHFnulUct2qSleAHK+nu8k4pN4iw48aikvzdupxWePQvp09hb8JU7yy8V5z/ieZd2uKUfc9Trp6pJvO10x20Nt9Ytxkbh+3rarnzQxqrivCUpeSdvO58NEDh0DSdN25UEeu40s6kK5SVU+oqoRWXldVb6+q/1ZV/6dj255VzjJw8ldDt5kf2dHNJ+NsA3HbOpQsnVe7j4SOUqT7180GN6iqFNNfr6o+uapSuJt7TO/SBgm3FY1fyoGTbUGuqeVc8DIu6fixKwDRhoOWngWHnD+982S6XvtMW1MsPvfs3Tbn7jF0hhmPv6tDydz5tPvY1llpTeAixzrU+Obubemylo477++4iHPPkbnvb2vOv+1C9LYh+Nvz/eMaQ+AgnWZeX1VvHbqn7QpGdpzqv6yy5hnffs9bE4BJcDbd9d5ZVW+sqpfNBDDPev856d7vckuGvdvPfZdbE/jO8dt9LHWGWXO9rUuAAAECBAgQOAoBf98/istkkAS6BAROupisRIAAAQIECBAgQIAAAQLnLeAXUud9BRyfAAECBAgQIHBZCswFL3o7G5wm2MdV1VOq6qaTnfYWvE/HkS4nKeL+tOEflwre2vNeU1SZXbdvxD/NwMlpuPYWGV6/qp4/FArmuOnUkberv6NzEAk0pHvK51fVa6rq96sqRd7/q9n+UgqcrCnm38bYFng/vKri1BYat9dybQeR9jhzgZP8PfVBw3/jmNPp5t4z17JzapzaamcROMk8f/bQHeAPO0Yan3SUSeegcekNJEx3397n1t53Oob6wVXWzNFLOXCyLYSw7brkZ73Pn/ZZMvcsuOjzZ+4zNtfRYdv8a5+9S4GTuWOtCTmOY2iPt+2+uCZwccjxfVJVPXV4fua88n3ldlX16t4PelXdcwjVJhTx5qp6eVW9qdl+zfn/u6r6ySEIN+7msVWVbk4J6J33siZwkgBMwo/XHgadQGw6Ej2xsyvVrnM96/3n+L3f5ZbG2rt97mO/Mum6thTW3mYyF3Bdex/ZZe7nBAgQIECAAIELKeDv+xfyshgUgb0EBE72YrMRAQIECBAgQIAAAQIECBxawC+kDi3ueAQIECBAgAABAlXVBg6Csk/x50kxb1hVL54Uu72iqu68R7H7hw9vTs+bmcdl7nzaIuGEJHK8v+g8kZ4i4+muDhW4GI/ZW2T4FUPR/bjd46rqflX1d50Ovasd6vzXFKP2jr1drw0bJZhxl6p6z8od3nh4a/q42VK3i/ac1l6j3mLjc1fAYgAAIABJREFUtgNDxpXg0JOHzit5Y/37Vp7jaaw+VwCeYFMbahqP9W+q6jpV9RHNwf9gCNS8cLhWuzpXTDf/90MnlFzncdmnE9RcMfdSZ5uT2Amc/D+93mLntqvDmjfz9zwLLvr8aYNQa85/nKdXHrplpTtXlqXASXuspa5Yu+Z/OislrHGLYcVtY+69B2ZXhxxf+71n7feQXUZL3wfmQofTfbUdXvKzBFryLHhBVf3PUwps9I5/ut6aZ/xcB5jsK+fwtKr69ap6V0cXo6VxnvX+c9ze73JLY+zdvg2m/nRVfXtV/cPKi5TOMAn0jEtv6G/lYaxOgAABAgQIELhYAv6+f7Guh9EQOImAwMlJ9GxLgAABAgQIECBAgAABAgcT8Aupg1E7EAECBAgQIECAwP8XaAuT85PzCJx8WVU9d3Jhlorvd127uTcszxVXtkXCa0MDPUXG07EeInCRsM1nVNUtq+qOQ5eDcQxLHVjacaVbSf5bU4y/65rk54c4/xxnTTFqz7jn1mkLM3+nqvI28H9cucOPr6r7TLZZekN/e05rC0F7i62vVFWPrKoUjM4tebv9rw0dcfIW/f9dVR9Yec77rD4XONlVMP1hVfV5VfWdVXXryUFT3J75HcO/XzGYuQ5Mj6qqP1qxj6yaMEw+n7l/jEtvKGLXoa5QVZ86dIm6fVUlQDQuS8X/c5/NXba7xrHt522wY9u4xv30zt+TdKbYZ1zj+HqeBRd9/rSdGn6vqhKoevuKi33FqvqxqrrXsM3StZ3rQvakPbpn5HrfqaquORnjUlea3jmUXR1yfCcNE/ZenjXnn31ebQgP3WzhAAn75XmVLlHpxnKS0EbvOSzdD140PPffvbCjzIl8n0zoa255XVXl+1+e4QlV/u3KAZ31/nsDI0vD7tl+7ntzgpl5zq9d8h00/xtiXPLZTqe0PHstBAgQIECAAIFLVsDf9y/ZS+vELkMBgZPL8KI7ZQIECBAgQIAAAQIECByjgF9IHeNVM2YCBAgQIECAwNELzBXC3r+qHn7gM+spiusdUhtu6AmcLAUylo7ZU2Q83fa0AhcpKs+b5K9eVR89BEw+e+jo8ElbgObOL39De9Dw37jpWV370zr/XXPgEIGT9lx2jan350sF2muLhdvjrdk+AbTHN4GIpfGny8gzh+4nKdr9p94TXbnePoGT8RB5A33mdP6bLo+tqu9eUeQ+F8xbeRqLq68JeHxIVSVYls96OjykuDcF8unocr0tAzpp4KSdQz3nPhdc3CfY0Tt/5+bJUgChHf8+4xr30fMsuCjzp/d5tquIf2k/03vj0pxrvXrmUu86S2HZ3jmU4xxyfG03iLVhwl6XNec/7jMduH62Ca4uHe9VQ/jk+VWV58JZBhHXPuMTPvzWIfS6FDoZzyuhiIQq81xLt5k/7wA+6/2f9Ltxz/Zz986OU+9aZd97SdfOrUSAAAECBAgQuCgC/r5/Ua6EcRA4uYDAyckN7YEAAQIECBAgQIAAAQIEDiDgF1IHQHYIAgQIECBAgACBViAFeI+uqrtMfvCIoRj7fQfk6imK6x1OGwiYC1v0FAlvO97a7U8SuEiwJG9yv0NV3aQXoVlvzuAkHQHWDuMk57/mWGuLUdfse1z3Ug6c5BwTZPj2oVPBrgLd0SRvvE93lJ+vqqU3ze9jnW1OEjjJ9gmd/PCk88I4jhR3pwNKzxvtzzMwkPO/aVXdfeha8hF7QF6ugZMbVVU6EO1aBE6qfnuCtG+RuMDJ9pnWBmJ6wrG75m7Pz/cJnGS/nzx0hFrqejV37DcOnW7SVaTn3toz/uk6+zzjE9S7eVU9rKpusOKAv1RVP15Vr9gRojnL/Z/0u3HP9gInKyaFVQkQIECAAAECcwL+vm9eELh0BAROLp1r6UwIECBAgAABAgQIECBwSQv4hdQlfXmdHAECBAgQIEDgogp8aFV9f1V9z2SAvzwEUN5zwEH3FMX1Dqct4ky3lvzb+yc7WBsYaY+9dvt9AhcplP/6qnpAVa0pMs8bxv+kqm42GbTASe/s2b3epR44GQXGoFOKpD93N8sH10hx/32r6rWd6/esdtLASY5xtap6UvOZyL+ny8mPdXRnOY/Ayb5FzH9VVek48+lV9bEDsMDJ9pkmcCJwMs6QQ3Y4ueiBk5ik1iYdlfIcyH+5F/YsCWuks0jCiKe57BM4GY+fbiR5lt2jqm7b+b0qXU8SWMxz4u93nMhZ7P+k3417thc4Oc0Zal8ECBAgQIDAZSng7/uX5WV30peogMDJJXphnRYBAgQIECBAgAABAgQuNQG/kLrUrqjzIUCAAAECBAgcjcCXVdVzJ6N929BN4w2neAYp8Et3jl8d3hb9R02Rd09RXO9weoo41wZG2mOv3X5t4CRdJlLgOO08M3f+KSxPwOQ1VfV7VZW3i6fg/M5V9eTJBnOBk7mw0f2rKgGd017Wnv++xz9JMWrvMXvmV+++etbb9+30475Pun3+1voxVfU5VfXlQ7eNFCAvLa8a5m3uI6exnEbgJOPIG+7zmRhDGPm3FEPfrapetmOgbeBkW4DjNM45hcvfOLyRf1uXmYz/zUPAJJ//3A9yb/3UqnpGVV1nGIzAyfarcujAyVnPn7VzsH2eHbLDyb7HWnOOa+6Bp2XRM75vqKrHTFZM16V0l/qHno1XrLPm/LftNiG4T6iqG1fVbTo6LiV0knP8ixVj3bXqaT3jr1BV1x7O4VYd3ePSDSvdTqbB5W1jPa39n/S7cc/2h+x2t+v6+jkBAgQIECBA4CgF/H3/KC+bQROYFRA4MTEIECBAgAABAgQIECBA4CgE/ELqKC6TQRIgQIAAAQIELkWBubf3p9g5IYXTWNKp41FV9TWTnbVdVNrQy7Oq6uuq6q9XDiBFfj84vFl73HQuRLE2MNIOY+32awIXKTZP54V0npkuCZOkYP7lVZVi/nSg+cCCT0+RYTZtx/Xgqsp//7zSfdfqa85/1762/fy0ilG3HSPdgB42WeGsioTHQ5y0WPik27cWmZ8fX1VfUlW3Hwp223VSNP2IU5pHpxU4Wfpc5V6Ue82fbbnoV6+qp1fV9Yd18tb7L6qqV55ksm7Zdi4ckyDZ06rqBVX1pqr686p638I+1gRkDhmg2ifY0Tt/5+bJjYauO7su0z7jGvfZ8yw49PzZdb7tz9fMl6V9twHGpVDNDavqxVU1BqkSlPrKqnr72kGvWL93DmWXhxxfO67HVdX9qurvVpxbz6przr9nf+M6+b71H6sqgY2EEec6YeUZ8ew1O92x7lk94z+8qq43nEe+j7ahygQpv6qq3rHnuey7/97vckvD6tn+ikPA+V6TnZxV+HhPPpsRIECAAAECBC62gL/vX+zrY3QE1ggInKzRsi4BAgQIECBAgAABAgQInJuAX0idG70DEyBAgAABAgQud4F/W1U/XFX3nUA8r6ruORQ1n9QnnRGe03QWSJgiwYbxbdEp5H7+ZJ19i1CvXFVPqqovnQw6xax52/906SkS3nbea7dfE7i4VlU9s6quORnAI6vqe6sqhe49S0+RYfZz16p64mSH+xS8xiLjS7eF1w7/pZPN9E3ga86/5/yW1jmrYtTp8b5iCB+M/5ZzTSeavzzJwLdse9Ji4ZNuv+208nfYzx6u/7TYuA2UnYTmtAInGcPVhvvDzZoB7Xp7/dx95aur6iknObGFbecCer8zdApIN5OeZU2AQOCk6qwDJ4ecPz3zo10nHbWeWlW3GH6Q50wCZZl3vUsCJI+edOVaCpzMhW/WHqt3TON6a+6BhxxfOoVMuyu9dOhOtqYjSD7r6ZLyt1X1+qp66/D94b0TpDXnv9Z2XD/dT3IdMwemYY3TDmQe4hmfe/B3VNWDGoy575L7eK3ZfxvGnutWt20MbUB2afve9fY5X9sQIECAAAECBC55AX/fv+QvsRO8jAQETi6ji+1UCRAgQIAAAQIECBAgcMwCfiF1zFfP2AkQIECAAAECRy/wBVX1S5O3jueEvr6qEkA4SbeLhFkeWlXpeDAuf1pVt6uqV0/+7eOG4u2bTv4tHQReslL2M6sq3VE+bdgux7pNVSXAMl3WBkbaYazdfk3g4huGAtLxmL8xFPH+cadF/jaWQslpseRSkWH7NvdXDAWvCY/0Lu14Hz50TrlUAydtOGpuPvfY5Y3wD5gEdRImSFBjWiic/Zy0WLhn+xQIZ05fdwiQZB5k/kyv4bZzSqHxCycrLBWb97i065xm4CT7vu0QOhk7LOTfMt/vUFWvWRjgXOekn6qqBFXa67XtHBM8yGfxo6rqLUNXhwTtpt0d2ntYiv8ztnSF6F3aQvZt10Pg5OwDJ4ecP71zZLreXIeDbxu6FPXurzfklE4P+V6ROT0u+3RE+pSqekJV/VNVva6q3llVv1hV75oZcM89cNzskONrwy1L31e2XYMvbO4NCdzeuwmnrjn/BF0/v6o+q6quPdwrH9s5CfLdI93xEjIZlxcNz7B3d+5j12q9gZN890zYOf8lFHnVoXvMG3YdYPh55kHCMzneuDxw0nnurPc/HrP9rrkmFDz3uV76LtgGW/bp6JLr/61Vdcfh85iufOkCllBV73eJzstjNQIECBAgQIDAxRLw9/2LdT2MhsBJBAROTqJnWwIECBAgQIAAAQIECBA4mIBfSB2M2oEIECBAgAABAgT+tcCVhi4F6XgxLimIzhudewv02r3mbzRfNYQnpsXdcwVvcwW5a9/k/KFDAfjDJgNZ6j6xNjDSntva7XsDJzmHdH/J26bH5RFV9d1V9b7OiZui9sdX1X+ZrL9k+bFV9QuTN9tnk9tX1bM7jzXXjSEF/emQM116z7/zsIur9RajnuQ4c76ZcwlopPi5Z5n7vC1d5zXFwnPH7tk+8/lXJoGztV1beovNe2zadU47cJL9paPTfZoDpag6xbLpFDC3JCCUgvZx2ef+mBBdAnHj/XCuwLwtIF8bAhuLfn9sMlaBk+0z76w7nOToh5o/+3zGsk17n1jb5eweQ5BkPP7SnJubn/uEKr+uqn52crLbPic998BxV4cc39zzc034Jt8X8tzJ83Vc5oJCa86/tzva0jxrvxudV+Bk7rmxtivVtjDeWe9/9G0913TBSZA0nYsSIBqXpe+CCXA9raqmncrWhs7nOoitDa7te/+yHQECBAgQIEDgXAX8ff9c+R2cwKkKCJycKqedESBAgAABAgQIECBAgMBZCfiF1FnJ2i8BAgQIECBAgECnQArbnlJVKVIbl7zlOIWdb+rcx3S1m1TVE5v9besk0HZZWftm/3QGeHpV5Q3d47JUvLk2MNKe/trtewMXc8GbvC085/EPHdcgfxdrC3Gz2VKR4VzBarpsZB9/1nG8dFKIeYIrWZbeit17/h2H3LrKIQInMb5vVf3EZCSZ13cb3uTdcw4JcqVYegweZK4nnBX7dllTLDx37J7t2w5Daz97bWBlTVHsLq/TDpzkeHP3ipxzCmwzn+eWT66qJw+dYMaf57OZLidLIZXpfq4yfA6nQbBnDMf8m8mK7Zvm050p82XaBWWb2dy5CZxsn2WHCJwcav7s+jwt/fwkBedzhebb5lw6TiR4Nf2ukVBlQlI9ob10MEsnj2lxfEJkec7MBTN77oFTl0OOby6ok2dBAm27ljbot9Rta835tx2W1gbr2mOt6cix63zz8zXP+Lb7WsK131xV0/vt0jHnnjt5xmcf43LW+x+fVW3XvrZD4Nw5rP0uONeNMN/n7t45F/NdMuGSfA7HJd+LMtbX91xY6xAgQIAAAQIEjlnA3/eP+eoZO4FNAYETM4IAAQIECBAgQIAAAQIEjkLAL6SO4jIZJAECBAgQIEDgUhb4sCHY8IPNSf5+VT1keLv/ezsAUrh256r60ar6iGb9FGf/eFW9f2Y/6RyRYMQdJz/LsVME/vIdx00B6qOqKh0ExiXFcnepqrfNbLs2MNLuYu32beDiG4dznTutdDeZdmlJ4W5PAeqHDIXpj5xx31b0ea2qemYT1OkppE+R8aOrKh1NxuX+Q8Fhe33XnH/HFFtcZU0x6kmOM1c8nvl276pKQGDb8hlDJ4BpsXT8U7z6npkN1xQLzx23Z/u54FFvsWne0p/uLPecHPzhQ/H33Od8rftZBE7mQkMZ17ZOC0vbfN8w5/9+y4nlnphi3OnnOgGX3J+e22x3w6p68SSMlB9nvYQB/3kHXj7LuYfm/jRd3lhVd6qqt85sv+0t/muv1a7122BH7s132NFFq2f+5rhz8+RGVfU7uwZVVYcInBxq/nSc7uwqS0G6b6qqdDxamnsJzf1QVWW96bItcDJX3J7PQzoMJaS6LXQyd7xtQdaMqZ1Du+5PhxzfXJex3BPyPHjXlos557AULF1z/nNdV3rGk6FedXi2felk3Nu+6+wzV9c84+e+2/QGm24+BAzHMO3cveqs9x+fjxrCVbecYO36fpbP8s2q6glNqCu72NY5cC5olRBsvtfkM7a0LB0vAbLvraqe/92wz1ywDQECBAgQIEDgwgj4+/6FuRQGQuDEAgInJya0AwIECBAgQIAAAQIECBA4hIBfSB1C2TEIECBAgAABAgR2CKTYMG8ovtfMer9VVY+tqpcMhZDTAtT8PSbhki+uqhQY/ueZ7XcVyWWTuS4rf1VVPzB0hGg7CaQw9FZVlQLSvO17XFK8mnE8baFQdm1gpD2dtdunkDZBm3FJAWeK+P54xqnt9JJVUoCeIMrrZs4nQZNPr6rvqKq7LlzfFw1Ft++e+flSIXTsHlBV72iOmePdYHgb/bSwPYXdX11V75w5xprzP8mHdE0x6kmOk23bLiX5txRlJpyVzhVzc/X2VfXAZq7u6o7SW3C/dD692891xvjdoWA0QYy5IvAEbxKiSCBqXHYVf691P4vAScYwVxydf08AI6G7ufOd61KSbfJZ+f4h0NEW5sfowTOfzaX74VwBekzzWUwwaa5496OHDjsppm5DfqP3UvjikIGTDx8K0hMyGZeE1HJvXCpK7p2/Fz1wkvM9xPxZ+/marv8xQ0H6NES49PzNc+PqQ9hk2rVn3N+2wEnWmetSkn9PeC3do/6wOZEc73rDZ+nWzc92hQjarkE9ndsOOb54p2PL2PFqfOanWP+1VfWByfkuuW+77649/wR301VjOp4XDPbteDK08drke9g09LvtO8G+83TNMz4h6tx7c48Zl3w3zL33J6sqHWHaJd8pE3rOd85pB5658MRZ73+0zTzI82W6JNCd7+p/0fz7laoqXXPyvJh7FmwLnMx1Kcnu81nOGNK5rL1P538zJBTeHq83sLrvPLAdAQIECBAgQOBCCfj7/oW6HAZD4EQCAicn4rMxAQIECBAgQIAAAQIECBxKwC+kDiXtOAQIECBAgAABAjsEUmT40Kr65i3rpbgxb3xOIWQCCCnOnBbntZum60YK1lLst23J33VSvP6Yptgx26Tw9deq6vVDh5RrVtVNF467qwB1bWCkHfPa7duCz/F8Usj3j1X120Ph7vuqKgWD8ZoLj7yyqhL8GYMj16iqz2sCDNl33kif6xGjLCkUTNeZtjhxPK9tQaOXDePLtUsngFsMhb9Tk12hiTXnf5IPaFuMepJ9jdsuhXWWOgLNzdVciwSj2s9ITL9rCFMtdQPpLbhfOtfe7ZeCR9lvOg3990mHjMyDhMrSjaNddn321l6TswqcZBxzhd67AjP5TP1cVU071IznlEBYPmv5fF6hqm5SVQmQtUsCZOkI8QczP8t1+LphTrQ/7r0OCQol8JT747hkLHOdog4ZOIlJwjwJoE2XnNf4Bv2ET/KZG5fe+XsMgZOc01nPn7Wfr3b9pfHl+vxmVb1leDYnwJQ5tbTsCpxku2yfjiZz3x2mz518J8lzZ+4zl+2/ffJMnBvP9avq+VU1dqvIOrn35rtEOhPlu0xCCX/TbHyo8W17lkzvKXGYc98VsF17/nMdXqb3uDwLxkDQJw7fQRIGmi67xrTvPF0TOMkx5rqRjdf/1VWV71QZa8IW1xnmWDsft4Unznr/GWvC1AmxZnzTJd+J04HkzcP4rzs8b8agSc7rQcN3j3x+smwLnOTn274LTu8BWTcdXtLNpg22ZL1vqarn7HuRbUeAAAECBAgQODYBf98/titmvASWBQROzA4CBAgQIECAAAECBAgQOAoBv5A6istkkAQIECBAgACBy0UgBYcJKOQtyktvzO+xSEHcf62qp255g327n/xt53YzXUt6j5c3LacTy1yHgnEfawMj7bHXbr9UlDjuN283T8eTMZCTAsPHDx1fes57XCfe6aDxi0MngRQDZnljVd1pEhiY22cKDVN0O30beM+xU1yY4vmEXNruDuP2a8+/57hz6xwycJLjp1A4nXTS5WP6Nvie8edaxzrhqm1ztbfgfumYa7ZP0f53VtX39ZxAs07OJ29cz5vgU8R9WstZBk6y74z5Ps1gf2EI3LUF6ONqCdg9qnmbf+/5JmyS46XIfWnJZzGhv/v17nSy3hOGcN/dh3k5/uhuVZXzapdDBk5y7LmQz3RM+TylKHpceufvsQROcl5nPX/2mDYbmySg8OiFgMfSvtMxIqG5bxtW6AmcZNUEJn9mppi+5xzy3EzYZClIOe7jysOcSueKuSVBmsyzP5n54SHGl8Pu+yzJfTcBrgRvlp4j+5x/vvclHHbPngvRrJPvIZkHT9nxbNtj1x+8Tk+ebLite9u42j7zedw2XVruO3SaWRrvWe8/34nTRShhvG3B7un4xnmRzjSZG+k+mGVX4CTr7PtdMNvm+2Cu/S9t+T64z3W3DQECBAgQIEDgQgv4+/6FvjwGR2CVgMDJKi4rEyBAgAABAgQIECBAgMB5CfiF1HnJOy4BAgQIECBAgMAWgbwRPIXLX7+i0C27S8FhQh8/PXkT9lrohBQSnrhDZzF/iqlT+J+35e9a1gZG2v2t3T5/r7rlUFg7VzA4V/D6CVX1AwudTtrxpLgwRYUp9n/n0F2h7STw1UMB6DabdKu5+eB4g12IQwF73qCdY25b9jn/jsP/q1UOHTjJAHJuebt7gk4pCu1ZUgQat7y9fimkM+6nt+B+6bhrt88cSOAroZNr95zM0HXnIVX160PXo87NulY7y8BJBvCZVfX0STeg/Fs+T7nn5d+XlhTlZp2EQnqKgHNPzOf5Z4fuI7tOPued8EXmVU/oL4XXP1RV6QyRzlNtV6GlQuNDB052hZoeXlUZ09jxp3f+HlPgJNf+rOfPrvm16+dXGcIc99rx/B1Djo8bwmq5D2TpDZxk3RwrHREy33vmep7xOU6Cle/ddSLDz7eFAhL+yveMNyzs6xDjmz5LHlxVt+44rzXPkX3OP8Hjrx26cPXc4zLkBA1yn+t5tnWc4r9aZZ/ASXZy1WHOfGXn98nM64RBf6Ij0HSI/Y/fM3rmRjpcpdPYbwyfpwR/1gROcj7jd8F8B083s54l38F7vg/27Ms6BAgQIECAAIGjEvD3/aO6XAZLYKuAwIkJQoAAAQIECBAgQIAAAQJHIeAXUkdxmQySAAECBAgQIHC5Clyhqq5bVTcd3kie4r0bTjDyVuM3V1UK3RKeyP/7t6eAlb/zfHxV3Wo4dgr70/0jS4pOU9SY472wqv6oo3h/HNLawEh7KvtunxDNParqFo3fUsFriv4+fQgy5JgJgYwFuTn3FPWm0DyF/n/eDPLLh4Lc8Z93dW2Ybp63rX9uVaVDyo2Ga58OHinEf/VQ1J7C0v+xMmCw9vzXTqHzCJyMY8y1yvml0P8mQ4BhnKvj5yNhgOcPczehgJ6lt+B+aV/7bp85kM9bglL5rF9rEqwYz+eVVfWcqnrLGbzJfjyfsw6c5B6TN9insHi65M32CWntClMlOJDPZjp3JKCT++TY7SY+b62qZw2hnKWOKdvmwUdX1W2Ge8b0/pdrkM9/iopzD8j9cDqnPqWqnjbpUpFrlGLrtqj+0IGTnGs+Kyli/prheTJ+TvKztttT7/w9tsDJeM3Pev703GOW1slnI0GDdMdKEHF8/qQY/xXDvSyf//HZM51LawIn4/HTiSPPxjzvrzF5Rua58/rheZ/nzqv27KKU4Mhdq+pLqupzmuDBF1XVS3ZgnfX4ps+Sped+7in5zP/y4LCtO1Z7Ovuefz5b+T4QozwLrjP5HpL7Tu4tebY9b7hf9j7b9pmb+wZOxmPlfpq5nADGdI7l5+P9Ot8nX1pV79ljgGe9//G7WT6TmcPj9/Dx+2Du+b81+Xx85BA0Xhs4GU89x7vmEEJtvweM1z5duxJ+WvMdfA9amxAgQIAAAQIELq6Av+9f3GtjZATWCgicrBWzPgECBAgQIECAAAECBAici4BfSJ0Lu4MSIECAAAECBAgQIECAAAECBAgQIECAAAECBAgQIECAAIFVAv6+v4rLygQutIDAyYW+PAZHgAABAgQIECBAgAABAqOAX0iZCwQIECBAgAABAgQIECBAgAABAgQIECBAgAABAgQIECBA4OIL+Pv+xb9GRkigV0DgpFfKegQIECBAgAABAgQIECBwrgJ+IXWu/A5OgAABAgQIECBAgAABAgQIECBAgAABAgQIECBAgAABAgS6BPx9v4vJSgSOQkDg5Cguk0ESIECAAAECBAgQIECAgF9ImQMECBAgQIAAAQIECBAgQIAAAQIECBAgQIAAAQIECBAgQODiC/j7/sW/RkZIoFdA4KRXynoECBAgQIAAAQIECBAgcK4CfiF1rvwOToAAAQIECBAgQIAAAQIECBAgQIAAAQIECBAgQIAAAQIEugT8fb+LyUoEjkJA4OQoLpNBEiBAgAABAgQIECBAgIBfSJkDBAgQIECAAAECBAgQIECAAAECBAgQIECAAAECBAgQIEDg4gv4+/7Fv0ZGSKBXQOCkV8p6BAgQIECAAAECBAgQIHCuAn4hda78Dk6AAAECBAgQIECAAAECBAgQIECAAAECBAhDWWD4AAAWlUlEQVQQIECAAAECBLoE/H2/i8lKBI5CQODkKC6TQRIgQIAAAQIECBAgQICAX0iZAwQIECBAgAABAgQIECBAgAABAgQIECBAgAABAgQIECBA4OIL+Pv+xb9GRkigV0DgpFfKegQIECBAgAABAgQIECBwrgJ+IXWu/A5OgAABAgQIECBAgAABAgQIECBAgAABAgQIECBAgAABAgS6BPx9v4vJSgSOQkDg5Cguk0ESIECAAAECBAgQIECAgF9ImQMECBAgQIAAAQIECBAgQIAAAQIECBAgQIAAAQIECBAgQODiC/j7/sW/RkZIoFdA4KRXynoECBAgQIAAAQIECBAgcK4CfiF1rvwOToAAAQIECBAgQIAAAQIECBAgQIAAAQIECBAgQIAAAQIEugT8fb+LyUoEjkJA4OQoLpNBEiBAgAABAgQIECBAgIBfSJkDBAgQIECAAAECBAgQIECAAAECBAgQIECAAAECBAgQIEDg4gv4+/7Fv0ZGSKBXQOCkV8p6BAgQIECAAAECBAgQIHCuAn4hda78Dk6AAAECBAgQIECAAAECBAgQIECAAAECBAgQIECAAAECBLoE/H2/i8lKBI5CQODkKC6TQRIgQIAAAQIECBAgQICAX0iZAwQIECBAgAABAgQIECBAgAABAgQIECBAgAABAgQIECBA4OIL+Pv+xb9GRkigV0DgpFfKegQIECBAgAABAgQIECBwrgJ+IXWu/A5OgAABAgQIECBAgAABAgQIECBAgAABAgQIECBAgAABAgS6BPx9v4vJSgSOQkDg5Cguk0ESIECAAAECBAgQIECAgF9ImQMECBAgQIAAAQIECBAgQIAAAQIECBAgQIAAAQIECBAgQODiC/j7/sW/RkZIoFdA4KRXynoECBAgQIAAAQIECBAgcK4CfiF1rvwOToAAAQIECBAgQIAAAQIECBAgQIAAAQIECBAgQIAAAQIEugT8fb+LyUoEjkJA4OQoLpNBEiBAgAABAgQIECBAgIBfSJkDBAgQIECAAAECBAgQIECAAAECBAgQIECAAAECBAgQIEDg4gv4+/7Fv0ZGSKBXQOCkV8p6BAgQIECAAAECBAgQIHCuAn4hda78Dk6AAAECBAgQIECAAAECBAgQIECAAAECBAgQIECAAAECBLoE/H2/i8lKBI5CQODkKC6TQRIgQIAAAQIECBAgQICAX0iZAwQIECBAgAABAgQIECBAgAABAgQIECBAgAABAgQIECBA4OIL+Pv+xb9GRkigV0DgpFfKegQIECBAgAABAgQIECBwrgLtL6TOdTAOToAAAQIECBAgQIAAAQIECBAgQIAAAQIECBAgQIAAAQIECHQJPOspj1Oz3iVlJQIXT8CH9+JdEyMiQIAAAQIECBAgQIAAgRkBgRPTggABAgQIECBAgAABAgQIECBAgAABAgQIECBAgAABAgQIHJ+AwMnxXTMjJjAKCJyYCwQIECBAgAABAgQIECBwFAICJ0dxmQySAAECBAgQIECAAAECBAgQIECAAAECBAgQIECAAAECBAhsCAicmBAEjldA4OR4r52REyBAgAABAgQIECBA4LISEDi5rC63kyVAgAABAgQIECBAgAABAgQIECBAgAABAgQIECBAgACBS0RA4OQSuZBO47IUEDi5LC+7kyZAgAABAgQIECBAgAABAgQIECBAgAABAgQIECBAgAABAgQIECBAgAABAgQIECBAgAABAgQILAsInJgdBAgQIECAAAECBAgQIECAAAECBAgQIECAAAECBAgQIECAAAECBAgQIECAAAECBAgQIECAAAECGwICJyYEAQIECBAgQIAAAQIECBAgQIAAAQIECBAgQIAAAQIECBAgQIAAAQIECBAgQIAAAQIECBAgQIDAhoDAiQlBgAABAgQIECBAgAABAgQIECBAgAABAgQIECBAgAABAgQIECBAgAABAgQIECBAgAABAgQIECCwISBwYkIQIECAAAECBAgQIECAAAECBAgQIECAAAECBAgQIECAAAECBAgQIECAAAECBAgQIECAAAECBAhsCAicmBAECBAgQIAAAQIECBAgQIAAAQIECBAgQIAAAQIECBAgQIAAAQIECBAgQIAAAQIECBAgQIAAAQIbAgInJgQBAgQIECBAgAABAgQIECBAgAABAgQIECBAgAABAgQIECBAgAABAgQIECBAgAABAgQIECBAgMCGgMCJCUGAAAECBAgQIECAAAECBAgQIECAAAECBAgQIECAAAECBAgQIECAAAECBAgQIECAAAECBAgQILAhIHBiQhAgQIAAAQIECBAgQIAAAQIECBAgQIAAAQIECBAgQIAAAQIECBAgQIAAAQIECBAgQIAAAQIECGwICJyYEAQIECBAgAABAgQIECBAgAABAgQIECBAgAABAgQIECBAgAABAgQIECBAgAABAgQIECBAgAABAhsCAicmBAECBAgQIECAAAECBAgQIECAAAECBAgQIECAAAECBAgQIECAAAECBAgQIECAAAECBAgQIECAwIaAwIkJQYAAAQIECBAgQIAAAQIECBAgQIAAAQIECBAgQIAAAQIECBAgQIAAAQIECBAgQIAAAQIECBAgsCEgcGJCECBAgAABAgQIECBAgAABAgQIECBAgAABAgQIECBAgAABAgQIECBAgAABAgQIECBAgAABAgQIbAgInJgQBAgQIECAAAECBAgQIECAAAECBAgQIECAAAECBAgQIECAAAECBAgQIECAAAECBAgQIECAAAECGwICJyYEAQIECBAgQIAAAQIECBAgQIAAAQIECBAgQIAAAQIECBAgQIAAAQIECBAgQIAAAQIECBAgQIDAhoDAiQlBgAABAgQIECBAgAABAgQIECBAgAABAgQIECBAgAABAgQIECBAgAABAgQIECBAgAABAgQIECCwISBwYkIQIECAAAECBAgQIECAAAECBAgQIECAAAECBAgQIECAAAECBAgQIECAAAECBAgQIECAAAECBAhsCAicmBAECBAgQIAAAQIECBAgQIAAAQIECBAgQIAAAQIECBAgQIAAAQIECBAgQIAAAQIECBAgQIAAAQIbAgInJgQBAgQIECBAgAABAgQIECBAgAABAgQIECBAgAABAgQIECBAgAABAgQIECBAgAABAgQIECBAgMCGgMCJCUGAAAECBAgQIECAAAECBAgQIECAAAECBAgQIECAAAECBAgQIECAAAECBAgQIECAAAECBAgQILAhIHBiQhAgQIAAAQIECBAgQIAAAQIECBAgQIAAAQIECBAgQIAAAQIECBAgQIAAAQIECBAgQIAAAQIECGwICJyYEAQIECBAgAABAgQIECBAgAABAgQIECBAgAABAgQIECBAgAABAgQIECBAgAABAgQIECBAgAABAhsCAicmBAECBAgQIECAAAECBAgQIECAAAECBAgQIECAAAECBAgQIECAAAECBAgQIECAAAECBAgQIECAwIaAwIkJQYAAAQIECBAgQIAAAQIECBAgQIAAAQIECBAgQIAAAQIECBAgQIAAAQIECBAgQIAAAQIECBAgsCEgcGJCECBAgAABAgQIECBAgAABAgQIECBAgAABAgQIECBAgAABAgQIECBAgAABAgQIECBAgAABAgQIbAgInJgQBAgQIECAAAECBAgQIECAAAECBAgQIECAAAECBAgQIECAAAECBAgQIECAAAECBAgQIECAAAECGwICJyYEAQIECBAgQIAAAQIECBAgQIAAAQIECBAgQIAAAQIECBAgQIAAAQIECBAgQIAAAQIECBAgQIDAhoDAiQlBgAABAgQIECBAgAABAgQIECBAgAABAgQIECBAgAABAgQIECBAgAABAgQIECBAgAABAgQIECCwISBwYkIQIECAAAECBAgQIECAAAECBAgQIECAAAECBAgQIECAAAECBAgQIECAAAECBAgQIECAAAECBAhsCAicmBAECBAgQIAAAQIECBAgQIAAAQIECBAgQIAAAQIECBAgQIAAAQIECBAgQIAAAQIECBAgQIAAAQIbAgInJgQBAgQIECBAgAABAgQIECBAgAABAgQIECBAgAABAgQIECBAgAABAgQIECBAgAABAgQIECBAgMCGgMCJCUGAAAECBAgQIECAAAECBAgQIECAAAECBAgQIECAAAECBAgQIECAAAECBAgQIECAAAECBAgQILAhIHBiQhAgQIAAAQIECBAgQIAAAQIECBAgQIAAAQIECBAgQIAAAQIECBAgQIAAAQIECBAgQIAAAQIECGwICJyYEAQIECBAgAABAgQIECBAgAABAgQIECBAgAABAgQIECBAgAABAgQIECBAgAABAgQIECBAgAABAhsCAicmBAECBAgQIECAAAECBAgQIECAAAECBAgQIECAAAECBAgQIECAAAECBAgQIECAAAECBAgQIECAwIaAwIkJQYAAAQIECBAgQIAAAQIECBAgQIAAAQIECBAgQIAAAQIECBAgQIAAAQIECBAgQIAAAQIECBAgsCEgcGJCECBAgAABAgQIECBAgAABAgQIECBAgAABAgQIECBAgAABAgQIECBAgAABAgQIECBAgAABAgQIbAgInJgQBAgQIECAAAECBAgQIECAAAECBAgQIECAAAECBAgQIECAAAECBAgQIECAAAECBAgQIECAAAECGwICJyYEAQIECBAgQIAAAQIECBAgQIAAAQIECBAgQIAAAQIECBAgQIAAAQIECBAgQIAAAQIECBAgQIDAhoDAiQlBgAABAgQIECBAgAABAgQIECBAgAABAgQIECBAgAABAgQIECBAgAABAgQIECBAgAABAgQIECCwISBwYkIQIECAAAECBAgQIECAAAECBAgQIECAAAECBAgQIECAAAECBAgQIECAAAECBAgQIECAAAECBAhsCAicmBAECBAgQIAAAQIECBAgQIAAAQIECBAgQIAAAQIECBAgQIAAAQIECBAgQIAAAQIECBAgQIAAAQIbAgInJgQBAgQIECBAgAABAgQIECBAgAABAgQIECBAgAABAgQIECBAgAABAgQIECBAgAABAgQIECBAgMCGgMCJCUGAAAECBAgQIECAAAECBAgQIECAAAECBAgQIECAAAECBAgQIECAAAECBAgQIECAAAECBAgQILAhIHBiQhAgQIAAAQIECBAgQIAAAQIECBAgQIAAAQIECBAgQIAAAQIECBAgQIAAAQIECBAgQIAAAQIECGwICJyYEAQIECBAgAABAgQIECBAgAABAgQIECBAgAABAgQIECBAgAABAgQIECBAgAABAgQIECBAgAABAhsCAicmBAECBAgQIECAAAECBAgQIECAAAECBAgQIECAAAECBAgQIECAAAECBAgQIECAAAECBAgQIECAwIaAwIkJQYAAAQIECBAgQIAAAQIECBAgQIAAAQIECBAgQIAAAQIECBAgQIAAAQIECBAgQIAAAQIECBAgsCEgcGJCECBAgAABAgQIECBAgAABAgQIECBAgAABAgQIECBAgAABAgQIECBAgAABAgQIECBAgAABAgQIbAgInJgQBAgQIECAAAECBAgQIECAAAECBAgQIECAAAECBAgQIECAAAECBAgQIECAAAECBAgQIECAAAECGwICJyYEAQIECBAgQIAAAQIECBAgQIAAAQIECBAgQIAAAQIECBAgQIAAAQIECBAgQIAAAQIECBAgQIDAhoDAiQlBgAABAgQIECBAgAABAgQIECBAgAABAgQIECBAgAABAgQIECBAgAABAgQIECBAgAABAgQIECCwISBwYkIQIECAAAECBAgQIECAAAECBAgQIECAAAECBAgQIECAAAECBAgQIECAAAECBAgQIECAAAECBAhsCAicmBAECBAgQIAAAQIECBAgQIAAAQIECBAgQIAAAQIECBAgQIAAAQIECBAgQIAAAQIECBAgQIAAAQIbAgInJgQBAgQIECBAgAABAgQIECBAgAABAgQIECBAgAABAgQIECBAgAABAgQIECBAgAABAgQIECBAgMCGgMCJCUGAAAECBAgQIECAAAECBAgQIECAAAECBAgQIECAAAECBAgQIECAAAECBAgQIECAAAECBAgQILAhIHBiQhAgQIAAAQIECBAgQIAAAQIECBAgQIAAAQIECBAgQIAAAQIECBAgQIAAAQIECBAgQIAAAQIECGwICJyYEAQIECBAgAABAgQIECBAgAABAgQIECBAgAABAgQIECBAgAABAgQIECBAgAABAgQIECBAgAABAhsCAicmBAECBAgQIECAAAECBAgQIECAAAECBAgQIECAAAECBAgQIECAAAECBAgQIECAAAECBAgQIECAwIaAwIkJQYAAAQIECBAgQIAAAQIECBAgQIAAAQIECBAgQIAAAQIECBAgQIAAAQIECBAgQIAAAQIECBAgsCEgcGJCECBAgAABAgQIECBAgAABAgQIECBAgAABAgQIECBAgAABAgQIECBAgAABAgQIECBAgAABAgQIbAgInJgQBAgQIECAAAECBAgQIECAAAECBAgQIECAAAECBAgQIECAAAECBAgQIECAAAECBAgQIECAAAECGwICJyYEAQIECBAgQIAAAQIECBAgQIAAAQIECBAgQIAAAQIECBAgQIAAAQIECBAgQIAAAQIECBAgQIDAhoDAiQlBgAABAgQIECBAgAABAgQIECBAgAABAgQIECBAgAABAgQIECBAgAABAgQIECBAgAABAgQIECCwISBwYkIQIECAAAECBAgQIECAAAECBAgQIECAAAECBAgQIECAAAECBAgQIECAAAECBAgQIECAAAECBAhsCAicmBAECBAgQIAAAQIECBAgQIAAAQIECBAgQIAAAQIECBAgQIAAAQIECBAgQIAAAQIECBAgQIAAAQIbAgInJgQBAgQIECBAgAABAgQIECBAgAABAgQIECBAgAABAgQIECBAgAABAgQIECBAgAABAgQIECBAgMCGgMCJCUGAAAECBAgQIECAAAECBAgQIECAAAECBAgQIECAAAECBAgQIECAAAECBAgQIECAAAECBAgQILAhIHBiQhAgQIAAAQIECBAgQIAAAQIECBAgQIAAAQIECBAgQIAAAQIECBAgQIAAAQIECBAgQIAAAQIECGwICJyYEAQIECBAgAABAgQIECBAgAABAgQIECBAgAABAgQIECBAgAABAgQIECBAgAABAgQIECBAgAABAhsCAicmBAECBAgQIECAAAECBAgQIECAAAECBAgQIECAAAECBAgQIECAAAECBAgQIECAAAECBAgQIECAwIaAwIkJQYAAAQIECBAgQIAAAQIECBAgQIAAAQIECBAgQIAAAQIECBAgQIAAAQIECBAgQIAAAQIECBAgsCEgcGJCECBAgAABAgQIECBAgAABAgQIECBAgAABAgQIECBAgAABAgQIECBAgAABAgQIECBAgAABAgQIbAgInJgQBAgQIECAAAECBAgQIECAAAECBAgQIECAAAECBAgQIECAAAECBAgQIECAAAECBAgQIECAAAECGwICJyYEAQIECBAgQIAAAQIECBAgQIAAAQIECBAgQIAAAQIECBAgQIAAAQIECBAgQIAAAQIECBAgQIDAhoDAiQlBgAABAgQIECBAgAABAgQIECBAgAABAgQIECBAgAABAgQIECBAgAABAgQIECBAgAABAgQIECCwIfB/AXHyka4OJUKJAAAAAElFTkSuQmCC"/>
          <p:cNvSpPr>
            <a:spLocks noChangeAspect="1" noChangeArrowheads="1"/>
          </p:cNvSpPr>
          <p:nvPr/>
        </p:nvSpPr>
        <p:spPr bwMode="auto">
          <a:xfrm>
            <a:off x="155575" y="-3840163"/>
            <a:ext cx="7686675" cy="800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2688B-CB3C-45EC-9D39-E51E53573857}"/>
              </a:ext>
            </a:extLst>
          </p:cNvPr>
          <p:cNvSpPr txBox="1"/>
          <p:nvPr/>
        </p:nvSpPr>
        <p:spPr>
          <a:xfrm>
            <a:off x="3634316" y="215900"/>
            <a:ext cx="54207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u="sng">
                <a:latin typeface="Calibri Light"/>
                <a:cs typeface="Calibri Light"/>
              </a:rPr>
              <a:t>High Level Architecture</a:t>
            </a:r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9F3C02-C03E-4641-96A9-5CA71F0AF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56" y="1192312"/>
            <a:ext cx="9501981" cy="5105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028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u="sng" dirty="0">
                <a:cs typeface="Calibri Light"/>
              </a:rPr>
              <a:t>Scenario</a:t>
            </a:r>
            <a:endParaRPr lang="en-US" sz="4000" u="sng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     Case: End User called CC with specific issue like broken product such as a washing machine.</a:t>
            </a:r>
            <a:endParaRPr lang="en-US"/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E8D6EC-7801-464E-A0AB-F0E2C66D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1863801"/>
            <a:ext cx="9813801" cy="4440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AFAC5-B26D-4E87-95CD-72E3D85704D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9AC82-EB16-4C1C-9B28-D1D572F6F4A7}"/>
              </a:ext>
            </a:extLst>
          </p:cNvPr>
          <p:cNvSpPr txBox="1"/>
          <p:nvPr/>
        </p:nvSpPr>
        <p:spPr>
          <a:xfrm>
            <a:off x="2254737" y="286873"/>
            <a:ext cx="76825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600" u="sng" dirty="0">
                <a:latin typeface="Amasis MT Pro"/>
              </a:rPr>
              <a:t>Total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72FAC-45D5-4687-9B76-36EA10EA1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09582"/>
              </p:ext>
            </p:extLst>
          </p:nvPr>
        </p:nvGraphicFramePr>
        <p:xfrm>
          <a:off x="1684238" y="1121007"/>
          <a:ext cx="8444930" cy="365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31">
                  <a:extLst>
                    <a:ext uri="{9D8B030D-6E8A-4147-A177-3AD203B41FA5}">
                      <a16:colId xmlns:a16="http://schemas.microsoft.com/office/drawing/2014/main" val="2561955630"/>
                    </a:ext>
                  </a:extLst>
                </a:gridCol>
                <a:gridCol w="5588599">
                  <a:extLst>
                    <a:ext uri="{9D8B030D-6E8A-4147-A177-3AD203B41FA5}">
                      <a16:colId xmlns:a16="http://schemas.microsoft.com/office/drawing/2014/main" val="189369889"/>
                    </a:ext>
                  </a:extLst>
                </a:gridCol>
              </a:tblGrid>
              <a:tr h="726124">
                <a:tc>
                  <a:txBody>
                    <a:bodyPr/>
                    <a:lstStyle/>
                    <a:p>
                      <a:r>
                        <a:rPr lang="en-US" sz="2400" dirty="0"/>
                        <a:t>Services</a:t>
                      </a:r>
                      <a:endParaRPr lang="en-IN" sz="24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Cost</a:t>
                      </a:r>
                      <a:endParaRPr lang="en-IN" sz="240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2603303952"/>
                  </a:ext>
                </a:extLst>
              </a:tr>
              <a:tr h="726124">
                <a:tc>
                  <a:txBody>
                    <a:bodyPr/>
                    <a:lstStyle/>
                    <a:p>
                      <a:r>
                        <a:rPr lang="en-US" sz="2000" dirty="0"/>
                        <a:t>Amazon Connect per Agent </a:t>
                      </a:r>
                      <a:endParaRPr lang="en-IN" sz="20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 $222.6 per month</a:t>
                      </a:r>
                      <a:endParaRPr lang="en-IN" sz="200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3749501946"/>
                  </a:ext>
                </a:extLst>
              </a:tr>
              <a:tr h="755168">
                <a:tc>
                  <a:txBody>
                    <a:bodyPr/>
                    <a:lstStyle/>
                    <a:p>
                      <a:r>
                        <a:rPr lang="en-US" sz="2000" dirty="0"/>
                        <a:t>AWS Lambda per Agent</a:t>
                      </a:r>
                      <a:endParaRPr lang="en-IN" sz="20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$0 per month ( with free tier)</a:t>
                      </a:r>
                    </a:p>
                    <a:p>
                      <a:pPr lvl="0">
                        <a:buNone/>
                      </a:pPr>
                      <a:r>
                        <a:rPr lang="en-US" sz="2000"/>
                        <a:t>$8.53 per month (without free tier)</a:t>
                      </a:r>
                      <a:endParaRPr lang="en-US" sz="20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753371271"/>
                  </a:ext>
                </a:extLst>
              </a:tr>
              <a:tr h="726124">
                <a:tc>
                  <a:txBody>
                    <a:bodyPr/>
                    <a:lstStyle/>
                    <a:p>
                      <a:r>
                        <a:rPr lang="en-US" sz="2000" dirty="0"/>
                        <a:t>AWS S3 per Agent</a:t>
                      </a:r>
                      <a:endParaRPr lang="en-IN" sz="20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 $2.35 per month</a:t>
                      </a:r>
                    </a:p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567705759"/>
                  </a:ext>
                </a:extLst>
              </a:tr>
              <a:tr h="7261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Total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55448" marR="55448" marT="27725" marB="2772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/>
                    </a:p>
                  </a:txBody>
                  <a:tcPr marL="55448" marR="55448" marT="27725" marB="27725"/>
                </a:tc>
                <a:extLst>
                  <a:ext uri="{0D108BD9-81ED-4DB2-BD59-A6C34878D82A}">
                    <a16:rowId xmlns:a16="http://schemas.microsoft.com/office/drawing/2014/main" val="1190559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EFA5D0-E6C1-4C23-BAF3-A600C4A942D2}"/>
              </a:ext>
            </a:extLst>
          </p:cNvPr>
          <p:cNvSpPr txBox="1"/>
          <p:nvPr/>
        </p:nvSpPr>
        <p:spPr>
          <a:xfrm>
            <a:off x="1769111" y="4917945"/>
            <a:ext cx="839931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Assumptions:</a:t>
            </a: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>
                <a:cs typeface="Calibri"/>
              </a:rPr>
              <a:t>No of agent =1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>
                <a:cs typeface="Calibri"/>
              </a:rPr>
              <a:t>Average call time = 7 mins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>
                <a:cs typeface="Calibri" panose="020F0502020204030204"/>
              </a:rPr>
              <a:t>No of calls per day = 20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D3070F4-EF5C-4B9F-823E-32EB4CF2DF11}"/>
              </a:ext>
            </a:extLst>
          </p:cNvPr>
          <p:cNvSpPr txBox="1"/>
          <p:nvPr/>
        </p:nvSpPr>
        <p:spPr>
          <a:xfrm>
            <a:off x="4598035" y="4081579"/>
            <a:ext cx="2563421" cy="671545"/>
          </a:xfrm>
          <a:prstGeom prst="rect">
            <a:avLst/>
          </a:prstGeom>
          <a:noFill/>
        </p:spPr>
        <p:txBody>
          <a:bodyPr wrap="none" lIns="55449" tIns="27725" rIns="55449" bIns="27725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$224.95/month /Agent</a:t>
            </a:r>
            <a:endParaRPr lang="en-US" sz="2000" b="1">
              <a:solidFill>
                <a:srgbClr val="FF0000"/>
              </a:solidFill>
              <a:cs typeface="Calibri"/>
            </a:endParaRPr>
          </a:p>
          <a:p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$233.5/month /Agent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4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6">
            <a:extLst>
              <a:ext uri="{FF2B5EF4-FFF2-40B4-BE49-F238E27FC236}">
                <a16:creationId xmlns:a16="http://schemas.microsoft.com/office/drawing/2014/main" id="{FF4EF70A-C930-4CF6-93D3-F803A5186BB8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5449" y="716765"/>
            <a:ext cx="2726257" cy="33288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182905" algn="ctr">
              <a:lnSpc>
                <a:spcPct val="100000"/>
              </a:lnSpc>
              <a:spcBef>
                <a:spcPts val="76"/>
              </a:spcBef>
            </a:pPr>
            <a:r>
              <a:rPr lang="en-US" sz="2100" spc="6" dirty="0">
                <a:solidFill>
                  <a:schemeClr val="tx1"/>
                </a:solidFill>
              </a:rPr>
              <a:t>Amazon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4B111-3D98-47E5-812F-03EAF3FC6463}"/>
              </a:ext>
            </a:extLst>
          </p:cNvPr>
          <p:cNvSpPr txBox="1"/>
          <p:nvPr/>
        </p:nvSpPr>
        <p:spPr>
          <a:xfrm>
            <a:off x="2075926" y="181509"/>
            <a:ext cx="76825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600" u="sng">
                <a:latin typeface="Calibri Light"/>
                <a:cs typeface="Calibri Light"/>
              </a:rPr>
              <a:t>Cost Breakdown</a:t>
            </a: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CF674D4-0A64-4B91-A4F6-6E6A8DEB4951}"/>
              </a:ext>
            </a:extLst>
          </p:cNvPr>
          <p:cNvSpPr txBox="1">
            <a:spLocks/>
          </p:cNvSpPr>
          <p:nvPr/>
        </p:nvSpPr>
        <p:spPr>
          <a:xfrm>
            <a:off x="54934" y="1299800"/>
            <a:ext cx="10709945" cy="28672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905">
              <a:spcBef>
                <a:spcPts val="76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Voice</a:t>
            </a: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</a:rPr>
              <a:t> : </a:t>
            </a: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43AC033-DEE7-44BF-962E-3527227BED2D}"/>
              </a:ext>
            </a:extLst>
          </p:cNvPr>
          <p:cNvSpPr txBox="1">
            <a:spLocks/>
          </p:cNvSpPr>
          <p:nvPr/>
        </p:nvSpPr>
        <p:spPr>
          <a:xfrm>
            <a:off x="65518" y="3011207"/>
            <a:ext cx="10709945" cy="28672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905">
              <a:spcBef>
                <a:spcPts val="76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Chat</a:t>
            </a: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</a:rPr>
              <a:t> : </a:t>
            </a: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D98C3726-604A-4D20-8673-D4473A8C8649}"/>
              </a:ext>
            </a:extLst>
          </p:cNvPr>
          <p:cNvSpPr txBox="1">
            <a:spLocks/>
          </p:cNvSpPr>
          <p:nvPr/>
        </p:nvSpPr>
        <p:spPr>
          <a:xfrm>
            <a:off x="58027" y="3903562"/>
            <a:ext cx="10709945" cy="28672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905">
              <a:spcBef>
                <a:spcPts val="76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Tasks</a:t>
            </a: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</a:rPr>
              <a:t> : </a:t>
            </a:r>
            <a:endParaRPr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2E54B742-50B5-4027-9322-FEBFBE38CD38}"/>
              </a:ext>
            </a:extLst>
          </p:cNvPr>
          <p:cNvSpPr txBox="1">
            <a:spLocks/>
          </p:cNvSpPr>
          <p:nvPr/>
        </p:nvSpPr>
        <p:spPr>
          <a:xfrm>
            <a:off x="61403" y="5055854"/>
            <a:ext cx="10709945" cy="28672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905">
              <a:spcBef>
                <a:spcPts val="76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Contact Lens</a:t>
            </a: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</a:rPr>
              <a:t> : </a:t>
            </a: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E3B50E1D-43FF-48B4-B010-612ED547CF2D}"/>
              </a:ext>
            </a:extLst>
          </p:cNvPr>
          <p:cNvSpPr txBox="1">
            <a:spLocks/>
          </p:cNvSpPr>
          <p:nvPr/>
        </p:nvSpPr>
        <p:spPr>
          <a:xfrm>
            <a:off x="63950" y="6017406"/>
            <a:ext cx="10709945" cy="28672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905">
              <a:spcBef>
                <a:spcPts val="76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Wisdom</a:t>
            </a: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17FDF005-0AEE-4AD6-B196-42D4D28DE2EA}"/>
              </a:ext>
            </a:extLst>
          </p:cNvPr>
          <p:cNvSpPr txBox="1">
            <a:spLocks/>
          </p:cNvSpPr>
          <p:nvPr/>
        </p:nvSpPr>
        <p:spPr>
          <a:xfrm>
            <a:off x="10326873" y="6514565"/>
            <a:ext cx="1016570" cy="20977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905">
              <a:spcBef>
                <a:spcPts val="76"/>
              </a:spcBef>
            </a:pPr>
            <a:r>
              <a:rPr lang="en-US" sz="1300" b="0" dirty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Reference</a:t>
            </a:r>
            <a:endParaRPr lang="en-US" sz="1300" b="0" dirty="0">
              <a:solidFill>
                <a:srgbClr val="333333"/>
              </a:solidFill>
              <a:latin typeface="+mn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0FF9A5F-B7CD-40B9-82E3-C96ED2817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86463"/>
              </p:ext>
            </p:extLst>
          </p:nvPr>
        </p:nvGraphicFramePr>
        <p:xfrm>
          <a:off x="1677255" y="2852457"/>
          <a:ext cx="8397309" cy="51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49">
                  <a:extLst>
                    <a:ext uri="{9D8B030D-6E8A-4147-A177-3AD203B41FA5}">
                      <a16:colId xmlns:a16="http://schemas.microsoft.com/office/drawing/2014/main" val="701211903"/>
                    </a:ext>
                  </a:extLst>
                </a:gridCol>
                <a:gridCol w="1957427">
                  <a:extLst>
                    <a:ext uri="{9D8B030D-6E8A-4147-A177-3AD203B41FA5}">
                      <a16:colId xmlns:a16="http://schemas.microsoft.com/office/drawing/2014/main" val="3021845112"/>
                    </a:ext>
                  </a:extLst>
                </a:gridCol>
                <a:gridCol w="3305533">
                  <a:extLst>
                    <a:ext uri="{9D8B030D-6E8A-4147-A177-3AD203B41FA5}">
                      <a16:colId xmlns:a16="http://schemas.microsoft.com/office/drawing/2014/main" val="229022721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300" dirty="0"/>
                        <a:t>Factors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Value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Cost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81734147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r>
                        <a:rPr lang="en-US" sz="1300" dirty="0"/>
                        <a:t>No of messages ( Agent + Customer )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$0.004 per message * 0 = $0.0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785594120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F79BD53-8A17-47CB-B866-48A3A985A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21387"/>
              </p:ext>
            </p:extLst>
          </p:nvPr>
        </p:nvGraphicFramePr>
        <p:xfrm>
          <a:off x="1651000" y="1206500"/>
          <a:ext cx="8397626" cy="162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757">
                  <a:extLst>
                    <a:ext uri="{9D8B030D-6E8A-4147-A177-3AD203B41FA5}">
                      <a16:colId xmlns:a16="http://schemas.microsoft.com/office/drawing/2014/main" val="1950165589"/>
                    </a:ext>
                  </a:extLst>
                </a:gridCol>
                <a:gridCol w="1799071">
                  <a:extLst>
                    <a:ext uri="{9D8B030D-6E8A-4147-A177-3AD203B41FA5}">
                      <a16:colId xmlns:a16="http://schemas.microsoft.com/office/drawing/2014/main" val="1275702276"/>
                    </a:ext>
                  </a:extLst>
                </a:gridCol>
                <a:gridCol w="2897798">
                  <a:extLst>
                    <a:ext uri="{9D8B030D-6E8A-4147-A177-3AD203B41FA5}">
                      <a16:colId xmlns:a16="http://schemas.microsoft.com/office/drawing/2014/main" val="129560084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/>
                      <a:r>
                        <a:rPr lang="en-US" sz="1300" kern="1200" dirty="0">
                          <a:effectLst/>
                        </a:rPr>
                        <a:t>Factors</a:t>
                      </a:r>
                      <a:endParaRPr lang="en-IN" sz="1300" kern="1200" dirty="0">
                        <a:effectLst/>
                      </a:endParaRPr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Value</a:t>
                      </a:r>
                      <a:endParaRPr lang="en-IN" sz="13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Cost</a:t>
                      </a:r>
                      <a:endParaRPr lang="en-IN" sz="130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979717054"/>
                  </a:ext>
                </a:extLst>
              </a:tr>
              <a:tr h="239631">
                <a:tc>
                  <a:txBody>
                    <a:bodyPr/>
                    <a:lstStyle/>
                    <a:p>
                      <a:pPr algn="l"/>
                      <a:r>
                        <a:rPr lang="en-IN" sz="1300" kern="1200" dirty="0">
                          <a:effectLst/>
                        </a:rPr>
                        <a:t>Amazon Connect service usage charge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7 min per call 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$0.018 per min * 7 = $0.126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086532404"/>
                  </a:ext>
                </a:extLst>
              </a:tr>
              <a:tr h="239631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DID Number 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German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 $0.10 per day * 1 = $0.10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648918830"/>
                  </a:ext>
                </a:extLst>
              </a:tr>
              <a:tr h="408784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Inbound/Outbound Call per minute charge for German DID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7 min per call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$0.004 * 7 = $0.028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207450997"/>
                  </a:ext>
                </a:extLst>
              </a:tr>
              <a:tr h="408784"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/>
                        <a:t>Monthly charges</a:t>
                      </a:r>
                      <a:endParaRPr lang="en-US" sz="1300" dirty="0"/>
                    </a:p>
                  </a:txBody>
                  <a:tcPr marL="55448" marR="55448" marT="27725" marB="27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55448" marR="55448" marT="27725" marB="277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 b="1"/>
                        <a:t>$95.6/month</a:t>
                      </a:r>
                      <a:endParaRPr lang="en-US" sz="1300" b="1" dirty="0"/>
                    </a:p>
                  </a:txBody>
                  <a:tcPr marL="55448" marR="55448" marT="27725" marB="27725"/>
                </a:tc>
                <a:extLst>
                  <a:ext uri="{0D108BD9-81ED-4DB2-BD59-A6C34878D82A}">
                    <a16:rowId xmlns:a16="http://schemas.microsoft.com/office/drawing/2014/main" val="2911089845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67965F6F-E289-47D2-BE76-CD0493B7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75120"/>
              </p:ext>
            </p:extLst>
          </p:nvPr>
        </p:nvGraphicFramePr>
        <p:xfrm>
          <a:off x="1687838" y="3790366"/>
          <a:ext cx="8413185" cy="51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75">
                  <a:extLst>
                    <a:ext uri="{9D8B030D-6E8A-4147-A177-3AD203B41FA5}">
                      <a16:colId xmlns:a16="http://schemas.microsoft.com/office/drawing/2014/main" val="701211903"/>
                    </a:ext>
                  </a:extLst>
                </a:gridCol>
                <a:gridCol w="1961128">
                  <a:extLst>
                    <a:ext uri="{9D8B030D-6E8A-4147-A177-3AD203B41FA5}">
                      <a16:colId xmlns:a16="http://schemas.microsoft.com/office/drawing/2014/main" val="3021845112"/>
                    </a:ext>
                  </a:extLst>
                </a:gridCol>
                <a:gridCol w="3311782">
                  <a:extLst>
                    <a:ext uri="{9D8B030D-6E8A-4147-A177-3AD203B41FA5}">
                      <a16:colId xmlns:a16="http://schemas.microsoft.com/office/drawing/2014/main" val="2290227211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r>
                        <a:rPr lang="en-US" sz="1300" dirty="0"/>
                        <a:t>Factors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Value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Cost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81734147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r>
                        <a:rPr lang="en-US" sz="1300" dirty="0"/>
                        <a:t>No of tasks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1000 per month</a:t>
                      </a:r>
                      <a:endParaRPr lang="en-IN" sz="13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$0.04 per task * 1000 = </a:t>
                      </a:r>
                      <a:r>
                        <a:rPr lang="en-US" sz="1300" b="1"/>
                        <a:t>$40/month</a:t>
                      </a:r>
                      <a:endParaRPr lang="en-IN" sz="1300" b="1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785594120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836A8B9F-BB80-435C-B1E7-6F8A6E545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32163"/>
              </p:ext>
            </p:extLst>
          </p:nvPr>
        </p:nvGraphicFramePr>
        <p:xfrm>
          <a:off x="1698422" y="5933623"/>
          <a:ext cx="8413185" cy="51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75">
                  <a:extLst>
                    <a:ext uri="{9D8B030D-6E8A-4147-A177-3AD203B41FA5}">
                      <a16:colId xmlns:a16="http://schemas.microsoft.com/office/drawing/2014/main" val="701211903"/>
                    </a:ext>
                  </a:extLst>
                </a:gridCol>
                <a:gridCol w="1961128">
                  <a:extLst>
                    <a:ext uri="{9D8B030D-6E8A-4147-A177-3AD203B41FA5}">
                      <a16:colId xmlns:a16="http://schemas.microsoft.com/office/drawing/2014/main" val="3021845112"/>
                    </a:ext>
                  </a:extLst>
                </a:gridCol>
                <a:gridCol w="3311782">
                  <a:extLst>
                    <a:ext uri="{9D8B030D-6E8A-4147-A177-3AD203B41FA5}">
                      <a16:colId xmlns:a16="http://schemas.microsoft.com/office/drawing/2014/main" val="2290227211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r>
                        <a:rPr lang="en-US" sz="1300" dirty="0"/>
                        <a:t>Factors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Value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Cost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81734147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r>
                        <a:rPr lang="en-US" sz="1300"/>
                        <a:t>No of contacts/calls 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600 per month</a:t>
                      </a:r>
                      <a:endParaRPr lang="en-IN" sz="13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$0.04 per task * 600 = </a:t>
                      </a:r>
                      <a:r>
                        <a:rPr lang="en-US" sz="1300" b="1"/>
                        <a:t>$24/month</a:t>
                      </a:r>
                      <a:endParaRPr lang="en-IN" sz="1300" b="1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78559412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CE7E8-EF55-4059-B0DF-3F292687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21780"/>
              </p:ext>
            </p:extLst>
          </p:nvPr>
        </p:nvGraphicFramePr>
        <p:xfrm>
          <a:off x="1677255" y="4654065"/>
          <a:ext cx="8474883" cy="90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90">
                  <a:extLst>
                    <a:ext uri="{9D8B030D-6E8A-4147-A177-3AD203B41FA5}">
                      <a16:colId xmlns:a16="http://schemas.microsoft.com/office/drawing/2014/main" val="4284350327"/>
                    </a:ext>
                  </a:extLst>
                </a:gridCol>
                <a:gridCol w="2016312">
                  <a:extLst>
                    <a:ext uri="{9D8B030D-6E8A-4147-A177-3AD203B41FA5}">
                      <a16:colId xmlns:a16="http://schemas.microsoft.com/office/drawing/2014/main" val="2723552191"/>
                    </a:ext>
                  </a:extLst>
                </a:gridCol>
                <a:gridCol w="2492610">
                  <a:extLst>
                    <a:ext uri="{9D8B030D-6E8A-4147-A177-3AD203B41FA5}">
                      <a16:colId xmlns:a16="http://schemas.microsoft.com/office/drawing/2014/main" val="3176470825"/>
                    </a:ext>
                  </a:extLst>
                </a:gridCol>
                <a:gridCol w="2155571">
                  <a:extLst>
                    <a:ext uri="{9D8B030D-6E8A-4147-A177-3AD203B41FA5}">
                      <a16:colId xmlns:a16="http://schemas.microsoft.com/office/drawing/2014/main" val="985970383"/>
                    </a:ext>
                  </a:extLst>
                </a:gridCol>
              </a:tblGrid>
              <a:tr h="441359">
                <a:tc>
                  <a:txBody>
                    <a:bodyPr/>
                    <a:lstStyle/>
                    <a:p>
                      <a:r>
                        <a:rPr lang="en-US" sz="1300" dirty="0"/>
                        <a:t>Total Call Minut</a:t>
                      </a:r>
                      <a:r>
                        <a:rPr lang="en-US" sz="1300"/>
                        <a:t>es analys</a:t>
                      </a:r>
                      <a:r>
                        <a:rPr lang="en-US" sz="1300" dirty="0"/>
                        <a:t>ed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Call – Tier 1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Call – Tier 2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Cost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3458067090"/>
                  </a:ext>
                </a:extLst>
              </a:tr>
              <a:tr h="419830">
                <a:tc>
                  <a:txBody>
                    <a:bodyPr/>
                    <a:lstStyle/>
                    <a:p>
                      <a:r>
                        <a:rPr lang="en-US" sz="1300"/>
                        <a:t>4200 Min/month</a:t>
                      </a:r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$0.015/min  for 5 million monthly minutes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$0.0125/min for 5 million+ monthly minutes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[4200*$0.015] = </a:t>
                      </a:r>
                      <a:r>
                        <a:rPr lang="en-US" sz="1300" b="1"/>
                        <a:t>$63/month</a:t>
                      </a:r>
                      <a:endParaRPr lang="en-IN" sz="1300" b="1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25925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885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6">
            <a:extLst>
              <a:ext uri="{FF2B5EF4-FFF2-40B4-BE49-F238E27FC236}">
                <a16:creationId xmlns:a16="http://schemas.microsoft.com/office/drawing/2014/main" id="{FF4EF70A-C930-4CF6-93D3-F803A5186BB8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320032" y="854348"/>
            <a:ext cx="2726257" cy="33288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182905" algn="ctr">
              <a:lnSpc>
                <a:spcPct val="100000"/>
              </a:lnSpc>
              <a:spcBef>
                <a:spcPts val="76"/>
              </a:spcBef>
            </a:pPr>
            <a:r>
              <a:rPr lang="en-US" sz="2100" spc="6" dirty="0">
                <a:solidFill>
                  <a:schemeClr val="tx1"/>
                </a:solidFill>
              </a:rPr>
              <a:t>Amazon Lambda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4B111-3D98-47E5-812F-03EAF3FC6463}"/>
              </a:ext>
            </a:extLst>
          </p:cNvPr>
          <p:cNvSpPr txBox="1"/>
          <p:nvPr/>
        </p:nvSpPr>
        <p:spPr>
          <a:xfrm>
            <a:off x="2075926" y="181509"/>
            <a:ext cx="76825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600" u="sng">
                <a:latin typeface="Calibri Light"/>
                <a:cs typeface="Calibri Light"/>
              </a:rPr>
              <a:t>Cost Breakdown</a:t>
            </a:r>
            <a:endParaRPr lang="en-IN" sz="3600" u="sng" dirty="0">
              <a:latin typeface="Amasis MT Pro" panose="02040504050005020304" pitchFamily="18" charset="0"/>
              <a:cs typeface="Calibri Light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E3B50E1D-43FF-48B4-B010-612ED547CF2D}"/>
              </a:ext>
            </a:extLst>
          </p:cNvPr>
          <p:cNvSpPr txBox="1">
            <a:spLocks/>
          </p:cNvSpPr>
          <p:nvPr/>
        </p:nvSpPr>
        <p:spPr>
          <a:xfrm>
            <a:off x="920733" y="1533575"/>
            <a:ext cx="10709945" cy="209776"/>
          </a:xfrm>
          <a:prstGeom prst="rect">
            <a:avLst/>
          </a:prstGeom>
        </p:spPr>
        <p:txBody>
          <a:bodyPr vert="horz" wrap="square" lIns="0" tIns="9627" rIns="0" bIns="0" rtlCol="0" anchor="t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0">
              <a:spcBef>
                <a:spcPts val="76"/>
              </a:spcBef>
            </a:pPr>
            <a:endParaRPr lang="en-US" sz="13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3E57A5A9-407F-4EAA-A6AC-DFDE79DCCEE7}"/>
              </a:ext>
            </a:extLst>
          </p:cNvPr>
          <p:cNvSpPr txBox="1">
            <a:spLocks/>
          </p:cNvSpPr>
          <p:nvPr/>
        </p:nvSpPr>
        <p:spPr>
          <a:xfrm>
            <a:off x="9607789" y="6298665"/>
            <a:ext cx="1436960" cy="20977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905">
              <a:spcBef>
                <a:spcPts val="76"/>
              </a:spcBef>
            </a:pPr>
            <a:r>
              <a:rPr lang="en-US" sz="1300" b="0" dirty="0">
                <a:solidFill>
                  <a:srgbClr val="333333"/>
                </a:solidFill>
                <a:latin typeface="+mn-lt"/>
                <a:hlinkClick r:id="rId3"/>
              </a:rPr>
              <a:t>LambdaReference</a:t>
            </a:r>
            <a:endParaRPr lang="en-US" sz="1300" b="0" kern="0" spc="6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5D389F-94C9-44CE-BC4F-EB756A96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49546"/>
              </p:ext>
            </p:extLst>
          </p:nvPr>
        </p:nvGraphicFramePr>
        <p:xfrm>
          <a:off x="1245227" y="1371902"/>
          <a:ext cx="6837192" cy="103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064">
                  <a:extLst>
                    <a:ext uri="{9D8B030D-6E8A-4147-A177-3AD203B41FA5}">
                      <a16:colId xmlns:a16="http://schemas.microsoft.com/office/drawing/2014/main" val="1950165589"/>
                    </a:ext>
                  </a:extLst>
                </a:gridCol>
                <a:gridCol w="2279064">
                  <a:extLst>
                    <a:ext uri="{9D8B030D-6E8A-4147-A177-3AD203B41FA5}">
                      <a16:colId xmlns:a16="http://schemas.microsoft.com/office/drawing/2014/main" val="1275702276"/>
                    </a:ext>
                  </a:extLst>
                </a:gridCol>
                <a:gridCol w="2279064">
                  <a:extLst>
                    <a:ext uri="{9D8B030D-6E8A-4147-A177-3AD203B41FA5}">
                      <a16:colId xmlns:a16="http://schemas.microsoft.com/office/drawing/2014/main" val="1295600846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rtl="0"/>
                      <a:r>
                        <a:rPr lang="en-US" sz="1300" kern="1200" dirty="0">
                          <a:effectLst/>
                        </a:rPr>
                        <a:t>Factors</a:t>
                      </a:r>
                      <a:endParaRPr lang="en-IN" sz="1300" kern="1200">
                        <a:effectLst/>
                      </a:endParaRPr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Value</a:t>
                      </a:r>
                      <a:endParaRPr lang="en-IN" sz="13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Unit</a:t>
                      </a:r>
                      <a:endParaRPr lang="en-IN" sz="130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97971705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Memory Allocated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512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MB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0865324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Execution Duration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1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Sec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64891883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No of requests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&lt;1</a:t>
                      </a:r>
                      <a:endParaRPr lang="en-US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Million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20745099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63785A-2120-4087-8AC7-8CFC9DB34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60245"/>
              </p:ext>
            </p:extLst>
          </p:nvPr>
        </p:nvGraphicFramePr>
        <p:xfrm>
          <a:off x="1247164" y="2786636"/>
          <a:ext cx="6903575" cy="159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77">
                  <a:extLst>
                    <a:ext uri="{9D8B030D-6E8A-4147-A177-3AD203B41FA5}">
                      <a16:colId xmlns:a16="http://schemas.microsoft.com/office/drawing/2014/main" val="3487909768"/>
                    </a:ext>
                  </a:extLst>
                </a:gridCol>
                <a:gridCol w="1633548">
                  <a:extLst>
                    <a:ext uri="{9D8B030D-6E8A-4147-A177-3AD203B41FA5}">
                      <a16:colId xmlns:a16="http://schemas.microsoft.com/office/drawing/2014/main" val="3147702176"/>
                    </a:ext>
                  </a:extLst>
                </a:gridCol>
                <a:gridCol w="1381919">
                  <a:extLst>
                    <a:ext uri="{9D8B030D-6E8A-4147-A177-3AD203B41FA5}">
                      <a16:colId xmlns:a16="http://schemas.microsoft.com/office/drawing/2014/main" val="806326015"/>
                    </a:ext>
                  </a:extLst>
                </a:gridCol>
                <a:gridCol w="1338448">
                  <a:extLst>
                    <a:ext uri="{9D8B030D-6E8A-4147-A177-3AD203B41FA5}">
                      <a16:colId xmlns:a16="http://schemas.microsoft.com/office/drawing/2014/main" val="4007211595"/>
                    </a:ext>
                  </a:extLst>
                </a:gridCol>
                <a:gridCol w="1549783">
                  <a:extLst>
                    <a:ext uri="{9D8B030D-6E8A-4147-A177-3AD203B41FA5}">
                      <a16:colId xmlns:a16="http://schemas.microsoft.com/office/drawing/2014/main" val="4105555480"/>
                    </a:ext>
                  </a:extLst>
                </a:gridCol>
              </a:tblGrid>
              <a:tr h="345018">
                <a:tc>
                  <a:txBody>
                    <a:bodyPr/>
                    <a:lstStyle/>
                    <a:p>
                      <a:r>
                        <a:rPr lang="en-US" sz="1300" dirty="0"/>
                        <a:t>Factors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Calculations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Value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Cost(with free tier)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Cost(without free tier)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18089827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300" dirty="0"/>
                        <a:t>Computation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1,000,000*512MB/1024</a:t>
                      </a:r>
                      <a:endParaRPr lang="en-IN" sz="13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500,000 GB-s</a:t>
                      </a:r>
                      <a:endParaRPr lang="en-IN" sz="13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$0</a:t>
                      </a:r>
                      <a:endParaRPr lang="en-IN" sz="13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$8.33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216069316"/>
                  </a:ext>
                </a:extLst>
              </a:tr>
              <a:tr h="345018">
                <a:tc>
                  <a:txBody>
                    <a:bodyPr/>
                    <a:lstStyle/>
                    <a:p>
                      <a:r>
                        <a:rPr lang="en-US" sz="1300" dirty="0"/>
                        <a:t>Requests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$0.20 per mil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 mil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$0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$0.20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443503504"/>
                  </a:ext>
                </a:extLst>
              </a:tr>
              <a:tr h="345018">
                <a:tc grid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Total Cost</a:t>
                      </a:r>
                      <a:endParaRPr lang="en-US"/>
                    </a:p>
                  </a:txBody>
                  <a:tcPr marL="55448" marR="55448" marT="27725" marB="27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55447" marR="55447" marT="27725" marB="27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55447" marR="55447" marT="27725" marB="2772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$0</a:t>
                      </a:r>
                      <a:endParaRPr lang="en-US" sz="1300" dirty="0"/>
                    </a:p>
                  </a:txBody>
                  <a:tcPr marL="55447" marR="55447" marT="27725" marB="2772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1"/>
                        <a:t>$8.53/month</a:t>
                      </a:r>
                    </a:p>
                  </a:txBody>
                  <a:tcPr marL="55448" marR="55448" marT="27725" marB="27725"/>
                </a:tc>
                <a:extLst>
                  <a:ext uri="{0D108BD9-81ED-4DB2-BD59-A6C34878D82A}">
                    <a16:rowId xmlns:a16="http://schemas.microsoft.com/office/drawing/2014/main" val="3788051467"/>
                  </a:ext>
                </a:extLst>
              </a:tr>
            </a:tbl>
          </a:graphicData>
        </a:graphic>
      </p:graphicFrame>
      <p:sp>
        <p:nvSpPr>
          <p:cNvPr id="17" name="object 16">
            <a:extLst>
              <a:ext uri="{FF2B5EF4-FFF2-40B4-BE49-F238E27FC236}">
                <a16:creationId xmlns:a16="http://schemas.microsoft.com/office/drawing/2014/main" id="{1056442C-DC24-4694-8C0A-66F7E45CE665}"/>
              </a:ext>
            </a:extLst>
          </p:cNvPr>
          <p:cNvSpPr txBox="1">
            <a:spLocks/>
          </p:cNvSpPr>
          <p:nvPr/>
        </p:nvSpPr>
        <p:spPr>
          <a:xfrm>
            <a:off x="42786" y="4522863"/>
            <a:ext cx="2726257" cy="33288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376961" indent="-376961" algn="l" defTabSz="1507846" rtl="0" eaLnBrk="1" latinLnBrk="0" hangingPunct="1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  <a:defRPr sz="30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130884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3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84807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3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38730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2653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46575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0498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4421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8344" indent="-376961" algn="l" defTabSz="1507846" rtl="0" eaLnBrk="1" latinLnBrk="0" hangingPunct="1">
              <a:lnSpc>
                <a:spcPct val="90000"/>
              </a:lnSpc>
              <a:spcBef>
                <a:spcPts val="824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905" algn="ctr">
              <a:lnSpc>
                <a:spcPct val="100000"/>
              </a:lnSpc>
              <a:spcBef>
                <a:spcPts val="76"/>
              </a:spcBef>
            </a:pPr>
            <a:r>
              <a:rPr lang="en-US" sz="2100" spc="6">
                <a:solidFill>
                  <a:schemeClr val="tx1"/>
                </a:solidFill>
              </a:rPr>
              <a:t>Amazon S3</a:t>
            </a:r>
            <a:endParaRPr lang="en-US" sz="2100" spc="6" dirty="0">
              <a:solidFill>
                <a:schemeClr val="tx1"/>
              </a:solidFill>
            </a:endParaRP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0FCA09EB-822F-4A73-95B3-D38F12EDD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8058"/>
              </p:ext>
            </p:extLst>
          </p:nvPr>
        </p:nvGraphicFramePr>
        <p:xfrm>
          <a:off x="1227666" y="5005916"/>
          <a:ext cx="6900691" cy="159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31">
                  <a:extLst>
                    <a:ext uri="{9D8B030D-6E8A-4147-A177-3AD203B41FA5}">
                      <a16:colId xmlns:a16="http://schemas.microsoft.com/office/drawing/2014/main" val="1950165589"/>
                    </a:ext>
                  </a:extLst>
                </a:gridCol>
                <a:gridCol w="1990364">
                  <a:extLst>
                    <a:ext uri="{9D8B030D-6E8A-4147-A177-3AD203B41FA5}">
                      <a16:colId xmlns:a16="http://schemas.microsoft.com/office/drawing/2014/main" val="1275702276"/>
                    </a:ext>
                  </a:extLst>
                </a:gridCol>
                <a:gridCol w="2610096">
                  <a:extLst>
                    <a:ext uri="{9D8B030D-6E8A-4147-A177-3AD203B41FA5}">
                      <a16:colId xmlns:a16="http://schemas.microsoft.com/office/drawing/2014/main" val="129560084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rtl="0"/>
                      <a:r>
                        <a:rPr lang="en-US" sz="1300" kern="1200" dirty="0">
                          <a:effectLst/>
                        </a:rPr>
                        <a:t>Factors</a:t>
                      </a:r>
                      <a:endParaRPr lang="en-IN" sz="1300" kern="1200">
                        <a:effectLst/>
                      </a:endParaRPr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Value</a:t>
                      </a:r>
                      <a:endParaRPr lang="en-IN" sz="130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Cost</a:t>
                      </a:r>
                      <a:endParaRPr lang="en-IN" sz="130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979717054"/>
                  </a:ext>
                </a:extLst>
              </a:tr>
              <a:tr h="304669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S3 Size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100GB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100* 0.023 = $2.30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086532404"/>
                  </a:ext>
                </a:extLst>
              </a:tr>
              <a:tr h="304669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S3 Type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Standard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 $0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648918830"/>
                  </a:ext>
                </a:extLst>
              </a:tr>
              <a:tr h="323711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No. Of Request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10,000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10,000*0.000005 = $0.05</a:t>
                      </a:r>
                      <a:endParaRPr lang="en-IN" sz="1300" dirty="0"/>
                    </a:p>
                  </a:txBody>
                  <a:tcPr marL="55449" marR="55449" marT="27725" marB="27725"/>
                </a:tc>
                <a:extLst>
                  <a:ext uri="{0D108BD9-81ED-4DB2-BD59-A6C34878D82A}">
                    <a16:rowId xmlns:a16="http://schemas.microsoft.com/office/drawing/2014/main" val="1207450997"/>
                  </a:ext>
                </a:extLst>
              </a:tr>
              <a:tr h="323710"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/>
                        <a:t>Total Cost</a:t>
                      </a:r>
                      <a:endParaRPr lang="en-US" sz="1300" dirty="0"/>
                    </a:p>
                  </a:txBody>
                  <a:tcPr marL="55448" marR="55448" marT="27725" marB="27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55448" marR="55448" marT="27725" marB="27725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 b="1"/>
                        <a:t>$2.35/month</a:t>
                      </a:r>
                    </a:p>
                  </a:txBody>
                  <a:tcPr marL="55448" marR="55448" marT="27725" marB="27725"/>
                </a:tc>
                <a:extLst>
                  <a:ext uri="{0D108BD9-81ED-4DB2-BD59-A6C34878D82A}">
                    <a16:rowId xmlns:a16="http://schemas.microsoft.com/office/drawing/2014/main" val="654070841"/>
                  </a:ext>
                </a:extLst>
              </a:tr>
            </a:tbl>
          </a:graphicData>
        </a:graphic>
      </p:graphicFrame>
      <p:sp>
        <p:nvSpPr>
          <p:cNvPr id="22" name="object 16">
            <a:hlinkClick r:id="rId4"/>
            <a:extLst>
              <a:ext uri="{FF2B5EF4-FFF2-40B4-BE49-F238E27FC236}">
                <a16:creationId xmlns:a16="http://schemas.microsoft.com/office/drawing/2014/main" id="{BDBA90C7-5B13-4C4D-94F0-4EDAE56871B0}"/>
              </a:ext>
            </a:extLst>
          </p:cNvPr>
          <p:cNvSpPr txBox="1">
            <a:spLocks/>
          </p:cNvSpPr>
          <p:nvPr/>
        </p:nvSpPr>
        <p:spPr>
          <a:xfrm>
            <a:off x="9779298" y="6506456"/>
            <a:ext cx="1137503" cy="20977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lvl1pPr marL="0">
              <a:defRPr sz="30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905">
              <a:spcBef>
                <a:spcPts val="76"/>
              </a:spcBef>
            </a:pPr>
            <a:r>
              <a:rPr lang="en-US" sz="1300" b="0" dirty="0">
                <a:solidFill>
                  <a:schemeClr val="tx1"/>
                </a:solidFill>
                <a:latin typeface="+mn-lt"/>
                <a:hlinkClick r:id="rId4"/>
              </a:rPr>
              <a:t>S3Reference</a:t>
            </a:r>
            <a:endParaRPr lang="de-DE" sz="800" b="0" dirty="0">
              <a:solidFill>
                <a:srgbClr val="16191F"/>
              </a:solidFill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5932689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8D89-F7C1-4C05-89E9-CAAC3C3F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>
                <a:cs typeface="Calibri Light"/>
              </a:rPr>
              <a:t>Effort Estimation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25375B-19D3-462E-BCB5-2CD1DF390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205202"/>
              </p:ext>
            </p:extLst>
          </p:nvPr>
        </p:nvGraphicFramePr>
        <p:xfrm>
          <a:off x="2309283" y="2915742"/>
          <a:ext cx="7698760" cy="337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380">
                  <a:extLst>
                    <a:ext uri="{9D8B030D-6E8A-4147-A177-3AD203B41FA5}">
                      <a16:colId xmlns:a16="http://schemas.microsoft.com/office/drawing/2014/main" val="1171968597"/>
                    </a:ext>
                  </a:extLst>
                </a:gridCol>
                <a:gridCol w="3849380">
                  <a:extLst>
                    <a:ext uri="{9D8B030D-6E8A-4147-A177-3AD203B41FA5}">
                      <a16:colId xmlns:a16="http://schemas.microsoft.com/office/drawing/2014/main" val="3745257238"/>
                    </a:ext>
                  </a:extLst>
                </a:gridCol>
              </a:tblGrid>
              <a:tr h="56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943748"/>
                  </a:ext>
                </a:extLst>
              </a:tr>
              <a:tr h="56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&amp; POC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282386"/>
                  </a:ext>
                </a:extLst>
              </a:tr>
              <a:tr h="56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364033"/>
                  </a:ext>
                </a:extLst>
              </a:tr>
              <a:tr h="56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6037"/>
                  </a:ext>
                </a:extLst>
              </a:tr>
              <a:tr h="56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56192"/>
                  </a:ext>
                </a:extLst>
              </a:tr>
              <a:tr h="5621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Total Story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430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E76861-5932-4D14-9345-DE2D3AE3D97B}"/>
              </a:ext>
            </a:extLst>
          </p:cNvPr>
          <p:cNvSpPr txBox="1"/>
          <p:nvPr/>
        </p:nvSpPr>
        <p:spPr>
          <a:xfrm>
            <a:off x="2173817" y="1612900"/>
            <a:ext cx="71776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Resource number =4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Avg no of story points to be </a:t>
            </a:r>
            <a:r>
              <a:rPr lang="en-US">
                <a:cs typeface="Calibri"/>
              </a:rPr>
              <a:t>delivered by 1 resource in 20 MDs </a:t>
            </a:r>
            <a:r>
              <a:rPr lang="en-US" dirty="0">
                <a:cs typeface="Calibri"/>
              </a:rPr>
              <a:t>=5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Total story points to be delivered in 20MDs = 5*4 =20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Effort in time = 1.5 Months Approx.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58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Amazon Connect Wisdom</vt:lpstr>
      <vt:lpstr>PowerPoint Presentation</vt:lpstr>
      <vt:lpstr>PowerPoint Presentation</vt:lpstr>
      <vt:lpstr>Scenario</vt:lpstr>
      <vt:lpstr>PowerPoint Presentation</vt:lpstr>
      <vt:lpstr>PowerPoint Presentation</vt:lpstr>
      <vt:lpstr>PowerPoint Presentation</vt:lpstr>
      <vt:lpstr>Effort Estimation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463</cp:revision>
  <dcterms:created xsi:type="dcterms:W3CDTF">2021-10-01T09:36:12Z</dcterms:created>
  <dcterms:modified xsi:type="dcterms:W3CDTF">2021-10-01T14:38:59Z</dcterms:modified>
</cp:coreProperties>
</file>