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0" r:id="rId2"/>
    <p:sldId id="291" r:id="rId3"/>
    <p:sldId id="521" r:id="rId4"/>
    <p:sldId id="301" r:id="rId5"/>
    <p:sldId id="302" r:id="rId6"/>
    <p:sldId id="303" r:id="rId7"/>
    <p:sldId id="522" r:id="rId8"/>
    <p:sldId id="523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64" d="100"/>
          <a:sy n="64" d="100"/>
        </p:scale>
        <p:origin x="68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2019/12/13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2019/12/13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A987D-2D06-4B92-BA05-40B286D7C6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11ACC-79B0-4809-AD13-762952F20A28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1527101" y="282536"/>
            <a:ext cx="635033" cy="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jpg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20F8EA0-6726-4028-8120-960DACE76D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302" r="630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280DC3-E0BF-45B4-8D53-86E70FAFE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ANALYTICS</a:t>
            </a:r>
            <a:r>
              <a:rPr lang="en-US" dirty="0"/>
              <a:t> DOMAIN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5E70EC-E26C-48BB-8E9A-19ED6831D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Analytics </a:t>
            </a:r>
            <a:r>
              <a:rPr lang="en-US" dirty="0">
                <a:solidFill>
                  <a:srgbClr val="00B050"/>
                </a:solidFill>
              </a:rPr>
              <a:t>in Every </a:t>
            </a:r>
            <a:r>
              <a:rPr lang="en-US" dirty="0"/>
              <a:t>Domain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EF175-14E6-4712-94E6-0C9B3611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23" y="0"/>
            <a:ext cx="1471476" cy="84517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EE9E1-B2CB-468E-B50F-EB36A18F5713}"/>
              </a:ext>
            </a:extLst>
          </p:cNvPr>
          <p:cNvSpPr txBox="1"/>
          <p:nvPr/>
        </p:nvSpPr>
        <p:spPr>
          <a:xfrm>
            <a:off x="229102" y="101769"/>
            <a:ext cx="5555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82457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71F8B8E-DFF5-4840-A381-6AC9C7F7A8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0080" b="20080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Our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974804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Analytics Domain believes that the application and study of Analytics will pervade all aspects of Life sooner or later.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4547" y="2798952"/>
            <a:ext cx="5472000" cy="4875196"/>
          </a:xfrm>
        </p:spPr>
        <p:txBody>
          <a:bodyPr/>
          <a:lstStyle/>
          <a:p>
            <a:pPr marL="0" indent="0">
              <a:buNone/>
            </a:pPr>
            <a:r>
              <a:rPr lang="en-ZA" sz="3200" b="1" dirty="0"/>
              <a:t>Our Mission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To Develop High End AI &amp;Analytical products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Give Consultation to organizations who want to apply Analytics to improve their processes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Deliver cutting edge trainings on Artificial Intelligence, Machine Learning and Big Data Analytics.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CE442AD-56DB-487A-9017-EA4203EFFF97}"/>
              </a:ext>
            </a:extLst>
          </p:cNvPr>
          <p:cNvSpPr txBox="1">
            <a:spLocks/>
          </p:cNvSpPr>
          <p:nvPr/>
        </p:nvSpPr>
        <p:spPr>
          <a:xfrm>
            <a:off x="7267890" y="0"/>
            <a:ext cx="4459766" cy="31468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ANALYTICS</a:t>
            </a:r>
            <a:r>
              <a:rPr lang="en-US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Image result for oracle">
            <a:extLst>
              <a:ext uri="{FF2B5EF4-FFF2-40B4-BE49-F238E27FC236}">
                <a16:creationId xmlns:a16="http://schemas.microsoft.com/office/drawing/2014/main" id="{0A175F02-03CB-4145-BF25-34A1840F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436" y="2859629"/>
            <a:ext cx="5715000" cy="59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5B807-6828-4DE4-BE2F-DFB229AB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814" y="5763484"/>
            <a:ext cx="5794612" cy="6334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Analytics </a:t>
            </a:r>
            <a:r>
              <a:rPr lang="en-US" b="1" dirty="0"/>
              <a:t>Domain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7F87D-5914-4567-A792-4A21D29D7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478">
            <a:off x="118833" y="2560730"/>
            <a:ext cx="3059412" cy="12908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529C4-FC15-4A88-9BAF-4F02DD349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9144">
            <a:off x="202662" y="3966473"/>
            <a:ext cx="2732610" cy="706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FCDBEA-0A15-43DB-90AB-161DFE8A96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66" y="3883311"/>
            <a:ext cx="2946501" cy="1692384"/>
          </a:xfrm>
          <a:prstGeom prst="rect">
            <a:avLst/>
          </a:prstGeom>
        </p:spPr>
      </p:pic>
      <p:pic>
        <p:nvPicPr>
          <p:cNvPr id="1026" name="Picture 2" descr="Image result for iim kolkata">
            <a:extLst>
              <a:ext uri="{FF2B5EF4-FFF2-40B4-BE49-F238E27FC236}">
                <a16:creationId xmlns:a16="http://schemas.microsoft.com/office/drawing/2014/main" id="{7001BFCA-7D86-4E93-9A92-BB58002C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3" y="163773"/>
            <a:ext cx="2117346" cy="209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ntu hyderabad">
            <a:extLst>
              <a:ext uri="{FF2B5EF4-FFF2-40B4-BE49-F238E27FC236}">
                <a16:creationId xmlns:a16="http://schemas.microsoft.com/office/drawing/2014/main" id="{37B6E62E-A3D3-499B-B43A-020960FB2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82" y="163773"/>
            <a:ext cx="3156326" cy="209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mdocs">
            <a:extLst>
              <a:ext uri="{FF2B5EF4-FFF2-40B4-BE49-F238E27FC236}">
                <a16:creationId xmlns:a16="http://schemas.microsoft.com/office/drawing/2014/main" id="{5BA20ADE-EA65-4EE9-BE9F-6357D130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477" y="0"/>
            <a:ext cx="4214031" cy="19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eradata">
            <a:extLst>
              <a:ext uri="{FF2B5EF4-FFF2-40B4-BE49-F238E27FC236}">
                <a16:creationId xmlns:a16="http://schemas.microsoft.com/office/drawing/2014/main" id="{B0928235-EB58-4516-8BD6-FF75B392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814" y="1386003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mc ltd">
            <a:extLst>
              <a:ext uri="{FF2B5EF4-FFF2-40B4-BE49-F238E27FC236}">
                <a16:creationId xmlns:a16="http://schemas.microsoft.com/office/drawing/2014/main" id="{C597C091-5E86-4241-A2E0-E6F86E31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408" y="-222930"/>
            <a:ext cx="2667142" cy="2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ns global">
            <a:extLst>
              <a:ext uri="{FF2B5EF4-FFF2-40B4-BE49-F238E27FC236}">
                <a16:creationId xmlns:a16="http://schemas.microsoft.com/office/drawing/2014/main" id="{D19CC93D-2FE9-468A-968D-0A6CDFA13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006" y="2424172"/>
            <a:ext cx="5132696" cy="6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travelling funny">
            <a:extLst>
              <a:ext uri="{FF2B5EF4-FFF2-40B4-BE49-F238E27FC236}">
                <a16:creationId xmlns:a16="http://schemas.microsoft.com/office/drawing/2014/main" id="{7ED444DF-48AF-4DE7-B12A-C270CC69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64" y="3125150"/>
            <a:ext cx="3732850" cy="373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aby cooking">
            <a:extLst>
              <a:ext uri="{FF2B5EF4-FFF2-40B4-BE49-F238E27FC236}">
                <a16:creationId xmlns:a16="http://schemas.microsoft.com/office/drawing/2014/main" id="{30505598-63D1-466B-9B00-07722127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77" y="2424172"/>
            <a:ext cx="2636349" cy="156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ava logo">
            <a:extLst>
              <a:ext uri="{FF2B5EF4-FFF2-40B4-BE49-F238E27FC236}">
                <a16:creationId xmlns:a16="http://schemas.microsoft.com/office/drawing/2014/main" id="{3AB6E1DA-13C1-4C5F-B30D-9CF6262B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25" y="3826460"/>
            <a:ext cx="1244620" cy="156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python logo">
            <a:extLst>
              <a:ext uri="{FF2B5EF4-FFF2-40B4-BE49-F238E27FC236}">
                <a16:creationId xmlns:a16="http://schemas.microsoft.com/office/drawing/2014/main" id="{C4392036-EFD6-4D48-99D7-356003F4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96" y="3238108"/>
            <a:ext cx="1176704" cy="117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r logo">
            <a:extLst>
              <a:ext uri="{FF2B5EF4-FFF2-40B4-BE49-F238E27FC236}">
                <a16:creationId xmlns:a16="http://schemas.microsoft.com/office/drawing/2014/main" id="{78D0884D-5C9F-4FF3-9AF3-5B8439FF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533" y="4648348"/>
            <a:ext cx="994125" cy="77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hadoop logo">
            <a:extLst>
              <a:ext uri="{FF2B5EF4-FFF2-40B4-BE49-F238E27FC236}">
                <a16:creationId xmlns:a16="http://schemas.microsoft.com/office/drawing/2014/main" id="{E75C33C2-A981-4A35-BFE0-335F450D0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436" y="5174168"/>
            <a:ext cx="5600700" cy="27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CB9B82-2DC4-4528-9FD8-87B3D59D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AF0D7-3DC9-451D-9707-8F193FA726D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6"/>
                </a:solidFill>
              </a:rPr>
              <a:t>Machine Learning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65B491-AD42-4ABC-A75D-55E18DFE1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1778087"/>
            <a:ext cx="5472000" cy="468043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1. Unsupervised Learning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2. Cluster Analysis Introduction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3. Interpreting the cluster analysis results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4. Univariate characterization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5. Multivariate characterization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6. Conclusion 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7603E-460B-4822-A2A8-35D5C20A7F5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A46EA46-A3E3-47ED-8D27-953BA9C8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76" y="1008000"/>
            <a:ext cx="5814314" cy="43243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67373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C20A6C-352C-47B6-96AA-7036BBF0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E5624A-9B89-4733-8F15-30958F7323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073" y="1178072"/>
            <a:ext cx="5205654" cy="3547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99A7-712A-4440-9038-6D7BA3E3C1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A03505-5327-4D57-9D53-938A6922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734" y="2762349"/>
            <a:ext cx="6055193" cy="3376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38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BBF5C9-56EF-4588-81F6-3B3D6F49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D232-5CB5-44B0-9E29-84A8E261D56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1FAFE4-1DD8-4E62-B719-6858611A8D1F}"/>
              </a:ext>
            </a:extLst>
          </p:cNvPr>
          <p:cNvSpPr/>
          <p:nvPr/>
        </p:nvSpPr>
        <p:spPr>
          <a:xfrm>
            <a:off x="432000" y="1217671"/>
            <a:ext cx="40054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Multivariate method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Cluster objects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Cluster on the basis of a set of measured variables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Into a number of different groups such that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Similar objects are placed in the same group</a:t>
            </a:r>
            <a:endParaRPr lang="en-US" sz="2400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84DB071-E4BA-4158-BABA-A4FE3230A3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45254" y="242001"/>
            <a:ext cx="6655172" cy="5849546"/>
          </a:xfrm>
        </p:spPr>
      </p:pic>
    </p:spTree>
    <p:extLst>
      <p:ext uri="{BB962C8B-B14F-4D97-AF65-F5344CB8AC3E}">
        <p14:creationId xmlns:p14="http://schemas.microsoft.com/office/powerpoint/2010/main" val="241363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9AC04A-1FD9-40D3-91B1-AAA2EEDB3E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F397B5-AB9F-42FE-884A-455DBB90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83638" cy="432000"/>
          </a:xfrm>
        </p:spPr>
        <p:txBody>
          <a:bodyPr/>
          <a:lstStyle/>
          <a:p>
            <a:r>
              <a:rPr lang="en-US" dirty="0" err="1"/>
              <a:t>Interpretting</a:t>
            </a:r>
            <a:r>
              <a:rPr lang="en-US" dirty="0"/>
              <a:t> clustering analysis results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D373A-BB7F-44CD-BCE4-1CA46274FD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3EEF2-3D51-48CD-B7CA-890C83F80F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3A07-E2AD-4D5A-9CB3-EE03172E9E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014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12C3D69-AB4B-4ECD-95B4-C2F783253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BEB58-34FC-4DA9-818B-C8183329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825B-D860-43DD-95EA-7E2CB6AC152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B27DCB-4288-472D-9A2C-8F52448758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1B8B-E702-4830-B049-71E09AF9CA5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4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Moushmi Dasgupta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+91 9673993020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info@analyticsdomain.com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www.analyticsdomain.com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167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Century Gothic</vt:lpstr>
      <vt:lpstr>Corbel</vt:lpstr>
      <vt:lpstr>Times New Roman</vt:lpstr>
      <vt:lpstr>Office Theme</vt:lpstr>
      <vt:lpstr>ANALYTICS DOMAIN</vt:lpstr>
      <vt:lpstr>Our Vision</vt:lpstr>
      <vt:lpstr>Analytics Domain</vt:lpstr>
      <vt:lpstr>CLUSTERING</vt:lpstr>
      <vt:lpstr>UNSUPERVISED LEARNING</vt:lpstr>
      <vt:lpstr>CLUSTER ANALYSIS</vt:lpstr>
      <vt:lpstr>Interpretting clustering analysis results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2018-11-19T11:50:54Z</dcterms:created>
  <dcterms:modified xsi:type="dcterms:W3CDTF">2019-12-13T04:02:57Z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