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9"/>
  </p:notesMasterIdLst>
  <p:sldIdLst>
    <p:sldId id="256" r:id="rId2"/>
    <p:sldId id="260" r:id="rId3"/>
    <p:sldId id="262" r:id="rId4"/>
    <p:sldId id="265" r:id="rId5"/>
    <p:sldId id="266" r:id="rId6"/>
    <p:sldId id="313" r:id="rId7"/>
    <p:sldId id="280" r:id="rId8"/>
    <p:sldId id="273" r:id="rId9"/>
    <p:sldId id="272" r:id="rId10"/>
    <p:sldId id="271" r:id="rId11"/>
    <p:sldId id="312" r:id="rId12"/>
    <p:sldId id="275" r:id="rId13"/>
    <p:sldId id="315" r:id="rId14"/>
    <p:sldId id="314" r:id="rId15"/>
    <p:sldId id="316" r:id="rId16"/>
    <p:sldId id="287" r:id="rId17"/>
    <p:sldId id="290" r:id="rId18"/>
  </p:sldIdLst>
  <p:sldSz cx="9144000" cy="5143500" type="screen16x9"/>
  <p:notesSz cx="6858000" cy="9144000"/>
  <p:embeddedFontLst>
    <p:embeddedFont>
      <p:font typeface="Fira Sans Extra Condensed" panose="020B0503050000020004" pitchFamily="34" charset="0"/>
      <p:regular r:id="rId20"/>
      <p:bold r:id="rId21"/>
    </p:embeddedFont>
    <p:embeddedFont>
      <p:font typeface="Nunito Light" pitchFamily="2" charset="0"/>
      <p:regular r:id="rId22"/>
      <p:italic r:id="rId23"/>
    </p:embeddedFont>
    <p:embeddedFont>
      <p:font typeface="Poppins" panose="00000500000000000000" pitchFamily="2" charset="0"/>
      <p:regular r:id="rId24"/>
      <p:bold r:id="rId25"/>
      <p:italic r:id="rId26"/>
      <p:boldItalic r:id="rId27"/>
    </p:embeddedFont>
    <p:embeddedFont>
      <p:font typeface="Poppins Medium" panose="020B0502040204020203" pitchFamily="2" charset="0"/>
      <p:regular r:id="rId28"/>
      <p:bold r:id="rId29"/>
      <p:italic r:id="rId30"/>
      <p:boldItalic r:id="rId31"/>
    </p:embeddedFont>
    <p:embeddedFont>
      <p:font typeface="Poppins SemiBold" panose="000007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0B8476-877C-4ACE-8623-1C82FC2931B2}">
  <a:tblStyle styleId="{2D0B8476-877C-4ACE-8623-1C82FC2931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70D754-36E7-41F0-BFBE-15CFB0AB095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1"/>
        <p:cNvGrpSpPr/>
        <p:nvPr/>
      </p:nvGrpSpPr>
      <p:grpSpPr>
        <a:xfrm>
          <a:off x="0" y="0"/>
          <a:ext cx="0" cy="0"/>
          <a:chOff x="0" y="0"/>
          <a:chExt cx="0" cy="0"/>
        </a:xfrm>
      </p:grpSpPr>
      <p:sp>
        <p:nvSpPr>
          <p:cNvPr id="16132" name="Google Shape;1613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3" name="Google Shape;1613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1"/>
        <p:cNvGrpSpPr/>
        <p:nvPr/>
      </p:nvGrpSpPr>
      <p:grpSpPr>
        <a:xfrm>
          <a:off x="0" y="0"/>
          <a:ext cx="0" cy="0"/>
          <a:chOff x="0" y="0"/>
          <a:chExt cx="0" cy="0"/>
        </a:xfrm>
      </p:grpSpPr>
      <p:sp>
        <p:nvSpPr>
          <p:cNvPr id="16722" name="Google Shape;16722;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3" name="Google Shape;16723;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0"/>
        <p:cNvGrpSpPr/>
        <p:nvPr/>
      </p:nvGrpSpPr>
      <p:grpSpPr>
        <a:xfrm>
          <a:off x="0" y="0"/>
          <a:ext cx="0" cy="0"/>
          <a:chOff x="0" y="0"/>
          <a:chExt cx="0" cy="0"/>
        </a:xfrm>
      </p:grpSpPr>
      <p:sp>
        <p:nvSpPr>
          <p:cNvPr id="16741" name="Google Shape;16741;g1f762ab5b17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2" name="Google Shape;16742;g1f762ab5b17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50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0"/>
        <p:cNvGrpSpPr/>
        <p:nvPr/>
      </p:nvGrpSpPr>
      <p:grpSpPr>
        <a:xfrm>
          <a:off x="0" y="0"/>
          <a:ext cx="0" cy="0"/>
          <a:chOff x="0" y="0"/>
          <a:chExt cx="0" cy="0"/>
        </a:xfrm>
      </p:grpSpPr>
      <p:sp>
        <p:nvSpPr>
          <p:cNvPr id="16761" name="Google Shape;16761;g1f762ab5b17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2" name="Google Shape;16762;g1f762ab5b17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7"/>
        <p:cNvGrpSpPr/>
        <p:nvPr/>
      </p:nvGrpSpPr>
      <p:grpSpPr>
        <a:xfrm>
          <a:off x="0" y="0"/>
          <a:ext cx="0" cy="0"/>
          <a:chOff x="0" y="0"/>
          <a:chExt cx="0" cy="0"/>
        </a:xfrm>
      </p:grpSpPr>
      <p:sp>
        <p:nvSpPr>
          <p:cNvPr id="17028" name="Google Shape;17028;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9" name="Google Shape;17029;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7"/>
        <p:cNvGrpSpPr/>
        <p:nvPr/>
      </p:nvGrpSpPr>
      <p:grpSpPr>
        <a:xfrm>
          <a:off x="0" y="0"/>
          <a:ext cx="0" cy="0"/>
          <a:chOff x="0" y="0"/>
          <a:chExt cx="0" cy="0"/>
        </a:xfrm>
      </p:grpSpPr>
      <p:sp>
        <p:nvSpPr>
          <p:cNvPr id="17078" name="Google Shape;1707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9" name="Google Shape;1707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2"/>
        <p:cNvGrpSpPr/>
        <p:nvPr/>
      </p:nvGrpSpPr>
      <p:grpSpPr>
        <a:xfrm>
          <a:off x="0" y="0"/>
          <a:ext cx="0" cy="0"/>
          <a:chOff x="0" y="0"/>
          <a:chExt cx="0" cy="0"/>
        </a:xfrm>
      </p:grpSpPr>
      <p:sp>
        <p:nvSpPr>
          <p:cNvPr id="16273" name="Google Shape;1627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4" name="Google Shape;1627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4"/>
        <p:cNvGrpSpPr/>
        <p:nvPr/>
      </p:nvGrpSpPr>
      <p:grpSpPr>
        <a:xfrm>
          <a:off x="0" y="0"/>
          <a:ext cx="0" cy="0"/>
          <a:chOff x="0" y="0"/>
          <a:chExt cx="0" cy="0"/>
        </a:xfrm>
      </p:grpSpPr>
      <p:sp>
        <p:nvSpPr>
          <p:cNvPr id="16295" name="Google Shape;1629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6" name="Google Shape;1629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5"/>
        <p:cNvGrpSpPr/>
        <p:nvPr/>
      </p:nvGrpSpPr>
      <p:grpSpPr>
        <a:xfrm>
          <a:off x="0" y="0"/>
          <a:ext cx="0" cy="0"/>
          <a:chOff x="0" y="0"/>
          <a:chExt cx="0" cy="0"/>
        </a:xfrm>
      </p:grpSpPr>
      <p:sp>
        <p:nvSpPr>
          <p:cNvPr id="16366" name="Google Shape;16366;g1f762ab5b1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7" name="Google Shape;16367;g1f762ab5b1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2"/>
        <p:cNvGrpSpPr/>
        <p:nvPr/>
      </p:nvGrpSpPr>
      <p:grpSpPr>
        <a:xfrm>
          <a:off x="0" y="0"/>
          <a:ext cx="0" cy="0"/>
          <a:chOff x="0" y="0"/>
          <a:chExt cx="0" cy="0"/>
        </a:xfrm>
      </p:grpSpPr>
      <p:sp>
        <p:nvSpPr>
          <p:cNvPr id="16463" name="Google Shape;1646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4" name="Google Shape;1646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5"/>
        <p:cNvGrpSpPr/>
        <p:nvPr/>
      </p:nvGrpSpPr>
      <p:grpSpPr>
        <a:xfrm>
          <a:off x="0" y="0"/>
          <a:ext cx="0" cy="0"/>
          <a:chOff x="0" y="0"/>
          <a:chExt cx="0" cy="0"/>
        </a:xfrm>
      </p:grpSpPr>
      <p:sp>
        <p:nvSpPr>
          <p:cNvPr id="16366" name="Google Shape;16366;g1f762ab5b1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7" name="Google Shape;16367;g1f762ab5b1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30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7"/>
        <p:cNvGrpSpPr/>
        <p:nvPr/>
      </p:nvGrpSpPr>
      <p:grpSpPr>
        <a:xfrm>
          <a:off x="0" y="0"/>
          <a:ext cx="0" cy="0"/>
          <a:chOff x="0" y="0"/>
          <a:chExt cx="0" cy="0"/>
        </a:xfrm>
      </p:grpSpPr>
      <p:sp>
        <p:nvSpPr>
          <p:cNvPr id="16838" name="Google Shape;16838;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9" name="Google Shape;16839;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0"/>
        <p:cNvGrpSpPr/>
        <p:nvPr/>
      </p:nvGrpSpPr>
      <p:grpSpPr>
        <a:xfrm>
          <a:off x="0" y="0"/>
          <a:ext cx="0" cy="0"/>
          <a:chOff x="0" y="0"/>
          <a:chExt cx="0" cy="0"/>
        </a:xfrm>
      </p:grpSpPr>
      <p:sp>
        <p:nvSpPr>
          <p:cNvPr id="16741" name="Google Shape;16741;g1f762ab5b17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2" name="Google Shape;16742;g1f762ab5b17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8"/>
        <p:cNvGrpSpPr/>
        <p:nvPr/>
      </p:nvGrpSpPr>
      <p:grpSpPr>
        <a:xfrm>
          <a:off x="0" y="0"/>
          <a:ext cx="0" cy="0"/>
          <a:chOff x="0" y="0"/>
          <a:chExt cx="0" cy="0"/>
        </a:xfrm>
      </p:grpSpPr>
      <p:sp>
        <p:nvSpPr>
          <p:cNvPr id="16729" name="Google Shape;16729;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0" name="Google Shape;16730;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5400000">
            <a:off x="1416205" y="-2099758"/>
            <a:ext cx="6311597" cy="9467556"/>
            <a:chOff x="635875" y="1065050"/>
            <a:chExt cx="2940550" cy="4410900"/>
          </a:xfrm>
        </p:grpSpPr>
        <p:sp>
          <p:nvSpPr>
            <p:cNvPr id="10" name="Google Shape;10;p2"/>
            <p:cNvSpPr/>
            <p:nvPr/>
          </p:nvSpPr>
          <p:spPr>
            <a:xfrm>
              <a:off x="6764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8325" y="11059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60125" y="11059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518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43825"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35575"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27500" y="11059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9275"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11200" y="11059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03000" y="11059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947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866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78450"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870375" y="11059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62150"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54075" y="11059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458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37800" y="11059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295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21325"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13250" y="11059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605000"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696950" y="11059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887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880675" y="11059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2425"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64375" y="11059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561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47875" y="11059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339850" y="11059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3157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3550"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764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8325" y="1197875"/>
              <a:ext cx="12400" cy="12375"/>
            </a:xfrm>
            <a:custGeom>
              <a:avLst/>
              <a:gdLst/>
              <a:ahLst/>
              <a:cxnLst/>
              <a:rect l="l" t="t" r="r" b="b"/>
              <a:pathLst>
                <a:path w="496" h="495" extrusionOk="0">
                  <a:moveTo>
                    <a:pt x="245" y="0"/>
                  </a:moveTo>
                  <a:cubicBezTo>
                    <a:pt x="109" y="0"/>
                    <a:pt x="0" y="107"/>
                    <a:pt x="0" y="243"/>
                  </a:cubicBezTo>
                  <a:cubicBezTo>
                    <a:pt x="0"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0125" y="1197875"/>
              <a:ext cx="12525" cy="12375"/>
            </a:xfrm>
            <a:custGeom>
              <a:avLst/>
              <a:gdLst/>
              <a:ahLst/>
              <a:cxnLst/>
              <a:rect l="l" t="t" r="r" b="b"/>
              <a:pathLst>
                <a:path w="501" h="495" extrusionOk="0">
                  <a:moveTo>
                    <a:pt x="251" y="0"/>
                  </a:moveTo>
                  <a:cubicBezTo>
                    <a:pt x="114" y="0"/>
                    <a:pt x="0" y="107"/>
                    <a:pt x="0" y="243"/>
                  </a:cubicBezTo>
                  <a:cubicBezTo>
                    <a:pt x="0" y="388"/>
                    <a:pt x="114"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518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043825"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35575"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227500" y="1197875"/>
              <a:ext cx="12400" cy="12375"/>
            </a:xfrm>
            <a:custGeom>
              <a:avLst/>
              <a:gdLst/>
              <a:ahLst/>
              <a:cxnLst/>
              <a:rect l="l" t="t" r="r" b="b"/>
              <a:pathLst>
                <a:path w="496" h="495" extrusionOk="0">
                  <a:moveTo>
                    <a:pt x="251" y="0"/>
                  </a:moveTo>
                  <a:cubicBezTo>
                    <a:pt x="109" y="0"/>
                    <a:pt x="0" y="107"/>
                    <a:pt x="0" y="243"/>
                  </a:cubicBezTo>
                  <a:cubicBezTo>
                    <a:pt x="0" y="388"/>
                    <a:pt x="109" y="494"/>
                    <a:pt x="251" y="494"/>
                  </a:cubicBezTo>
                  <a:cubicBezTo>
                    <a:pt x="387" y="494"/>
                    <a:pt x="496" y="388"/>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319275"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411200" y="1197875"/>
              <a:ext cx="12425" cy="12375"/>
            </a:xfrm>
            <a:custGeom>
              <a:avLst/>
              <a:gdLst/>
              <a:ahLst/>
              <a:cxnLst/>
              <a:rect l="l" t="t" r="r" b="b"/>
              <a:pathLst>
                <a:path w="497" h="495" extrusionOk="0">
                  <a:moveTo>
                    <a:pt x="245" y="0"/>
                  </a:moveTo>
                  <a:cubicBezTo>
                    <a:pt x="109" y="0"/>
                    <a:pt x="1" y="107"/>
                    <a:pt x="1" y="243"/>
                  </a:cubicBezTo>
                  <a:cubicBezTo>
                    <a:pt x="1"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503000" y="1197875"/>
              <a:ext cx="12525" cy="12375"/>
            </a:xfrm>
            <a:custGeom>
              <a:avLst/>
              <a:gdLst/>
              <a:ahLst/>
              <a:cxnLst/>
              <a:rect l="l" t="t" r="r" b="b"/>
              <a:pathLst>
                <a:path w="501" h="495" extrusionOk="0">
                  <a:moveTo>
                    <a:pt x="250" y="0"/>
                  </a:moveTo>
                  <a:cubicBezTo>
                    <a:pt x="114" y="0"/>
                    <a:pt x="0" y="107"/>
                    <a:pt x="0" y="243"/>
                  </a:cubicBezTo>
                  <a:cubicBezTo>
                    <a:pt x="0" y="388"/>
                    <a:pt x="114" y="494"/>
                    <a:pt x="250" y="494"/>
                  </a:cubicBezTo>
                  <a:cubicBezTo>
                    <a:pt x="387" y="494"/>
                    <a:pt x="501" y="388"/>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5947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94" y="494"/>
                    <a:pt x="503" y="388"/>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6866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78450"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70375" y="1197875"/>
              <a:ext cx="12400" cy="12375"/>
            </a:xfrm>
            <a:custGeom>
              <a:avLst/>
              <a:gdLst/>
              <a:ahLst/>
              <a:cxnLst/>
              <a:rect l="l" t="t" r="r" b="b"/>
              <a:pathLst>
                <a:path w="496" h="495" extrusionOk="0">
                  <a:moveTo>
                    <a:pt x="252" y="0"/>
                  </a:moveTo>
                  <a:cubicBezTo>
                    <a:pt x="109" y="0"/>
                    <a:pt x="0" y="107"/>
                    <a:pt x="0" y="243"/>
                  </a:cubicBezTo>
                  <a:cubicBezTo>
                    <a:pt x="0" y="388"/>
                    <a:pt x="109" y="494"/>
                    <a:pt x="252" y="494"/>
                  </a:cubicBezTo>
                  <a:cubicBezTo>
                    <a:pt x="387" y="494"/>
                    <a:pt x="496" y="388"/>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62150"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88" y="494"/>
                    <a:pt x="502" y="388"/>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054075" y="1197875"/>
              <a:ext cx="12425" cy="12375"/>
            </a:xfrm>
            <a:custGeom>
              <a:avLst/>
              <a:gdLst/>
              <a:ahLst/>
              <a:cxnLst/>
              <a:rect l="l" t="t" r="r" b="b"/>
              <a:pathLst>
                <a:path w="497" h="495" extrusionOk="0">
                  <a:moveTo>
                    <a:pt x="252" y="0"/>
                  </a:moveTo>
                  <a:cubicBezTo>
                    <a:pt x="109" y="0"/>
                    <a:pt x="1" y="107"/>
                    <a:pt x="1" y="243"/>
                  </a:cubicBezTo>
                  <a:cubicBezTo>
                    <a:pt x="1" y="388"/>
                    <a:pt x="109" y="494"/>
                    <a:pt x="252" y="494"/>
                  </a:cubicBezTo>
                  <a:cubicBezTo>
                    <a:pt x="388" y="494"/>
                    <a:pt x="496" y="388"/>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1458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37800" y="1197875"/>
              <a:ext cx="12350" cy="12375"/>
            </a:xfrm>
            <a:custGeom>
              <a:avLst/>
              <a:gdLst/>
              <a:ahLst/>
              <a:cxnLst/>
              <a:rect l="l" t="t" r="r" b="b"/>
              <a:pathLst>
                <a:path w="494" h="495" extrusionOk="0">
                  <a:moveTo>
                    <a:pt x="244" y="0"/>
                  </a:moveTo>
                  <a:cubicBezTo>
                    <a:pt x="107" y="0"/>
                    <a:pt x="0" y="107"/>
                    <a:pt x="0" y="243"/>
                  </a:cubicBezTo>
                  <a:cubicBezTo>
                    <a:pt x="0" y="388"/>
                    <a:pt x="107" y="494"/>
                    <a:pt x="244" y="494"/>
                  </a:cubicBezTo>
                  <a:cubicBezTo>
                    <a:pt x="387" y="494"/>
                    <a:pt x="494" y="388"/>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3295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2" y="388"/>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21325"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95" y="494"/>
                    <a:pt x="501" y="388"/>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513250" y="1197875"/>
              <a:ext cx="12575" cy="12375"/>
            </a:xfrm>
            <a:custGeom>
              <a:avLst/>
              <a:gdLst/>
              <a:ahLst/>
              <a:cxnLst/>
              <a:rect l="l" t="t" r="r" b="b"/>
              <a:pathLst>
                <a:path w="503" h="495" extrusionOk="0">
                  <a:moveTo>
                    <a:pt x="252" y="0"/>
                  </a:moveTo>
                  <a:cubicBezTo>
                    <a:pt x="109" y="0"/>
                    <a:pt x="0" y="107"/>
                    <a:pt x="0" y="243"/>
                  </a:cubicBezTo>
                  <a:cubicBezTo>
                    <a:pt x="0" y="388"/>
                    <a:pt x="109"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605000"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96950" y="1197875"/>
              <a:ext cx="12375" cy="12375"/>
            </a:xfrm>
            <a:custGeom>
              <a:avLst/>
              <a:gdLst/>
              <a:ahLst/>
              <a:cxnLst/>
              <a:rect l="l" t="t" r="r" b="b"/>
              <a:pathLst>
                <a:path w="495" h="495" extrusionOk="0">
                  <a:moveTo>
                    <a:pt x="252" y="0"/>
                  </a:moveTo>
                  <a:cubicBezTo>
                    <a:pt x="108" y="0"/>
                    <a:pt x="1" y="107"/>
                    <a:pt x="1" y="243"/>
                  </a:cubicBezTo>
                  <a:cubicBezTo>
                    <a:pt x="1" y="388"/>
                    <a:pt x="108" y="494"/>
                    <a:pt x="252" y="494"/>
                  </a:cubicBezTo>
                  <a:cubicBezTo>
                    <a:pt x="388" y="494"/>
                    <a:pt x="495" y="388"/>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7887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880675" y="1197875"/>
              <a:ext cx="12375" cy="12375"/>
            </a:xfrm>
            <a:custGeom>
              <a:avLst/>
              <a:gdLst/>
              <a:ahLst/>
              <a:cxnLst/>
              <a:rect l="l" t="t" r="r" b="b"/>
              <a:pathLst>
                <a:path w="495" h="495" extrusionOk="0">
                  <a:moveTo>
                    <a:pt x="243" y="0"/>
                  </a:moveTo>
                  <a:cubicBezTo>
                    <a:pt x="107" y="0"/>
                    <a:pt x="0" y="107"/>
                    <a:pt x="0" y="243"/>
                  </a:cubicBezTo>
                  <a:cubicBezTo>
                    <a:pt x="0" y="388"/>
                    <a:pt x="107" y="494"/>
                    <a:pt x="243" y="494"/>
                  </a:cubicBezTo>
                  <a:cubicBezTo>
                    <a:pt x="387" y="494"/>
                    <a:pt x="494" y="388"/>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72425"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3" y="388"/>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064375" y="1197875"/>
              <a:ext cx="12375" cy="12375"/>
            </a:xfrm>
            <a:custGeom>
              <a:avLst/>
              <a:gdLst/>
              <a:ahLst/>
              <a:cxnLst/>
              <a:rect l="l" t="t" r="r" b="b"/>
              <a:pathLst>
                <a:path w="495" h="495" extrusionOk="0">
                  <a:moveTo>
                    <a:pt x="243" y="0"/>
                  </a:moveTo>
                  <a:cubicBezTo>
                    <a:pt x="107" y="0"/>
                    <a:pt x="1" y="107"/>
                    <a:pt x="1" y="243"/>
                  </a:cubicBezTo>
                  <a:cubicBezTo>
                    <a:pt x="1" y="388"/>
                    <a:pt x="107" y="494"/>
                    <a:pt x="243" y="494"/>
                  </a:cubicBezTo>
                  <a:cubicBezTo>
                    <a:pt x="388" y="494"/>
                    <a:pt x="495" y="388"/>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561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247875" y="1197875"/>
              <a:ext cx="12575" cy="12375"/>
            </a:xfrm>
            <a:custGeom>
              <a:avLst/>
              <a:gdLst/>
              <a:ahLst/>
              <a:cxnLst/>
              <a:rect l="l" t="t" r="r" b="b"/>
              <a:pathLst>
                <a:path w="503"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339850" y="1197875"/>
              <a:ext cx="12525" cy="12375"/>
            </a:xfrm>
            <a:custGeom>
              <a:avLst/>
              <a:gdLst/>
              <a:ahLst/>
              <a:cxnLst/>
              <a:rect l="l" t="t" r="r" b="b"/>
              <a:pathLst>
                <a:path w="501" h="495" extrusionOk="0">
                  <a:moveTo>
                    <a:pt x="251" y="0"/>
                  </a:moveTo>
                  <a:cubicBezTo>
                    <a:pt x="107" y="0"/>
                    <a:pt x="0" y="107"/>
                    <a:pt x="0" y="243"/>
                  </a:cubicBezTo>
                  <a:cubicBezTo>
                    <a:pt x="0" y="388"/>
                    <a:pt x="107"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43157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523550"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764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68325" y="12896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60125" y="12896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518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43825"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5575"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227500" y="12896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19275"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11200" y="12896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503000" y="12896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5947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866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778450"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870375" y="12896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962150"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054075" y="12896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1458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37800" y="12896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295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421325"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3250" y="12896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05000"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96950" y="12896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7887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880675" y="12896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972425"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064375" y="12896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1561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247875" y="12896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339850" y="12896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43157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523550"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764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68325" y="1381375"/>
              <a:ext cx="12400" cy="12575"/>
            </a:xfrm>
            <a:custGeom>
              <a:avLst/>
              <a:gdLst/>
              <a:ahLst/>
              <a:cxnLst/>
              <a:rect l="l" t="t" r="r" b="b"/>
              <a:pathLst>
                <a:path w="496" h="503" extrusionOk="0">
                  <a:moveTo>
                    <a:pt x="245" y="0"/>
                  </a:moveTo>
                  <a:cubicBezTo>
                    <a:pt x="109" y="0"/>
                    <a:pt x="0" y="116"/>
                    <a:pt x="0" y="251"/>
                  </a:cubicBezTo>
                  <a:cubicBezTo>
                    <a:pt x="0"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60125" y="1381375"/>
              <a:ext cx="12525" cy="12575"/>
            </a:xfrm>
            <a:custGeom>
              <a:avLst/>
              <a:gdLst/>
              <a:ahLst/>
              <a:cxnLst/>
              <a:rect l="l" t="t" r="r" b="b"/>
              <a:pathLst>
                <a:path w="501" h="503" extrusionOk="0">
                  <a:moveTo>
                    <a:pt x="251" y="0"/>
                  </a:moveTo>
                  <a:cubicBezTo>
                    <a:pt x="114" y="0"/>
                    <a:pt x="0" y="116"/>
                    <a:pt x="0" y="251"/>
                  </a:cubicBezTo>
                  <a:cubicBezTo>
                    <a:pt x="0" y="394"/>
                    <a:pt x="114"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9518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043825"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5575"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227500" y="1381375"/>
              <a:ext cx="12400" cy="12575"/>
            </a:xfrm>
            <a:custGeom>
              <a:avLst/>
              <a:gdLst/>
              <a:ahLst/>
              <a:cxnLst/>
              <a:rect l="l" t="t" r="r" b="b"/>
              <a:pathLst>
                <a:path w="496" h="503" extrusionOk="0">
                  <a:moveTo>
                    <a:pt x="251" y="0"/>
                  </a:moveTo>
                  <a:cubicBezTo>
                    <a:pt x="109" y="0"/>
                    <a:pt x="0" y="116"/>
                    <a:pt x="0" y="251"/>
                  </a:cubicBezTo>
                  <a:cubicBezTo>
                    <a:pt x="0" y="394"/>
                    <a:pt x="109" y="503"/>
                    <a:pt x="251" y="503"/>
                  </a:cubicBezTo>
                  <a:cubicBezTo>
                    <a:pt x="387" y="503"/>
                    <a:pt x="496" y="394"/>
                    <a:pt x="496" y="251"/>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319275"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411200" y="1381375"/>
              <a:ext cx="12425" cy="12575"/>
            </a:xfrm>
            <a:custGeom>
              <a:avLst/>
              <a:gdLst/>
              <a:ahLst/>
              <a:cxnLst/>
              <a:rect l="l" t="t" r="r" b="b"/>
              <a:pathLst>
                <a:path w="497" h="503" extrusionOk="0">
                  <a:moveTo>
                    <a:pt x="245" y="0"/>
                  </a:moveTo>
                  <a:cubicBezTo>
                    <a:pt x="109" y="0"/>
                    <a:pt x="1" y="116"/>
                    <a:pt x="1" y="251"/>
                  </a:cubicBezTo>
                  <a:cubicBezTo>
                    <a:pt x="1"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503000" y="1381375"/>
              <a:ext cx="12525" cy="12575"/>
            </a:xfrm>
            <a:custGeom>
              <a:avLst/>
              <a:gdLst/>
              <a:ahLst/>
              <a:cxnLst/>
              <a:rect l="l" t="t" r="r" b="b"/>
              <a:pathLst>
                <a:path w="501" h="503" extrusionOk="0">
                  <a:moveTo>
                    <a:pt x="250" y="0"/>
                  </a:moveTo>
                  <a:cubicBezTo>
                    <a:pt x="114" y="0"/>
                    <a:pt x="0" y="116"/>
                    <a:pt x="0" y="251"/>
                  </a:cubicBezTo>
                  <a:cubicBezTo>
                    <a:pt x="0" y="394"/>
                    <a:pt x="114" y="503"/>
                    <a:pt x="250" y="503"/>
                  </a:cubicBezTo>
                  <a:cubicBezTo>
                    <a:pt x="387" y="503"/>
                    <a:pt x="501" y="394"/>
                    <a:pt x="501" y="251"/>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5947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94" y="503"/>
                    <a:pt x="503" y="394"/>
                    <a:pt x="503" y="251"/>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6866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778450"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870375" y="1381375"/>
              <a:ext cx="12400" cy="12575"/>
            </a:xfrm>
            <a:custGeom>
              <a:avLst/>
              <a:gdLst/>
              <a:ahLst/>
              <a:cxnLst/>
              <a:rect l="l" t="t" r="r" b="b"/>
              <a:pathLst>
                <a:path w="496" h="503" extrusionOk="0">
                  <a:moveTo>
                    <a:pt x="252" y="0"/>
                  </a:moveTo>
                  <a:cubicBezTo>
                    <a:pt x="109" y="0"/>
                    <a:pt x="0" y="116"/>
                    <a:pt x="0" y="251"/>
                  </a:cubicBezTo>
                  <a:cubicBezTo>
                    <a:pt x="0" y="394"/>
                    <a:pt x="109" y="503"/>
                    <a:pt x="252" y="503"/>
                  </a:cubicBezTo>
                  <a:cubicBezTo>
                    <a:pt x="387" y="503"/>
                    <a:pt x="496" y="394"/>
                    <a:pt x="496" y="251"/>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962150"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88" y="503"/>
                    <a:pt x="502" y="394"/>
                    <a:pt x="502" y="251"/>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054075" y="1381375"/>
              <a:ext cx="12425" cy="12575"/>
            </a:xfrm>
            <a:custGeom>
              <a:avLst/>
              <a:gdLst/>
              <a:ahLst/>
              <a:cxnLst/>
              <a:rect l="l" t="t" r="r" b="b"/>
              <a:pathLst>
                <a:path w="497" h="503" extrusionOk="0">
                  <a:moveTo>
                    <a:pt x="252" y="0"/>
                  </a:moveTo>
                  <a:cubicBezTo>
                    <a:pt x="109" y="0"/>
                    <a:pt x="1" y="116"/>
                    <a:pt x="1" y="251"/>
                  </a:cubicBezTo>
                  <a:cubicBezTo>
                    <a:pt x="1" y="394"/>
                    <a:pt x="109" y="503"/>
                    <a:pt x="252" y="503"/>
                  </a:cubicBezTo>
                  <a:cubicBezTo>
                    <a:pt x="388" y="503"/>
                    <a:pt x="496" y="394"/>
                    <a:pt x="496" y="251"/>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458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237800" y="1381375"/>
              <a:ext cx="12350" cy="12575"/>
            </a:xfrm>
            <a:custGeom>
              <a:avLst/>
              <a:gdLst/>
              <a:ahLst/>
              <a:cxnLst/>
              <a:rect l="l" t="t" r="r" b="b"/>
              <a:pathLst>
                <a:path w="494" h="503" extrusionOk="0">
                  <a:moveTo>
                    <a:pt x="244" y="0"/>
                  </a:moveTo>
                  <a:cubicBezTo>
                    <a:pt x="107" y="0"/>
                    <a:pt x="0" y="116"/>
                    <a:pt x="0" y="251"/>
                  </a:cubicBezTo>
                  <a:cubicBezTo>
                    <a:pt x="0" y="394"/>
                    <a:pt x="107" y="503"/>
                    <a:pt x="244" y="503"/>
                  </a:cubicBezTo>
                  <a:cubicBezTo>
                    <a:pt x="387" y="503"/>
                    <a:pt x="494" y="394"/>
                    <a:pt x="494" y="251"/>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3295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2" y="394"/>
                    <a:pt x="502" y="251"/>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421325"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95" y="503"/>
                    <a:pt x="501" y="394"/>
                    <a:pt x="501" y="251"/>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513250" y="1381375"/>
              <a:ext cx="12575" cy="12575"/>
            </a:xfrm>
            <a:custGeom>
              <a:avLst/>
              <a:gdLst/>
              <a:ahLst/>
              <a:cxnLst/>
              <a:rect l="l" t="t" r="r" b="b"/>
              <a:pathLst>
                <a:path w="503" h="503" extrusionOk="0">
                  <a:moveTo>
                    <a:pt x="252" y="0"/>
                  </a:moveTo>
                  <a:cubicBezTo>
                    <a:pt x="109" y="0"/>
                    <a:pt x="0" y="116"/>
                    <a:pt x="0" y="251"/>
                  </a:cubicBezTo>
                  <a:cubicBezTo>
                    <a:pt x="0" y="394"/>
                    <a:pt x="109"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605000"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696950" y="1381375"/>
              <a:ext cx="12375" cy="12575"/>
            </a:xfrm>
            <a:custGeom>
              <a:avLst/>
              <a:gdLst/>
              <a:ahLst/>
              <a:cxnLst/>
              <a:rect l="l" t="t" r="r" b="b"/>
              <a:pathLst>
                <a:path w="495" h="503" extrusionOk="0">
                  <a:moveTo>
                    <a:pt x="252" y="0"/>
                  </a:moveTo>
                  <a:cubicBezTo>
                    <a:pt x="108" y="0"/>
                    <a:pt x="1" y="116"/>
                    <a:pt x="1" y="251"/>
                  </a:cubicBezTo>
                  <a:cubicBezTo>
                    <a:pt x="1" y="394"/>
                    <a:pt x="108" y="503"/>
                    <a:pt x="252" y="503"/>
                  </a:cubicBezTo>
                  <a:cubicBezTo>
                    <a:pt x="388" y="503"/>
                    <a:pt x="495" y="394"/>
                    <a:pt x="495" y="251"/>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7887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880675" y="1381375"/>
              <a:ext cx="12375" cy="12575"/>
            </a:xfrm>
            <a:custGeom>
              <a:avLst/>
              <a:gdLst/>
              <a:ahLst/>
              <a:cxnLst/>
              <a:rect l="l" t="t" r="r" b="b"/>
              <a:pathLst>
                <a:path w="495" h="503" extrusionOk="0">
                  <a:moveTo>
                    <a:pt x="243" y="0"/>
                  </a:moveTo>
                  <a:cubicBezTo>
                    <a:pt x="107" y="0"/>
                    <a:pt x="0" y="116"/>
                    <a:pt x="0" y="251"/>
                  </a:cubicBezTo>
                  <a:cubicBezTo>
                    <a:pt x="0" y="394"/>
                    <a:pt x="107" y="503"/>
                    <a:pt x="243" y="503"/>
                  </a:cubicBezTo>
                  <a:cubicBezTo>
                    <a:pt x="387" y="503"/>
                    <a:pt x="494" y="394"/>
                    <a:pt x="494" y="251"/>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972425"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3" y="394"/>
                    <a:pt x="503" y="251"/>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064375" y="1381375"/>
              <a:ext cx="12375" cy="12575"/>
            </a:xfrm>
            <a:custGeom>
              <a:avLst/>
              <a:gdLst/>
              <a:ahLst/>
              <a:cxnLst/>
              <a:rect l="l" t="t" r="r" b="b"/>
              <a:pathLst>
                <a:path w="495" h="503" extrusionOk="0">
                  <a:moveTo>
                    <a:pt x="243" y="0"/>
                  </a:moveTo>
                  <a:cubicBezTo>
                    <a:pt x="107" y="0"/>
                    <a:pt x="1" y="116"/>
                    <a:pt x="1" y="251"/>
                  </a:cubicBezTo>
                  <a:cubicBezTo>
                    <a:pt x="1" y="394"/>
                    <a:pt x="107" y="503"/>
                    <a:pt x="243" y="503"/>
                  </a:cubicBezTo>
                  <a:cubicBezTo>
                    <a:pt x="388" y="503"/>
                    <a:pt x="495" y="394"/>
                    <a:pt x="495" y="251"/>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1561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247875" y="1381375"/>
              <a:ext cx="12575" cy="12575"/>
            </a:xfrm>
            <a:custGeom>
              <a:avLst/>
              <a:gdLst/>
              <a:ahLst/>
              <a:cxnLst/>
              <a:rect l="l" t="t" r="r" b="b"/>
              <a:pathLst>
                <a:path w="503"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339850" y="1381375"/>
              <a:ext cx="12525" cy="12575"/>
            </a:xfrm>
            <a:custGeom>
              <a:avLst/>
              <a:gdLst/>
              <a:ahLst/>
              <a:cxnLst/>
              <a:rect l="l" t="t" r="r" b="b"/>
              <a:pathLst>
                <a:path w="501" h="503" extrusionOk="0">
                  <a:moveTo>
                    <a:pt x="251" y="0"/>
                  </a:moveTo>
                  <a:cubicBezTo>
                    <a:pt x="107" y="0"/>
                    <a:pt x="0" y="116"/>
                    <a:pt x="0" y="251"/>
                  </a:cubicBezTo>
                  <a:cubicBezTo>
                    <a:pt x="0" y="394"/>
                    <a:pt x="107"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43157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23550"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764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68325" y="1473325"/>
              <a:ext cx="12400" cy="12550"/>
            </a:xfrm>
            <a:custGeom>
              <a:avLst/>
              <a:gdLst/>
              <a:ahLst/>
              <a:cxnLst/>
              <a:rect l="l" t="t" r="r" b="b"/>
              <a:pathLst>
                <a:path w="496" h="502" extrusionOk="0">
                  <a:moveTo>
                    <a:pt x="245" y="1"/>
                  </a:moveTo>
                  <a:cubicBezTo>
                    <a:pt x="109" y="1"/>
                    <a:pt x="0" y="107"/>
                    <a:pt x="0" y="252"/>
                  </a:cubicBezTo>
                  <a:cubicBezTo>
                    <a:pt x="0"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60125" y="1473325"/>
              <a:ext cx="12525" cy="12550"/>
            </a:xfrm>
            <a:custGeom>
              <a:avLst/>
              <a:gdLst/>
              <a:ahLst/>
              <a:cxnLst/>
              <a:rect l="l" t="t" r="r" b="b"/>
              <a:pathLst>
                <a:path w="501" h="502" extrusionOk="0">
                  <a:moveTo>
                    <a:pt x="251" y="1"/>
                  </a:moveTo>
                  <a:cubicBezTo>
                    <a:pt x="114" y="1"/>
                    <a:pt x="0" y="107"/>
                    <a:pt x="0" y="252"/>
                  </a:cubicBezTo>
                  <a:cubicBezTo>
                    <a:pt x="0" y="388"/>
                    <a:pt x="114"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9518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043825"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135575"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227500" y="1473325"/>
              <a:ext cx="12400" cy="12550"/>
            </a:xfrm>
            <a:custGeom>
              <a:avLst/>
              <a:gdLst/>
              <a:ahLst/>
              <a:cxnLst/>
              <a:rect l="l" t="t" r="r" b="b"/>
              <a:pathLst>
                <a:path w="496" h="502" extrusionOk="0">
                  <a:moveTo>
                    <a:pt x="251" y="1"/>
                  </a:moveTo>
                  <a:cubicBezTo>
                    <a:pt x="109" y="1"/>
                    <a:pt x="0" y="107"/>
                    <a:pt x="0" y="252"/>
                  </a:cubicBezTo>
                  <a:cubicBezTo>
                    <a:pt x="0" y="388"/>
                    <a:pt x="109" y="501"/>
                    <a:pt x="251" y="501"/>
                  </a:cubicBezTo>
                  <a:cubicBezTo>
                    <a:pt x="387" y="501"/>
                    <a:pt x="496" y="388"/>
                    <a:pt x="496" y="252"/>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319275"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11200" y="1473325"/>
              <a:ext cx="12425" cy="12550"/>
            </a:xfrm>
            <a:custGeom>
              <a:avLst/>
              <a:gdLst/>
              <a:ahLst/>
              <a:cxnLst/>
              <a:rect l="l" t="t" r="r" b="b"/>
              <a:pathLst>
                <a:path w="497" h="502" extrusionOk="0">
                  <a:moveTo>
                    <a:pt x="245" y="1"/>
                  </a:moveTo>
                  <a:cubicBezTo>
                    <a:pt x="109" y="1"/>
                    <a:pt x="1" y="107"/>
                    <a:pt x="1" y="252"/>
                  </a:cubicBezTo>
                  <a:cubicBezTo>
                    <a:pt x="1"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503000" y="1473325"/>
              <a:ext cx="12525" cy="12550"/>
            </a:xfrm>
            <a:custGeom>
              <a:avLst/>
              <a:gdLst/>
              <a:ahLst/>
              <a:cxnLst/>
              <a:rect l="l" t="t" r="r" b="b"/>
              <a:pathLst>
                <a:path w="501" h="502" extrusionOk="0">
                  <a:moveTo>
                    <a:pt x="250" y="1"/>
                  </a:moveTo>
                  <a:cubicBezTo>
                    <a:pt x="114" y="1"/>
                    <a:pt x="0" y="107"/>
                    <a:pt x="0" y="252"/>
                  </a:cubicBezTo>
                  <a:cubicBezTo>
                    <a:pt x="0" y="388"/>
                    <a:pt x="114" y="501"/>
                    <a:pt x="250" y="501"/>
                  </a:cubicBezTo>
                  <a:cubicBezTo>
                    <a:pt x="387" y="501"/>
                    <a:pt x="501" y="388"/>
                    <a:pt x="501" y="252"/>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5947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94" y="501"/>
                    <a:pt x="503" y="388"/>
                    <a:pt x="503" y="252"/>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866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778450"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870375" y="1473325"/>
              <a:ext cx="12400" cy="12550"/>
            </a:xfrm>
            <a:custGeom>
              <a:avLst/>
              <a:gdLst/>
              <a:ahLst/>
              <a:cxnLst/>
              <a:rect l="l" t="t" r="r" b="b"/>
              <a:pathLst>
                <a:path w="496" h="502" extrusionOk="0">
                  <a:moveTo>
                    <a:pt x="252" y="1"/>
                  </a:moveTo>
                  <a:cubicBezTo>
                    <a:pt x="109" y="1"/>
                    <a:pt x="0" y="107"/>
                    <a:pt x="0" y="252"/>
                  </a:cubicBezTo>
                  <a:cubicBezTo>
                    <a:pt x="0" y="388"/>
                    <a:pt x="109" y="501"/>
                    <a:pt x="252" y="501"/>
                  </a:cubicBezTo>
                  <a:cubicBezTo>
                    <a:pt x="387" y="501"/>
                    <a:pt x="496" y="388"/>
                    <a:pt x="496" y="252"/>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962150"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88" y="501"/>
                    <a:pt x="502" y="388"/>
                    <a:pt x="502" y="252"/>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054075" y="1473325"/>
              <a:ext cx="12425" cy="12550"/>
            </a:xfrm>
            <a:custGeom>
              <a:avLst/>
              <a:gdLst/>
              <a:ahLst/>
              <a:cxnLst/>
              <a:rect l="l" t="t" r="r" b="b"/>
              <a:pathLst>
                <a:path w="497" h="502" extrusionOk="0">
                  <a:moveTo>
                    <a:pt x="252" y="1"/>
                  </a:moveTo>
                  <a:cubicBezTo>
                    <a:pt x="109" y="1"/>
                    <a:pt x="1" y="107"/>
                    <a:pt x="1" y="252"/>
                  </a:cubicBezTo>
                  <a:cubicBezTo>
                    <a:pt x="1" y="388"/>
                    <a:pt x="109" y="501"/>
                    <a:pt x="252" y="501"/>
                  </a:cubicBezTo>
                  <a:cubicBezTo>
                    <a:pt x="388" y="501"/>
                    <a:pt x="496" y="388"/>
                    <a:pt x="496" y="252"/>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1458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237800" y="1473325"/>
              <a:ext cx="12350" cy="12550"/>
            </a:xfrm>
            <a:custGeom>
              <a:avLst/>
              <a:gdLst/>
              <a:ahLst/>
              <a:cxnLst/>
              <a:rect l="l" t="t" r="r" b="b"/>
              <a:pathLst>
                <a:path w="494" h="502" extrusionOk="0">
                  <a:moveTo>
                    <a:pt x="244" y="1"/>
                  </a:moveTo>
                  <a:cubicBezTo>
                    <a:pt x="107" y="1"/>
                    <a:pt x="0" y="107"/>
                    <a:pt x="0" y="252"/>
                  </a:cubicBezTo>
                  <a:cubicBezTo>
                    <a:pt x="0" y="388"/>
                    <a:pt x="107" y="501"/>
                    <a:pt x="244" y="501"/>
                  </a:cubicBezTo>
                  <a:cubicBezTo>
                    <a:pt x="387" y="501"/>
                    <a:pt x="494" y="388"/>
                    <a:pt x="494" y="252"/>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3295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2" y="388"/>
                    <a:pt x="502" y="252"/>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421325"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95" y="501"/>
                    <a:pt x="501" y="388"/>
                    <a:pt x="501" y="252"/>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513250" y="1473325"/>
              <a:ext cx="12575" cy="12550"/>
            </a:xfrm>
            <a:custGeom>
              <a:avLst/>
              <a:gdLst/>
              <a:ahLst/>
              <a:cxnLst/>
              <a:rect l="l" t="t" r="r" b="b"/>
              <a:pathLst>
                <a:path w="503" h="502" extrusionOk="0">
                  <a:moveTo>
                    <a:pt x="252" y="1"/>
                  </a:moveTo>
                  <a:cubicBezTo>
                    <a:pt x="109" y="1"/>
                    <a:pt x="0" y="107"/>
                    <a:pt x="0" y="252"/>
                  </a:cubicBezTo>
                  <a:cubicBezTo>
                    <a:pt x="0" y="388"/>
                    <a:pt x="109"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605000"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696950" y="1473325"/>
              <a:ext cx="12375" cy="12550"/>
            </a:xfrm>
            <a:custGeom>
              <a:avLst/>
              <a:gdLst/>
              <a:ahLst/>
              <a:cxnLst/>
              <a:rect l="l" t="t" r="r" b="b"/>
              <a:pathLst>
                <a:path w="495" h="502" extrusionOk="0">
                  <a:moveTo>
                    <a:pt x="252" y="1"/>
                  </a:moveTo>
                  <a:cubicBezTo>
                    <a:pt x="108" y="1"/>
                    <a:pt x="1" y="107"/>
                    <a:pt x="1" y="252"/>
                  </a:cubicBezTo>
                  <a:cubicBezTo>
                    <a:pt x="1" y="388"/>
                    <a:pt x="108" y="501"/>
                    <a:pt x="252" y="501"/>
                  </a:cubicBezTo>
                  <a:cubicBezTo>
                    <a:pt x="388" y="501"/>
                    <a:pt x="495" y="388"/>
                    <a:pt x="495" y="252"/>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7887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880675" y="1473325"/>
              <a:ext cx="12375" cy="12550"/>
            </a:xfrm>
            <a:custGeom>
              <a:avLst/>
              <a:gdLst/>
              <a:ahLst/>
              <a:cxnLst/>
              <a:rect l="l" t="t" r="r" b="b"/>
              <a:pathLst>
                <a:path w="495" h="502" extrusionOk="0">
                  <a:moveTo>
                    <a:pt x="243" y="1"/>
                  </a:moveTo>
                  <a:cubicBezTo>
                    <a:pt x="107" y="1"/>
                    <a:pt x="0" y="107"/>
                    <a:pt x="0" y="252"/>
                  </a:cubicBezTo>
                  <a:cubicBezTo>
                    <a:pt x="0" y="388"/>
                    <a:pt x="107" y="501"/>
                    <a:pt x="243" y="501"/>
                  </a:cubicBezTo>
                  <a:cubicBezTo>
                    <a:pt x="387" y="501"/>
                    <a:pt x="494" y="388"/>
                    <a:pt x="494" y="252"/>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972425"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3" y="388"/>
                    <a:pt x="503" y="252"/>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064375" y="1473325"/>
              <a:ext cx="12375" cy="12550"/>
            </a:xfrm>
            <a:custGeom>
              <a:avLst/>
              <a:gdLst/>
              <a:ahLst/>
              <a:cxnLst/>
              <a:rect l="l" t="t" r="r" b="b"/>
              <a:pathLst>
                <a:path w="495" h="502" extrusionOk="0">
                  <a:moveTo>
                    <a:pt x="243" y="1"/>
                  </a:moveTo>
                  <a:cubicBezTo>
                    <a:pt x="107" y="1"/>
                    <a:pt x="1" y="107"/>
                    <a:pt x="1" y="252"/>
                  </a:cubicBezTo>
                  <a:cubicBezTo>
                    <a:pt x="1" y="388"/>
                    <a:pt x="107" y="501"/>
                    <a:pt x="243" y="501"/>
                  </a:cubicBezTo>
                  <a:cubicBezTo>
                    <a:pt x="388" y="501"/>
                    <a:pt x="495" y="388"/>
                    <a:pt x="495" y="252"/>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1561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247875" y="1473325"/>
              <a:ext cx="12575" cy="12550"/>
            </a:xfrm>
            <a:custGeom>
              <a:avLst/>
              <a:gdLst/>
              <a:ahLst/>
              <a:cxnLst/>
              <a:rect l="l" t="t" r="r" b="b"/>
              <a:pathLst>
                <a:path w="503"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339850" y="1473325"/>
              <a:ext cx="12525" cy="12550"/>
            </a:xfrm>
            <a:custGeom>
              <a:avLst/>
              <a:gdLst/>
              <a:ahLst/>
              <a:cxnLst/>
              <a:rect l="l" t="t" r="r" b="b"/>
              <a:pathLst>
                <a:path w="501" h="502" extrusionOk="0">
                  <a:moveTo>
                    <a:pt x="251" y="1"/>
                  </a:moveTo>
                  <a:cubicBezTo>
                    <a:pt x="107" y="1"/>
                    <a:pt x="0" y="107"/>
                    <a:pt x="0" y="252"/>
                  </a:cubicBezTo>
                  <a:cubicBezTo>
                    <a:pt x="0" y="388"/>
                    <a:pt x="107"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43157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523550"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764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768325" y="15650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860125" y="15650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9518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043825"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135575"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227500" y="15650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319275"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411200" y="15650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03000" y="15650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947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6866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778450"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870375" y="15650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962150"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054075" y="15650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21458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2237800" y="15650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3295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421325"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513250" y="15650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605000"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696950" y="15650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7887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880675" y="15650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972425"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064375" y="15650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1561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247875" y="15650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339850" y="15650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43157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523550"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764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68325" y="1657050"/>
              <a:ext cx="12400" cy="12375"/>
            </a:xfrm>
            <a:custGeom>
              <a:avLst/>
              <a:gdLst/>
              <a:ahLst/>
              <a:cxnLst/>
              <a:rect l="l" t="t" r="r" b="b"/>
              <a:pathLst>
                <a:path w="496" h="495" extrusionOk="0">
                  <a:moveTo>
                    <a:pt x="245" y="0"/>
                  </a:moveTo>
                  <a:cubicBezTo>
                    <a:pt x="109" y="0"/>
                    <a:pt x="0" y="107"/>
                    <a:pt x="0" y="250"/>
                  </a:cubicBezTo>
                  <a:cubicBezTo>
                    <a:pt x="0"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860125" y="1657050"/>
              <a:ext cx="12525" cy="12375"/>
            </a:xfrm>
            <a:custGeom>
              <a:avLst/>
              <a:gdLst/>
              <a:ahLst/>
              <a:cxnLst/>
              <a:rect l="l" t="t" r="r" b="b"/>
              <a:pathLst>
                <a:path w="501" h="495" extrusionOk="0">
                  <a:moveTo>
                    <a:pt x="251" y="0"/>
                  </a:moveTo>
                  <a:cubicBezTo>
                    <a:pt x="114" y="0"/>
                    <a:pt x="0" y="107"/>
                    <a:pt x="0" y="250"/>
                  </a:cubicBezTo>
                  <a:cubicBezTo>
                    <a:pt x="0" y="387"/>
                    <a:pt x="114"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9518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043825"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135575"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227500" y="1657050"/>
              <a:ext cx="12400" cy="12375"/>
            </a:xfrm>
            <a:custGeom>
              <a:avLst/>
              <a:gdLst/>
              <a:ahLst/>
              <a:cxnLst/>
              <a:rect l="l" t="t" r="r" b="b"/>
              <a:pathLst>
                <a:path w="496" h="495" extrusionOk="0">
                  <a:moveTo>
                    <a:pt x="251" y="0"/>
                  </a:moveTo>
                  <a:cubicBezTo>
                    <a:pt x="109" y="0"/>
                    <a:pt x="0" y="107"/>
                    <a:pt x="0" y="250"/>
                  </a:cubicBezTo>
                  <a:cubicBezTo>
                    <a:pt x="0" y="387"/>
                    <a:pt x="109" y="494"/>
                    <a:pt x="251" y="494"/>
                  </a:cubicBezTo>
                  <a:cubicBezTo>
                    <a:pt x="387" y="494"/>
                    <a:pt x="496" y="387"/>
                    <a:pt x="496" y="250"/>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319275"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1411200" y="1657050"/>
              <a:ext cx="12425" cy="12375"/>
            </a:xfrm>
            <a:custGeom>
              <a:avLst/>
              <a:gdLst/>
              <a:ahLst/>
              <a:cxnLst/>
              <a:rect l="l" t="t" r="r" b="b"/>
              <a:pathLst>
                <a:path w="497" h="495" extrusionOk="0">
                  <a:moveTo>
                    <a:pt x="245" y="0"/>
                  </a:moveTo>
                  <a:cubicBezTo>
                    <a:pt x="109" y="0"/>
                    <a:pt x="1" y="107"/>
                    <a:pt x="1" y="250"/>
                  </a:cubicBezTo>
                  <a:cubicBezTo>
                    <a:pt x="1"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1503000" y="1657050"/>
              <a:ext cx="12525" cy="12375"/>
            </a:xfrm>
            <a:custGeom>
              <a:avLst/>
              <a:gdLst/>
              <a:ahLst/>
              <a:cxnLst/>
              <a:rect l="l" t="t" r="r" b="b"/>
              <a:pathLst>
                <a:path w="501" h="495" extrusionOk="0">
                  <a:moveTo>
                    <a:pt x="250" y="0"/>
                  </a:moveTo>
                  <a:cubicBezTo>
                    <a:pt x="114" y="0"/>
                    <a:pt x="0" y="107"/>
                    <a:pt x="0" y="250"/>
                  </a:cubicBezTo>
                  <a:cubicBezTo>
                    <a:pt x="0" y="387"/>
                    <a:pt x="114" y="494"/>
                    <a:pt x="250" y="494"/>
                  </a:cubicBezTo>
                  <a:cubicBezTo>
                    <a:pt x="387" y="494"/>
                    <a:pt x="501" y="387"/>
                    <a:pt x="501" y="250"/>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5947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94" y="494"/>
                    <a:pt x="503" y="387"/>
                    <a:pt x="503" y="250"/>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6866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778450"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870375" y="1657050"/>
              <a:ext cx="12400" cy="12375"/>
            </a:xfrm>
            <a:custGeom>
              <a:avLst/>
              <a:gdLst/>
              <a:ahLst/>
              <a:cxnLst/>
              <a:rect l="l" t="t" r="r" b="b"/>
              <a:pathLst>
                <a:path w="496" h="495" extrusionOk="0">
                  <a:moveTo>
                    <a:pt x="252" y="0"/>
                  </a:moveTo>
                  <a:cubicBezTo>
                    <a:pt x="109" y="0"/>
                    <a:pt x="0" y="107"/>
                    <a:pt x="0" y="250"/>
                  </a:cubicBezTo>
                  <a:cubicBezTo>
                    <a:pt x="0" y="387"/>
                    <a:pt x="109" y="494"/>
                    <a:pt x="252" y="494"/>
                  </a:cubicBezTo>
                  <a:cubicBezTo>
                    <a:pt x="387" y="494"/>
                    <a:pt x="496" y="387"/>
                    <a:pt x="496" y="250"/>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962150"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88" y="494"/>
                    <a:pt x="502" y="387"/>
                    <a:pt x="502" y="250"/>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054075" y="1657050"/>
              <a:ext cx="12425" cy="12375"/>
            </a:xfrm>
            <a:custGeom>
              <a:avLst/>
              <a:gdLst/>
              <a:ahLst/>
              <a:cxnLst/>
              <a:rect l="l" t="t" r="r" b="b"/>
              <a:pathLst>
                <a:path w="497" h="495" extrusionOk="0">
                  <a:moveTo>
                    <a:pt x="252" y="0"/>
                  </a:moveTo>
                  <a:cubicBezTo>
                    <a:pt x="109" y="0"/>
                    <a:pt x="1" y="107"/>
                    <a:pt x="1" y="250"/>
                  </a:cubicBezTo>
                  <a:cubicBezTo>
                    <a:pt x="1" y="387"/>
                    <a:pt x="109" y="494"/>
                    <a:pt x="252" y="494"/>
                  </a:cubicBezTo>
                  <a:cubicBezTo>
                    <a:pt x="388" y="494"/>
                    <a:pt x="496" y="387"/>
                    <a:pt x="496" y="250"/>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1458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237800" y="1657050"/>
              <a:ext cx="12350" cy="12375"/>
            </a:xfrm>
            <a:custGeom>
              <a:avLst/>
              <a:gdLst/>
              <a:ahLst/>
              <a:cxnLst/>
              <a:rect l="l" t="t" r="r" b="b"/>
              <a:pathLst>
                <a:path w="494" h="495" extrusionOk="0">
                  <a:moveTo>
                    <a:pt x="244" y="0"/>
                  </a:moveTo>
                  <a:cubicBezTo>
                    <a:pt x="107" y="0"/>
                    <a:pt x="0" y="107"/>
                    <a:pt x="0" y="250"/>
                  </a:cubicBezTo>
                  <a:cubicBezTo>
                    <a:pt x="0" y="387"/>
                    <a:pt x="107" y="494"/>
                    <a:pt x="244" y="494"/>
                  </a:cubicBezTo>
                  <a:cubicBezTo>
                    <a:pt x="387" y="494"/>
                    <a:pt x="494" y="387"/>
                    <a:pt x="494" y="250"/>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3295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2" y="387"/>
                    <a:pt x="502" y="250"/>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421325"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95" y="494"/>
                    <a:pt x="501" y="387"/>
                    <a:pt x="501" y="250"/>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513250" y="1657050"/>
              <a:ext cx="12575" cy="12375"/>
            </a:xfrm>
            <a:custGeom>
              <a:avLst/>
              <a:gdLst/>
              <a:ahLst/>
              <a:cxnLst/>
              <a:rect l="l" t="t" r="r" b="b"/>
              <a:pathLst>
                <a:path w="503" h="495" extrusionOk="0">
                  <a:moveTo>
                    <a:pt x="252" y="0"/>
                  </a:moveTo>
                  <a:cubicBezTo>
                    <a:pt x="109" y="0"/>
                    <a:pt x="0" y="107"/>
                    <a:pt x="0" y="250"/>
                  </a:cubicBezTo>
                  <a:cubicBezTo>
                    <a:pt x="0" y="387"/>
                    <a:pt x="109"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605000"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696950" y="1657050"/>
              <a:ext cx="12375" cy="12375"/>
            </a:xfrm>
            <a:custGeom>
              <a:avLst/>
              <a:gdLst/>
              <a:ahLst/>
              <a:cxnLst/>
              <a:rect l="l" t="t" r="r" b="b"/>
              <a:pathLst>
                <a:path w="495" h="495" extrusionOk="0">
                  <a:moveTo>
                    <a:pt x="252" y="0"/>
                  </a:moveTo>
                  <a:cubicBezTo>
                    <a:pt x="108" y="0"/>
                    <a:pt x="1" y="107"/>
                    <a:pt x="1" y="250"/>
                  </a:cubicBezTo>
                  <a:cubicBezTo>
                    <a:pt x="1" y="387"/>
                    <a:pt x="108" y="494"/>
                    <a:pt x="252" y="494"/>
                  </a:cubicBezTo>
                  <a:cubicBezTo>
                    <a:pt x="388" y="494"/>
                    <a:pt x="495" y="387"/>
                    <a:pt x="495" y="250"/>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7887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880675" y="1657050"/>
              <a:ext cx="12375" cy="12375"/>
            </a:xfrm>
            <a:custGeom>
              <a:avLst/>
              <a:gdLst/>
              <a:ahLst/>
              <a:cxnLst/>
              <a:rect l="l" t="t" r="r" b="b"/>
              <a:pathLst>
                <a:path w="495" h="495" extrusionOk="0">
                  <a:moveTo>
                    <a:pt x="243" y="0"/>
                  </a:moveTo>
                  <a:cubicBezTo>
                    <a:pt x="107" y="0"/>
                    <a:pt x="0" y="107"/>
                    <a:pt x="0" y="250"/>
                  </a:cubicBezTo>
                  <a:cubicBezTo>
                    <a:pt x="0" y="387"/>
                    <a:pt x="107" y="494"/>
                    <a:pt x="243" y="494"/>
                  </a:cubicBezTo>
                  <a:cubicBezTo>
                    <a:pt x="387" y="494"/>
                    <a:pt x="494" y="387"/>
                    <a:pt x="494" y="250"/>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972425"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3" y="387"/>
                    <a:pt x="503" y="250"/>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3064375" y="1657050"/>
              <a:ext cx="12375" cy="12375"/>
            </a:xfrm>
            <a:custGeom>
              <a:avLst/>
              <a:gdLst/>
              <a:ahLst/>
              <a:cxnLst/>
              <a:rect l="l" t="t" r="r" b="b"/>
              <a:pathLst>
                <a:path w="495" h="495" extrusionOk="0">
                  <a:moveTo>
                    <a:pt x="243" y="0"/>
                  </a:moveTo>
                  <a:cubicBezTo>
                    <a:pt x="107" y="0"/>
                    <a:pt x="1" y="107"/>
                    <a:pt x="1" y="250"/>
                  </a:cubicBezTo>
                  <a:cubicBezTo>
                    <a:pt x="1" y="387"/>
                    <a:pt x="107" y="494"/>
                    <a:pt x="243" y="494"/>
                  </a:cubicBezTo>
                  <a:cubicBezTo>
                    <a:pt x="388" y="494"/>
                    <a:pt x="495" y="387"/>
                    <a:pt x="495" y="250"/>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31561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3247875" y="1657050"/>
              <a:ext cx="12575" cy="12375"/>
            </a:xfrm>
            <a:custGeom>
              <a:avLst/>
              <a:gdLst/>
              <a:ahLst/>
              <a:cxnLst/>
              <a:rect l="l" t="t" r="r" b="b"/>
              <a:pathLst>
                <a:path w="503"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339850" y="1657050"/>
              <a:ext cx="12525" cy="12375"/>
            </a:xfrm>
            <a:custGeom>
              <a:avLst/>
              <a:gdLst/>
              <a:ahLst/>
              <a:cxnLst/>
              <a:rect l="l" t="t" r="r" b="b"/>
              <a:pathLst>
                <a:path w="501" h="495" extrusionOk="0">
                  <a:moveTo>
                    <a:pt x="251" y="0"/>
                  </a:moveTo>
                  <a:cubicBezTo>
                    <a:pt x="107" y="0"/>
                    <a:pt x="0" y="107"/>
                    <a:pt x="0" y="250"/>
                  </a:cubicBezTo>
                  <a:cubicBezTo>
                    <a:pt x="0" y="387"/>
                    <a:pt x="107"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343157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523550"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764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768325" y="17488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60125" y="17488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9518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043825"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135575"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227500" y="17488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319275"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411200" y="17488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503000" y="17488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5947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16866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1778450"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870375" y="17488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962150"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54075" y="17488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1458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237800" y="17488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3295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421325"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513250" y="17488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605000"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696950" y="17488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7887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880675" y="17488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972425"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064375" y="17488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31561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247875" y="17488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3339850" y="17488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43157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3523550"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764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68325" y="18407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860125" y="18407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9518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1043825"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1135575"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1227500" y="18407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1319275"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1411200" y="18407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1503000" y="18407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15947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16866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1778450"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1870375" y="18407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1962150"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054075" y="18407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458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237800" y="18407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3295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421325"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513250" y="18407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605000"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696950" y="18407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7887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880675" y="18407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972425"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64375" y="18407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1561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247875" y="18407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339850" y="18407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43157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523550"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764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768325" y="19325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860125" y="19325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9518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1043825"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135575"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1227500" y="19325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1319275"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411200" y="19325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503000" y="19325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15947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6866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1778450"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1870375" y="19325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962150"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054075" y="19325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1458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237800" y="19325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3295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21325"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513250" y="19325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605000"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696950" y="19325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7887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880675" y="19325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972425"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064375" y="19325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31561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247875" y="19325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339850" y="19325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43157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3523550"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764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768325" y="20244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860125" y="20244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9518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1043825"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1135575"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1227500" y="20244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1319275"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1411200" y="20244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1503000" y="20244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5947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6866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778450"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870375" y="20244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1962150"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054075" y="20244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1458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237800" y="20244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3295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421325"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513250" y="20244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05000"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96950" y="20244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7887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880675" y="20244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972425"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3064375" y="20244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31561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3247875" y="20244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3339850" y="20244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343157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3523550"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764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768325" y="21162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60125" y="21162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9518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1043825"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1135575"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1227500" y="21162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1319275"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1411200" y="21162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1503000" y="21162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15947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16866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1778450"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1870375" y="21162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1962150"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054075" y="21162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1458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237800" y="21162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3295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421325"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513250" y="21162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605000"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696950" y="21162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7887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880675" y="21162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72425"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3064375" y="21162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31561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247875" y="21162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339850" y="21162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343157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3523550"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6764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768325" y="22079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60125" y="22079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9518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043825"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135575"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227500" y="22079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1319275"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1411200" y="22079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1503000" y="22079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15947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16866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1778450"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1870375" y="22079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1962150"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054075" y="22079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1458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237800" y="22079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3295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421325"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513250" y="22079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605000"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696950" y="22079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7887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880675" y="22079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972425"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064375" y="22079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1561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247875" y="22079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3339850" y="22079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343157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3523550"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6764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68325" y="2299875"/>
              <a:ext cx="12400" cy="12600"/>
            </a:xfrm>
            <a:custGeom>
              <a:avLst/>
              <a:gdLst/>
              <a:ahLst/>
              <a:cxnLst/>
              <a:rect l="l" t="t" r="r" b="b"/>
              <a:pathLst>
                <a:path w="496" h="504" extrusionOk="0">
                  <a:moveTo>
                    <a:pt x="245" y="1"/>
                  </a:moveTo>
                  <a:cubicBezTo>
                    <a:pt x="109" y="1"/>
                    <a:pt x="0" y="109"/>
                    <a:pt x="0" y="252"/>
                  </a:cubicBezTo>
                  <a:cubicBezTo>
                    <a:pt x="0"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60125" y="2299875"/>
              <a:ext cx="12525" cy="12600"/>
            </a:xfrm>
            <a:custGeom>
              <a:avLst/>
              <a:gdLst/>
              <a:ahLst/>
              <a:cxnLst/>
              <a:rect l="l" t="t" r="r" b="b"/>
              <a:pathLst>
                <a:path w="501" h="504" extrusionOk="0">
                  <a:moveTo>
                    <a:pt x="251" y="1"/>
                  </a:moveTo>
                  <a:cubicBezTo>
                    <a:pt x="114" y="1"/>
                    <a:pt x="0" y="109"/>
                    <a:pt x="0" y="252"/>
                  </a:cubicBezTo>
                  <a:cubicBezTo>
                    <a:pt x="0" y="388"/>
                    <a:pt x="114"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518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043825"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135575"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27500" y="2299875"/>
              <a:ext cx="12400" cy="12600"/>
            </a:xfrm>
            <a:custGeom>
              <a:avLst/>
              <a:gdLst/>
              <a:ahLst/>
              <a:cxnLst/>
              <a:rect l="l" t="t" r="r" b="b"/>
              <a:pathLst>
                <a:path w="496" h="504" extrusionOk="0">
                  <a:moveTo>
                    <a:pt x="251" y="1"/>
                  </a:moveTo>
                  <a:cubicBezTo>
                    <a:pt x="109" y="1"/>
                    <a:pt x="0" y="109"/>
                    <a:pt x="0" y="252"/>
                  </a:cubicBezTo>
                  <a:cubicBezTo>
                    <a:pt x="0" y="388"/>
                    <a:pt x="109" y="503"/>
                    <a:pt x="251" y="503"/>
                  </a:cubicBezTo>
                  <a:cubicBezTo>
                    <a:pt x="387" y="503"/>
                    <a:pt x="496" y="388"/>
                    <a:pt x="496" y="252"/>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319275"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411200" y="2299875"/>
              <a:ext cx="12425" cy="12600"/>
            </a:xfrm>
            <a:custGeom>
              <a:avLst/>
              <a:gdLst/>
              <a:ahLst/>
              <a:cxnLst/>
              <a:rect l="l" t="t" r="r" b="b"/>
              <a:pathLst>
                <a:path w="497" h="504" extrusionOk="0">
                  <a:moveTo>
                    <a:pt x="245" y="1"/>
                  </a:moveTo>
                  <a:cubicBezTo>
                    <a:pt x="109" y="1"/>
                    <a:pt x="1" y="109"/>
                    <a:pt x="1" y="252"/>
                  </a:cubicBezTo>
                  <a:cubicBezTo>
                    <a:pt x="1"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503000" y="2299875"/>
              <a:ext cx="12525" cy="12600"/>
            </a:xfrm>
            <a:custGeom>
              <a:avLst/>
              <a:gdLst/>
              <a:ahLst/>
              <a:cxnLst/>
              <a:rect l="l" t="t" r="r" b="b"/>
              <a:pathLst>
                <a:path w="501" h="504" extrusionOk="0">
                  <a:moveTo>
                    <a:pt x="250" y="1"/>
                  </a:moveTo>
                  <a:cubicBezTo>
                    <a:pt x="114" y="1"/>
                    <a:pt x="0" y="109"/>
                    <a:pt x="0" y="252"/>
                  </a:cubicBezTo>
                  <a:cubicBezTo>
                    <a:pt x="0" y="388"/>
                    <a:pt x="114" y="503"/>
                    <a:pt x="250" y="503"/>
                  </a:cubicBezTo>
                  <a:cubicBezTo>
                    <a:pt x="387" y="503"/>
                    <a:pt x="501" y="388"/>
                    <a:pt x="501" y="252"/>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5947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94" y="503"/>
                    <a:pt x="503" y="388"/>
                    <a:pt x="503" y="252"/>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6866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778450"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870375" y="2299875"/>
              <a:ext cx="12400" cy="12600"/>
            </a:xfrm>
            <a:custGeom>
              <a:avLst/>
              <a:gdLst/>
              <a:ahLst/>
              <a:cxnLst/>
              <a:rect l="l" t="t" r="r" b="b"/>
              <a:pathLst>
                <a:path w="496" h="504" extrusionOk="0">
                  <a:moveTo>
                    <a:pt x="252" y="1"/>
                  </a:moveTo>
                  <a:cubicBezTo>
                    <a:pt x="109" y="1"/>
                    <a:pt x="0" y="109"/>
                    <a:pt x="0" y="252"/>
                  </a:cubicBezTo>
                  <a:cubicBezTo>
                    <a:pt x="0" y="388"/>
                    <a:pt x="109" y="503"/>
                    <a:pt x="252" y="503"/>
                  </a:cubicBezTo>
                  <a:cubicBezTo>
                    <a:pt x="387" y="503"/>
                    <a:pt x="496" y="388"/>
                    <a:pt x="496" y="252"/>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962150"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88" y="503"/>
                    <a:pt x="502" y="388"/>
                    <a:pt x="502" y="252"/>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054075" y="2299875"/>
              <a:ext cx="12425" cy="12600"/>
            </a:xfrm>
            <a:custGeom>
              <a:avLst/>
              <a:gdLst/>
              <a:ahLst/>
              <a:cxnLst/>
              <a:rect l="l" t="t" r="r" b="b"/>
              <a:pathLst>
                <a:path w="497" h="504" extrusionOk="0">
                  <a:moveTo>
                    <a:pt x="252" y="1"/>
                  </a:moveTo>
                  <a:cubicBezTo>
                    <a:pt x="109" y="1"/>
                    <a:pt x="1" y="109"/>
                    <a:pt x="1" y="252"/>
                  </a:cubicBezTo>
                  <a:cubicBezTo>
                    <a:pt x="1" y="388"/>
                    <a:pt x="109" y="503"/>
                    <a:pt x="252" y="503"/>
                  </a:cubicBezTo>
                  <a:cubicBezTo>
                    <a:pt x="388" y="503"/>
                    <a:pt x="496" y="388"/>
                    <a:pt x="496" y="252"/>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1458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237800" y="2299875"/>
              <a:ext cx="12350" cy="12600"/>
            </a:xfrm>
            <a:custGeom>
              <a:avLst/>
              <a:gdLst/>
              <a:ahLst/>
              <a:cxnLst/>
              <a:rect l="l" t="t" r="r" b="b"/>
              <a:pathLst>
                <a:path w="494" h="504" extrusionOk="0">
                  <a:moveTo>
                    <a:pt x="244" y="1"/>
                  </a:moveTo>
                  <a:cubicBezTo>
                    <a:pt x="107" y="1"/>
                    <a:pt x="0" y="109"/>
                    <a:pt x="0" y="252"/>
                  </a:cubicBezTo>
                  <a:cubicBezTo>
                    <a:pt x="0" y="388"/>
                    <a:pt x="107" y="503"/>
                    <a:pt x="244" y="503"/>
                  </a:cubicBezTo>
                  <a:cubicBezTo>
                    <a:pt x="387" y="503"/>
                    <a:pt x="494" y="388"/>
                    <a:pt x="494" y="252"/>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3295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2" y="388"/>
                    <a:pt x="502" y="252"/>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421325"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95" y="503"/>
                    <a:pt x="501" y="388"/>
                    <a:pt x="501" y="252"/>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2513250" y="2299875"/>
              <a:ext cx="12575" cy="12600"/>
            </a:xfrm>
            <a:custGeom>
              <a:avLst/>
              <a:gdLst/>
              <a:ahLst/>
              <a:cxnLst/>
              <a:rect l="l" t="t" r="r" b="b"/>
              <a:pathLst>
                <a:path w="503" h="504" extrusionOk="0">
                  <a:moveTo>
                    <a:pt x="252" y="1"/>
                  </a:moveTo>
                  <a:cubicBezTo>
                    <a:pt x="109" y="1"/>
                    <a:pt x="0" y="109"/>
                    <a:pt x="0" y="252"/>
                  </a:cubicBezTo>
                  <a:cubicBezTo>
                    <a:pt x="0" y="388"/>
                    <a:pt x="109"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2605000"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2696950" y="2299875"/>
              <a:ext cx="12375" cy="12600"/>
            </a:xfrm>
            <a:custGeom>
              <a:avLst/>
              <a:gdLst/>
              <a:ahLst/>
              <a:cxnLst/>
              <a:rect l="l" t="t" r="r" b="b"/>
              <a:pathLst>
                <a:path w="495" h="504" extrusionOk="0">
                  <a:moveTo>
                    <a:pt x="252" y="1"/>
                  </a:moveTo>
                  <a:cubicBezTo>
                    <a:pt x="108" y="1"/>
                    <a:pt x="1" y="109"/>
                    <a:pt x="1" y="252"/>
                  </a:cubicBezTo>
                  <a:cubicBezTo>
                    <a:pt x="1" y="388"/>
                    <a:pt x="108" y="503"/>
                    <a:pt x="252" y="503"/>
                  </a:cubicBezTo>
                  <a:cubicBezTo>
                    <a:pt x="388" y="503"/>
                    <a:pt x="495" y="388"/>
                    <a:pt x="495" y="252"/>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27887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2880675" y="2299875"/>
              <a:ext cx="12375" cy="12600"/>
            </a:xfrm>
            <a:custGeom>
              <a:avLst/>
              <a:gdLst/>
              <a:ahLst/>
              <a:cxnLst/>
              <a:rect l="l" t="t" r="r" b="b"/>
              <a:pathLst>
                <a:path w="495" h="504" extrusionOk="0">
                  <a:moveTo>
                    <a:pt x="243" y="1"/>
                  </a:moveTo>
                  <a:cubicBezTo>
                    <a:pt x="107" y="1"/>
                    <a:pt x="0" y="109"/>
                    <a:pt x="0" y="252"/>
                  </a:cubicBezTo>
                  <a:cubicBezTo>
                    <a:pt x="0" y="388"/>
                    <a:pt x="107" y="503"/>
                    <a:pt x="243" y="503"/>
                  </a:cubicBezTo>
                  <a:cubicBezTo>
                    <a:pt x="387" y="503"/>
                    <a:pt x="494" y="388"/>
                    <a:pt x="494" y="252"/>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2972425"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3" y="388"/>
                    <a:pt x="503" y="252"/>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3064375" y="2299875"/>
              <a:ext cx="12375" cy="12600"/>
            </a:xfrm>
            <a:custGeom>
              <a:avLst/>
              <a:gdLst/>
              <a:ahLst/>
              <a:cxnLst/>
              <a:rect l="l" t="t" r="r" b="b"/>
              <a:pathLst>
                <a:path w="495" h="504" extrusionOk="0">
                  <a:moveTo>
                    <a:pt x="243" y="1"/>
                  </a:moveTo>
                  <a:cubicBezTo>
                    <a:pt x="107" y="1"/>
                    <a:pt x="1" y="109"/>
                    <a:pt x="1" y="252"/>
                  </a:cubicBezTo>
                  <a:cubicBezTo>
                    <a:pt x="1" y="388"/>
                    <a:pt x="107" y="503"/>
                    <a:pt x="243" y="503"/>
                  </a:cubicBezTo>
                  <a:cubicBezTo>
                    <a:pt x="388" y="503"/>
                    <a:pt x="495" y="388"/>
                    <a:pt x="495" y="252"/>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31561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247875" y="2299875"/>
              <a:ext cx="12575" cy="12600"/>
            </a:xfrm>
            <a:custGeom>
              <a:avLst/>
              <a:gdLst/>
              <a:ahLst/>
              <a:cxnLst/>
              <a:rect l="l" t="t" r="r" b="b"/>
              <a:pathLst>
                <a:path w="503"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3339850" y="2299875"/>
              <a:ext cx="12525" cy="12600"/>
            </a:xfrm>
            <a:custGeom>
              <a:avLst/>
              <a:gdLst/>
              <a:ahLst/>
              <a:cxnLst/>
              <a:rect l="l" t="t" r="r" b="b"/>
              <a:pathLst>
                <a:path w="501" h="504" extrusionOk="0">
                  <a:moveTo>
                    <a:pt x="251" y="1"/>
                  </a:moveTo>
                  <a:cubicBezTo>
                    <a:pt x="107" y="1"/>
                    <a:pt x="0" y="109"/>
                    <a:pt x="0" y="252"/>
                  </a:cubicBezTo>
                  <a:cubicBezTo>
                    <a:pt x="0" y="388"/>
                    <a:pt x="107"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343157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3523550"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6764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768325" y="23916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860125" y="23916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518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043825"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135575"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227500" y="23916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319275"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411200" y="23916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503000" y="23916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5947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6866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778450"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70375" y="23916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962150"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2054075" y="23916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21458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2237800" y="23916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23295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2421325"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2513250" y="23916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2605000"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696950" y="23916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7887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880675" y="23916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972425"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3064375" y="23916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31561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3247875" y="23916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3339850" y="23916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343157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3523550"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6764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68325" y="2483600"/>
              <a:ext cx="12400" cy="12400"/>
            </a:xfrm>
            <a:custGeom>
              <a:avLst/>
              <a:gdLst/>
              <a:ahLst/>
              <a:cxnLst/>
              <a:rect l="l" t="t" r="r" b="b"/>
              <a:pathLst>
                <a:path w="496" h="496" extrusionOk="0">
                  <a:moveTo>
                    <a:pt x="245" y="0"/>
                  </a:moveTo>
                  <a:cubicBezTo>
                    <a:pt x="109" y="0"/>
                    <a:pt x="0" y="109"/>
                    <a:pt x="0" y="251"/>
                  </a:cubicBezTo>
                  <a:cubicBezTo>
                    <a:pt x="0"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860125" y="2483600"/>
              <a:ext cx="12525" cy="12400"/>
            </a:xfrm>
            <a:custGeom>
              <a:avLst/>
              <a:gdLst/>
              <a:ahLst/>
              <a:cxnLst/>
              <a:rect l="l" t="t" r="r" b="b"/>
              <a:pathLst>
                <a:path w="501" h="496" extrusionOk="0">
                  <a:moveTo>
                    <a:pt x="251" y="0"/>
                  </a:moveTo>
                  <a:cubicBezTo>
                    <a:pt x="114" y="0"/>
                    <a:pt x="0" y="109"/>
                    <a:pt x="0" y="251"/>
                  </a:cubicBezTo>
                  <a:cubicBezTo>
                    <a:pt x="0" y="387"/>
                    <a:pt x="114"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9518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1043825"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1135575"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1227500" y="2483600"/>
              <a:ext cx="12400" cy="12400"/>
            </a:xfrm>
            <a:custGeom>
              <a:avLst/>
              <a:gdLst/>
              <a:ahLst/>
              <a:cxnLst/>
              <a:rect l="l" t="t" r="r" b="b"/>
              <a:pathLst>
                <a:path w="496" h="496" extrusionOk="0">
                  <a:moveTo>
                    <a:pt x="251" y="0"/>
                  </a:moveTo>
                  <a:cubicBezTo>
                    <a:pt x="109" y="0"/>
                    <a:pt x="0" y="109"/>
                    <a:pt x="0" y="251"/>
                  </a:cubicBezTo>
                  <a:cubicBezTo>
                    <a:pt x="0" y="387"/>
                    <a:pt x="109" y="496"/>
                    <a:pt x="251" y="496"/>
                  </a:cubicBezTo>
                  <a:cubicBezTo>
                    <a:pt x="387" y="496"/>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1319275"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1411200" y="2483600"/>
              <a:ext cx="12425" cy="12400"/>
            </a:xfrm>
            <a:custGeom>
              <a:avLst/>
              <a:gdLst/>
              <a:ahLst/>
              <a:cxnLst/>
              <a:rect l="l" t="t" r="r" b="b"/>
              <a:pathLst>
                <a:path w="497" h="496" extrusionOk="0">
                  <a:moveTo>
                    <a:pt x="245" y="0"/>
                  </a:moveTo>
                  <a:cubicBezTo>
                    <a:pt x="109" y="0"/>
                    <a:pt x="1" y="109"/>
                    <a:pt x="1" y="251"/>
                  </a:cubicBezTo>
                  <a:cubicBezTo>
                    <a:pt x="1"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1503000" y="2483600"/>
              <a:ext cx="12525" cy="12400"/>
            </a:xfrm>
            <a:custGeom>
              <a:avLst/>
              <a:gdLst/>
              <a:ahLst/>
              <a:cxnLst/>
              <a:rect l="l" t="t" r="r" b="b"/>
              <a:pathLst>
                <a:path w="501" h="496" extrusionOk="0">
                  <a:moveTo>
                    <a:pt x="250" y="0"/>
                  </a:moveTo>
                  <a:cubicBezTo>
                    <a:pt x="114" y="0"/>
                    <a:pt x="0" y="109"/>
                    <a:pt x="0" y="251"/>
                  </a:cubicBezTo>
                  <a:cubicBezTo>
                    <a:pt x="0" y="387"/>
                    <a:pt x="114" y="496"/>
                    <a:pt x="250" y="496"/>
                  </a:cubicBezTo>
                  <a:cubicBezTo>
                    <a:pt x="387" y="496"/>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15947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94" y="496"/>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16866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1778450"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1870375" y="2483600"/>
              <a:ext cx="12400" cy="12400"/>
            </a:xfrm>
            <a:custGeom>
              <a:avLst/>
              <a:gdLst/>
              <a:ahLst/>
              <a:cxnLst/>
              <a:rect l="l" t="t" r="r" b="b"/>
              <a:pathLst>
                <a:path w="496" h="496" extrusionOk="0">
                  <a:moveTo>
                    <a:pt x="252" y="0"/>
                  </a:moveTo>
                  <a:cubicBezTo>
                    <a:pt x="109" y="0"/>
                    <a:pt x="0" y="109"/>
                    <a:pt x="0" y="251"/>
                  </a:cubicBezTo>
                  <a:cubicBezTo>
                    <a:pt x="0" y="387"/>
                    <a:pt x="109" y="496"/>
                    <a:pt x="252" y="496"/>
                  </a:cubicBezTo>
                  <a:cubicBezTo>
                    <a:pt x="387" y="496"/>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1962150"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88" y="496"/>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054075" y="2483600"/>
              <a:ext cx="12425" cy="12400"/>
            </a:xfrm>
            <a:custGeom>
              <a:avLst/>
              <a:gdLst/>
              <a:ahLst/>
              <a:cxnLst/>
              <a:rect l="l" t="t" r="r" b="b"/>
              <a:pathLst>
                <a:path w="497" h="496" extrusionOk="0">
                  <a:moveTo>
                    <a:pt x="252" y="0"/>
                  </a:moveTo>
                  <a:cubicBezTo>
                    <a:pt x="109" y="0"/>
                    <a:pt x="1" y="109"/>
                    <a:pt x="1" y="251"/>
                  </a:cubicBezTo>
                  <a:cubicBezTo>
                    <a:pt x="1" y="387"/>
                    <a:pt x="109" y="496"/>
                    <a:pt x="252" y="496"/>
                  </a:cubicBezTo>
                  <a:cubicBezTo>
                    <a:pt x="388" y="496"/>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1458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237800" y="2483600"/>
              <a:ext cx="12350" cy="12400"/>
            </a:xfrm>
            <a:custGeom>
              <a:avLst/>
              <a:gdLst/>
              <a:ahLst/>
              <a:cxnLst/>
              <a:rect l="l" t="t" r="r" b="b"/>
              <a:pathLst>
                <a:path w="494" h="496" extrusionOk="0">
                  <a:moveTo>
                    <a:pt x="244" y="0"/>
                  </a:moveTo>
                  <a:cubicBezTo>
                    <a:pt x="107" y="0"/>
                    <a:pt x="0" y="109"/>
                    <a:pt x="0" y="251"/>
                  </a:cubicBezTo>
                  <a:cubicBezTo>
                    <a:pt x="0" y="387"/>
                    <a:pt x="107" y="496"/>
                    <a:pt x="244" y="496"/>
                  </a:cubicBezTo>
                  <a:cubicBezTo>
                    <a:pt x="387" y="496"/>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295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421325"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95" y="496"/>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513250" y="2483600"/>
              <a:ext cx="12575" cy="12400"/>
            </a:xfrm>
            <a:custGeom>
              <a:avLst/>
              <a:gdLst/>
              <a:ahLst/>
              <a:cxnLst/>
              <a:rect l="l" t="t" r="r" b="b"/>
              <a:pathLst>
                <a:path w="503" h="496" extrusionOk="0">
                  <a:moveTo>
                    <a:pt x="252" y="0"/>
                  </a:moveTo>
                  <a:cubicBezTo>
                    <a:pt x="109" y="0"/>
                    <a:pt x="0" y="109"/>
                    <a:pt x="0" y="251"/>
                  </a:cubicBezTo>
                  <a:cubicBezTo>
                    <a:pt x="0" y="387"/>
                    <a:pt x="109"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605000"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696950" y="2483600"/>
              <a:ext cx="12375" cy="12400"/>
            </a:xfrm>
            <a:custGeom>
              <a:avLst/>
              <a:gdLst/>
              <a:ahLst/>
              <a:cxnLst/>
              <a:rect l="l" t="t" r="r" b="b"/>
              <a:pathLst>
                <a:path w="495" h="496" extrusionOk="0">
                  <a:moveTo>
                    <a:pt x="252" y="0"/>
                  </a:moveTo>
                  <a:cubicBezTo>
                    <a:pt x="108" y="0"/>
                    <a:pt x="1" y="109"/>
                    <a:pt x="1" y="251"/>
                  </a:cubicBezTo>
                  <a:cubicBezTo>
                    <a:pt x="1" y="387"/>
                    <a:pt x="108" y="496"/>
                    <a:pt x="252" y="496"/>
                  </a:cubicBezTo>
                  <a:cubicBezTo>
                    <a:pt x="388" y="496"/>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7887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880675" y="2483600"/>
              <a:ext cx="12375" cy="12400"/>
            </a:xfrm>
            <a:custGeom>
              <a:avLst/>
              <a:gdLst/>
              <a:ahLst/>
              <a:cxnLst/>
              <a:rect l="l" t="t" r="r" b="b"/>
              <a:pathLst>
                <a:path w="495" h="496" extrusionOk="0">
                  <a:moveTo>
                    <a:pt x="243" y="0"/>
                  </a:moveTo>
                  <a:cubicBezTo>
                    <a:pt x="107" y="0"/>
                    <a:pt x="0" y="109"/>
                    <a:pt x="0" y="251"/>
                  </a:cubicBezTo>
                  <a:cubicBezTo>
                    <a:pt x="0" y="387"/>
                    <a:pt x="107" y="496"/>
                    <a:pt x="243" y="496"/>
                  </a:cubicBezTo>
                  <a:cubicBezTo>
                    <a:pt x="387" y="496"/>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972425"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3064375" y="2483600"/>
              <a:ext cx="12375" cy="12400"/>
            </a:xfrm>
            <a:custGeom>
              <a:avLst/>
              <a:gdLst/>
              <a:ahLst/>
              <a:cxnLst/>
              <a:rect l="l" t="t" r="r" b="b"/>
              <a:pathLst>
                <a:path w="495" h="496" extrusionOk="0">
                  <a:moveTo>
                    <a:pt x="243" y="0"/>
                  </a:moveTo>
                  <a:cubicBezTo>
                    <a:pt x="107" y="0"/>
                    <a:pt x="1" y="109"/>
                    <a:pt x="1" y="251"/>
                  </a:cubicBezTo>
                  <a:cubicBezTo>
                    <a:pt x="1" y="387"/>
                    <a:pt x="107" y="496"/>
                    <a:pt x="243" y="496"/>
                  </a:cubicBezTo>
                  <a:cubicBezTo>
                    <a:pt x="388" y="496"/>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31561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3247875" y="2483600"/>
              <a:ext cx="12575" cy="12400"/>
            </a:xfrm>
            <a:custGeom>
              <a:avLst/>
              <a:gdLst/>
              <a:ahLst/>
              <a:cxnLst/>
              <a:rect l="l" t="t" r="r" b="b"/>
              <a:pathLst>
                <a:path w="503"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3339850" y="2483600"/>
              <a:ext cx="12525" cy="12400"/>
            </a:xfrm>
            <a:custGeom>
              <a:avLst/>
              <a:gdLst/>
              <a:ahLst/>
              <a:cxnLst/>
              <a:rect l="l" t="t" r="r" b="b"/>
              <a:pathLst>
                <a:path w="501" h="496" extrusionOk="0">
                  <a:moveTo>
                    <a:pt x="251" y="0"/>
                  </a:moveTo>
                  <a:cubicBezTo>
                    <a:pt x="107" y="0"/>
                    <a:pt x="0" y="109"/>
                    <a:pt x="0" y="251"/>
                  </a:cubicBezTo>
                  <a:cubicBezTo>
                    <a:pt x="0" y="387"/>
                    <a:pt x="107"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343157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3523550"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6764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768325" y="2575375"/>
              <a:ext cx="12400" cy="12550"/>
            </a:xfrm>
            <a:custGeom>
              <a:avLst/>
              <a:gdLst/>
              <a:ahLst/>
              <a:cxnLst/>
              <a:rect l="l" t="t" r="r" b="b"/>
              <a:pathLst>
                <a:path w="496" h="502" extrusionOk="0">
                  <a:moveTo>
                    <a:pt x="245" y="1"/>
                  </a:moveTo>
                  <a:cubicBezTo>
                    <a:pt x="109" y="1"/>
                    <a:pt x="0" y="114"/>
                    <a:pt x="0" y="250"/>
                  </a:cubicBezTo>
                  <a:cubicBezTo>
                    <a:pt x="0"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60125" y="2575375"/>
              <a:ext cx="12525" cy="12550"/>
            </a:xfrm>
            <a:custGeom>
              <a:avLst/>
              <a:gdLst/>
              <a:ahLst/>
              <a:cxnLst/>
              <a:rect l="l" t="t" r="r" b="b"/>
              <a:pathLst>
                <a:path w="501" h="502" extrusionOk="0">
                  <a:moveTo>
                    <a:pt x="251" y="1"/>
                  </a:moveTo>
                  <a:cubicBezTo>
                    <a:pt x="114" y="1"/>
                    <a:pt x="0" y="114"/>
                    <a:pt x="0" y="250"/>
                  </a:cubicBezTo>
                  <a:cubicBezTo>
                    <a:pt x="0" y="388"/>
                    <a:pt x="114"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9518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1043825"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1135575"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1227500" y="2575375"/>
              <a:ext cx="12400" cy="12550"/>
            </a:xfrm>
            <a:custGeom>
              <a:avLst/>
              <a:gdLst/>
              <a:ahLst/>
              <a:cxnLst/>
              <a:rect l="l" t="t" r="r" b="b"/>
              <a:pathLst>
                <a:path w="496" h="502" extrusionOk="0">
                  <a:moveTo>
                    <a:pt x="251" y="1"/>
                  </a:moveTo>
                  <a:cubicBezTo>
                    <a:pt x="109" y="1"/>
                    <a:pt x="0" y="114"/>
                    <a:pt x="0" y="250"/>
                  </a:cubicBezTo>
                  <a:cubicBezTo>
                    <a:pt x="0" y="388"/>
                    <a:pt x="109" y="502"/>
                    <a:pt x="251" y="502"/>
                  </a:cubicBezTo>
                  <a:cubicBezTo>
                    <a:pt x="387" y="502"/>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1319275"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1411200" y="2575375"/>
              <a:ext cx="12425" cy="12550"/>
            </a:xfrm>
            <a:custGeom>
              <a:avLst/>
              <a:gdLst/>
              <a:ahLst/>
              <a:cxnLst/>
              <a:rect l="l" t="t" r="r" b="b"/>
              <a:pathLst>
                <a:path w="497" h="502" extrusionOk="0">
                  <a:moveTo>
                    <a:pt x="245" y="1"/>
                  </a:moveTo>
                  <a:cubicBezTo>
                    <a:pt x="109" y="1"/>
                    <a:pt x="1" y="114"/>
                    <a:pt x="1" y="250"/>
                  </a:cubicBezTo>
                  <a:cubicBezTo>
                    <a:pt x="1"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1503000" y="2575375"/>
              <a:ext cx="12525" cy="12550"/>
            </a:xfrm>
            <a:custGeom>
              <a:avLst/>
              <a:gdLst/>
              <a:ahLst/>
              <a:cxnLst/>
              <a:rect l="l" t="t" r="r" b="b"/>
              <a:pathLst>
                <a:path w="501" h="502" extrusionOk="0">
                  <a:moveTo>
                    <a:pt x="250" y="1"/>
                  </a:moveTo>
                  <a:cubicBezTo>
                    <a:pt x="114" y="1"/>
                    <a:pt x="0" y="114"/>
                    <a:pt x="0" y="250"/>
                  </a:cubicBezTo>
                  <a:cubicBezTo>
                    <a:pt x="0" y="388"/>
                    <a:pt x="114" y="502"/>
                    <a:pt x="250" y="502"/>
                  </a:cubicBezTo>
                  <a:cubicBezTo>
                    <a:pt x="387" y="502"/>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15947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94" y="502"/>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16866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1778450"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1870375" y="2575375"/>
              <a:ext cx="12400" cy="12550"/>
            </a:xfrm>
            <a:custGeom>
              <a:avLst/>
              <a:gdLst/>
              <a:ahLst/>
              <a:cxnLst/>
              <a:rect l="l" t="t" r="r" b="b"/>
              <a:pathLst>
                <a:path w="496" h="502" extrusionOk="0">
                  <a:moveTo>
                    <a:pt x="252" y="1"/>
                  </a:moveTo>
                  <a:cubicBezTo>
                    <a:pt x="109" y="1"/>
                    <a:pt x="0" y="114"/>
                    <a:pt x="0" y="250"/>
                  </a:cubicBezTo>
                  <a:cubicBezTo>
                    <a:pt x="0" y="388"/>
                    <a:pt x="109" y="502"/>
                    <a:pt x="252" y="502"/>
                  </a:cubicBezTo>
                  <a:cubicBezTo>
                    <a:pt x="387" y="502"/>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1962150"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88" y="502"/>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2054075" y="2575375"/>
              <a:ext cx="12425" cy="12550"/>
            </a:xfrm>
            <a:custGeom>
              <a:avLst/>
              <a:gdLst/>
              <a:ahLst/>
              <a:cxnLst/>
              <a:rect l="l" t="t" r="r" b="b"/>
              <a:pathLst>
                <a:path w="497" h="502" extrusionOk="0">
                  <a:moveTo>
                    <a:pt x="252" y="1"/>
                  </a:moveTo>
                  <a:cubicBezTo>
                    <a:pt x="109" y="1"/>
                    <a:pt x="1" y="114"/>
                    <a:pt x="1" y="250"/>
                  </a:cubicBezTo>
                  <a:cubicBezTo>
                    <a:pt x="1" y="388"/>
                    <a:pt x="109" y="502"/>
                    <a:pt x="252" y="502"/>
                  </a:cubicBezTo>
                  <a:cubicBezTo>
                    <a:pt x="388" y="502"/>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21458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2237800" y="2575375"/>
              <a:ext cx="12350" cy="12550"/>
            </a:xfrm>
            <a:custGeom>
              <a:avLst/>
              <a:gdLst/>
              <a:ahLst/>
              <a:cxnLst/>
              <a:rect l="l" t="t" r="r" b="b"/>
              <a:pathLst>
                <a:path w="494" h="502" extrusionOk="0">
                  <a:moveTo>
                    <a:pt x="244" y="1"/>
                  </a:moveTo>
                  <a:cubicBezTo>
                    <a:pt x="107" y="1"/>
                    <a:pt x="0" y="114"/>
                    <a:pt x="0" y="250"/>
                  </a:cubicBezTo>
                  <a:cubicBezTo>
                    <a:pt x="0" y="388"/>
                    <a:pt x="107" y="502"/>
                    <a:pt x="244" y="502"/>
                  </a:cubicBezTo>
                  <a:cubicBezTo>
                    <a:pt x="387" y="502"/>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23295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2421325"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95" y="502"/>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2513250" y="2575375"/>
              <a:ext cx="12575" cy="12550"/>
            </a:xfrm>
            <a:custGeom>
              <a:avLst/>
              <a:gdLst/>
              <a:ahLst/>
              <a:cxnLst/>
              <a:rect l="l" t="t" r="r" b="b"/>
              <a:pathLst>
                <a:path w="503" h="502" extrusionOk="0">
                  <a:moveTo>
                    <a:pt x="252" y="1"/>
                  </a:moveTo>
                  <a:cubicBezTo>
                    <a:pt x="109" y="1"/>
                    <a:pt x="0" y="114"/>
                    <a:pt x="0" y="250"/>
                  </a:cubicBezTo>
                  <a:cubicBezTo>
                    <a:pt x="0" y="388"/>
                    <a:pt x="109"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2605000"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2696950" y="2575375"/>
              <a:ext cx="12375" cy="12550"/>
            </a:xfrm>
            <a:custGeom>
              <a:avLst/>
              <a:gdLst/>
              <a:ahLst/>
              <a:cxnLst/>
              <a:rect l="l" t="t" r="r" b="b"/>
              <a:pathLst>
                <a:path w="495" h="502" extrusionOk="0">
                  <a:moveTo>
                    <a:pt x="252" y="1"/>
                  </a:moveTo>
                  <a:cubicBezTo>
                    <a:pt x="108" y="1"/>
                    <a:pt x="1" y="114"/>
                    <a:pt x="1" y="250"/>
                  </a:cubicBezTo>
                  <a:cubicBezTo>
                    <a:pt x="1" y="388"/>
                    <a:pt x="108" y="502"/>
                    <a:pt x="252" y="502"/>
                  </a:cubicBezTo>
                  <a:cubicBezTo>
                    <a:pt x="388" y="502"/>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27887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880675" y="2575375"/>
              <a:ext cx="12375" cy="12550"/>
            </a:xfrm>
            <a:custGeom>
              <a:avLst/>
              <a:gdLst/>
              <a:ahLst/>
              <a:cxnLst/>
              <a:rect l="l" t="t" r="r" b="b"/>
              <a:pathLst>
                <a:path w="495" h="502" extrusionOk="0">
                  <a:moveTo>
                    <a:pt x="243" y="1"/>
                  </a:moveTo>
                  <a:cubicBezTo>
                    <a:pt x="107" y="1"/>
                    <a:pt x="0" y="114"/>
                    <a:pt x="0" y="250"/>
                  </a:cubicBezTo>
                  <a:cubicBezTo>
                    <a:pt x="0" y="388"/>
                    <a:pt x="107" y="502"/>
                    <a:pt x="243" y="502"/>
                  </a:cubicBezTo>
                  <a:cubicBezTo>
                    <a:pt x="387" y="502"/>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972425"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3064375" y="2575375"/>
              <a:ext cx="12375" cy="12550"/>
            </a:xfrm>
            <a:custGeom>
              <a:avLst/>
              <a:gdLst/>
              <a:ahLst/>
              <a:cxnLst/>
              <a:rect l="l" t="t" r="r" b="b"/>
              <a:pathLst>
                <a:path w="495" h="502" extrusionOk="0">
                  <a:moveTo>
                    <a:pt x="243" y="1"/>
                  </a:moveTo>
                  <a:cubicBezTo>
                    <a:pt x="107" y="1"/>
                    <a:pt x="1" y="114"/>
                    <a:pt x="1" y="250"/>
                  </a:cubicBezTo>
                  <a:cubicBezTo>
                    <a:pt x="1" y="388"/>
                    <a:pt x="107" y="502"/>
                    <a:pt x="243" y="502"/>
                  </a:cubicBezTo>
                  <a:cubicBezTo>
                    <a:pt x="388" y="502"/>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31561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3247875" y="2575375"/>
              <a:ext cx="12575" cy="12550"/>
            </a:xfrm>
            <a:custGeom>
              <a:avLst/>
              <a:gdLst/>
              <a:ahLst/>
              <a:cxnLst/>
              <a:rect l="l" t="t" r="r" b="b"/>
              <a:pathLst>
                <a:path w="503"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3339850" y="2575375"/>
              <a:ext cx="12525" cy="12550"/>
            </a:xfrm>
            <a:custGeom>
              <a:avLst/>
              <a:gdLst/>
              <a:ahLst/>
              <a:cxnLst/>
              <a:rect l="l" t="t" r="r" b="b"/>
              <a:pathLst>
                <a:path w="501" h="502" extrusionOk="0">
                  <a:moveTo>
                    <a:pt x="251" y="1"/>
                  </a:moveTo>
                  <a:cubicBezTo>
                    <a:pt x="107" y="1"/>
                    <a:pt x="0" y="114"/>
                    <a:pt x="0" y="250"/>
                  </a:cubicBezTo>
                  <a:cubicBezTo>
                    <a:pt x="0" y="388"/>
                    <a:pt x="107"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343157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3523550"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6764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768325" y="26673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860125" y="26673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9518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1043825"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1135575"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1227500" y="26673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1319275"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1411200" y="26673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1503000" y="26673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15947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16866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1778450"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1870375" y="26673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1962150"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2054075" y="26673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21458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2237800" y="26673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23295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2421325"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2513250" y="26673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2605000"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2696950" y="26673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27887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2880675" y="26673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2972425"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3064375" y="26673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31561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3247875" y="26673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3339850" y="26673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343157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3523550"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6764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768325" y="275905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860125" y="275905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9518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1043825"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1135575"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1227500" y="275905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1319275"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1411200" y="275905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1503000" y="275905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15947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16866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1778450"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1870375" y="275905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1962150"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2054075" y="275905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21458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2237800" y="275905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23295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2421325"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2513250" y="275905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2605000"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2696950" y="275905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27887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2880675" y="275905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2972425"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3064375" y="275905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31561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3247875" y="275905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3339850" y="275905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343157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3523550"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6764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768325" y="2851025"/>
              <a:ext cx="12400" cy="12350"/>
            </a:xfrm>
            <a:custGeom>
              <a:avLst/>
              <a:gdLst/>
              <a:ahLst/>
              <a:cxnLst/>
              <a:rect l="l" t="t" r="r" b="b"/>
              <a:pathLst>
                <a:path w="496" h="494" extrusionOk="0">
                  <a:moveTo>
                    <a:pt x="245" y="0"/>
                  </a:moveTo>
                  <a:cubicBezTo>
                    <a:pt x="109" y="0"/>
                    <a:pt x="0" y="107"/>
                    <a:pt x="0" y="244"/>
                  </a:cubicBezTo>
                  <a:cubicBezTo>
                    <a:pt x="0"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860125" y="2851025"/>
              <a:ext cx="12525" cy="12350"/>
            </a:xfrm>
            <a:custGeom>
              <a:avLst/>
              <a:gdLst/>
              <a:ahLst/>
              <a:cxnLst/>
              <a:rect l="l" t="t" r="r" b="b"/>
              <a:pathLst>
                <a:path w="501" h="494" extrusionOk="0">
                  <a:moveTo>
                    <a:pt x="251" y="0"/>
                  </a:moveTo>
                  <a:cubicBezTo>
                    <a:pt x="114" y="0"/>
                    <a:pt x="0" y="107"/>
                    <a:pt x="0" y="244"/>
                  </a:cubicBezTo>
                  <a:cubicBezTo>
                    <a:pt x="0" y="387"/>
                    <a:pt x="114"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9518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1043825"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1135575"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1227500" y="2851025"/>
              <a:ext cx="12400" cy="12350"/>
            </a:xfrm>
            <a:custGeom>
              <a:avLst/>
              <a:gdLst/>
              <a:ahLst/>
              <a:cxnLst/>
              <a:rect l="l" t="t" r="r" b="b"/>
              <a:pathLst>
                <a:path w="496" h="494" extrusionOk="0">
                  <a:moveTo>
                    <a:pt x="251" y="0"/>
                  </a:moveTo>
                  <a:cubicBezTo>
                    <a:pt x="109" y="0"/>
                    <a:pt x="0" y="107"/>
                    <a:pt x="0" y="244"/>
                  </a:cubicBezTo>
                  <a:cubicBezTo>
                    <a:pt x="0" y="387"/>
                    <a:pt x="109" y="494"/>
                    <a:pt x="251" y="494"/>
                  </a:cubicBezTo>
                  <a:cubicBezTo>
                    <a:pt x="387" y="494"/>
                    <a:pt x="496" y="387"/>
                    <a:pt x="496" y="244"/>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1319275"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1411200" y="2851025"/>
              <a:ext cx="12425" cy="12350"/>
            </a:xfrm>
            <a:custGeom>
              <a:avLst/>
              <a:gdLst/>
              <a:ahLst/>
              <a:cxnLst/>
              <a:rect l="l" t="t" r="r" b="b"/>
              <a:pathLst>
                <a:path w="497" h="494" extrusionOk="0">
                  <a:moveTo>
                    <a:pt x="245" y="0"/>
                  </a:moveTo>
                  <a:cubicBezTo>
                    <a:pt x="109" y="0"/>
                    <a:pt x="1" y="107"/>
                    <a:pt x="1" y="244"/>
                  </a:cubicBezTo>
                  <a:cubicBezTo>
                    <a:pt x="1"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1503000" y="2851025"/>
              <a:ext cx="12525" cy="12350"/>
            </a:xfrm>
            <a:custGeom>
              <a:avLst/>
              <a:gdLst/>
              <a:ahLst/>
              <a:cxnLst/>
              <a:rect l="l" t="t" r="r" b="b"/>
              <a:pathLst>
                <a:path w="501" h="494" extrusionOk="0">
                  <a:moveTo>
                    <a:pt x="250" y="0"/>
                  </a:moveTo>
                  <a:cubicBezTo>
                    <a:pt x="114" y="0"/>
                    <a:pt x="0" y="107"/>
                    <a:pt x="0" y="244"/>
                  </a:cubicBezTo>
                  <a:cubicBezTo>
                    <a:pt x="0" y="387"/>
                    <a:pt x="114" y="494"/>
                    <a:pt x="250" y="494"/>
                  </a:cubicBezTo>
                  <a:cubicBezTo>
                    <a:pt x="387" y="494"/>
                    <a:pt x="501" y="387"/>
                    <a:pt x="501" y="244"/>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15947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94" y="494"/>
                    <a:pt x="503" y="387"/>
                    <a:pt x="503" y="244"/>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16866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1778450"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1870375" y="2851025"/>
              <a:ext cx="12400" cy="12350"/>
            </a:xfrm>
            <a:custGeom>
              <a:avLst/>
              <a:gdLst/>
              <a:ahLst/>
              <a:cxnLst/>
              <a:rect l="l" t="t" r="r" b="b"/>
              <a:pathLst>
                <a:path w="496" h="494" extrusionOk="0">
                  <a:moveTo>
                    <a:pt x="252" y="0"/>
                  </a:moveTo>
                  <a:cubicBezTo>
                    <a:pt x="109" y="0"/>
                    <a:pt x="0" y="107"/>
                    <a:pt x="0" y="244"/>
                  </a:cubicBezTo>
                  <a:cubicBezTo>
                    <a:pt x="0" y="387"/>
                    <a:pt x="109" y="494"/>
                    <a:pt x="252" y="494"/>
                  </a:cubicBezTo>
                  <a:cubicBezTo>
                    <a:pt x="387" y="494"/>
                    <a:pt x="496" y="387"/>
                    <a:pt x="496" y="244"/>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1962150"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88" y="494"/>
                    <a:pt x="502" y="387"/>
                    <a:pt x="502" y="244"/>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2054075" y="2851025"/>
              <a:ext cx="12425" cy="12350"/>
            </a:xfrm>
            <a:custGeom>
              <a:avLst/>
              <a:gdLst/>
              <a:ahLst/>
              <a:cxnLst/>
              <a:rect l="l" t="t" r="r" b="b"/>
              <a:pathLst>
                <a:path w="497" h="494" extrusionOk="0">
                  <a:moveTo>
                    <a:pt x="252" y="0"/>
                  </a:moveTo>
                  <a:cubicBezTo>
                    <a:pt x="109" y="0"/>
                    <a:pt x="1" y="107"/>
                    <a:pt x="1" y="244"/>
                  </a:cubicBezTo>
                  <a:cubicBezTo>
                    <a:pt x="1" y="387"/>
                    <a:pt x="109" y="494"/>
                    <a:pt x="252" y="494"/>
                  </a:cubicBezTo>
                  <a:cubicBezTo>
                    <a:pt x="388" y="494"/>
                    <a:pt x="496" y="387"/>
                    <a:pt x="496" y="244"/>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21458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2237800" y="2851025"/>
              <a:ext cx="12350" cy="12350"/>
            </a:xfrm>
            <a:custGeom>
              <a:avLst/>
              <a:gdLst/>
              <a:ahLst/>
              <a:cxnLst/>
              <a:rect l="l" t="t" r="r" b="b"/>
              <a:pathLst>
                <a:path w="494" h="494" extrusionOk="0">
                  <a:moveTo>
                    <a:pt x="244" y="0"/>
                  </a:moveTo>
                  <a:cubicBezTo>
                    <a:pt x="107" y="0"/>
                    <a:pt x="0" y="107"/>
                    <a:pt x="0" y="244"/>
                  </a:cubicBezTo>
                  <a:cubicBezTo>
                    <a:pt x="0" y="387"/>
                    <a:pt x="107" y="494"/>
                    <a:pt x="244" y="494"/>
                  </a:cubicBezTo>
                  <a:cubicBezTo>
                    <a:pt x="387" y="494"/>
                    <a:pt x="494" y="387"/>
                    <a:pt x="494" y="244"/>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23295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2" y="387"/>
                    <a:pt x="502" y="244"/>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2421325"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95" y="494"/>
                    <a:pt x="501" y="387"/>
                    <a:pt x="501" y="244"/>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2513250" y="2851025"/>
              <a:ext cx="12575" cy="12350"/>
            </a:xfrm>
            <a:custGeom>
              <a:avLst/>
              <a:gdLst/>
              <a:ahLst/>
              <a:cxnLst/>
              <a:rect l="l" t="t" r="r" b="b"/>
              <a:pathLst>
                <a:path w="503" h="494" extrusionOk="0">
                  <a:moveTo>
                    <a:pt x="252" y="0"/>
                  </a:moveTo>
                  <a:cubicBezTo>
                    <a:pt x="109" y="0"/>
                    <a:pt x="0" y="107"/>
                    <a:pt x="0" y="244"/>
                  </a:cubicBezTo>
                  <a:cubicBezTo>
                    <a:pt x="0" y="387"/>
                    <a:pt x="109"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2605000"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2696950" y="2851025"/>
              <a:ext cx="12375" cy="12350"/>
            </a:xfrm>
            <a:custGeom>
              <a:avLst/>
              <a:gdLst/>
              <a:ahLst/>
              <a:cxnLst/>
              <a:rect l="l" t="t" r="r" b="b"/>
              <a:pathLst>
                <a:path w="495" h="494" extrusionOk="0">
                  <a:moveTo>
                    <a:pt x="252" y="0"/>
                  </a:moveTo>
                  <a:cubicBezTo>
                    <a:pt x="108" y="0"/>
                    <a:pt x="1" y="107"/>
                    <a:pt x="1" y="244"/>
                  </a:cubicBezTo>
                  <a:cubicBezTo>
                    <a:pt x="1" y="387"/>
                    <a:pt x="108" y="494"/>
                    <a:pt x="252" y="494"/>
                  </a:cubicBezTo>
                  <a:cubicBezTo>
                    <a:pt x="388" y="494"/>
                    <a:pt x="495" y="387"/>
                    <a:pt x="495" y="244"/>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27887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2880675" y="2851025"/>
              <a:ext cx="12375" cy="12350"/>
            </a:xfrm>
            <a:custGeom>
              <a:avLst/>
              <a:gdLst/>
              <a:ahLst/>
              <a:cxnLst/>
              <a:rect l="l" t="t" r="r" b="b"/>
              <a:pathLst>
                <a:path w="495" h="494" extrusionOk="0">
                  <a:moveTo>
                    <a:pt x="243" y="0"/>
                  </a:moveTo>
                  <a:cubicBezTo>
                    <a:pt x="107" y="0"/>
                    <a:pt x="0" y="107"/>
                    <a:pt x="0" y="244"/>
                  </a:cubicBezTo>
                  <a:cubicBezTo>
                    <a:pt x="0" y="387"/>
                    <a:pt x="107" y="494"/>
                    <a:pt x="243" y="494"/>
                  </a:cubicBezTo>
                  <a:cubicBezTo>
                    <a:pt x="387" y="494"/>
                    <a:pt x="494" y="387"/>
                    <a:pt x="494" y="244"/>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2972425"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3" y="387"/>
                    <a:pt x="503" y="244"/>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3064375" y="2851025"/>
              <a:ext cx="12375" cy="12350"/>
            </a:xfrm>
            <a:custGeom>
              <a:avLst/>
              <a:gdLst/>
              <a:ahLst/>
              <a:cxnLst/>
              <a:rect l="l" t="t" r="r" b="b"/>
              <a:pathLst>
                <a:path w="495" h="494" extrusionOk="0">
                  <a:moveTo>
                    <a:pt x="243" y="0"/>
                  </a:moveTo>
                  <a:cubicBezTo>
                    <a:pt x="107" y="0"/>
                    <a:pt x="1" y="107"/>
                    <a:pt x="1" y="244"/>
                  </a:cubicBezTo>
                  <a:cubicBezTo>
                    <a:pt x="1" y="387"/>
                    <a:pt x="107" y="494"/>
                    <a:pt x="243" y="494"/>
                  </a:cubicBezTo>
                  <a:cubicBezTo>
                    <a:pt x="388" y="494"/>
                    <a:pt x="495" y="387"/>
                    <a:pt x="495" y="244"/>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31561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3247875" y="2851025"/>
              <a:ext cx="12575" cy="12350"/>
            </a:xfrm>
            <a:custGeom>
              <a:avLst/>
              <a:gdLst/>
              <a:ahLst/>
              <a:cxnLst/>
              <a:rect l="l" t="t" r="r" b="b"/>
              <a:pathLst>
                <a:path w="503"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3339850" y="2851025"/>
              <a:ext cx="12525" cy="12350"/>
            </a:xfrm>
            <a:custGeom>
              <a:avLst/>
              <a:gdLst/>
              <a:ahLst/>
              <a:cxnLst/>
              <a:rect l="l" t="t" r="r" b="b"/>
              <a:pathLst>
                <a:path w="501" h="494" extrusionOk="0">
                  <a:moveTo>
                    <a:pt x="251" y="0"/>
                  </a:moveTo>
                  <a:cubicBezTo>
                    <a:pt x="107" y="0"/>
                    <a:pt x="0" y="107"/>
                    <a:pt x="0" y="244"/>
                  </a:cubicBezTo>
                  <a:cubicBezTo>
                    <a:pt x="0" y="387"/>
                    <a:pt x="107"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343157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3523550"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6764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768325" y="29427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860125" y="29427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9518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1043825"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1135575"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1227500" y="29427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1319275"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1411200" y="29427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1503000" y="29427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15947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16866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1778450"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1870375" y="29427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1962150"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2054075" y="29427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21458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2237800" y="29427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23295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2421325"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2513250" y="29427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2605000"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2696950" y="29427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27887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2880675" y="29427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2972425"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3064375" y="29427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31561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3247875" y="29427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3339850" y="29427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343157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3523550"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6764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768325" y="3034550"/>
              <a:ext cx="12400" cy="12550"/>
            </a:xfrm>
            <a:custGeom>
              <a:avLst/>
              <a:gdLst/>
              <a:ahLst/>
              <a:cxnLst/>
              <a:rect l="l" t="t" r="r" b="b"/>
              <a:pathLst>
                <a:path w="496" h="502" extrusionOk="0">
                  <a:moveTo>
                    <a:pt x="245" y="1"/>
                  </a:moveTo>
                  <a:cubicBezTo>
                    <a:pt x="109" y="1"/>
                    <a:pt x="0" y="114"/>
                    <a:pt x="0" y="250"/>
                  </a:cubicBezTo>
                  <a:cubicBezTo>
                    <a:pt x="0"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860125" y="3034550"/>
              <a:ext cx="12525" cy="12550"/>
            </a:xfrm>
            <a:custGeom>
              <a:avLst/>
              <a:gdLst/>
              <a:ahLst/>
              <a:cxnLst/>
              <a:rect l="l" t="t" r="r" b="b"/>
              <a:pathLst>
                <a:path w="501" h="502" extrusionOk="0">
                  <a:moveTo>
                    <a:pt x="251" y="1"/>
                  </a:moveTo>
                  <a:cubicBezTo>
                    <a:pt x="114" y="1"/>
                    <a:pt x="0" y="114"/>
                    <a:pt x="0" y="250"/>
                  </a:cubicBezTo>
                  <a:cubicBezTo>
                    <a:pt x="0" y="388"/>
                    <a:pt x="114"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9518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1043825"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1135575"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1227500" y="3034550"/>
              <a:ext cx="12400" cy="12550"/>
            </a:xfrm>
            <a:custGeom>
              <a:avLst/>
              <a:gdLst/>
              <a:ahLst/>
              <a:cxnLst/>
              <a:rect l="l" t="t" r="r" b="b"/>
              <a:pathLst>
                <a:path w="496" h="502" extrusionOk="0">
                  <a:moveTo>
                    <a:pt x="251" y="1"/>
                  </a:moveTo>
                  <a:cubicBezTo>
                    <a:pt x="109" y="1"/>
                    <a:pt x="0" y="114"/>
                    <a:pt x="0" y="250"/>
                  </a:cubicBezTo>
                  <a:cubicBezTo>
                    <a:pt x="0" y="388"/>
                    <a:pt x="109" y="501"/>
                    <a:pt x="251" y="501"/>
                  </a:cubicBezTo>
                  <a:cubicBezTo>
                    <a:pt x="387" y="501"/>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1319275"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1411200" y="3034550"/>
              <a:ext cx="12425" cy="12550"/>
            </a:xfrm>
            <a:custGeom>
              <a:avLst/>
              <a:gdLst/>
              <a:ahLst/>
              <a:cxnLst/>
              <a:rect l="l" t="t" r="r" b="b"/>
              <a:pathLst>
                <a:path w="497" h="502" extrusionOk="0">
                  <a:moveTo>
                    <a:pt x="245" y="1"/>
                  </a:moveTo>
                  <a:cubicBezTo>
                    <a:pt x="109" y="1"/>
                    <a:pt x="1" y="114"/>
                    <a:pt x="1" y="250"/>
                  </a:cubicBezTo>
                  <a:cubicBezTo>
                    <a:pt x="1"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1503000" y="3034550"/>
              <a:ext cx="12525" cy="12550"/>
            </a:xfrm>
            <a:custGeom>
              <a:avLst/>
              <a:gdLst/>
              <a:ahLst/>
              <a:cxnLst/>
              <a:rect l="l" t="t" r="r" b="b"/>
              <a:pathLst>
                <a:path w="501" h="502" extrusionOk="0">
                  <a:moveTo>
                    <a:pt x="250" y="1"/>
                  </a:moveTo>
                  <a:cubicBezTo>
                    <a:pt x="114" y="1"/>
                    <a:pt x="0" y="114"/>
                    <a:pt x="0" y="250"/>
                  </a:cubicBezTo>
                  <a:cubicBezTo>
                    <a:pt x="0" y="388"/>
                    <a:pt x="114" y="501"/>
                    <a:pt x="250" y="501"/>
                  </a:cubicBezTo>
                  <a:cubicBezTo>
                    <a:pt x="387" y="501"/>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15947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94" y="501"/>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16866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1778450"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1870375" y="3034550"/>
              <a:ext cx="12400" cy="12550"/>
            </a:xfrm>
            <a:custGeom>
              <a:avLst/>
              <a:gdLst/>
              <a:ahLst/>
              <a:cxnLst/>
              <a:rect l="l" t="t" r="r" b="b"/>
              <a:pathLst>
                <a:path w="496" h="502" extrusionOk="0">
                  <a:moveTo>
                    <a:pt x="252" y="1"/>
                  </a:moveTo>
                  <a:cubicBezTo>
                    <a:pt x="109" y="1"/>
                    <a:pt x="0" y="114"/>
                    <a:pt x="0" y="250"/>
                  </a:cubicBezTo>
                  <a:cubicBezTo>
                    <a:pt x="0" y="388"/>
                    <a:pt x="109" y="501"/>
                    <a:pt x="252" y="501"/>
                  </a:cubicBezTo>
                  <a:cubicBezTo>
                    <a:pt x="387" y="501"/>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1962150"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88" y="501"/>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2054075" y="3034550"/>
              <a:ext cx="12425" cy="12550"/>
            </a:xfrm>
            <a:custGeom>
              <a:avLst/>
              <a:gdLst/>
              <a:ahLst/>
              <a:cxnLst/>
              <a:rect l="l" t="t" r="r" b="b"/>
              <a:pathLst>
                <a:path w="497" h="502" extrusionOk="0">
                  <a:moveTo>
                    <a:pt x="252" y="1"/>
                  </a:moveTo>
                  <a:cubicBezTo>
                    <a:pt x="109" y="1"/>
                    <a:pt x="1" y="114"/>
                    <a:pt x="1" y="250"/>
                  </a:cubicBezTo>
                  <a:cubicBezTo>
                    <a:pt x="1" y="388"/>
                    <a:pt x="109" y="501"/>
                    <a:pt x="252" y="501"/>
                  </a:cubicBezTo>
                  <a:cubicBezTo>
                    <a:pt x="388" y="501"/>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21458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2237800" y="3034550"/>
              <a:ext cx="12350" cy="12550"/>
            </a:xfrm>
            <a:custGeom>
              <a:avLst/>
              <a:gdLst/>
              <a:ahLst/>
              <a:cxnLst/>
              <a:rect l="l" t="t" r="r" b="b"/>
              <a:pathLst>
                <a:path w="494" h="502" extrusionOk="0">
                  <a:moveTo>
                    <a:pt x="244" y="1"/>
                  </a:moveTo>
                  <a:cubicBezTo>
                    <a:pt x="107" y="1"/>
                    <a:pt x="0" y="114"/>
                    <a:pt x="0" y="250"/>
                  </a:cubicBezTo>
                  <a:cubicBezTo>
                    <a:pt x="0" y="388"/>
                    <a:pt x="107" y="501"/>
                    <a:pt x="244" y="501"/>
                  </a:cubicBezTo>
                  <a:cubicBezTo>
                    <a:pt x="387" y="501"/>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23295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2421325"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95" y="501"/>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2513250" y="3034550"/>
              <a:ext cx="12575" cy="12550"/>
            </a:xfrm>
            <a:custGeom>
              <a:avLst/>
              <a:gdLst/>
              <a:ahLst/>
              <a:cxnLst/>
              <a:rect l="l" t="t" r="r" b="b"/>
              <a:pathLst>
                <a:path w="503" h="502" extrusionOk="0">
                  <a:moveTo>
                    <a:pt x="252" y="1"/>
                  </a:moveTo>
                  <a:cubicBezTo>
                    <a:pt x="109" y="1"/>
                    <a:pt x="0" y="114"/>
                    <a:pt x="0" y="250"/>
                  </a:cubicBezTo>
                  <a:cubicBezTo>
                    <a:pt x="0" y="388"/>
                    <a:pt x="109"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2605000"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2696950" y="3034550"/>
              <a:ext cx="12375" cy="12550"/>
            </a:xfrm>
            <a:custGeom>
              <a:avLst/>
              <a:gdLst/>
              <a:ahLst/>
              <a:cxnLst/>
              <a:rect l="l" t="t" r="r" b="b"/>
              <a:pathLst>
                <a:path w="495" h="502" extrusionOk="0">
                  <a:moveTo>
                    <a:pt x="252" y="1"/>
                  </a:moveTo>
                  <a:cubicBezTo>
                    <a:pt x="108" y="1"/>
                    <a:pt x="1" y="114"/>
                    <a:pt x="1" y="250"/>
                  </a:cubicBezTo>
                  <a:cubicBezTo>
                    <a:pt x="1" y="388"/>
                    <a:pt x="108" y="501"/>
                    <a:pt x="252" y="501"/>
                  </a:cubicBezTo>
                  <a:cubicBezTo>
                    <a:pt x="388" y="501"/>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27887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2880675" y="3034550"/>
              <a:ext cx="12375" cy="12550"/>
            </a:xfrm>
            <a:custGeom>
              <a:avLst/>
              <a:gdLst/>
              <a:ahLst/>
              <a:cxnLst/>
              <a:rect l="l" t="t" r="r" b="b"/>
              <a:pathLst>
                <a:path w="495" h="502" extrusionOk="0">
                  <a:moveTo>
                    <a:pt x="243" y="1"/>
                  </a:moveTo>
                  <a:cubicBezTo>
                    <a:pt x="107" y="1"/>
                    <a:pt x="0" y="114"/>
                    <a:pt x="0" y="250"/>
                  </a:cubicBezTo>
                  <a:cubicBezTo>
                    <a:pt x="0" y="388"/>
                    <a:pt x="107" y="501"/>
                    <a:pt x="243" y="501"/>
                  </a:cubicBezTo>
                  <a:cubicBezTo>
                    <a:pt x="387" y="501"/>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2972425"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3064375" y="3034550"/>
              <a:ext cx="12375" cy="12550"/>
            </a:xfrm>
            <a:custGeom>
              <a:avLst/>
              <a:gdLst/>
              <a:ahLst/>
              <a:cxnLst/>
              <a:rect l="l" t="t" r="r" b="b"/>
              <a:pathLst>
                <a:path w="495" h="502" extrusionOk="0">
                  <a:moveTo>
                    <a:pt x="243" y="1"/>
                  </a:moveTo>
                  <a:cubicBezTo>
                    <a:pt x="107" y="1"/>
                    <a:pt x="1" y="114"/>
                    <a:pt x="1" y="250"/>
                  </a:cubicBezTo>
                  <a:cubicBezTo>
                    <a:pt x="1" y="388"/>
                    <a:pt x="107" y="501"/>
                    <a:pt x="243" y="501"/>
                  </a:cubicBezTo>
                  <a:cubicBezTo>
                    <a:pt x="388" y="501"/>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31561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3247875" y="3034550"/>
              <a:ext cx="12575" cy="12550"/>
            </a:xfrm>
            <a:custGeom>
              <a:avLst/>
              <a:gdLst/>
              <a:ahLst/>
              <a:cxnLst/>
              <a:rect l="l" t="t" r="r" b="b"/>
              <a:pathLst>
                <a:path w="503"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3339850" y="3034550"/>
              <a:ext cx="12525" cy="12550"/>
            </a:xfrm>
            <a:custGeom>
              <a:avLst/>
              <a:gdLst/>
              <a:ahLst/>
              <a:cxnLst/>
              <a:rect l="l" t="t" r="r" b="b"/>
              <a:pathLst>
                <a:path w="501" h="502" extrusionOk="0">
                  <a:moveTo>
                    <a:pt x="251" y="1"/>
                  </a:moveTo>
                  <a:cubicBezTo>
                    <a:pt x="107" y="1"/>
                    <a:pt x="0" y="114"/>
                    <a:pt x="0" y="250"/>
                  </a:cubicBezTo>
                  <a:cubicBezTo>
                    <a:pt x="0" y="388"/>
                    <a:pt x="107"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343157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3523550"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6764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768325" y="3126475"/>
              <a:ext cx="12400" cy="12400"/>
            </a:xfrm>
            <a:custGeom>
              <a:avLst/>
              <a:gdLst/>
              <a:ahLst/>
              <a:cxnLst/>
              <a:rect l="l" t="t" r="r" b="b"/>
              <a:pathLst>
                <a:path w="496" h="496" extrusionOk="0">
                  <a:moveTo>
                    <a:pt x="245" y="0"/>
                  </a:moveTo>
                  <a:cubicBezTo>
                    <a:pt x="109" y="0"/>
                    <a:pt x="0" y="109"/>
                    <a:pt x="0" y="252"/>
                  </a:cubicBezTo>
                  <a:cubicBezTo>
                    <a:pt x="0"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860125" y="3126475"/>
              <a:ext cx="12525" cy="12400"/>
            </a:xfrm>
            <a:custGeom>
              <a:avLst/>
              <a:gdLst/>
              <a:ahLst/>
              <a:cxnLst/>
              <a:rect l="l" t="t" r="r" b="b"/>
              <a:pathLst>
                <a:path w="501" h="496" extrusionOk="0">
                  <a:moveTo>
                    <a:pt x="251" y="0"/>
                  </a:moveTo>
                  <a:cubicBezTo>
                    <a:pt x="114" y="0"/>
                    <a:pt x="0" y="109"/>
                    <a:pt x="0" y="252"/>
                  </a:cubicBezTo>
                  <a:cubicBezTo>
                    <a:pt x="0" y="388"/>
                    <a:pt x="114"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9518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1043825"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1135575"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1227500" y="3126475"/>
              <a:ext cx="12400" cy="12400"/>
            </a:xfrm>
            <a:custGeom>
              <a:avLst/>
              <a:gdLst/>
              <a:ahLst/>
              <a:cxnLst/>
              <a:rect l="l" t="t" r="r" b="b"/>
              <a:pathLst>
                <a:path w="496" h="496" extrusionOk="0">
                  <a:moveTo>
                    <a:pt x="251" y="0"/>
                  </a:moveTo>
                  <a:cubicBezTo>
                    <a:pt x="109" y="0"/>
                    <a:pt x="0" y="109"/>
                    <a:pt x="0" y="252"/>
                  </a:cubicBezTo>
                  <a:cubicBezTo>
                    <a:pt x="0" y="388"/>
                    <a:pt x="109" y="496"/>
                    <a:pt x="251" y="496"/>
                  </a:cubicBezTo>
                  <a:cubicBezTo>
                    <a:pt x="387" y="496"/>
                    <a:pt x="496" y="388"/>
                    <a:pt x="496" y="252"/>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1319275"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1411200" y="3126475"/>
              <a:ext cx="12425" cy="12400"/>
            </a:xfrm>
            <a:custGeom>
              <a:avLst/>
              <a:gdLst/>
              <a:ahLst/>
              <a:cxnLst/>
              <a:rect l="l" t="t" r="r" b="b"/>
              <a:pathLst>
                <a:path w="497" h="496" extrusionOk="0">
                  <a:moveTo>
                    <a:pt x="245" y="0"/>
                  </a:moveTo>
                  <a:cubicBezTo>
                    <a:pt x="109" y="0"/>
                    <a:pt x="1" y="109"/>
                    <a:pt x="1" y="252"/>
                  </a:cubicBezTo>
                  <a:cubicBezTo>
                    <a:pt x="1"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1503000" y="3126475"/>
              <a:ext cx="12525" cy="12400"/>
            </a:xfrm>
            <a:custGeom>
              <a:avLst/>
              <a:gdLst/>
              <a:ahLst/>
              <a:cxnLst/>
              <a:rect l="l" t="t" r="r" b="b"/>
              <a:pathLst>
                <a:path w="501" h="496" extrusionOk="0">
                  <a:moveTo>
                    <a:pt x="250" y="0"/>
                  </a:moveTo>
                  <a:cubicBezTo>
                    <a:pt x="114" y="0"/>
                    <a:pt x="0" y="109"/>
                    <a:pt x="0" y="252"/>
                  </a:cubicBezTo>
                  <a:cubicBezTo>
                    <a:pt x="0" y="388"/>
                    <a:pt x="114" y="496"/>
                    <a:pt x="250" y="496"/>
                  </a:cubicBezTo>
                  <a:cubicBezTo>
                    <a:pt x="387" y="496"/>
                    <a:pt x="501" y="388"/>
                    <a:pt x="501" y="252"/>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15947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94" y="496"/>
                    <a:pt x="503" y="388"/>
                    <a:pt x="503" y="252"/>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16866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1778450"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1870375" y="3126475"/>
              <a:ext cx="12400" cy="12400"/>
            </a:xfrm>
            <a:custGeom>
              <a:avLst/>
              <a:gdLst/>
              <a:ahLst/>
              <a:cxnLst/>
              <a:rect l="l" t="t" r="r" b="b"/>
              <a:pathLst>
                <a:path w="496" h="496" extrusionOk="0">
                  <a:moveTo>
                    <a:pt x="252" y="0"/>
                  </a:moveTo>
                  <a:cubicBezTo>
                    <a:pt x="109" y="0"/>
                    <a:pt x="0" y="109"/>
                    <a:pt x="0" y="252"/>
                  </a:cubicBezTo>
                  <a:cubicBezTo>
                    <a:pt x="0" y="388"/>
                    <a:pt x="109" y="496"/>
                    <a:pt x="252" y="496"/>
                  </a:cubicBezTo>
                  <a:cubicBezTo>
                    <a:pt x="387" y="496"/>
                    <a:pt x="496" y="388"/>
                    <a:pt x="496" y="252"/>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1962150"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88" y="496"/>
                    <a:pt x="502" y="388"/>
                    <a:pt x="502" y="252"/>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2054075" y="3126475"/>
              <a:ext cx="12425" cy="12400"/>
            </a:xfrm>
            <a:custGeom>
              <a:avLst/>
              <a:gdLst/>
              <a:ahLst/>
              <a:cxnLst/>
              <a:rect l="l" t="t" r="r" b="b"/>
              <a:pathLst>
                <a:path w="497" h="496" extrusionOk="0">
                  <a:moveTo>
                    <a:pt x="252" y="0"/>
                  </a:moveTo>
                  <a:cubicBezTo>
                    <a:pt x="109" y="0"/>
                    <a:pt x="1" y="109"/>
                    <a:pt x="1" y="252"/>
                  </a:cubicBezTo>
                  <a:cubicBezTo>
                    <a:pt x="1" y="388"/>
                    <a:pt x="109" y="496"/>
                    <a:pt x="252" y="496"/>
                  </a:cubicBezTo>
                  <a:cubicBezTo>
                    <a:pt x="388" y="496"/>
                    <a:pt x="496" y="388"/>
                    <a:pt x="496" y="252"/>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21458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2237800" y="3126475"/>
              <a:ext cx="12350" cy="12400"/>
            </a:xfrm>
            <a:custGeom>
              <a:avLst/>
              <a:gdLst/>
              <a:ahLst/>
              <a:cxnLst/>
              <a:rect l="l" t="t" r="r" b="b"/>
              <a:pathLst>
                <a:path w="494" h="496" extrusionOk="0">
                  <a:moveTo>
                    <a:pt x="244" y="0"/>
                  </a:moveTo>
                  <a:cubicBezTo>
                    <a:pt x="107" y="0"/>
                    <a:pt x="0" y="109"/>
                    <a:pt x="0" y="252"/>
                  </a:cubicBezTo>
                  <a:cubicBezTo>
                    <a:pt x="0" y="388"/>
                    <a:pt x="107" y="496"/>
                    <a:pt x="244" y="496"/>
                  </a:cubicBezTo>
                  <a:cubicBezTo>
                    <a:pt x="387" y="496"/>
                    <a:pt x="494" y="388"/>
                    <a:pt x="494" y="252"/>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23295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2" y="388"/>
                    <a:pt x="502" y="252"/>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2421325"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95" y="496"/>
                    <a:pt x="501" y="388"/>
                    <a:pt x="501" y="252"/>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2513250" y="3126475"/>
              <a:ext cx="12575" cy="12400"/>
            </a:xfrm>
            <a:custGeom>
              <a:avLst/>
              <a:gdLst/>
              <a:ahLst/>
              <a:cxnLst/>
              <a:rect l="l" t="t" r="r" b="b"/>
              <a:pathLst>
                <a:path w="503" h="496" extrusionOk="0">
                  <a:moveTo>
                    <a:pt x="252" y="0"/>
                  </a:moveTo>
                  <a:cubicBezTo>
                    <a:pt x="109" y="0"/>
                    <a:pt x="0" y="109"/>
                    <a:pt x="0" y="252"/>
                  </a:cubicBezTo>
                  <a:cubicBezTo>
                    <a:pt x="0" y="388"/>
                    <a:pt x="109"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2605000"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2696950" y="3126475"/>
              <a:ext cx="12375" cy="12400"/>
            </a:xfrm>
            <a:custGeom>
              <a:avLst/>
              <a:gdLst/>
              <a:ahLst/>
              <a:cxnLst/>
              <a:rect l="l" t="t" r="r" b="b"/>
              <a:pathLst>
                <a:path w="495" h="496" extrusionOk="0">
                  <a:moveTo>
                    <a:pt x="252" y="0"/>
                  </a:moveTo>
                  <a:cubicBezTo>
                    <a:pt x="108" y="0"/>
                    <a:pt x="1" y="109"/>
                    <a:pt x="1" y="252"/>
                  </a:cubicBezTo>
                  <a:cubicBezTo>
                    <a:pt x="1" y="388"/>
                    <a:pt x="108" y="496"/>
                    <a:pt x="252" y="496"/>
                  </a:cubicBezTo>
                  <a:cubicBezTo>
                    <a:pt x="388" y="496"/>
                    <a:pt x="495" y="388"/>
                    <a:pt x="495" y="252"/>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27887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2880675" y="3126475"/>
              <a:ext cx="12375" cy="12400"/>
            </a:xfrm>
            <a:custGeom>
              <a:avLst/>
              <a:gdLst/>
              <a:ahLst/>
              <a:cxnLst/>
              <a:rect l="l" t="t" r="r" b="b"/>
              <a:pathLst>
                <a:path w="495" h="496" extrusionOk="0">
                  <a:moveTo>
                    <a:pt x="243" y="0"/>
                  </a:moveTo>
                  <a:cubicBezTo>
                    <a:pt x="107" y="0"/>
                    <a:pt x="0" y="109"/>
                    <a:pt x="0" y="252"/>
                  </a:cubicBezTo>
                  <a:cubicBezTo>
                    <a:pt x="0" y="388"/>
                    <a:pt x="107" y="496"/>
                    <a:pt x="243" y="496"/>
                  </a:cubicBezTo>
                  <a:cubicBezTo>
                    <a:pt x="387" y="496"/>
                    <a:pt x="494" y="388"/>
                    <a:pt x="494" y="252"/>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2972425"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3" y="388"/>
                    <a:pt x="503" y="252"/>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3064375" y="3126475"/>
              <a:ext cx="12375" cy="12400"/>
            </a:xfrm>
            <a:custGeom>
              <a:avLst/>
              <a:gdLst/>
              <a:ahLst/>
              <a:cxnLst/>
              <a:rect l="l" t="t" r="r" b="b"/>
              <a:pathLst>
                <a:path w="495" h="496" extrusionOk="0">
                  <a:moveTo>
                    <a:pt x="243" y="0"/>
                  </a:moveTo>
                  <a:cubicBezTo>
                    <a:pt x="107" y="0"/>
                    <a:pt x="1" y="109"/>
                    <a:pt x="1" y="252"/>
                  </a:cubicBezTo>
                  <a:cubicBezTo>
                    <a:pt x="1" y="388"/>
                    <a:pt x="107" y="496"/>
                    <a:pt x="243" y="496"/>
                  </a:cubicBezTo>
                  <a:cubicBezTo>
                    <a:pt x="388" y="496"/>
                    <a:pt x="495" y="388"/>
                    <a:pt x="495" y="252"/>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31561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3247875" y="3126475"/>
              <a:ext cx="12575" cy="12400"/>
            </a:xfrm>
            <a:custGeom>
              <a:avLst/>
              <a:gdLst/>
              <a:ahLst/>
              <a:cxnLst/>
              <a:rect l="l" t="t" r="r" b="b"/>
              <a:pathLst>
                <a:path w="503"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3339850" y="3126475"/>
              <a:ext cx="12525" cy="12400"/>
            </a:xfrm>
            <a:custGeom>
              <a:avLst/>
              <a:gdLst/>
              <a:ahLst/>
              <a:cxnLst/>
              <a:rect l="l" t="t" r="r" b="b"/>
              <a:pathLst>
                <a:path w="501" h="496" extrusionOk="0">
                  <a:moveTo>
                    <a:pt x="251" y="0"/>
                  </a:moveTo>
                  <a:cubicBezTo>
                    <a:pt x="107" y="0"/>
                    <a:pt x="0" y="109"/>
                    <a:pt x="0" y="252"/>
                  </a:cubicBezTo>
                  <a:cubicBezTo>
                    <a:pt x="0" y="388"/>
                    <a:pt x="107"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343157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3523550"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6764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768325" y="32182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860125" y="32182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9518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1043825"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1135575"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1227500" y="32182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1319275"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1411200" y="32182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1503000" y="32182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15947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16866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1778450"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1870375" y="32182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1962150"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2054075" y="32182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21458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2237800" y="32182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23295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2421325"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2513250" y="32182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2605000"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2696950" y="32182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27887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2880675" y="32182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2972425"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3064375" y="32182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31561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3247875" y="32182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3339850" y="32182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343157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3523550"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6764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768325" y="3310175"/>
              <a:ext cx="12400" cy="12375"/>
            </a:xfrm>
            <a:custGeom>
              <a:avLst/>
              <a:gdLst/>
              <a:ahLst/>
              <a:cxnLst/>
              <a:rect l="l" t="t" r="r" b="b"/>
              <a:pathLst>
                <a:path w="496" h="495" extrusionOk="0">
                  <a:moveTo>
                    <a:pt x="245" y="1"/>
                  </a:moveTo>
                  <a:cubicBezTo>
                    <a:pt x="109" y="1"/>
                    <a:pt x="0" y="108"/>
                    <a:pt x="0" y="252"/>
                  </a:cubicBezTo>
                  <a:cubicBezTo>
                    <a:pt x="0"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860125" y="3310175"/>
              <a:ext cx="12525" cy="12375"/>
            </a:xfrm>
            <a:custGeom>
              <a:avLst/>
              <a:gdLst/>
              <a:ahLst/>
              <a:cxnLst/>
              <a:rect l="l" t="t" r="r" b="b"/>
              <a:pathLst>
                <a:path w="501" h="495" extrusionOk="0">
                  <a:moveTo>
                    <a:pt x="251" y="1"/>
                  </a:moveTo>
                  <a:cubicBezTo>
                    <a:pt x="114" y="1"/>
                    <a:pt x="0" y="108"/>
                    <a:pt x="0" y="252"/>
                  </a:cubicBezTo>
                  <a:cubicBezTo>
                    <a:pt x="0" y="388"/>
                    <a:pt x="114"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9518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1043825"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1135575"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1227500" y="3310175"/>
              <a:ext cx="12400" cy="12375"/>
            </a:xfrm>
            <a:custGeom>
              <a:avLst/>
              <a:gdLst/>
              <a:ahLst/>
              <a:cxnLst/>
              <a:rect l="l" t="t" r="r" b="b"/>
              <a:pathLst>
                <a:path w="496" h="495" extrusionOk="0">
                  <a:moveTo>
                    <a:pt x="251" y="1"/>
                  </a:moveTo>
                  <a:cubicBezTo>
                    <a:pt x="109" y="1"/>
                    <a:pt x="0" y="108"/>
                    <a:pt x="0" y="252"/>
                  </a:cubicBezTo>
                  <a:cubicBezTo>
                    <a:pt x="0" y="388"/>
                    <a:pt x="109" y="495"/>
                    <a:pt x="251" y="495"/>
                  </a:cubicBezTo>
                  <a:cubicBezTo>
                    <a:pt x="387" y="495"/>
                    <a:pt x="496" y="388"/>
                    <a:pt x="496" y="252"/>
                  </a:cubicBezTo>
                  <a:cubicBezTo>
                    <a:pt x="496"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1319275"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1411200" y="3310175"/>
              <a:ext cx="12425" cy="12375"/>
            </a:xfrm>
            <a:custGeom>
              <a:avLst/>
              <a:gdLst/>
              <a:ahLst/>
              <a:cxnLst/>
              <a:rect l="l" t="t" r="r" b="b"/>
              <a:pathLst>
                <a:path w="497" h="495" extrusionOk="0">
                  <a:moveTo>
                    <a:pt x="245" y="1"/>
                  </a:moveTo>
                  <a:cubicBezTo>
                    <a:pt x="109" y="1"/>
                    <a:pt x="1" y="108"/>
                    <a:pt x="1" y="252"/>
                  </a:cubicBezTo>
                  <a:cubicBezTo>
                    <a:pt x="1"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1503000" y="3310175"/>
              <a:ext cx="12525" cy="12375"/>
            </a:xfrm>
            <a:custGeom>
              <a:avLst/>
              <a:gdLst/>
              <a:ahLst/>
              <a:cxnLst/>
              <a:rect l="l" t="t" r="r" b="b"/>
              <a:pathLst>
                <a:path w="501" h="495" extrusionOk="0">
                  <a:moveTo>
                    <a:pt x="250" y="1"/>
                  </a:moveTo>
                  <a:cubicBezTo>
                    <a:pt x="114" y="1"/>
                    <a:pt x="0" y="108"/>
                    <a:pt x="0" y="252"/>
                  </a:cubicBezTo>
                  <a:cubicBezTo>
                    <a:pt x="0" y="388"/>
                    <a:pt x="114" y="495"/>
                    <a:pt x="250" y="495"/>
                  </a:cubicBezTo>
                  <a:cubicBezTo>
                    <a:pt x="387" y="495"/>
                    <a:pt x="501" y="388"/>
                    <a:pt x="501" y="252"/>
                  </a:cubicBezTo>
                  <a:cubicBezTo>
                    <a:pt x="501" y="108"/>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15947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94" y="495"/>
                    <a:pt x="503" y="388"/>
                    <a:pt x="503" y="252"/>
                  </a:cubicBezTo>
                  <a:cubicBezTo>
                    <a:pt x="503" y="108"/>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16866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1778450"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1870375" y="3310175"/>
              <a:ext cx="12400" cy="12375"/>
            </a:xfrm>
            <a:custGeom>
              <a:avLst/>
              <a:gdLst/>
              <a:ahLst/>
              <a:cxnLst/>
              <a:rect l="l" t="t" r="r" b="b"/>
              <a:pathLst>
                <a:path w="496" h="495" extrusionOk="0">
                  <a:moveTo>
                    <a:pt x="252" y="1"/>
                  </a:moveTo>
                  <a:cubicBezTo>
                    <a:pt x="109" y="1"/>
                    <a:pt x="0" y="108"/>
                    <a:pt x="0" y="252"/>
                  </a:cubicBezTo>
                  <a:cubicBezTo>
                    <a:pt x="0" y="388"/>
                    <a:pt x="109" y="495"/>
                    <a:pt x="252" y="495"/>
                  </a:cubicBezTo>
                  <a:cubicBezTo>
                    <a:pt x="387" y="495"/>
                    <a:pt x="496" y="388"/>
                    <a:pt x="496" y="252"/>
                  </a:cubicBezTo>
                  <a:cubicBezTo>
                    <a:pt x="496"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1962150"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88" y="495"/>
                    <a:pt x="502" y="388"/>
                    <a:pt x="502" y="252"/>
                  </a:cubicBezTo>
                  <a:cubicBezTo>
                    <a:pt x="502"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2054075" y="3310175"/>
              <a:ext cx="12425" cy="12375"/>
            </a:xfrm>
            <a:custGeom>
              <a:avLst/>
              <a:gdLst/>
              <a:ahLst/>
              <a:cxnLst/>
              <a:rect l="l" t="t" r="r" b="b"/>
              <a:pathLst>
                <a:path w="497" h="495" extrusionOk="0">
                  <a:moveTo>
                    <a:pt x="252" y="1"/>
                  </a:moveTo>
                  <a:cubicBezTo>
                    <a:pt x="109" y="1"/>
                    <a:pt x="1" y="108"/>
                    <a:pt x="1" y="252"/>
                  </a:cubicBezTo>
                  <a:cubicBezTo>
                    <a:pt x="1" y="388"/>
                    <a:pt x="109" y="495"/>
                    <a:pt x="252" y="495"/>
                  </a:cubicBezTo>
                  <a:cubicBezTo>
                    <a:pt x="388" y="495"/>
                    <a:pt x="496" y="388"/>
                    <a:pt x="496" y="252"/>
                  </a:cubicBezTo>
                  <a:cubicBezTo>
                    <a:pt x="496"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21458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2237800" y="3310175"/>
              <a:ext cx="12350" cy="12375"/>
            </a:xfrm>
            <a:custGeom>
              <a:avLst/>
              <a:gdLst/>
              <a:ahLst/>
              <a:cxnLst/>
              <a:rect l="l" t="t" r="r" b="b"/>
              <a:pathLst>
                <a:path w="494" h="495" extrusionOk="0">
                  <a:moveTo>
                    <a:pt x="244" y="1"/>
                  </a:moveTo>
                  <a:cubicBezTo>
                    <a:pt x="107" y="1"/>
                    <a:pt x="0" y="108"/>
                    <a:pt x="0" y="252"/>
                  </a:cubicBezTo>
                  <a:cubicBezTo>
                    <a:pt x="0" y="388"/>
                    <a:pt x="107" y="495"/>
                    <a:pt x="244" y="495"/>
                  </a:cubicBezTo>
                  <a:cubicBezTo>
                    <a:pt x="387" y="495"/>
                    <a:pt x="494" y="388"/>
                    <a:pt x="494" y="252"/>
                  </a:cubicBezTo>
                  <a:cubicBezTo>
                    <a:pt x="494" y="108"/>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23295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2" y="388"/>
                    <a:pt x="502" y="252"/>
                  </a:cubicBezTo>
                  <a:cubicBezTo>
                    <a:pt x="502"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2421325"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95" y="495"/>
                    <a:pt x="501" y="388"/>
                    <a:pt x="501" y="252"/>
                  </a:cubicBezTo>
                  <a:cubicBezTo>
                    <a:pt x="501" y="108"/>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2513250" y="3310175"/>
              <a:ext cx="12575" cy="12375"/>
            </a:xfrm>
            <a:custGeom>
              <a:avLst/>
              <a:gdLst/>
              <a:ahLst/>
              <a:cxnLst/>
              <a:rect l="l" t="t" r="r" b="b"/>
              <a:pathLst>
                <a:path w="503" h="495" extrusionOk="0">
                  <a:moveTo>
                    <a:pt x="252" y="1"/>
                  </a:moveTo>
                  <a:cubicBezTo>
                    <a:pt x="109" y="1"/>
                    <a:pt x="0" y="108"/>
                    <a:pt x="0" y="252"/>
                  </a:cubicBezTo>
                  <a:cubicBezTo>
                    <a:pt x="0" y="388"/>
                    <a:pt x="109"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2605000"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2696950" y="3310175"/>
              <a:ext cx="12375" cy="12375"/>
            </a:xfrm>
            <a:custGeom>
              <a:avLst/>
              <a:gdLst/>
              <a:ahLst/>
              <a:cxnLst/>
              <a:rect l="l" t="t" r="r" b="b"/>
              <a:pathLst>
                <a:path w="495" h="495" extrusionOk="0">
                  <a:moveTo>
                    <a:pt x="252" y="1"/>
                  </a:moveTo>
                  <a:cubicBezTo>
                    <a:pt x="108" y="1"/>
                    <a:pt x="1" y="108"/>
                    <a:pt x="1" y="252"/>
                  </a:cubicBezTo>
                  <a:cubicBezTo>
                    <a:pt x="1" y="388"/>
                    <a:pt x="108" y="495"/>
                    <a:pt x="252" y="495"/>
                  </a:cubicBezTo>
                  <a:cubicBezTo>
                    <a:pt x="388" y="495"/>
                    <a:pt x="495" y="388"/>
                    <a:pt x="495" y="252"/>
                  </a:cubicBezTo>
                  <a:cubicBezTo>
                    <a:pt x="495"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27887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2880675" y="3310175"/>
              <a:ext cx="12375" cy="12375"/>
            </a:xfrm>
            <a:custGeom>
              <a:avLst/>
              <a:gdLst/>
              <a:ahLst/>
              <a:cxnLst/>
              <a:rect l="l" t="t" r="r" b="b"/>
              <a:pathLst>
                <a:path w="495" h="495" extrusionOk="0">
                  <a:moveTo>
                    <a:pt x="243" y="1"/>
                  </a:moveTo>
                  <a:cubicBezTo>
                    <a:pt x="107" y="1"/>
                    <a:pt x="0" y="108"/>
                    <a:pt x="0" y="252"/>
                  </a:cubicBezTo>
                  <a:cubicBezTo>
                    <a:pt x="0" y="388"/>
                    <a:pt x="107" y="495"/>
                    <a:pt x="243" y="495"/>
                  </a:cubicBezTo>
                  <a:cubicBezTo>
                    <a:pt x="387" y="495"/>
                    <a:pt x="494" y="388"/>
                    <a:pt x="494" y="252"/>
                  </a:cubicBezTo>
                  <a:cubicBezTo>
                    <a:pt x="494" y="108"/>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2972425"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3" y="388"/>
                    <a:pt x="503" y="252"/>
                  </a:cubicBezTo>
                  <a:cubicBezTo>
                    <a:pt x="503"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3064375" y="3310175"/>
              <a:ext cx="12375" cy="12375"/>
            </a:xfrm>
            <a:custGeom>
              <a:avLst/>
              <a:gdLst/>
              <a:ahLst/>
              <a:cxnLst/>
              <a:rect l="l" t="t" r="r" b="b"/>
              <a:pathLst>
                <a:path w="495" h="495" extrusionOk="0">
                  <a:moveTo>
                    <a:pt x="243" y="1"/>
                  </a:moveTo>
                  <a:cubicBezTo>
                    <a:pt x="107" y="1"/>
                    <a:pt x="1" y="108"/>
                    <a:pt x="1" y="252"/>
                  </a:cubicBezTo>
                  <a:cubicBezTo>
                    <a:pt x="1" y="388"/>
                    <a:pt x="107" y="495"/>
                    <a:pt x="243" y="495"/>
                  </a:cubicBezTo>
                  <a:cubicBezTo>
                    <a:pt x="388" y="495"/>
                    <a:pt x="495" y="388"/>
                    <a:pt x="495" y="252"/>
                  </a:cubicBezTo>
                  <a:cubicBezTo>
                    <a:pt x="495" y="108"/>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31561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3247875" y="3310175"/>
              <a:ext cx="12575" cy="12375"/>
            </a:xfrm>
            <a:custGeom>
              <a:avLst/>
              <a:gdLst/>
              <a:ahLst/>
              <a:cxnLst/>
              <a:rect l="l" t="t" r="r" b="b"/>
              <a:pathLst>
                <a:path w="503"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3339850" y="3310175"/>
              <a:ext cx="12525" cy="12375"/>
            </a:xfrm>
            <a:custGeom>
              <a:avLst/>
              <a:gdLst/>
              <a:ahLst/>
              <a:cxnLst/>
              <a:rect l="l" t="t" r="r" b="b"/>
              <a:pathLst>
                <a:path w="501" h="495" extrusionOk="0">
                  <a:moveTo>
                    <a:pt x="251" y="1"/>
                  </a:moveTo>
                  <a:cubicBezTo>
                    <a:pt x="107" y="1"/>
                    <a:pt x="0" y="108"/>
                    <a:pt x="0" y="252"/>
                  </a:cubicBezTo>
                  <a:cubicBezTo>
                    <a:pt x="0" y="388"/>
                    <a:pt x="107"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343157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3523550"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6764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768325" y="340192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860125" y="340192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9518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1043825"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1135575"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1227500" y="340192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1319275"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1411200" y="340192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1503000" y="340192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15947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16866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1778450"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1870375" y="340192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1962150"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2054075" y="340192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21458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2237800" y="340192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23295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2421325"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2513250" y="340192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2605000"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2696950" y="340192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27887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2880675" y="340192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2972425"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3064375" y="340192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31561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3247875" y="340192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3339850" y="340192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343157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3523550"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6764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768325" y="3493900"/>
              <a:ext cx="12400" cy="12375"/>
            </a:xfrm>
            <a:custGeom>
              <a:avLst/>
              <a:gdLst/>
              <a:ahLst/>
              <a:cxnLst/>
              <a:rect l="l" t="t" r="r" b="b"/>
              <a:pathLst>
                <a:path w="496" h="495" extrusionOk="0">
                  <a:moveTo>
                    <a:pt x="245" y="0"/>
                  </a:moveTo>
                  <a:cubicBezTo>
                    <a:pt x="109" y="0"/>
                    <a:pt x="0" y="107"/>
                    <a:pt x="0" y="243"/>
                  </a:cubicBezTo>
                  <a:cubicBezTo>
                    <a:pt x="0"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860125" y="3493900"/>
              <a:ext cx="12525" cy="12375"/>
            </a:xfrm>
            <a:custGeom>
              <a:avLst/>
              <a:gdLst/>
              <a:ahLst/>
              <a:cxnLst/>
              <a:rect l="l" t="t" r="r" b="b"/>
              <a:pathLst>
                <a:path w="501" h="495" extrusionOk="0">
                  <a:moveTo>
                    <a:pt x="251" y="0"/>
                  </a:moveTo>
                  <a:cubicBezTo>
                    <a:pt x="114" y="0"/>
                    <a:pt x="0" y="107"/>
                    <a:pt x="0" y="243"/>
                  </a:cubicBezTo>
                  <a:cubicBezTo>
                    <a:pt x="0" y="387"/>
                    <a:pt x="114"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9518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1043825"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1135575"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1227500" y="3493900"/>
              <a:ext cx="12400" cy="12375"/>
            </a:xfrm>
            <a:custGeom>
              <a:avLst/>
              <a:gdLst/>
              <a:ahLst/>
              <a:cxnLst/>
              <a:rect l="l" t="t" r="r" b="b"/>
              <a:pathLst>
                <a:path w="496" h="495" extrusionOk="0">
                  <a:moveTo>
                    <a:pt x="251" y="0"/>
                  </a:moveTo>
                  <a:cubicBezTo>
                    <a:pt x="109" y="0"/>
                    <a:pt x="0" y="107"/>
                    <a:pt x="0" y="243"/>
                  </a:cubicBezTo>
                  <a:cubicBezTo>
                    <a:pt x="0" y="387"/>
                    <a:pt x="109" y="494"/>
                    <a:pt x="251" y="494"/>
                  </a:cubicBezTo>
                  <a:cubicBezTo>
                    <a:pt x="387" y="494"/>
                    <a:pt x="496" y="387"/>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1319275"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1411200" y="3493900"/>
              <a:ext cx="12425" cy="12375"/>
            </a:xfrm>
            <a:custGeom>
              <a:avLst/>
              <a:gdLst/>
              <a:ahLst/>
              <a:cxnLst/>
              <a:rect l="l" t="t" r="r" b="b"/>
              <a:pathLst>
                <a:path w="497" h="495" extrusionOk="0">
                  <a:moveTo>
                    <a:pt x="245" y="0"/>
                  </a:moveTo>
                  <a:cubicBezTo>
                    <a:pt x="109" y="0"/>
                    <a:pt x="1" y="107"/>
                    <a:pt x="1" y="243"/>
                  </a:cubicBezTo>
                  <a:cubicBezTo>
                    <a:pt x="1"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1503000" y="3493900"/>
              <a:ext cx="12525" cy="12375"/>
            </a:xfrm>
            <a:custGeom>
              <a:avLst/>
              <a:gdLst/>
              <a:ahLst/>
              <a:cxnLst/>
              <a:rect l="l" t="t" r="r" b="b"/>
              <a:pathLst>
                <a:path w="501" h="495" extrusionOk="0">
                  <a:moveTo>
                    <a:pt x="250" y="0"/>
                  </a:moveTo>
                  <a:cubicBezTo>
                    <a:pt x="114" y="0"/>
                    <a:pt x="0" y="107"/>
                    <a:pt x="0" y="243"/>
                  </a:cubicBezTo>
                  <a:cubicBezTo>
                    <a:pt x="0" y="387"/>
                    <a:pt x="114" y="494"/>
                    <a:pt x="250" y="494"/>
                  </a:cubicBezTo>
                  <a:cubicBezTo>
                    <a:pt x="387" y="494"/>
                    <a:pt x="501" y="387"/>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15947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94" y="494"/>
                    <a:pt x="503" y="387"/>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16866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1778450"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1870375" y="3493900"/>
              <a:ext cx="12400" cy="12375"/>
            </a:xfrm>
            <a:custGeom>
              <a:avLst/>
              <a:gdLst/>
              <a:ahLst/>
              <a:cxnLst/>
              <a:rect l="l" t="t" r="r" b="b"/>
              <a:pathLst>
                <a:path w="496" h="495" extrusionOk="0">
                  <a:moveTo>
                    <a:pt x="252" y="0"/>
                  </a:moveTo>
                  <a:cubicBezTo>
                    <a:pt x="109" y="0"/>
                    <a:pt x="0" y="107"/>
                    <a:pt x="0" y="243"/>
                  </a:cubicBezTo>
                  <a:cubicBezTo>
                    <a:pt x="0" y="387"/>
                    <a:pt x="109" y="494"/>
                    <a:pt x="252" y="494"/>
                  </a:cubicBezTo>
                  <a:cubicBezTo>
                    <a:pt x="387" y="494"/>
                    <a:pt x="496" y="387"/>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1962150"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88" y="494"/>
                    <a:pt x="502" y="387"/>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
            <p:cNvSpPr/>
            <p:nvPr/>
          </p:nvSpPr>
          <p:spPr>
            <a:xfrm>
              <a:off x="2054075" y="3493900"/>
              <a:ext cx="12425" cy="12375"/>
            </a:xfrm>
            <a:custGeom>
              <a:avLst/>
              <a:gdLst/>
              <a:ahLst/>
              <a:cxnLst/>
              <a:rect l="l" t="t" r="r" b="b"/>
              <a:pathLst>
                <a:path w="497" h="495" extrusionOk="0">
                  <a:moveTo>
                    <a:pt x="252" y="0"/>
                  </a:moveTo>
                  <a:cubicBezTo>
                    <a:pt x="109" y="0"/>
                    <a:pt x="1" y="107"/>
                    <a:pt x="1" y="243"/>
                  </a:cubicBezTo>
                  <a:cubicBezTo>
                    <a:pt x="1" y="387"/>
                    <a:pt x="109" y="494"/>
                    <a:pt x="252" y="494"/>
                  </a:cubicBezTo>
                  <a:cubicBezTo>
                    <a:pt x="388" y="494"/>
                    <a:pt x="496" y="387"/>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
            <p:cNvSpPr/>
            <p:nvPr/>
          </p:nvSpPr>
          <p:spPr>
            <a:xfrm>
              <a:off x="21458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2237800" y="3493900"/>
              <a:ext cx="12350" cy="12375"/>
            </a:xfrm>
            <a:custGeom>
              <a:avLst/>
              <a:gdLst/>
              <a:ahLst/>
              <a:cxnLst/>
              <a:rect l="l" t="t" r="r" b="b"/>
              <a:pathLst>
                <a:path w="494" h="495" extrusionOk="0">
                  <a:moveTo>
                    <a:pt x="244" y="0"/>
                  </a:moveTo>
                  <a:cubicBezTo>
                    <a:pt x="107" y="0"/>
                    <a:pt x="0" y="107"/>
                    <a:pt x="0" y="243"/>
                  </a:cubicBezTo>
                  <a:cubicBezTo>
                    <a:pt x="0" y="387"/>
                    <a:pt x="107" y="494"/>
                    <a:pt x="244" y="494"/>
                  </a:cubicBezTo>
                  <a:cubicBezTo>
                    <a:pt x="387" y="494"/>
                    <a:pt x="494" y="387"/>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23295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2" y="387"/>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2421325"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95" y="494"/>
                    <a:pt x="501" y="387"/>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2513250" y="3493900"/>
              <a:ext cx="12575" cy="12375"/>
            </a:xfrm>
            <a:custGeom>
              <a:avLst/>
              <a:gdLst/>
              <a:ahLst/>
              <a:cxnLst/>
              <a:rect l="l" t="t" r="r" b="b"/>
              <a:pathLst>
                <a:path w="503" h="495" extrusionOk="0">
                  <a:moveTo>
                    <a:pt x="252" y="0"/>
                  </a:moveTo>
                  <a:cubicBezTo>
                    <a:pt x="109" y="0"/>
                    <a:pt x="0" y="107"/>
                    <a:pt x="0" y="243"/>
                  </a:cubicBezTo>
                  <a:cubicBezTo>
                    <a:pt x="0" y="387"/>
                    <a:pt x="109"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2605000"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2696950" y="3493900"/>
              <a:ext cx="12375" cy="12375"/>
            </a:xfrm>
            <a:custGeom>
              <a:avLst/>
              <a:gdLst/>
              <a:ahLst/>
              <a:cxnLst/>
              <a:rect l="l" t="t" r="r" b="b"/>
              <a:pathLst>
                <a:path w="495" h="495" extrusionOk="0">
                  <a:moveTo>
                    <a:pt x="252" y="0"/>
                  </a:moveTo>
                  <a:cubicBezTo>
                    <a:pt x="108" y="0"/>
                    <a:pt x="1" y="107"/>
                    <a:pt x="1" y="243"/>
                  </a:cubicBezTo>
                  <a:cubicBezTo>
                    <a:pt x="1" y="387"/>
                    <a:pt x="108" y="494"/>
                    <a:pt x="252" y="494"/>
                  </a:cubicBezTo>
                  <a:cubicBezTo>
                    <a:pt x="388" y="494"/>
                    <a:pt x="495" y="387"/>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27887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2880675" y="3493900"/>
              <a:ext cx="12375" cy="12375"/>
            </a:xfrm>
            <a:custGeom>
              <a:avLst/>
              <a:gdLst/>
              <a:ahLst/>
              <a:cxnLst/>
              <a:rect l="l" t="t" r="r" b="b"/>
              <a:pathLst>
                <a:path w="495" h="495" extrusionOk="0">
                  <a:moveTo>
                    <a:pt x="243" y="0"/>
                  </a:moveTo>
                  <a:cubicBezTo>
                    <a:pt x="107" y="0"/>
                    <a:pt x="0" y="107"/>
                    <a:pt x="0" y="243"/>
                  </a:cubicBezTo>
                  <a:cubicBezTo>
                    <a:pt x="0" y="387"/>
                    <a:pt x="107" y="494"/>
                    <a:pt x="243" y="494"/>
                  </a:cubicBezTo>
                  <a:cubicBezTo>
                    <a:pt x="387" y="494"/>
                    <a:pt x="494" y="387"/>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2972425"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3" y="387"/>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3064375" y="3493900"/>
              <a:ext cx="12375" cy="12375"/>
            </a:xfrm>
            <a:custGeom>
              <a:avLst/>
              <a:gdLst/>
              <a:ahLst/>
              <a:cxnLst/>
              <a:rect l="l" t="t" r="r" b="b"/>
              <a:pathLst>
                <a:path w="495" h="495" extrusionOk="0">
                  <a:moveTo>
                    <a:pt x="243" y="0"/>
                  </a:moveTo>
                  <a:cubicBezTo>
                    <a:pt x="107" y="0"/>
                    <a:pt x="1" y="107"/>
                    <a:pt x="1" y="243"/>
                  </a:cubicBezTo>
                  <a:cubicBezTo>
                    <a:pt x="1" y="387"/>
                    <a:pt x="107" y="494"/>
                    <a:pt x="243" y="494"/>
                  </a:cubicBezTo>
                  <a:cubicBezTo>
                    <a:pt x="388" y="494"/>
                    <a:pt x="495" y="387"/>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31561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3247875" y="3493900"/>
              <a:ext cx="12575" cy="12375"/>
            </a:xfrm>
            <a:custGeom>
              <a:avLst/>
              <a:gdLst/>
              <a:ahLst/>
              <a:cxnLst/>
              <a:rect l="l" t="t" r="r" b="b"/>
              <a:pathLst>
                <a:path w="503"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3339850" y="3493900"/>
              <a:ext cx="12525" cy="12375"/>
            </a:xfrm>
            <a:custGeom>
              <a:avLst/>
              <a:gdLst/>
              <a:ahLst/>
              <a:cxnLst/>
              <a:rect l="l" t="t" r="r" b="b"/>
              <a:pathLst>
                <a:path w="501" h="495" extrusionOk="0">
                  <a:moveTo>
                    <a:pt x="251" y="0"/>
                  </a:moveTo>
                  <a:cubicBezTo>
                    <a:pt x="107" y="0"/>
                    <a:pt x="0" y="107"/>
                    <a:pt x="0" y="243"/>
                  </a:cubicBezTo>
                  <a:cubicBezTo>
                    <a:pt x="0" y="387"/>
                    <a:pt x="107"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343157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3523550"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6764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768325" y="358565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860125" y="358565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9518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1043825"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1135575"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1227500" y="358565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1319275"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1411200" y="358565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1503000" y="358565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15947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16866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1778450"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1870375" y="358565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1962150"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2054075" y="358565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21458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2237800" y="358565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23295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2421325"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2513250" y="358565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2605000"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2696950" y="358565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27887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2880675" y="358565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2972425"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3064375" y="358565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31561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3247875" y="358565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3339850" y="358565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343157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3523550"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6764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768325" y="3677600"/>
              <a:ext cx="12400" cy="12375"/>
            </a:xfrm>
            <a:custGeom>
              <a:avLst/>
              <a:gdLst/>
              <a:ahLst/>
              <a:cxnLst/>
              <a:rect l="l" t="t" r="r" b="b"/>
              <a:pathLst>
                <a:path w="496" h="495" extrusionOk="0">
                  <a:moveTo>
                    <a:pt x="245" y="1"/>
                  </a:moveTo>
                  <a:cubicBezTo>
                    <a:pt x="109" y="1"/>
                    <a:pt x="0" y="107"/>
                    <a:pt x="0" y="243"/>
                  </a:cubicBezTo>
                  <a:cubicBezTo>
                    <a:pt x="0"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860125" y="3677600"/>
              <a:ext cx="12525" cy="12375"/>
            </a:xfrm>
            <a:custGeom>
              <a:avLst/>
              <a:gdLst/>
              <a:ahLst/>
              <a:cxnLst/>
              <a:rect l="l" t="t" r="r" b="b"/>
              <a:pathLst>
                <a:path w="501" h="495" extrusionOk="0">
                  <a:moveTo>
                    <a:pt x="251" y="1"/>
                  </a:moveTo>
                  <a:cubicBezTo>
                    <a:pt x="114" y="1"/>
                    <a:pt x="0" y="107"/>
                    <a:pt x="0" y="243"/>
                  </a:cubicBezTo>
                  <a:cubicBezTo>
                    <a:pt x="0" y="388"/>
                    <a:pt x="114"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9518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1043825"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1135575"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1227500" y="3677600"/>
              <a:ext cx="12400" cy="12375"/>
            </a:xfrm>
            <a:custGeom>
              <a:avLst/>
              <a:gdLst/>
              <a:ahLst/>
              <a:cxnLst/>
              <a:rect l="l" t="t" r="r" b="b"/>
              <a:pathLst>
                <a:path w="496" h="495" extrusionOk="0">
                  <a:moveTo>
                    <a:pt x="251" y="1"/>
                  </a:moveTo>
                  <a:cubicBezTo>
                    <a:pt x="109" y="1"/>
                    <a:pt x="0" y="107"/>
                    <a:pt x="0" y="243"/>
                  </a:cubicBezTo>
                  <a:cubicBezTo>
                    <a:pt x="0" y="388"/>
                    <a:pt x="109" y="495"/>
                    <a:pt x="251" y="495"/>
                  </a:cubicBezTo>
                  <a:cubicBezTo>
                    <a:pt x="387" y="495"/>
                    <a:pt x="496" y="388"/>
                    <a:pt x="496" y="243"/>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1319275"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1411200" y="3677600"/>
              <a:ext cx="12425" cy="12375"/>
            </a:xfrm>
            <a:custGeom>
              <a:avLst/>
              <a:gdLst/>
              <a:ahLst/>
              <a:cxnLst/>
              <a:rect l="l" t="t" r="r" b="b"/>
              <a:pathLst>
                <a:path w="497" h="495" extrusionOk="0">
                  <a:moveTo>
                    <a:pt x="245" y="1"/>
                  </a:moveTo>
                  <a:cubicBezTo>
                    <a:pt x="109" y="1"/>
                    <a:pt x="1" y="107"/>
                    <a:pt x="1" y="243"/>
                  </a:cubicBezTo>
                  <a:cubicBezTo>
                    <a:pt x="1"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1503000" y="3677600"/>
              <a:ext cx="12525" cy="12375"/>
            </a:xfrm>
            <a:custGeom>
              <a:avLst/>
              <a:gdLst/>
              <a:ahLst/>
              <a:cxnLst/>
              <a:rect l="l" t="t" r="r" b="b"/>
              <a:pathLst>
                <a:path w="501" h="495" extrusionOk="0">
                  <a:moveTo>
                    <a:pt x="250" y="1"/>
                  </a:moveTo>
                  <a:cubicBezTo>
                    <a:pt x="114" y="1"/>
                    <a:pt x="0" y="107"/>
                    <a:pt x="0" y="243"/>
                  </a:cubicBezTo>
                  <a:cubicBezTo>
                    <a:pt x="0" y="388"/>
                    <a:pt x="114" y="495"/>
                    <a:pt x="250" y="495"/>
                  </a:cubicBezTo>
                  <a:cubicBezTo>
                    <a:pt x="387" y="495"/>
                    <a:pt x="501" y="388"/>
                    <a:pt x="501" y="243"/>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15947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94" y="495"/>
                    <a:pt x="503" y="388"/>
                    <a:pt x="503" y="243"/>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16866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1778450"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1870375" y="3677600"/>
              <a:ext cx="12400" cy="12375"/>
            </a:xfrm>
            <a:custGeom>
              <a:avLst/>
              <a:gdLst/>
              <a:ahLst/>
              <a:cxnLst/>
              <a:rect l="l" t="t" r="r" b="b"/>
              <a:pathLst>
                <a:path w="496" h="495" extrusionOk="0">
                  <a:moveTo>
                    <a:pt x="252" y="1"/>
                  </a:moveTo>
                  <a:cubicBezTo>
                    <a:pt x="109" y="1"/>
                    <a:pt x="0" y="107"/>
                    <a:pt x="0" y="243"/>
                  </a:cubicBezTo>
                  <a:cubicBezTo>
                    <a:pt x="0" y="388"/>
                    <a:pt x="109" y="495"/>
                    <a:pt x="252" y="495"/>
                  </a:cubicBezTo>
                  <a:cubicBezTo>
                    <a:pt x="387" y="495"/>
                    <a:pt x="496" y="388"/>
                    <a:pt x="496" y="243"/>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1962150"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88" y="495"/>
                    <a:pt x="502" y="388"/>
                    <a:pt x="502" y="243"/>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2054075" y="3677600"/>
              <a:ext cx="12425" cy="12375"/>
            </a:xfrm>
            <a:custGeom>
              <a:avLst/>
              <a:gdLst/>
              <a:ahLst/>
              <a:cxnLst/>
              <a:rect l="l" t="t" r="r" b="b"/>
              <a:pathLst>
                <a:path w="497" h="495" extrusionOk="0">
                  <a:moveTo>
                    <a:pt x="252" y="1"/>
                  </a:moveTo>
                  <a:cubicBezTo>
                    <a:pt x="109" y="1"/>
                    <a:pt x="1" y="107"/>
                    <a:pt x="1" y="243"/>
                  </a:cubicBezTo>
                  <a:cubicBezTo>
                    <a:pt x="1" y="388"/>
                    <a:pt x="109" y="495"/>
                    <a:pt x="252" y="495"/>
                  </a:cubicBezTo>
                  <a:cubicBezTo>
                    <a:pt x="388" y="495"/>
                    <a:pt x="496" y="388"/>
                    <a:pt x="496" y="243"/>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21458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2237800" y="3677600"/>
              <a:ext cx="12350" cy="12375"/>
            </a:xfrm>
            <a:custGeom>
              <a:avLst/>
              <a:gdLst/>
              <a:ahLst/>
              <a:cxnLst/>
              <a:rect l="l" t="t" r="r" b="b"/>
              <a:pathLst>
                <a:path w="494" h="495" extrusionOk="0">
                  <a:moveTo>
                    <a:pt x="244" y="1"/>
                  </a:moveTo>
                  <a:cubicBezTo>
                    <a:pt x="107" y="1"/>
                    <a:pt x="0" y="107"/>
                    <a:pt x="0" y="243"/>
                  </a:cubicBezTo>
                  <a:cubicBezTo>
                    <a:pt x="0" y="388"/>
                    <a:pt x="107" y="495"/>
                    <a:pt x="244" y="495"/>
                  </a:cubicBezTo>
                  <a:cubicBezTo>
                    <a:pt x="387" y="495"/>
                    <a:pt x="494" y="388"/>
                    <a:pt x="494" y="243"/>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23295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2" y="388"/>
                    <a:pt x="502" y="243"/>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2421325"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95" y="495"/>
                    <a:pt x="501" y="388"/>
                    <a:pt x="501" y="243"/>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2513250" y="3677600"/>
              <a:ext cx="12575" cy="12375"/>
            </a:xfrm>
            <a:custGeom>
              <a:avLst/>
              <a:gdLst/>
              <a:ahLst/>
              <a:cxnLst/>
              <a:rect l="l" t="t" r="r" b="b"/>
              <a:pathLst>
                <a:path w="503" h="495" extrusionOk="0">
                  <a:moveTo>
                    <a:pt x="252" y="1"/>
                  </a:moveTo>
                  <a:cubicBezTo>
                    <a:pt x="109" y="1"/>
                    <a:pt x="0" y="107"/>
                    <a:pt x="0" y="243"/>
                  </a:cubicBezTo>
                  <a:cubicBezTo>
                    <a:pt x="0" y="388"/>
                    <a:pt x="109"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2605000"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2696950" y="3677600"/>
              <a:ext cx="12375" cy="12375"/>
            </a:xfrm>
            <a:custGeom>
              <a:avLst/>
              <a:gdLst/>
              <a:ahLst/>
              <a:cxnLst/>
              <a:rect l="l" t="t" r="r" b="b"/>
              <a:pathLst>
                <a:path w="495" h="495" extrusionOk="0">
                  <a:moveTo>
                    <a:pt x="252" y="1"/>
                  </a:moveTo>
                  <a:cubicBezTo>
                    <a:pt x="108" y="1"/>
                    <a:pt x="1" y="107"/>
                    <a:pt x="1" y="243"/>
                  </a:cubicBezTo>
                  <a:cubicBezTo>
                    <a:pt x="1" y="388"/>
                    <a:pt x="108" y="495"/>
                    <a:pt x="252" y="495"/>
                  </a:cubicBezTo>
                  <a:cubicBezTo>
                    <a:pt x="388" y="495"/>
                    <a:pt x="495" y="388"/>
                    <a:pt x="495" y="243"/>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27887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2880675" y="3677600"/>
              <a:ext cx="12375" cy="12375"/>
            </a:xfrm>
            <a:custGeom>
              <a:avLst/>
              <a:gdLst/>
              <a:ahLst/>
              <a:cxnLst/>
              <a:rect l="l" t="t" r="r" b="b"/>
              <a:pathLst>
                <a:path w="495" h="495" extrusionOk="0">
                  <a:moveTo>
                    <a:pt x="243" y="1"/>
                  </a:moveTo>
                  <a:cubicBezTo>
                    <a:pt x="107" y="1"/>
                    <a:pt x="0" y="107"/>
                    <a:pt x="0" y="243"/>
                  </a:cubicBezTo>
                  <a:cubicBezTo>
                    <a:pt x="0" y="388"/>
                    <a:pt x="107" y="495"/>
                    <a:pt x="243" y="495"/>
                  </a:cubicBezTo>
                  <a:cubicBezTo>
                    <a:pt x="387" y="495"/>
                    <a:pt x="494" y="388"/>
                    <a:pt x="494" y="243"/>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2972425"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3" y="388"/>
                    <a:pt x="503" y="243"/>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3064375" y="3677600"/>
              <a:ext cx="12375" cy="12375"/>
            </a:xfrm>
            <a:custGeom>
              <a:avLst/>
              <a:gdLst/>
              <a:ahLst/>
              <a:cxnLst/>
              <a:rect l="l" t="t" r="r" b="b"/>
              <a:pathLst>
                <a:path w="495" h="495" extrusionOk="0">
                  <a:moveTo>
                    <a:pt x="243" y="1"/>
                  </a:moveTo>
                  <a:cubicBezTo>
                    <a:pt x="107" y="1"/>
                    <a:pt x="1" y="107"/>
                    <a:pt x="1" y="243"/>
                  </a:cubicBezTo>
                  <a:cubicBezTo>
                    <a:pt x="1" y="388"/>
                    <a:pt x="107" y="495"/>
                    <a:pt x="243" y="495"/>
                  </a:cubicBezTo>
                  <a:cubicBezTo>
                    <a:pt x="388" y="495"/>
                    <a:pt x="495" y="388"/>
                    <a:pt x="495" y="243"/>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31561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3247875" y="3677600"/>
              <a:ext cx="12575" cy="12375"/>
            </a:xfrm>
            <a:custGeom>
              <a:avLst/>
              <a:gdLst/>
              <a:ahLst/>
              <a:cxnLst/>
              <a:rect l="l" t="t" r="r" b="b"/>
              <a:pathLst>
                <a:path w="503"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3339850" y="3677600"/>
              <a:ext cx="12525" cy="12375"/>
            </a:xfrm>
            <a:custGeom>
              <a:avLst/>
              <a:gdLst/>
              <a:ahLst/>
              <a:cxnLst/>
              <a:rect l="l" t="t" r="r" b="b"/>
              <a:pathLst>
                <a:path w="501" h="495" extrusionOk="0">
                  <a:moveTo>
                    <a:pt x="251" y="1"/>
                  </a:moveTo>
                  <a:cubicBezTo>
                    <a:pt x="107" y="1"/>
                    <a:pt x="0" y="107"/>
                    <a:pt x="0" y="243"/>
                  </a:cubicBezTo>
                  <a:cubicBezTo>
                    <a:pt x="0" y="388"/>
                    <a:pt x="107"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343157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3523550"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6764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768325" y="37693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860125" y="37693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9518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1043825"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1135575"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1227500" y="37693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1319275"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1411200" y="37693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1503000" y="37693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15947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16866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1778450"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1870375" y="37693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1962150"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2054075" y="37693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21458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2237800" y="37693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23295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2421325"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2513250" y="37693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2605000"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2696950" y="37693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27887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2880675" y="37693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2972425"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3064375" y="37693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31561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3247875" y="37693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3339850" y="37693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343157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3523550"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6764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768325" y="386110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860125" y="386110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9518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1043825"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1135575"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1227500" y="386110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1319275"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1411200" y="386110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1503000" y="386110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15947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16866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1778450"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1870375" y="386110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1962150"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2054075" y="386110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21458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2237800" y="386110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
            <p:cNvSpPr/>
            <p:nvPr/>
          </p:nvSpPr>
          <p:spPr>
            <a:xfrm>
              <a:off x="23295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
            <p:cNvSpPr/>
            <p:nvPr/>
          </p:nvSpPr>
          <p:spPr>
            <a:xfrm>
              <a:off x="2421325"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2513250" y="386110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2605000"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2696950" y="386110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27887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2880675" y="386110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2972425"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3064375" y="386110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31561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3247875" y="386110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3339850" y="386110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343157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
            <p:cNvSpPr/>
            <p:nvPr/>
          </p:nvSpPr>
          <p:spPr>
            <a:xfrm>
              <a:off x="3523550"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6764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
            <p:cNvSpPr/>
            <p:nvPr/>
          </p:nvSpPr>
          <p:spPr>
            <a:xfrm>
              <a:off x="768325" y="3953075"/>
              <a:ext cx="12400" cy="12350"/>
            </a:xfrm>
            <a:custGeom>
              <a:avLst/>
              <a:gdLst/>
              <a:ahLst/>
              <a:cxnLst/>
              <a:rect l="l" t="t" r="r" b="b"/>
              <a:pathLst>
                <a:path w="496" h="494" extrusionOk="0">
                  <a:moveTo>
                    <a:pt x="245" y="0"/>
                  </a:moveTo>
                  <a:cubicBezTo>
                    <a:pt x="109" y="0"/>
                    <a:pt x="0" y="107"/>
                    <a:pt x="0" y="251"/>
                  </a:cubicBezTo>
                  <a:cubicBezTo>
                    <a:pt x="0"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
            <p:cNvSpPr/>
            <p:nvPr/>
          </p:nvSpPr>
          <p:spPr>
            <a:xfrm>
              <a:off x="860125" y="3953075"/>
              <a:ext cx="12525" cy="12350"/>
            </a:xfrm>
            <a:custGeom>
              <a:avLst/>
              <a:gdLst/>
              <a:ahLst/>
              <a:cxnLst/>
              <a:rect l="l" t="t" r="r" b="b"/>
              <a:pathLst>
                <a:path w="501" h="494" extrusionOk="0">
                  <a:moveTo>
                    <a:pt x="251" y="0"/>
                  </a:moveTo>
                  <a:cubicBezTo>
                    <a:pt x="114" y="0"/>
                    <a:pt x="0" y="107"/>
                    <a:pt x="0" y="251"/>
                  </a:cubicBezTo>
                  <a:cubicBezTo>
                    <a:pt x="0" y="387"/>
                    <a:pt x="114"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9518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1043825"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1135575"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1227500" y="3953075"/>
              <a:ext cx="12400" cy="12350"/>
            </a:xfrm>
            <a:custGeom>
              <a:avLst/>
              <a:gdLst/>
              <a:ahLst/>
              <a:cxnLst/>
              <a:rect l="l" t="t" r="r" b="b"/>
              <a:pathLst>
                <a:path w="496" h="494" extrusionOk="0">
                  <a:moveTo>
                    <a:pt x="251" y="0"/>
                  </a:moveTo>
                  <a:cubicBezTo>
                    <a:pt x="109" y="0"/>
                    <a:pt x="0" y="107"/>
                    <a:pt x="0" y="251"/>
                  </a:cubicBezTo>
                  <a:cubicBezTo>
                    <a:pt x="0" y="387"/>
                    <a:pt x="109" y="494"/>
                    <a:pt x="251" y="494"/>
                  </a:cubicBezTo>
                  <a:cubicBezTo>
                    <a:pt x="387" y="494"/>
                    <a:pt x="496" y="387"/>
                    <a:pt x="496" y="251"/>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1319275"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1411200" y="3953075"/>
              <a:ext cx="12425" cy="12350"/>
            </a:xfrm>
            <a:custGeom>
              <a:avLst/>
              <a:gdLst/>
              <a:ahLst/>
              <a:cxnLst/>
              <a:rect l="l" t="t" r="r" b="b"/>
              <a:pathLst>
                <a:path w="497" h="494" extrusionOk="0">
                  <a:moveTo>
                    <a:pt x="245" y="0"/>
                  </a:moveTo>
                  <a:cubicBezTo>
                    <a:pt x="109" y="0"/>
                    <a:pt x="1" y="107"/>
                    <a:pt x="1" y="251"/>
                  </a:cubicBezTo>
                  <a:cubicBezTo>
                    <a:pt x="1"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1503000" y="3953075"/>
              <a:ext cx="12525" cy="12350"/>
            </a:xfrm>
            <a:custGeom>
              <a:avLst/>
              <a:gdLst/>
              <a:ahLst/>
              <a:cxnLst/>
              <a:rect l="l" t="t" r="r" b="b"/>
              <a:pathLst>
                <a:path w="501" h="494" extrusionOk="0">
                  <a:moveTo>
                    <a:pt x="250" y="0"/>
                  </a:moveTo>
                  <a:cubicBezTo>
                    <a:pt x="114" y="0"/>
                    <a:pt x="0" y="107"/>
                    <a:pt x="0" y="251"/>
                  </a:cubicBezTo>
                  <a:cubicBezTo>
                    <a:pt x="0" y="387"/>
                    <a:pt x="114" y="494"/>
                    <a:pt x="250" y="494"/>
                  </a:cubicBezTo>
                  <a:cubicBezTo>
                    <a:pt x="387" y="494"/>
                    <a:pt x="501" y="387"/>
                    <a:pt x="501" y="251"/>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15947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94" y="494"/>
                    <a:pt x="503" y="387"/>
                    <a:pt x="503" y="251"/>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16866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1778450"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1870375" y="3953075"/>
              <a:ext cx="12400" cy="12350"/>
            </a:xfrm>
            <a:custGeom>
              <a:avLst/>
              <a:gdLst/>
              <a:ahLst/>
              <a:cxnLst/>
              <a:rect l="l" t="t" r="r" b="b"/>
              <a:pathLst>
                <a:path w="496" h="494" extrusionOk="0">
                  <a:moveTo>
                    <a:pt x="252" y="0"/>
                  </a:moveTo>
                  <a:cubicBezTo>
                    <a:pt x="109" y="0"/>
                    <a:pt x="0" y="107"/>
                    <a:pt x="0" y="251"/>
                  </a:cubicBezTo>
                  <a:cubicBezTo>
                    <a:pt x="0" y="387"/>
                    <a:pt x="109" y="494"/>
                    <a:pt x="252" y="494"/>
                  </a:cubicBezTo>
                  <a:cubicBezTo>
                    <a:pt x="387" y="494"/>
                    <a:pt x="496" y="387"/>
                    <a:pt x="496" y="251"/>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1962150"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88" y="494"/>
                    <a:pt x="502" y="387"/>
                    <a:pt x="502" y="251"/>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2054075" y="3953075"/>
              <a:ext cx="12425" cy="12350"/>
            </a:xfrm>
            <a:custGeom>
              <a:avLst/>
              <a:gdLst/>
              <a:ahLst/>
              <a:cxnLst/>
              <a:rect l="l" t="t" r="r" b="b"/>
              <a:pathLst>
                <a:path w="497" h="494" extrusionOk="0">
                  <a:moveTo>
                    <a:pt x="252" y="0"/>
                  </a:moveTo>
                  <a:cubicBezTo>
                    <a:pt x="109" y="0"/>
                    <a:pt x="1" y="107"/>
                    <a:pt x="1" y="251"/>
                  </a:cubicBezTo>
                  <a:cubicBezTo>
                    <a:pt x="1" y="387"/>
                    <a:pt x="109" y="494"/>
                    <a:pt x="252" y="494"/>
                  </a:cubicBezTo>
                  <a:cubicBezTo>
                    <a:pt x="388" y="494"/>
                    <a:pt x="496" y="387"/>
                    <a:pt x="496" y="251"/>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21458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2237800" y="3953075"/>
              <a:ext cx="12350" cy="12350"/>
            </a:xfrm>
            <a:custGeom>
              <a:avLst/>
              <a:gdLst/>
              <a:ahLst/>
              <a:cxnLst/>
              <a:rect l="l" t="t" r="r" b="b"/>
              <a:pathLst>
                <a:path w="494" h="494" extrusionOk="0">
                  <a:moveTo>
                    <a:pt x="244" y="0"/>
                  </a:moveTo>
                  <a:cubicBezTo>
                    <a:pt x="107" y="0"/>
                    <a:pt x="0" y="107"/>
                    <a:pt x="0" y="251"/>
                  </a:cubicBezTo>
                  <a:cubicBezTo>
                    <a:pt x="0" y="387"/>
                    <a:pt x="107" y="494"/>
                    <a:pt x="244" y="494"/>
                  </a:cubicBezTo>
                  <a:cubicBezTo>
                    <a:pt x="387" y="494"/>
                    <a:pt x="494" y="387"/>
                    <a:pt x="494" y="251"/>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23295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2" y="387"/>
                    <a:pt x="502" y="251"/>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2421325"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95" y="494"/>
                    <a:pt x="501" y="387"/>
                    <a:pt x="501" y="251"/>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2513250" y="3953075"/>
              <a:ext cx="12575" cy="12350"/>
            </a:xfrm>
            <a:custGeom>
              <a:avLst/>
              <a:gdLst/>
              <a:ahLst/>
              <a:cxnLst/>
              <a:rect l="l" t="t" r="r" b="b"/>
              <a:pathLst>
                <a:path w="503" h="494" extrusionOk="0">
                  <a:moveTo>
                    <a:pt x="252" y="0"/>
                  </a:moveTo>
                  <a:cubicBezTo>
                    <a:pt x="109" y="0"/>
                    <a:pt x="0" y="107"/>
                    <a:pt x="0" y="251"/>
                  </a:cubicBezTo>
                  <a:cubicBezTo>
                    <a:pt x="0" y="387"/>
                    <a:pt x="109"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2605000"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2696950" y="3953075"/>
              <a:ext cx="12375" cy="12350"/>
            </a:xfrm>
            <a:custGeom>
              <a:avLst/>
              <a:gdLst/>
              <a:ahLst/>
              <a:cxnLst/>
              <a:rect l="l" t="t" r="r" b="b"/>
              <a:pathLst>
                <a:path w="495" h="494" extrusionOk="0">
                  <a:moveTo>
                    <a:pt x="252" y="0"/>
                  </a:moveTo>
                  <a:cubicBezTo>
                    <a:pt x="108" y="0"/>
                    <a:pt x="1" y="107"/>
                    <a:pt x="1" y="251"/>
                  </a:cubicBezTo>
                  <a:cubicBezTo>
                    <a:pt x="1" y="387"/>
                    <a:pt x="108" y="494"/>
                    <a:pt x="252" y="494"/>
                  </a:cubicBezTo>
                  <a:cubicBezTo>
                    <a:pt x="388" y="494"/>
                    <a:pt x="495" y="387"/>
                    <a:pt x="495" y="251"/>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27887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2880675" y="3953075"/>
              <a:ext cx="12375" cy="12350"/>
            </a:xfrm>
            <a:custGeom>
              <a:avLst/>
              <a:gdLst/>
              <a:ahLst/>
              <a:cxnLst/>
              <a:rect l="l" t="t" r="r" b="b"/>
              <a:pathLst>
                <a:path w="495" h="494" extrusionOk="0">
                  <a:moveTo>
                    <a:pt x="243" y="0"/>
                  </a:moveTo>
                  <a:cubicBezTo>
                    <a:pt x="107" y="0"/>
                    <a:pt x="0" y="107"/>
                    <a:pt x="0" y="251"/>
                  </a:cubicBezTo>
                  <a:cubicBezTo>
                    <a:pt x="0" y="387"/>
                    <a:pt x="107" y="494"/>
                    <a:pt x="243" y="494"/>
                  </a:cubicBezTo>
                  <a:cubicBezTo>
                    <a:pt x="387" y="494"/>
                    <a:pt x="494" y="387"/>
                    <a:pt x="494" y="251"/>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2972425"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3" y="387"/>
                    <a:pt x="503" y="251"/>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3064375" y="3953075"/>
              <a:ext cx="12375" cy="12350"/>
            </a:xfrm>
            <a:custGeom>
              <a:avLst/>
              <a:gdLst/>
              <a:ahLst/>
              <a:cxnLst/>
              <a:rect l="l" t="t" r="r" b="b"/>
              <a:pathLst>
                <a:path w="495" h="494" extrusionOk="0">
                  <a:moveTo>
                    <a:pt x="243" y="0"/>
                  </a:moveTo>
                  <a:cubicBezTo>
                    <a:pt x="107" y="0"/>
                    <a:pt x="1" y="107"/>
                    <a:pt x="1" y="251"/>
                  </a:cubicBezTo>
                  <a:cubicBezTo>
                    <a:pt x="1" y="387"/>
                    <a:pt x="107" y="494"/>
                    <a:pt x="243" y="494"/>
                  </a:cubicBezTo>
                  <a:cubicBezTo>
                    <a:pt x="388" y="494"/>
                    <a:pt x="495" y="387"/>
                    <a:pt x="495" y="251"/>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31561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3247875" y="3953075"/>
              <a:ext cx="12575" cy="12350"/>
            </a:xfrm>
            <a:custGeom>
              <a:avLst/>
              <a:gdLst/>
              <a:ahLst/>
              <a:cxnLst/>
              <a:rect l="l" t="t" r="r" b="b"/>
              <a:pathLst>
                <a:path w="503"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3339850" y="3953075"/>
              <a:ext cx="12525" cy="12350"/>
            </a:xfrm>
            <a:custGeom>
              <a:avLst/>
              <a:gdLst/>
              <a:ahLst/>
              <a:cxnLst/>
              <a:rect l="l" t="t" r="r" b="b"/>
              <a:pathLst>
                <a:path w="501" h="494" extrusionOk="0">
                  <a:moveTo>
                    <a:pt x="251" y="0"/>
                  </a:moveTo>
                  <a:cubicBezTo>
                    <a:pt x="107" y="0"/>
                    <a:pt x="0" y="107"/>
                    <a:pt x="0" y="251"/>
                  </a:cubicBezTo>
                  <a:cubicBezTo>
                    <a:pt x="0" y="387"/>
                    <a:pt x="107"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343157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3523550"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6764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768325" y="40448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860125" y="40448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9518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1043825"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1135575"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1227500" y="40448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1319275"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1411200" y="40448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1503000" y="40448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15947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16866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1778450"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1870375" y="40448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1962150"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2054075" y="40448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21458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2237800" y="40448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23295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2421325"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2513250" y="40448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2605000"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2696950" y="40448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27887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2880675" y="40448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2972425"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3064375" y="40448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31561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3247875" y="40448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3339850" y="40448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343157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3523550"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6764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768325" y="4136775"/>
              <a:ext cx="12400" cy="12375"/>
            </a:xfrm>
            <a:custGeom>
              <a:avLst/>
              <a:gdLst/>
              <a:ahLst/>
              <a:cxnLst/>
              <a:rect l="l" t="t" r="r" b="b"/>
              <a:pathLst>
                <a:path w="496" h="495" extrusionOk="0">
                  <a:moveTo>
                    <a:pt x="245" y="1"/>
                  </a:moveTo>
                  <a:cubicBezTo>
                    <a:pt x="109" y="1"/>
                    <a:pt x="0" y="107"/>
                    <a:pt x="0" y="250"/>
                  </a:cubicBezTo>
                  <a:cubicBezTo>
                    <a:pt x="0"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860125" y="4136775"/>
              <a:ext cx="12525" cy="12375"/>
            </a:xfrm>
            <a:custGeom>
              <a:avLst/>
              <a:gdLst/>
              <a:ahLst/>
              <a:cxnLst/>
              <a:rect l="l" t="t" r="r" b="b"/>
              <a:pathLst>
                <a:path w="501" h="495" extrusionOk="0">
                  <a:moveTo>
                    <a:pt x="251" y="1"/>
                  </a:moveTo>
                  <a:cubicBezTo>
                    <a:pt x="114" y="1"/>
                    <a:pt x="0" y="107"/>
                    <a:pt x="0" y="250"/>
                  </a:cubicBezTo>
                  <a:cubicBezTo>
                    <a:pt x="0" y="388"/>
                    <a:pt x="114"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9518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1043825"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1135575"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1227500" y="4136775"/>
              <a:ext cx="12400" cy="12375"/>
            </a:xfrm>
            <a:custGeom>
              <a:avLst/>
              <a:gdLst/>
              <a:ahLst/>
              <a:cxnLst/>
              <a:rect l="l" t="t" r="r" b="b"/>
              <a:pathLst>
                <a:path w="496" h="495" extrusionOk="0">
                  <a:moveTo>
                    <a:pt x="251" y="1"/>
                  </a:moveTo>
                  <a:cubicBezTo>
                    <a:pt x="109" y="1"/>
                    <a:pt x="0" y="107"/>
                    <a:pt x="0" y="250"/>
                  </a:cubicBezTo>
                  <a:cubicBezTo>
                    <a:pt x="0" y="388"/>
                    <a:pt x="109" y="494"/>
                    <a:pt x="251" y="494"/>
                  </a:cubicBezTo>
                  <a:cubicBezTo>
                    <a:pt x="387" y="494"/>
                    <a:pt x="496" y="388"/>
                    <a:pt x="496" y="250"/>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1319275"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1411200" y="4136775"/>
              <a:ext cx="12425" cy="12375"/>
            </a:xfrm>
            <a:custGeom>
              <a:avLst/>
              <a:gdLst/>
              <a:ahLst/>
              <a:cxnLst/>
              <a:rect l="l" t="t" r="r" b="b"/>
              <a:pathLst>
                <a:path w="497" h="495" extrusionOk="0">
                  <a:moveTo>
                    <a:pt x="245" y="1"/>
                  </a:moveTo>
                  <a:cubicBezTo>
                    <a:pt x="109" y="1"/>
                    <a:pt x="1" y="107"/>
                    <a:pt x="1" y="250"/>
                  </a:cubicBezTo>
                  <a:cubicBezTo>
                    <a:pt x="1"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1503000" y="4136775"/>
              <a:ext cx="12525" cy="12375"/>
            </a:xfrm>
            <a:custGeom>
              <a:avLst/>
              <a:gdLst/>
              <a:ahLst/>
              <a:cxnLst/>
              <a:rect l="l" t="t" r="r" b="b"/>
              <a:pathLst>
                <a:path w="501" h="495" extrusionOk="0">
                  <a:moveTo>
                    <a:pt x="250" y="1"/>
                  </a:moveTo>
                  <a:cubicBezTo>
                    <a:pt x="114" y="1"/>
                    <a:pt x="0" y="107"/>
                    <a:pt x="0" y="250"/>
                  </a:cubicBezTo>
                  <a:cubicBezTo>
                    <a:pt x="0" y="388"/>
                    <a:pt x="114" y="494"/>
                    <a:pt x="250" y="494"/>
                  </a:cubicBezTo>
                  <a:cubicBezTo>
                    <a:pt x="387" y="494"/>
                    <a:pt x="501" y="388"/>
                    <a:pt x="501" y="250"/>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15947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94" y="494"/>
                    <a:pt x="503" y="388"/>
                    <a:pt x="503" y="250"/>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16866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1778450"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1870375" y="4136775"/>
              <a:ext cx="12400" cy="12375"/>
            </a:xfrm>
            <a:custGeom>
              <a:avLst/>
              <a:gdLst/>
              <a:ahLst/>
              <a:cxnLst/>
              <a:rect l="l" t="t" r="r" b="b"/>
              <a:pathLst>
                <a:path w="496" h="495" extrusionOk="0">
                  <a:moveTo>
                    <a:pt x="252" y="1"/>
                  </a:moveTo>
                  <a:cubicBezTo>
                    <a:pt x="109" y="1"/>
                    <a:pt x="0" y="107"/>
                    <a:pt x="0" y="250"/>
                  </a:cubicBezTo>
                  <a:cubicBezTo>
                    <a:pt x="0" y="388"/>
                    <a:pt x="109" y="494"/>
                    <a:pt x="252" y="494"/>
                  </a:cubicBezTo>
                  <a:cubicBezTo>
                    <a:pt x="387" y="494"/>
                    <a:pt x="496" y="388"/>
                    <a:pt x="496" y="250"/>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1962150"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88" y="494"/>
                    <a:pt x="502" y="388"/>
                    <a:pt x="502" y="250"/>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2054075" y="4136775"/>
              <a:ext cx="12425" cy="12375"/>
            </a:xfrm>
            <a:custGeom>
              <a:avLst/>
              <a:gdLst/>
              <a:ahLst/>
              <a:cxnLst/>
              <a:rect l="l" t="t" r="r" b="b"/>
              <a:pathLst>
                <a:path w="497" h="495" extrusionOk="0">
                  <a:moveTo>
                    <a:pt x="252" y="1"/>
                  </a:moveTo>
                  <a:cubicBezTo>
                    <a:pt x="109" y="1"/>
                    <a:pt x="1" y="107"/>
                    <a:pt x="1" y="250"/>
                  </a:cubicBezTo>
                  <a:cubicBezTo>
                    <a:pt x="1" y="388"/>
                    <a:pt x="109" y="494"/>
                    <a:pt x="252" y="494"/>
                  </a:cubicBezTo>
                  <a:cubicBezTo>
                    <a:pt x="388" y="494"/>
                    <a:pt x="496" y="388"/>
                    <a:pt x="496" y="250"/>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21458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2237800" y="4136775"/>
              <a:ext cx="12350" cy="12375"/>
            </a:xfrm>
            <a:custGeom>
              <a:avLst/>
              <a:gdLst/>
              <a:ahLst/>
              <a:cxnLst/>
              <a:rect l="l" t="t" r="r" b="b"/>
              <a:pathLst>
                <a:path w="494" h="495" extrusionOk="0">
                  <a:moveTo>
                    <a:pt x="244" y="1"/>
                  </a:moveTo>
                  <a:cubicBezTo>
                    <a:pt x="107" y="1"/>
                    <a:pt x="0" y="107"/>
                    <a:pt x="0" y="250"/>
                  </a:cubicBezTo>
                  <a:cubicBezTo>
                    <a:pt x="0" y="388"/>
                    <a:pt x="107" y="494"/>
                    <a:pt x="244" y="494"/>
                  </a:cubicBezTo>
                  <a:cubicBezTo>
                    <a:pt x="387" y="494"/>
                    <a:pt x="494" y="388"/>
                    <a:pt x="494" y="250"/>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23295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2" y="388"/>
                    <a:pt x="502" y="250"/>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2421325"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95" y="494"/>
                    <a:pt x="501" y="388"/>
                    <a:pt x="501" y="250"/>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2513250" y="4136775"/>
              <a:ext cx="12575" cy="12375"/>
            </a:xfrm>
            <a:custGeom>
              <a:avLst/>
              <a:gdLst/>
              <a:ahLst/>
              <a:cxnLst/>
              <a:rect l="l" t="t" r="r" b="b"/>
              <a:pathLst>
                <a:path w="503" h="495" extrusionOk="0">
                  <a:moveTo>
                    <a:pt x="252" y="1"/>
                  </a:moveTo>
                  <a:cubicBezTo>
                    <a:pt x="109" y="1"/>
                    <a:pt x="0" y="107"/>
                    <a:pt x="0" y="250"/>
                  </a:cubicBezTo>
                  <a:cubicBezTo>
                    <a:pt x="0" y="388"/>
                    <a:pt x="109"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2605000"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2696950" y="4136775"/>
              <a:ext cx="12375" cy="12375"/>
            </a:xfrm>
            <a:custGeom>
              <a:avLst/>
              <a:gdLst/>
              <a:ahLst/>
              <a:cxnLst/>
              <a:rect l="l" t="t" r="r" b="b"/>
              <a:pathLst>
                <a:path w="495" h="495" extrusionOk="0">
                  <a:moveTo>
                    <a:pt x="252" y="1"/>
                  </a:moveTo>
                  <a:cubicBezTo>
                    <a:pt x="108" y="1"/>
                    <a:pt x="1" y="107"/>
                    <a:pt x="1" y="250"/>
                  </a:cubicBezTo>
                  <a:cubicBezTo>
                    <a:pt x="1" y="388"/>
                    <a:pt x="108" y="494"/>
                    <a:pt x="252" y="494"/>
                  </a:cubicBezTo>
                  <a:cubicBezTo>
                    <a:pt x="388" y="494"/>
                    <a:pt x="495" y="388"/>
                    <a:pt x="495" y="250"/>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27887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2880675" y="4136775"/>
              <a:ext cx="12375" cy="12375"/>
            </a:xfrm>
            <a:custGeom>
              <a:avLst/>
              <a:gdLst/>
              <a:ahLst/>
              <a:cxnLst/>
              <a:rect l="l" t="t" r="r" b="b"/>
              <a:pathLst>
                <a:path w="495" h="495" extrusionOk="0">
                  <a:moveTo>
                    <a:pt x="243" y="1"/>
                  </a:moveTo>
                  <a:cubicBezTo>
                    <a:pt x="107" y="1"/>
                    <a:pt x="0" y="107"/>
                    <a:pt x="0" y="250"/>
                  </a:cubicBezTo>
                  <a:cubicBezTo>
                    <a:pt x="0" y="388"/>
                    <a:pt x="107" y="494"/>
                    <a:pt x="243" y="494"/>
                  </a:cubicBezTo>
                  <a:cubicBezTo>
                    <a:pt x="387" y="494"/>
                    <a:pt x="494" y="388"/>
                    <a:pt x="494" y="250"/>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2972425"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3" y="388"/>
                    <a:pt x="503" y="250"/>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3064375" y="4136775"/>
              <a:ext cx="12375" cy="12375"/>
            </a:xfrm>
            <a:custGeom>
              <a:avLst/>
              <a:gdLst/>
              <a:ahLst/>
              <a:cxnLst/>
              <a:rect l="l" t="t" r="r" b="b"/>
              <a:pathLst>
                <a:path w="495" h="495" extrusionOk="0">
                  <a:moveTo>
                    <a:pt x="243" y="1"/>
                  </a:moveTo>
                  <a:cubicBezTo>
                    <a:pt x="107" y="1"/>
                    <a:pt x="1" y="107"/>
                    <a:pt x="1" y="250"/>
                  </a:cubicBezTo>
                  <a:cubicBezTo>
                    <a:pt x="1" y="388"/>
                    <a:pt x="107" y="494"/>
                    <a:pt x="243" y="494"/>
                  </a:cubicBezTo>
                  <a:cubicBezTo>
                    <a:pt x="388" y="494"/>
                    <a:pt x="495" y="388"/>
                    <a:pt x="495" y="250"/>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31561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3247875" y="4136775"/>
              <a:ext cx="12575" cy="12375"/>
            </a:xfrm>
            <a:custGeom>
              <a:avLst/>
              <a:gdLst/>
              <a:ahLst/>
              <a:cxnLst/>
              <a:rect l="l" t="t" r="r" b="b"/>
              <a:pathLst>
                <a:path w="503"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3339850" y="4136775"/>
              <a:ext cx="12525" cy="12375"/>
            </a:xfrm>
            <a:custGeom>
              <a:avLst/>
              <a:gdLst/>
              <a:ahLst/>
              <a:cxnLst/>
              <a:rect l="l" t="t" r="r" b="b"/>
              <a:pathLst>
                <a:path w="501" h="495" extrusionOk="0">
                  <a:moveTo>
                    <a:pt x="251" y="1"/>
                  </a:moveTo>
                  <a:cubicBezTo>
                    <a:pt x="107" y="1"/>
                    <a:pt x="0" y="107"/>
                    <a:pt x="0" y="250"/>
                  </a:cubicBezTo>
                  <a:cubicBezTo>
                    <a:pt x="0" y="388"/>
                    <a:pt x="107"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343157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3523550"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6764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768325" y="4228525"/>
              <a:ext cx="12400" cy="12575"/>
            </a:xfrm>
            <a:custGeom>
              <a:avLst/>
              <a:gdLst/>
              <a:ahLst/>
              <a:cxnLst/>
              <a:rect l="l" t="t" r="r" b="b"/>
              <a:pathLst>
                <a:path w="496" h="503" extrusionOk="0">
                  <a:moveTo>
                    <a:pt x="245" y="0"/>
                  </a:moveTo>
                  <a:cubicBezTo>
                    <a:pt x="109" y="0"/>
                    <a:pt x="0" y="116"/>
                    <a:pt x="0" y="252"/>
                  </a:cubicBezTo>
                  <a:cubicBezTo>
                    <a:pt x="0"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860125" y="4228525"/>
              <a:ext cx="12525" cy="12575"/>
            </a:xfrm>
            <a:custGeom>
              <a:avLst/>
              <a:gdLst/>
              <a:ahLst/>
              <a:cxnLst/>
              <a:rect l="l" t="t" r="r" b="b"/>
              <a:pathLst>
                <a:path w="501" h="503" extrusionOk="0">
                  <a:moveTo>
                    <a:pt x="251" y="0"/>
                  </a:moveTo>
                  <a:cubicBezTo>
                    <a:pt x="114" y="0"/>
                    <a:pt x="0" y="116"/>
                    <a:pt x="0" y="252"/>
                  </a:cubicBezTo>
                  <a:cubicBezTo>
                    <a:pt x="0" y="388"/>
                    <a:pt x="114"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9518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1043825"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1135575"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1227500" y="4228525"/>
              <a:ext cx="12400" cy="12575"/>
            </a:xfrm>
            <a:custGeom>
              <a:avLst/>
              <a:gdLst/>
              <a:ahLst/>
              <a:cxnLst/>
              <a:rect l="l" t="t" r="r" b="b"/>
              <a:pathLst>
                <a:path w="496" h="503" extrusionOk="0">
                  <a:moveTo>
                    <a:pt x="251" y="0"/>
                  </a:moveTo>
                  <a:cubicBezTo>
                    <a:pt x="109" y="0"/>
                    <a:pt x="0" y="116"/>
                    <a:pt x="0" y="252"/>
                  </a:cubicBezTo>
                  <a:cubicBezTo>
                    <a:pt x="0" y="388"/>
                    <a:pt x="109" y="503"/>
                    <a:pt x="251" y="503"/>
                  </a:cubicBezTo>
                  <a:cubicBezTo>
                    <a:pt x="387" y="503"/>
                    <a:pt x="496" y="388"/>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1319275"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1411200" y="4228525"/>
              <a:ext cx="12425" cy="12575"/>
            </a:xfrm>
            <a:custGeom>
              <a:avLst/>
              <a:gdLst/>
              <a:ahLst/>
              <a:cxnLst/>
              <a:rect l="l" t="t" r="r" b="b"/>
              <a:pathLst>
                <a:path w="497" h="503" extrusionOk="0">
                  <a:moveTo>
                    <a:pt x="245" y="0"/>
                  </a:moveTo>
                  <a:cubicBezTo>
                    <a:pt x="109" y="0"/>
                    <a:pt x="1" y="116"/>
                    <a:pt x="1" y="252"/>
                  </a:cubicBezTo>
                  <a:cubicBezTo>
                    <a:pt x="1"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1503000" y="4228525"/>
              <a:ext cx="12525" cy="12575"/>
            </a:xfrm>
            <a:custGeom>
              <a:avLst/>
              <a:gdLst/>
              <a:ahLst/>
              <a:cxnLst/>
              <a:rect l="l" t="t" r="r" b="b"/>
              <a:pathLst>
                <a:path w="501" h="503" extrusionOk="0">
                  <a:moveTo>
                    <a:pt x="250" y="0"/>
                  </a:moveTo>
                  <a:cubicBezTo>
                    <a:pt x="114" y="0"/>
                    <a:pt x="0" y="116"/>
                    <a:pt x="0" y="252"/>
                  </a:cubicBezTo>
                  <a:cubicBezTo>
                    <a:pt x="0" y="388"/>
                    <a:pt x="114" y="503"/>
                    <a:pt x="250" y="503"/>
                  </a:cubicBezTo>
                  <a:cubicBezTo>
                    <a:pt x="387" y="503"/>
                    <a:pt x="501" y="388"/>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15947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94" y="503"/>
                    <a:pt x="503" y="388"/>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16866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1778450"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1870375" y="4228525"/>
              <a:ext cx="12400" cy="12575"/>
            </a:xfrm>
            <a:custGeom>
              <a:avLst/>
              <a:gdLst/>
              <a:ahLst/>
              <a:cxnLst/>
              <a:rect l="l" t="t" r="r" b="b"/>
              <a:pathLst>
                <a:path w="496" h="503" extrusionOk="0">
                  <a:moveTo>
                    <a:pt x="252" y="0"/>
                  </a:moveTo>
                  <a:cubicBezTo>
                    <a:pt x="109" y="0"/>
                    <a:pt x="0" y="116"/>
                    <a:pt x="0" y="252"/>
                  </a:cubicBezTo>
                  <a:cubicBezTo>
                    <a:pt x="0" y="388"/>
                    <a:pt x="109" y="503"/>
                    <a:pt x="252" y="503"/>
                  </a:cubicBezTo>
                  <a:cubicBezTo>
                    <a:pt x="387" y="503"/>
                    <a:pt x="496" y="388"/>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1962150"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88" y="503"/>
                    <a:pt x="502" y="388"/>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2054075" y="4228525"/>
              <a:ext cx="12425" cy="12575"/>
            </a:xfrm>
            <a:custGeom>
              <a:avLst/>
              <a:gdLst/>
              <a:ahLst/>
              <a:cxnLst/>
              <a:rect l="l" t="t" r="r" b="b"/>
              <a:pathLst>
                <a:path w="497" h="503" extrusionOk="0">
                  <a:moveTo>
                    <a:pt x="252" y="0"/>
                  </a:moveTo>
                  <a:cubicBezTo>
                    <a:pt x="109" y="0"/>
                    <a:pt x="1" y="116"/>
                    <a:pt x="1" y="252"/>
                  </a:cubicBezTo>
                  <a:cubicBezTo>
                    <a:pt x="1" y="388"/>
                    <a:pt x="109" y="503"/>
                    <a:pt x="252" y="503"/>
                  </a:cubicBezTo>
                  <a:cubicBezTo>
                    <a:pt x="388" y="503"/>
                    <a:pt x="496" y="388"/>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21458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2237800" y="4228525"/>
              <a:ext cx="12350" cy="12575"/>
            </a:xfrm>
            <a:custGeom>
              <a:avLst/>
              <a:gdLst/>
              <a:ahLst/>
              <a:cxnLst/>
              <a:rect l="l" t="t" r="r" b="b"/>
              <a:pathLst>
                <a:path w="494" h="503" extrusionOk="0">
                  <a:moveTo>
                    <a:pt x="244" y="0"/>
                  </a:moveTo>
                  <a:cubicBezTo>
                    <a:pt x="107" y="0"/>
                    <a:pt x="0" y="116"/>
                    <a:pt x="0" y="252"/>
                  </a:cubicBezTo>
                  <a:cubicBezTo>
                    <a:pt x="0" y="388"/>
                    <a:pt x="107" y="503"/>
                    <a:pt x="244" y="503"/>
                  </a:cubicBezTo>
                  <a:cubicBezTo>
                    <a:pt x="387" y="503"/>
                    <a:pt x="494" y="388"/>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23295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2" y="388"/>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2421325"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95" y="503"/>
                    <a:pt x="501" y="388"/>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2513250" y="4228525"/>
              <a:ext cx="12575" cy="12575"/>
            </a:xfrm>
            <a:custGeom>
              <a:avLst/>
              <a:gdLst/>
              <a:ahLst/>
              <a:cxnLst/>
              <a:rect l="l" t="t" r="r" b="b"/>
              <a:pathLst>
                <a:path w="503" h="503" extrusionOk="0">
                  <a:moveTo>
                    <a:pt x="252" y="0"/>
                  </a:moveTo>
                  <a:cubicBezTo>
                    <a:pt x="109" y="0"/>
                    <a:pt x="0" y="116"/>
                    <a:pt x="0" y="252"/>
                  </a:cubicBezTo>
                  <a:cubicBezTo>
                    <a:pt x="0" y="388"/>
                    <a:pt x="109"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2605000"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2696950" y="4228525"/>
              <a:ext cx="12375" cy="12575"/>
            </a:xfrm>
            <a:custGeom>
              <a:avLst/>
              <a:gdLst/>
              <a:ahLst/>
              <a:cxnLst/>
              <a:rect l="l" t="t" r="r" b="b"/>
              <a:pathLst>
                <a:path w="495" h="503" extrusionOk="0">
                  <a:moveTo>
                    <a:pt x="252" y="0"/>
                  </a:moveTo>
                  <a:cubicBezTo>
                    <a:pt x="108" y="0"/>
                    <a:pt x="1" y="116"/>
                    <a:pt x="1" y="252"/>
                  </a:cubicBezTo>
                  <a:cubicBezTo>
                    <a:pt x="1" y="388"/>
                    <a:pt x="108" y="503"/>
                    <a:pt x="252" y="503"/>
                  </a:cubicBezTo>
                  <a:cubicBezTo>
                    <a:pt x="388" y="503"/>
                    <a:pt x="495" y="388"/>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27887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2880675" y="4228525"/>
              <a:ext cx="12375" cy="12575"/>
            </a:xfrm>
            <a:custGeom>
              <a:avLst/>
              <a:gdLst/>
              <a:ahLst/>
              <a:cxnLst/>
              <a:rect l="l" t="t" r="r" b="b"/>
              <a:pathLst>
                <a:path w="495" h="503" extrusionOk="0">
                  <a:moveTo>
                    <a:pt x="243" y="0"/>
                  </a:moveTo>
                  <a:cubicBezTo>
                    <a:pt x="107" y="0"/>
                    <a:pt x="0" y="116"/>
                    <a:pt x="0" y="252"/>
                  </a:cubicBezTo>
                  <a:cubicBezTo>
                    <a:pt x="0" y="388"/>
                    <a:pt x="107" y="503"/>
                    <a:pt x="243" y="503"/>
                  </a:cubicBezTo>
                  <a:cubicBezTo>
                    <a:pt x="387" y="503"/>
                    <a:pt x="494" y="388"/>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2972425"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3" y="388"/>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3064375" y="4228525"/>
              <a:ext cx="12375" cy="12575"/>
            </a:xfrm>
            <a:custGeom>
              <a:avLst/>
              <a:gdLst/>
              <a:ahLst/>
              <a:cxnLst/>
              <a:rect l="l" t="t" r="r" b="b"/>
              <a:pathLst>
                <a:path w="495" h="503" extrusionOk="0">
                  <a:moveTo>
                    <a:pt x="243" y="0"/>
                  </a:moveTo>
                  <a:cubicBezTo>
                    <a:pt x="107" y="0"/>
                    <a:pt x="1" y="116"/>
                    <a:pt x="1" y="252"/>
                  </a:cubicBezTo>
                  <a:cubicBezTo>
                    <a:pt x="1" y="388"/>
                    <a:pt x="107" y="503"/>
                    <a:pt x="243" y="503"/>
                  </a:cubicBezTo>
                  <a:cubicBezTo>
                    <a:pt x="388" y="503"/>
                    <a:pt x="495" y="388"/>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31561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3247875" y="4228525"/>
              <a:ext cx="12575" cy="12575"/>
            </a:xfrm>
            <a:custGeom>
              <a:avLst/>
              <a:gdLst/>
              <a:ahLst/>
              <a:cxnLst/>
              <a:rect l="l" t="t" r="r" b="b"/>
              <a:pathLst>
                <a:path w="503"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3339850" y="4228525"/>
              <a:ext cx="12525" cy="12575"/>
            </a:xfrm>
            <a:custGeom>
              <a:avLst/>
              <a:gdLst/>
              <a:ahLst/>
              <a:cxnLst/>
              <a:rect l="l" t="t" r="r" b="b"/>
              <a:pathLst>
                <a:path w="501" h="503" extrusionOk="0">
                  <a:moveTo>
                    <a:pt x="251" y="0"/>
                  </a:moveTo>
                  <a:cubicBezTo>
                    <a:pt x="107" y="0"/>
                    <a:pt x="0" y="116"/>
                    <a:pt x="0" y="252"/>
                  </a:cubicBezTo>
                  <a:cubicBezTo>
                    <a:pt x="0" y="388"/>
                    <a:pt x="107"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343157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3523550"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6764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768325" y="4320450"/>
              <a:ext cx="12400" cy="12400"/>
            </a:xfrm>
            <a:custGeom>
              <a:avLst/>
              <a:gdLst/>
              <a:ahLst/>
              <a:cxnLst/>
              <a:rect l="l" t="t" r="r" b="b"/>
              <a:pathLst>
                <a:path w="496" h="496" extrusionOk="0">
                  <a:moveTo>
                    <a:pt x="245" y="0"/>
                  </a:moveTo>
                  <a:cubicBezTo>
                    <a:pt x="109" y="0"/>
                    <a:pt x="0" y="109"/>
                    <a:pt x="0" y="245"/>
                  </a:cubicBezTo>
                  <a:cubicBezTo>
                    <a:pt x="0"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860125" y="4320450"/>
              <a:ext cx="12525" cy="12400"/>
            </a:xfrm>
            <a:custGeom>
              <a:avLst/>
              <a:gdLst/>
              <a:ahLst/>
              <a:cxnLst/>
              <a:rect l="l" t="t" r="r" b="b"/>
              <a:pathLst>
                <a:path w="501" h="496" extrusionOk="0">
                  <a:moveTo>
                    <a:pt x="251" y="0"/>
                  </a:moveTo>
                  <a:cubicBezTo>
                    <a:pt x="114" y="0"/>
                    <a:pt x="0" y="109"/>
                    <a:pt x="0" y="245"/>
                  </a:cubicBezTo>
                  <a:cubicBezTo>
                    <a:pt x="0" y="387"/>
                    <a:pt x="114"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9518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1043825"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1135575"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1227500" y="4320450"/>
              <a:ext cx="12400" cy="12400"/>
            </a:xfrm>
            <a:custGeom>
              <a:avLst/>
              <a:gdLst/>
              <a:ahLst/>
              <a:cxnLst/>
              <a:rect l="l" t="t" r="r" b="b"/>
              <a:pathLst>
                <a:path w="496" h="496" extrusionOk="0">
                  <a:moveTo>
                    <a:pt x="251" y="0"/>
                  </a:moveTo>
                  <a:cubicBezTo>
                    <a:pt x="109" y="0"/>
                    <a:pt x="0" y="109"/>
                    <a:pt x="0" y="245"/>
                  </a:cubicBezTo>
                  <a:cubicBezTo>
                    <a:pt x="0" y="387"/>
                    <a:pt x="109" y="496"/>
                    <a:pt x="251" y="496"/>
                  </a:cubicBezTo>
                  <a:cubicBezTo>
                    <a:pt x="387" y="496"/>
                    <a:pt x="496" y="387"/>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1319275"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1411200" y="4320450"/>
              <a:ext cx="12425" cy="12400"/>
            </a:xfrm>
            <a:custGeom>
              <a:avLst/>
              <a:gdLst/>
              <a:ahLst/>
              <a:cxnLst/>
              <a:rect l="l" t="t" r="r" b="b"/>
              <a:pathLst>
                <a:path w="497" h="496" extrusionOk="0">
                  <a:moveTo>
                    <a:pt x="245" y="0"/>
                  </a:moveTo>
                  <a:cubicBezTo>
                    <a:pt x="109" y="0"/>
                    <a:pt x="1" y="109"/>
                    <a:pt x="1" y="245"/>
                  </a:cubicBezTo>
                  <a:cubicBezTo>
                    <a:pt x="1"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1503000" y="4320450"/>
              <a:ext cx="12525" cy="12400"/>
            </a:xfrm>
            <a:custGeom>
              <a:avLst/>
              <a:gdLst/>
              <a:ahLst/>
              <a:cxnLst/>
              <a:rect l="l" t="t" r="r" b="b"/>
              <a:pathLst>
                <a:path w="501" h="496" extrusionOk="0">
                  <a:moveTo>
                    <a:pt x="250" y="0"/>
                  </a:moveTo>
                  <a:cubicBezTo>
                    <a:pt x="114" y="0"/>
                    <a:pt x="0" y="109"/>
                    <a:pt x="0" y="245"/>
                  </a:cubicBezTo>
                  <a:cubicBezTo>
                    <a:pt x="0" y="387"/>
                    <a:pt x="114" y="496"/>
                    <a:pt x="250" y="496"/>
                  </a:cubicBezTo>
                  <a:cubicBezTo>
                    <a:pt x="387" y="496"/>
                    <a:pt x="501" y="387"/>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15947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94" y="496"/>
                    <a:pt x="503" y="387"/>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16866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1778450"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1870375" y="4320450"/>
              <a:ext cx="12400" cy="12400"/>
            </a:xfrm>
            <a:custGeom>
              <a:avLst/>
              <a:gdLst/>
              <a:ahLst/>
              <a:cxnLst/>
              <a:rect l="l" t="t" r="r" b="b"/>
              <a:pathLst>
                <a:path w="496" h="496" extrusionOk="0">
                  <a:moveTo>
                    <a:pt x="252" y="0"/>
                  </a:moveTo>
                  <a:cubicBezTo>
                    <a:pt x="109" y="0"/>
                    <a:pt x="0" y="109"/>
                    <a:pt x="0" y="245"/>
                  </a:cubicBezTo>
                  <a:cubicBezTo>
                    <a:pt x="0" y="387"/>
                    <a:pt x="109" y="496"/>
                    <a:pt x="252" y="496"/>
                  </a:cubicBezTo>
                  <a:cubicBezTo>
                    <a:pt x="387" y="496"/>
                    <a:pt x="496" y="387"/>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1962150"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88" y="496"/>
                    <a:pt x="502" y="387"/>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2054075" y="4320450"/>
              <a:ext cx="12425" cy="12400"/>
            </a:xfrm>
            <a:custGeom>
              <a:avLst/>
              <a:gdLst/>
              <a:ahLst/>
              <a:cxnLst/>
              <a:rect l="l" t="t" r="r" b="b"/>
              <a:pathLst>
                <a:path w="497" h="496" extrusionOk="0">
                  <a:moveTo>
                    <a:pt x="252" y="0"/>
                  </a:moveTo>
                  <a:cubicBezTo>
                    <a:pt x="109" y="0"/>
                    <a:pt x="1" y="109"/>
                    <a:pt x="1" y="245"/>
                  </a:cubicBezTo>
                  <a:cubicBezTo>
                    <a:pt x="1" y="387"/>
                    <a:pt x="109" y="496"/>
                    <a:pt x="252" y="496"/>
                  </a:cubicBezTo>
                  <a:cubicBezTo>
                    <a:pt x="388" y="496"/>
                    <a:pt x="496" y="387"/>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21458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2237800" y="4320450"/>
              <a:ext cx="12350" cy="12400"/>
            </a:xfrm>
            <a:custGeom>
              <a:avLst/>
              <a:gdLst/>
              <a:ahLst/>
              <a:cxnLst/>
              <a:rect l="l" t="t" r="r" b="b"/>
              <a:pathLst>
                <a:path w="494" h="496" extrusionOk="0">
                  <a:moveTo>
                    <a:pt x="244" y="0"/>
                  </a:moveTo>
                  <a:cubicBezTo>
                    <a:pt x="107" y="0"/>
                    <a:pt x="0" y="109"/>
                    <a:pt x="0" y="245"/>
                  </a:cubicBezTo>
                  <a:cubicBezTo>
                    <a:pt x="0" y="387"/>
                    <a:pt x="107" y="496"/>
                    <a:pt x="244" y="496"/>
                  </a:cubicBezTo>
                  <a:cubicBezTo>
                    <a:pt x="387" y="496"/>
                    <a:pt x="494" y="387"/>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23295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2" y="387"/>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2421325"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95" y="496"/>
                    <a:pt x="501" y="387"/>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2513250" y="4320450"/>
              <a:ext cx="12575" cy="12400"/>
            </a:xfrm>
            <a:custGeom>
              <a:avLst/>
              <a:gdLst/>
              <a:ahLst/>
              <a:cxnLst/>
              <a:rect l="l" t="t" r="r" b="b"/>
              <a:pathLst>
                <a:path w="503" h="496" extrusionOk="0">
                  <a:moveTo>
                    <a:pt x="252" y="0"/>
                  </a:moveTo>
                  <a:cubicBezTo>
                    <a:pt x="109" y="0"/>
                    <a:pt x="0" y="109"/>
                    <a:pt x="0" y="245"/>
                  </a:cubicBezTo>
                  <a:cubicBezTo>
                    <a:pt x="0" y="387"/>
                    <a:pt x="109"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2605000"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2696950" y="4320450"/>
              <a:ext cx="12375" cy="12400"/>
            </a:xfrm>
            <a:custGeom>
              <a:avLst/>
              <a:gdLst/>
              <a:ahLst/>
              <a:cxnLst/>
              <a:rect l="l" t="t" r="r" b="b"/>
              <a:pathLst>
                <a:path w="495" h="496" extrusionOk="0">
                  <a:moveTo>
                    <a:pt x="252" y="0"/>
                  </a:moveTo>
                  <a:cubicBezTo>
                    <a:pt x="108" y="0"/>
                    <a:pt x="1" y="109"/>
                    <a:pt x="1" y="245"/>
                  </a:cubicBezTo>
                  <a:cubicBezTo>
                    <a:pt x="1" y="387"/>
                    <a:pt x="108" y="496"/>
                    <a:pt x="252" y="496"/>
                  </a:cubicBezTo>
                  <a:cubicBezTo>
                    <a:pt x="388" y="496"/>
                    <a:pt x="495" y="387"/>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27887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2880675" y="4320450"/>
              <a:ext cx="12375" cy="12400"/>
            </a:xfrm>
            <a:custGeom>
              <a:avLst/>
              <a:gdLst/>
              <a:ahLst/>
              <a:cxnLst/>
              <a:rect l="l" t="t" r="r" b="b"/>
              <a:pathLst>
                <a:path w="495" h="496" extrusionOk="0">
                  <a:moveTo>
                    <a:pt x="243" y="0"/>
                  </a:moveTo>
                  <a:cubicBezTo>
                    <a:pt x="107" y="0"/>
                    <a:pt x="0" y="109"/>
                    <a:pt x="0" y="245"/>
                  </a:cubicBezTo>
                  <a:cubicBezTo>
                    <a:pt x="0" y="387"/>
                    <a:pt x="107" y="496"/>
                    <a:pt x="243" y="496"/>
                  </a:cubicBezTo>
                  <a:cubicBezTo>
                    <a:pt x="387" y="496"/>
                    <a:pt x="494" y="387"/>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2972425"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3" y="387"/>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3064375" y="4320450"/>
              <a:ext cx="12375" cy="12400"/>
            </a:xfrm>
            <a:custGeom>
              <a:avLst/>
              <a:gdLst/>
              <a:ahLst/>
              <a:cxnLst/>
              <a:rect l="l" t="t" r="r" b="b"/>
              <a:pathLst>
                <a:path w="495" h="496" extrusionOk="0">
                  <a:moveTo>
                    <a:pt x="243" y="0"/>
                  </a:moveTo>
                  <a:cubicBezTo>
                    <a:pt x="107" y="0"/>
                    <a:pt x="1" y="109"/>
                    <a:pt x="1" y="245"/>
                  </a:cubicBezTo>
                  <a:cubicBezTo>
                    <a:pt x="1" y="387"/>
                    <a:pt x="107" y="496"/>
                    <a:pt x="243" y="496"/>
                  </a:cubicBezTo>
                  <a:cubicBezTo>
                    <a:pt x="388" y="496"/>
                    <a:pt x="495" y="387"/>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31561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3247875" y="4320450"/>
              <a:ext cx="12575" cy="12400"/>
            </a:xfrm>
            <a:custGeom>
              <a:avLst/>
              <a:gdLst/>
              <a:ahLst/>
              <a:cxnLst/>
              <a:rect l="l" t="t" r="r" b="b"/>
              <a:pathLst>
                <a:path w="503"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3339850" y="4320450"/>
              <a:ext cx="12525" cy="12400"/>
            </a:xfrm>
            <a:custGeom>
              <a:avLst/>
              <a:gdLst/>
              <a:ahLst/>
              <a:cxnLst/>
              <a:rect l="l" t="t" r="r" b="b"/>
              <a:pathLst>
                <a:path w="501" h="496" extrusionOk="0">
                  <a:moveTo>
                    <a:pt x="251" y="0"/>
                  </a:moveTo>
                  <a:cubicBezTo>
                    <a:pt x="107" y="0"/>
                    <a:pt x="0" y="109"/>
                    <a:pt x="0" y="245"/>
                  </a:cubicBezTo>
                  <a:cubicBezTo>
                    <a:pt x="0" y="387"/>
                    <a:pt x="107"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343157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3523550"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6764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768325" y="4412225"/>
              <a:ext cx="12400" cy="12550"/>
            </a:xfrm>
            <a:custGeom>
              <a:avLst/>
              <a:gdLst/>
              <a:ahLst/>
              <a:cxnLst/>
              <a:rect l="l" t="t" r="r" b="b"/>
              <a:pathLst>
                <a:path w="496" h="502" extrusionOk="0">
                  <a:moveTo>
                    <a:pt x="245" y="1"/>
                  </a:moveTo>
                  <a:cubicBezTo>
                    <a:pt x="109" y="1"/>
                    <a:pt x="0" y="114"/>
                    <a:pt x="0" y="252"/>
                  </a:cubicBezTo>
                  <a:cubicBezTo>
                    <a:pt x="0"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860125" y="4412225"/>
              <a:ext cx="12525" cy="12550"/>
            </a:xfrm>
            <a:custGeom>
              <a:avLst/>
              <a:gdLst/>
              <a:ahLst/>
              <a:cxnLst/>
              <a:rect l="l" t="t" r="r" b="b"/>
              <a:pathLst>
                <a:path w="501" h="502" extrusionOk="0">
                  <a:moveTo>
                    <a:pt x="251" y="1"/>
                  </a:moveTo>
                  <a:cubicBezTo>
                    <a:pt x="114" y="1"/>
                    <a:pt x="0" y="114"/>
                    <a:pt x="0" y="252"/>
                  </a:cubicBezTo>
                  <a:cubicBezTo>
                    <a:pt x="0" y="388"/>
                    <a:pt x="114"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9518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1043825"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1135575"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1227500" y="4412225"/>
              <a:ext cx="12400" cy="12550"/>
            </a:xfrm>
            <a:custGeom>
              <a:avLst/>
              <a:gdLst/>
              <a:ahLst/>
              <a:cxnLst/>
              <a:rect l="l" t="t" r="r" b="b"/>
              <a:pathLst>
                <a:path w="496" h="502" extrusionOk="0">
                  <a:moveTo>
                    <a:pt x="251" y="1"/>
                  </a:moveTo>
                  <a:cubicBezTo>
                    <a:pt x="109" y="1"/>
                    <a:pt x="0" y="114"/>
                    <a:pt x="0" y="252"/>
                  </a:cubicBezTo>
                  <a:cubicBezTo>
                    <a:pt x="0" y="388"/>
                    <a:pt x="109" y="502"/>
                    <a:pt x="251" y="502"/>
                  </a:cubicBezTo>
                  <a:cubicBezTo>
                    <a:pt x="387" y="502"/>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1319275"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1411200" y="4412225"/>
              <a:ext cx="12425" cy="12550"/>
            </a:xfrm>
            <a:custGeom>
              <a:avLst/>
              <a:gdLst/>
              <a:ahLst/>
              <a:cxnLst/>
              <a:rect l="l" t="t" r="r" b="b"/>
              <a:pathLst>
                <a:path w="497" h="502" extrusionOk="0">
                  <a:moveTo>
                    <a:pt x="245" y="1"/>
                  </a:moveTo>
                  <a:cubicBezTo>
                    <a:pt x="109" y="1"/>
                    <a:pt x="1" y="114"/>
                    <a:pt x="1" y="252"/>
                  </a:cubicBezTo>
                  <a:cubicBezTo>
                    <a:pt x="1"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1503000" y="4412225"/>
              <a:ext cx="12525" cy="12550"/>
            </a:xfrm>
            <a:custGeom>
              <a:avLst/>
              <a:gdLst/>
              <a:ahLst/>
              <a:cxnLst/>
              <a:rect l="l" t="t" r="r" b="b"/>
              <a:pathLst>
                <a:path w="501" h="502" extrusionOk="0">
                  <a:moveTo>
                    <a:pt x="250" y="1"/>
                  </a:moveTo>
                  <a:cubicBezTo>
                    <a:pt x="114" y="1"/>
                    <a:pt x="0" y="114"/>
                    <a:pt x="0" y="252"/>
                  </a:cubicBezTo>
                  <a:cubicBezTo>
                    <a:pt x="0" y="388"/>
                    <a:pt x="114" y="502"/>
                    <a:pt x="250" y="502"/>
                  </a:cubicBezTo>
                  <a:cubicBezTo>
                    <a:pt x="387" y="502"/>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15947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94" y="502"/>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16866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1778450"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1870375" y="4412225"/>
              <a:ext cx="12400" cy="12550"/>
            </a:xfrm>
            <a:custGeom>
              <a:avLst/>
              <a:gdLst/>
              <a:ahLst/>
              <a:cxnLst/>
              <a:rect l="l" t="t" r="r" b="b"/>
              <a:pathLst>
                <a:path w="496" h="502" extrusionOk="0">
                  <a:moveTo>
                    <a:pt x="252" y="1"/>
                  </a:moveTo>
                  <a:cubicBezTo>
                    <a:pt x="109" y="1"/>
                    <a:pt x="0" y="114"/>
                    <a:pt x="0" y="252"/>
                  </a:cubicBezTo>
                  <a:cubicBezTo>
                    <a:pt x="0" y="388"/>
                    <a:pt x="109" y="502"/>
                    <a:pt x="252" y="502"/>
                  </a:cubicBezTo>
                  <a:cubicBezTo>
                    <a:pt x="387" y="502"/>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1962150"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88" y="502"/>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2054075" y="4412225"/>
              <a:ext cx="12425" cy="12550"/>
            </a:xfrm>
            <a:custGeom>
              <a:avLst/>
              <a:gdLst/>
              <a:ahLst/>
              <a:cxnLst/>
              <a:rect l="l" t="t" r="r" b="b"/>
              <a:pathLst>
                <a:path w="497" h="502" extrusionOk="0">
                  <a:moveTo>
                    <a:pt x="252" y="1"/>
                  </a:moveTo>
                  <a:cubicBezTo>
                    <a:pt x="109" y="1"/>
                    <a:pt x="1" y="114"/>
                    <a:pt x="1" y="252"/>
                  </a:cubicBezTo>
                  <a:cubicBezTo>
                    <a:pt x="1" y="388"/>
                    <a:pt x="109" y="502"/>
                    <a:pt x="252" y="502"/>
                  </a:cubicBezTo>
                  <a:cubicBezTo>
                    <a:pt x="388" y="502"/>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21458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2237800" y="4412225"/>
              <a:ext cx="12350" cy="12550"/>
            </a:xfrm>
            <a:custGeom>
              <a:avLst/>
              <a:gdLst/>
              <a:ahLst/>
              <a:cxnLst/>
              <a:rect l="l" t="t" r="r" b="b"/>
              <a:pathLst>
                <a:path w="494" h="502" extrusionOk="0">
                  <a:moveTo>
                    <a:pt x="244" y="1"/>
                  </a:moveTo>
                  <a:cubicBezTo>
                    <a:pt x="107" y="1"/>
                    <a:pt x="0" y="114"/>
                    <a:pt x="0" y="252"/>
                  </a:cubicBezTo>
                  <a:cubicBezTo>
                    <a:pt x="0" y="388"/>
                    <a:pt x="107" y="502"/>
                    <a:pt x="244" y="502"/>
                  </a:cubicBezTo>
                  <a:cubicBezTo>
                    <a:pt x="387" y="502"/>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23295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2421325"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95" y="502"/>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2513250" y="4412225"/>
              <a:ext cx="12575" cy="12550"/>
            </a:xfrm>
            <a:custGeom>
              <a:avLst/>
              <a:gdLst/>
              <a:ahLst/>
              <a:cxnLst/>
              <a:rect l="l" t="t" r="r" b="b"/>
              <a:pathLst>
                <a:path w="503" h="502" extrusionOk="0">
                  <a:moveTo>
                    <a:pt x="252" y="1"/>
                  </a:moveTo>
                  <a:cubicBezTo>
                    <a:pt x="109" y="1"/>
                    <a:pt x="0" y="114"/>
                    <a:pt x="0" y="252"/>
                  </a:cubicBezTo>
                  <a:cubicBezTo>
                    <a:pt x="0" y="388"/>
                    <a:pt x="109"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2605000"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2696950" y="4412225"/>
              <a:ext cx="12375" cy="12550"/>
            </a:xfrm>
            <a:custGeom>
              <a:avLst/>
              <a:gdLst/>
              <a:ahLst/>
              <a:cxnLst/>
              <a:rect l="l" t="t" r="r" b="b"/>
              <a:pathLst>
                <a:path w="495" h="502" extrusionOk="0">
                  <a:moveTo>
                    <a:pt x="252" y="1"/>
                  </a:moveTo>
                  <a:cubicBezTo>
                    <a:pt x="108" y="1"/>
                    <a:pt x="1" y="114"/>
                    <a:pt x="1" y="252"/>
                  </a:cubicBezTo>
                  <a:cubicBezTo>
                    <a:pt x="1" y="388"/>
                    <a:pt x="108" y="502"/>
                    <a:pt x="252" y="502"/>
                  </a:cubicBezTo>
                  <a:cubicBezTo>
                    <a:pt x="388" y="502"/>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27887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2880675" y="4412225"/>
              <a:ext cx="12375" cy="12550"/>
            </a:xfrm>
            <a:custGeom>
              <a:avLst/>
              <a:gdLst/>
              <a:ahLst/>
              <a:cxnLst/>
              <a:rect l="l" t="t" r="r" b="b"/>
              <a:pathLst>
                <a:path w="495" h="502" extrusionOk="0">
                  <a:moveTo>
                    <a:pt x="243" y="1"/>
                  </a:moveTo>
                  <a:cubicBezTo>
                    <a:pt x="107" y="1"/>
                    <a:pt x="0" y="114"/>
                    <a:pt x="0" y="252"/>
                  </a:cubicBezTo>
                  <a:cubicBezTo>
                    <a:pt x="0" y="388"/>
                    <a:pt x="107" y="502"/>
                    <a:pt x="243" y="502"/>
                  </a:cubicBezTo>
                  <a:cubicBezTo>
                    <a:pt x="387" y="502"/>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2972425"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3064375" y="4412225"/>
              <a:ext cx="12375" cy="12550"/>
            </a:xfrm>
            <a:custGeom>
              <a:avLst/>
              <a:gdLst/>
              <a:ahLst/>
              <a:cxnLst/>
              <a:rect l="l" t="t" r="r" b="b"/>
              <a:pathLst>
                <a:path w="495" h="502" extrusionOk="0">
                  <a:moveTo>
                    <a:pt x="243" y="1"/>
                  </a:moveTo>
                  <a:cubicBezTo>
                    <a:pt x="107" y="1"/>
                    <a:pt x="1" y="114"/>
                    <a:pt x="1" y="252"/>
                  </a:cubicBezTo>
                  <a:cubicBezTo>
                    <a:pt x="1" y="388"/>
                    <a:pt x="107" y="502"/>
                    <a:pt x="243" y="502"/>
                  </a:cubicBezTo>
                  <a:cubicBezTo>
                    <a:pt x="388" y="502"/>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31561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3247875" y="4412225"/>
              <a:ext cx="12575" cy="12550"/>
            </a:xfrm>
            <a:custGeom>
              <a:avLst/>
              <a:gdLst/>
              <a:ahLst/>
              <a:cxnLst/>
              <a:rect l="l" t="t" r="r" b="b"/>
              <a:pathLst>
                <a:path w="503"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3339850" y="4412225"/>
              <a:ext cx="12525" cy="12550"/>
            </a:xfrm>
            <a:custGeom>
              <a:avLst/>
              <a:gdLst/>
              <a:ahLst/>
              <a:cxnLst/>
              <a:rect l="l" t="t" r="r" b="b"/>
              <a:pathLst>
                <a:path w="501" h="502" extrusionOk="0">
                  <a:moveTo>
                    <a:pt x="251" y="1"/>
                  </a:moveTo>
                  <a:cubicBezTo>
                    <a:pt x="107" y="1"/>
                    <a:pt x="0" y="114"/>
                    <a:pt x="0" y="252"/>
                  </a:cubicBezTo>
                  <a:cubicBezTo>
                    <a:pt x="0" y="388"/>
                    <a:pt x="107"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343157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3523550"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6764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768325" y="4503975"/>
              <a:ext cx="12400" cy="12600"/>
            </a:xfrm>
            <a:custGeom>
              <a:avLst/>
              <a:gdLst/>
              <a:ahLst/>
              <a:cxnLst/>
              <a:rect l="l" t="t" r="r" b="b"/>
              <a:pathLst>
                <a:path w="496" h="504" extrusionOk="0">
                  <a:moveTo>
                    <a:pt x="245" y="1"/>
                  </a:moveTo>
                  <a:cubicBezTo>
                    <a:pt x="109" y="1"/>
                    <a:pt x="0" y="116"/>
                    <a:pt x="0" y="252"/>
                  </a:cubicBezTo>
                  <a:cubicBezTo>
                    <a:pt x="0"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860125" y="4503975"/>
              <a:ext cx="12525" cy="12600"/>
            </a:xfrm>
            <a:custGeom>
              <a:avLst/>
              <a:gdLst/>
              <a:ahLst/>
              <a:cxnLst/>
              <a:rect l="l" t="t" r="r" b="b"/>
              <a:pathLst>
                <a:path w="501" h="504" extrusionOk="0">
                  <a:moveTo>
                    <a:pt x="251" y="1"/>
                  </a:moveTo>
                  <a:cubicBezTo>
                    <a:pt x="114" y="1"/>
                    <a:pt x="0" y="116"/>
                    <a:pt x="0" y="252"/>
                  </a:cubicBezTo>
                  <a:cubicBezTo>
                    <a:pt x="0" y="395"/>
                    <a:pt x="114"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9518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1043825"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1135575"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1227500" y="4503975"/>
              <a:ext cx="12400" cy="12600"/>
            </a:xfrm>
            <a:custGeom>
              <a:avLst/>
              <a:gdLst/>
              <a:ahLst/>
              <a:cxnLst/>
              <a:rect l="l" t="t" r="r" b="b"/>
              <a:pathLst>
                <a:path w="496" h="504" extrusionOk="0">
                  <a:moveTo>
                    <a:pt x="251" y="1"/>
                  </a:moveTo>
                  <a:cubicBezTo>
                    <a:pt x="109" y="1"/>
                    <a:pt x="0" y="116"/>
                    <a:pt x="0" y="252"/>
                  </a:cubicBezTo>
                  <a:cubicBezTo>
                    <a:pt x="0" y="395"/>
                    <a:pt x="109" y="503"/>
                    <a:pt x="251" y="503"/>
                  </a:cubicBezTo>
                  <a:cubicBezTo>
                    <a:pt x="387" y="503"/>
                    <a:pt x="496" y="395"/>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1319275"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1411200" y="4503975"/>
              <a:ext cx="12425" cy="12600"/>
            </a:xfrm>
            <a:custGeom>
              <a:avLst/>
              <a:gdLst/>
              <a:ahLst/>
              <a:cxnLst/>
              <a:rect l="l" t="t" r="r" b="b"/>
              <a:pathLst>
                <a:path w="497" h="504" extrusionOk="0">
                  <a:moveTo>
                    <a:pt x="245" y="1"/>
                  </a:moveTo>
                  <a:cubicBezTo>
                    <a:pt x="109" y="1"/>
                    <a:pt x="1" y="116"/>
                    <a:pt x="1" y="252"/>
                  </a:cubicBezTo>
                  <a:cubicBezTo>
                    <a:pt x="1"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1503000" y="4503975"/>
              <a:ext cx="12525" cy="12600"/>
            </a:xfrm>
            <a:custGeom>
              <a:avLst/>
              <a:gdLst/>
              <a:ahLst/>
              <a:cxnLst/>
              <a:rect l="l" t="t" r="r" b="b"/>
              <a:pathLst>
                <a:path w="501" h="504" extrusionOk="0">
                  <a:moveTo>
                    <a:pt x="250" y="1"/>
                  </a:moveTo>
                  <a:cubicBezTo>
                    <a:pt x="114" y="1"/>
                    <a:pt x="0" y="116"/>
                    <a:pt x="0" y="252"/>
                  </a:cubicBezTo>
                  <a:cubicBezTo>
                    <a:pt x="0" y="395"/>
                    <a:pt x="114" y="503"/>
                    <a:pt x="250" y="503"/>
                  </a:cubicBezTo>
                  <a:cubicBezTo>
                    <a:pt x="387" y="503"/>
                    <a:pt x="501" y="395"/>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15947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94" y="503"/>
                    <a:pt x="503" y="395"/>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16866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
            <p:cNvSpPr/>
            <p:nvPr/>
          </p:nvSpPr>
          <p:spPr>
            <a:xfrm>
              <a:off x="1778450"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
            <p:cNvSpPr/>
            <p:nvPr/>
          </p:nvSpPr>
          <p:spPr>
            <a:xfrm>
              <a:off x="1870375" y="4503975"/>
              <a:ext cx="12400" cy="12600"/>
            </a:xfrm>
            <a:custGeom>
              <a:avLst/>
              <a:gdLst/>
              <a:ahLst/>
              <a:cxnLst/>
              <a:rect l="l" t="t" r="r" b="b"/>
              <a:pathLst>
                <a:path w="496" h="504" extrusionOk="0">
                  <a:moveTo>
                    <a:pt x="252" y="1"/>
                  </a:moveTo>
                  <a:cubicBezTo>
                    <a:pt x="109" y="1"/>
                    <a:pt x="0" y="116"/>
                    <a:pt x="0" y="252"/>
                  </a:cubicBezTo>
                  <a:cubicBezTo>
                    <a:pt x="0" y="395"/>
                    <a:pt x="109" y="503"/>
                    <a:pt x="252" y="503"/>
                  </a:cubicBezTo>
                  <a:cubicBezTo>
                    <a:pt x="387" y="503"/>
                    <a:pt x="496" y="395"/>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
            <p:cNvSpPr/>
            <p:nvPr/>
          </p:nvSpPr>
          <p:spPr>
            <a:xfrm>
              <a:off x="1962150"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88" y="503"/>
                    <a:pt x="502" y="395"/>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
            <p:cNvSpPr/>
            <p:nvPr/>
          </p:nvSpPr>
          <p:spPr>
            <a:xfrm>
              <a:off x="2054075" y="4503975"/>
              <a:ext cx="12425" cy="12600"/>
            </a:xfrm>
            <a:custGeom>
              <a:avLst/>
              <a:gdLst/>
              <a:ahLst/>
              <a:cxnLst/>
              <a:rect l="l" t="t" r="r" b="b"/>
              <a:pathLst>
                <a:path w="497" h="504" extrusionOk="0">
                  <a:moveTo>
                    <a:pt x="252" y="1"/>
                  </a:moveTo>
                  <a:cubicBezTo>
                    <a:pt x="109" y="1"/>
                    <a:pt x="1" y="116"/>
                    <a:pt x="1" y="252"/>
                  </a:cubicBezTo>
                  <a:cubicBezTo>
                    <a:pt x="1" y="395"/>
                    <a:pt x="109" y="503"/>
                    <a:pt x="252" y="503"/>
                  </a:cubicBezTo>
                  <a:cubicBezTo>
                    <a:pt x="388" y="503"/>
                    <a:pt x="496" y="395"/>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
            <p:cNvSpPr/>
            <p:nvPr/>
          </p:nvSpPr>
          <p:spPr>
            <a:xfrm>
              <a:off x="21458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
            <p:cNvSpPr/>
            <p:nvPr/>
          </p:nvSpPr>
          <p:spPr>
            <a:xfrm>
              <a:off x="2237800" y="4503975"/>
              <a:ext cx="12350" cy="12600"/>
            </a:xfrm>
            <a:custGeom>
              <a:avLst/>
              <a:gdLst/>
              <a:ahLst/>
              <a:cxnLst/>
              <a:rect l="l" t="t" r="r" b="b"/>
              <a:pathLst>
                <a:path w="494" h="504" extrusionOk="0">
                  <a:moveTo>
                    <a:pt x="244" y="1"/>
                  </a:moveTo>
                  <a:cubicBezTo>
                    <a:pt x="107" y="1"/>
                    <a:pt x="0" y="116"/>
                    <a:pt x="0" y="252"/>
                  </a:cubicBezTo>
                  <a:cubicBezTo>
                    <a:pt x="0" y="395"/>
                    <a:pt x="107" y="503"/>
                    <a:pt x="244" y="503"/>
                  </a:cubicBezTo>
                  <a:cubicBezTo>
                    <a:pt x="387" y="503"/>
                    <a:pt x="494" y="395"/>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
            <p:cNvSpPr/>
            <p:nvPr/>
          </p:nvSpPr>
          <p:spPr>
            <a:xfrm>
              <a:off x="23295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2" y="395"/>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
            <p:cNvSpPr/>
            <p:nvPr/>
          </p:nvSpPr>
          <p:spPr>
            <a:xfrm>
              <a:off x="2421325"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95" y="503"/>
                    <a:pt x="501" y="395"/>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
            <p:cNvSpPr/>
            <p:nvPr/>
          </p:nvSpPr>
          <p:spPr>
            <a:xfrm>
              <a:off x="2513250" y="4503975"/>
              <a:ext cx="12575" cy="12600"/>
            </a:xfrm>
            <a:custGeom>
              <a:avLst/>
              <a:gdLst/>
              <a:ahLst/>
              <a:cxnLst/>
              <a:rect l="l" t="t" r="r" b="b"/>
              <a:pathLst>
                <a:path w="503" h="504" extrusionOk="0">
                  <a:moveTo>
                    <a:pt x="252" y="1"/>
                  </a:moveTo>
                  <a:cubicBezTo>
                    <a:pt x="109" y="1"/>
                    <a:pt x="0" y="116"/>
                    <a:pt x="0" y="252"/>
                  </a:cubicBezTo>
                  <a:cubicBezTo>
                    <a:pt x="0" y="395"/>
                    <a:pt x="109"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
            <p:cNvSpPr/>
            <p:nvPr/>
          </p:nvSpPr>
          <p:spPr>
            <a:xfrm>
              <a:off x="2605000"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
            <p:cNvSpPr/>
            <p:nvPr/>
          </p:nvSpPr>
          <p:spPr>
            <a:xfrm>
              <a:off x="2696950" y="4503975"/>
              <a:ext cx="12375" cy="12600"/>
            </a:xfrm>
            <a:custGeom>
              <a:avLst/>
              <a:gdLst/>
              <a:ahLst/>
              <a:cxnLst/>
              <a:rect l="l" t="t" r="r" b="b"/>
              <a:pathLst>
                <a:path w="495" h="504" extrusionOk="0">
                  <a:moveTo>
                    <a:pt x="252" y="1"/>
                  </a:moveTo>
                  <a:cubicBezTo>
                    <a:pt x="108" y="1"/>
                    <a:pt x="1" y="116"/>
                    <a:pt x="1" y="252"/>
                  </a:cubicBezTo>
                  <a:cubicBezTo>
                    <a:pt x="1" y="395"/>
                    <a:pt x="108" y="503"/>
                    <a:pt x="252" y="503"/>
                  </a:cubicBezTo>
                  <a:cubicBezTo>
                    <a:pt x="388" y="503"/>
                    <a:pt x="495" y="395"/>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
            <p:cNvSpPr/>
            <p:nvPr/>
          </p:nvSpPr>
          <p:spPr>
            <a:xfrm>
              <a:off x="27887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
            <p:cNvSpPr/>
            <p:nvPr/>
          </p:nvSpPr>
          <p:spPr>
            <a:xfrm>
              <a:off x="2880675" y="4503975"/>
              <a:ext cx="12375" cy="12600"/>
            </a:xfrm>
            <a:custGeom>
              <a:avLst/>
              <a:gdLst/>
              <a:ahLst/>
              <a:cxnLst/>
              <a:rect l="l" t="t" r="r" b="b"/>
              <a:pathLst>
                <a:path w="495" h="504" extrusionOk="0">
                  <a:moveTo>
                    <a:pt x="243" y="1"/>
                  </a:moveTo>
                  <a:cubicBezTo>
                    <a:pt x="107" y="1"/>
                    <a:pt x="0" y="116"/>
                    <a:pt x="0" y="252"/>
                  </a:cubicBezTo>
                  <a:cubicBezTo>
                    <a:pt x="0" y="395"/>
                    <a:pt x="107" y="503"/>
                    <a:pt x="243" y="503"/>
                  </a:cubicBezTo>
                  <a:cubicBezTo>
                    <a:pt x="387" y="503"/>
                    <a:pt x="494" y="395"/>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
            <p:cNvSpPr/>
            <p:nvPr/>
          </p:nvSpPr>
          <p:spPr>
            <a:xfrm>
              <a:off x="2972425"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3" y="395"/>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
            <p:cNvSpPr/>
            <p:nvPr/>
          </p:nvSpPr>
          <p:spPr>
            <a:xfrm>
              <a:off x="3064375" y="4503975"/>
              <a:ext cx="12375" cy="12600"/>
            </a:xfrm>
            <a:custGeom>
              <a:avLst/>
              <a:gdLst/>
              <a:ahLst/>
              <a:cxnLst/>
              <a:rect l="l" t="t" r="r" b="b"/>
              <a:pathLst>
                <a:path w="495" h="504" extrusionOk="0">
                  <a:moveTo>
                    <a:pt x="243" y="1"/>
                  </a:moveTo>
                  <a:cubicBezTo>
                    <a:pt x="107" y="1"/>
                    <a:pt x="1" y="116"/>
                    <a:pt x="1" y="252"/>
                  </a:cubicBezTo>
                  <a:cubicBezTo>
                    <a:pt x="1" y="395"/>
                    <a:pt x="107" y="503"/>
                    <a:pt x="243" y="503"/>
                  </a:cubicBezTo>
                  <a:cubicBezTo>
                    <a:pt x="388" y="503"/>
                    <a:pt x="495" y="395"/>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
            <p:cNvSpPr/>
            <p:nvPr/>
          </p:nvSpPr>
          <p:spPr>
            <a:xfrm>
              <a:off x="31561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
            <p:cNvSpPr/>
            <p:nvPr/>
          </p:nvSpPr>
          <p:spPr>
            <a:xfrm>
              <a:off x="3247875" y="4503975"/>
              <a:ext cx="12575" cy="12600"/>
            </a:xfrm>
            <a:custGeom>
              <a:avLst/>
              <a:gdLst/>
              <a:ahLst/>
              <a:cxnLst/>
              <a:rect l="l" t="t" r="r" b="b"/>
              <a:pathLst>
                <a:path w="503"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
            <p:cNvSpPr/>
            <p:nvPr/>
          </p:nvSpPr>
          <p:spPr>
            <a:xfrm>
              <a:off x="3339850" y="4503975"/>
              <a:ext cx="12525" cy="12600"/>
            </a:xfrm>
            <a:custGeom>
              <a:avLst/>
              <a:gdLst/>
              <a:ahLst/>
              <a:cxnLst/>
              <a:rect l="l" t="t" r="r" b="b"/>
              <a:pathLst>
                <a:path w="501" h="504" extrusionOk="0">
                  <a:moveTo>
                    <a:pt x="251" y="1"/>
                  </a:moveTo>
                  <a:cubicBezTo>
                    <a:pt x="107" y="1"/>
                    <a:pt x="0" y="116"/>
                    <a:pt x="0" y="252"/>
                  </a:cubicBezTo>
                  <a:cubicBezTo>
                    <a:pt x="0" y="395"/>
                    <a:pt x="107"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
            <p:cNvSpPr/>
            <p:nvPr/>
          </p:nvSpPr>
          <p:spPr>
            <a:xfrm>
              <a:off x="343157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
            <p:cNvSpPr/>
            <p:nvPr/>
          </p:nvSpPr>
          <p:spPr>
            <a:xfrm>
              <a:off x="3523550"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
            <p:cNvSpPr/>
            <p:nvPr/>
          </p:nvSpPr>
          <p:spPr>
            <a:xfrm>
              <a:off x="6764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
            <p:cNvSpPr/>
            <p:nvPr/>
          </p:nvSpPr>
          <p:spPr>
            <a:xfrm>
              <a:off x="768325" y="4595950"/>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
            <p:cNvSpPr/>
            <p:nvPr/>
          </p:nvSpPr>
          <p:spPr>
            <a:xfrm>
              <a:off x="860125" y="4595950"/>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
            <p:cNvSpPr/>
            <p:nvPr/>
          </p:nvSpPr>
          <p:spPr>
            <a:xfrm>
              <a:off x="9518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1043825"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1135575"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1227500" y="4595950"/>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1319275"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1411200" y="4595950"/>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1503000" y="4595950"/>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15947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16866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1778450"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1870375" y="4595950"/>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1962150"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2054075" y="4595950"/>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21458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2237800" y="4595950"/>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23295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2421325"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2513250" y="4595950"/>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2605000"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2696950" y="4595950"/>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27887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2880675" y="4595950"/>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2972425"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3064375" y="4595950"/>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31561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3247875" y="4595950"/>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3339850" y="4595950"/>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343157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3523550"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6764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768325" y="46877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860125" y="46877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9518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1043825"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1135575"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1227500" y="46877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
            <p:cNvSpPr/>
            <p:nvPr/>
          </p:nvSpPr>
          <p:spPr>
            <a:xfrm>
              <a:off x="1319275"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1411200" y="46877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
            <p:cNvSpPr/>
            <p:nvPr/>
          </p:nvSpPr>
          <p:spPr>
            <a:xfrm>
              <a:off x="1503000" y="46877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15947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16866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1778450"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1870375" y="46877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1962150"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2054075" y="46877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21458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2237800" y="46877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23295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2421325"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2513250" y="46877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2605000"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2696950" y="46877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27887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2880675" y="46877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2972425"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3064375" y="46877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31561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3247875" y="46877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3339850" y="46877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343157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3523550"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6764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768325" y="4779625"/>
              <a:ext cx="12400" cy="12400"/>
            </a:xfrm>
            <a:custGeom>
              <a:avLst/>
              <a:gdLst/>
              <a:ahLst/>
              <a:cxnLst/>
              <a:rect l="l" t="t" r="r" b="b"/>
              <a:pathLst>
                <a:path w="496" h="496" extrusionOk="0">
                  <a:moveTo>
                    <a:pt x="245" y="0"/>
                  </a:moveTo>
                  <a:cubicBezTo>
                    <a:pt x="109" y="0"/>
                    <a:pt x="0" y="108"/>
                    <a:pt x="0" y="251"/>
                  </a:cubicBezTo>
                  <a:cubicBezTo>
                    <a:pt x="0"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860125" y="4779625"/>
              <a:ext cx="12525" cy="12400"/>
            </a:xfrm>
            <a:custGeom>
              <a:avLst/>
              <a:gdLst/>
              <a:ahLst/>
              <a:cxnLst/>
              <a:rect l="l" t="t" r="r" b="b"/>
              <a:pathLst>
                <a:path w="501" h="496" extrusionOk="0">
                  <a:moveTo>
                    <a:pt x="251" y="0"/>
                  </a:moveTo>
                  <a:cubicBezTo>
                    <a:pt x="114" y="0"/>
                    <a:pt x="0" y="108"/>
                    <a:pt x="0" y="251"/>
                  </a:cubicBezTo>
                  <a:cubicBezTo>
                    <a:pt x="0" y="387"/>
                    <a:pt x="114"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9518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1043825"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1135575"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1227500" y="4779625"/>
              <a:ext cx="12400" cy="12400"/>
            </a:xfrm>
            <a:custGeom>
              <a:avLst/>
              <a:gdLst/>
              <a:ahLst/>
              <a:cxnLst/>
              <a:rect l="l" t="t" r="r" b="b"/>
              <a:pathLst>
                <a:path w="496" h="496" extrusionOk="0">
                  <a:moveTo>
                    <a:pt x="251" y="0"/>
                  </a:moveTo>
                  <a:cubicBezTo>
                    <a:pt x="109" y="0"/>
                    <a:pt x="0" y="108"/>
                    <a:pt x="0" y="251"/>
                  </a:cubicBezTo>
                  <a:cubicBezTo>
                    <a:pt x="0" y="387"/>
                    <a:pt x="109" y="496"/>
                    <a:pt x="251" y="496"/>
                  </a:cubicBezTo>
                  <a:cubicBezTo>
                    <a:pt x="387" y="496"/>
                    <a:pt x="496" y="387"/>
                    <a:pt x="496" y="251"/>
                  </a:cubicBezTo>
                  <a:cubicBezTo>
                    <a:pt x="496"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1319275"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1411200" y="4779625"/>
              <a:ext cx="12425" cy="12400"/>
            </a:xfrm>
            <a:custGeom>
              <a:avLst/>
              <a:gdLst/>
              <a:ahLst/>
              <a:cxnLst/>
              <a:rect l="l" t="t" r="r" b="b"/>
              <a:pathLst>
                <a:path w="497" h="496" extrusionOk="0">
                  <a:moveTo>
                    <a:pt x="245" y="0"/>
                  </a:moveTo>
                  <a:cubicBezTo>
                    <a:pt x="109" y="0"/>
                    <a:pt x="1" y="108"/>
                    <a:pt x="1" y="251"/>
                  </a:cubicBezTo>
                  <a:cubicBezTo>
                    <a:pt x="1"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1503000" y="4779625"/>
              <a:ext cx="12525" cy="12400"/>
            </a:xfrm>
            <a:custGeom>
              <a:avLst/>
              <a:gdLst/>
              <a:ahLst/>
              <a:cxnLst/>
              <a:rect l="l" t="t" r="r" b="b"/>
              <a:pathLst>
                <a:path w="501" h="496" extrusionOk="0">
                  <a:moveTo>
                    <a:pt x="250" y="0"/>
                  </a:moveTo>
                  <a:cubicBezTo>
                    <a:pt x="114" y="0"/>
                    <a:pt x="0" y="108"/>
                    <a:pt x="0" y="251"/>
                  </a:cubicBezTo>
                  <a:cubicBezTo>
                    <a:pt x="0" y="387"/>
                    <a:pt x="114" y="496"/>
                    <a:pt x="250" y="496"/>
                  </a:cubicBezTo>
                  <a:cubicBezTo>
                    <a:pt x="387" y="496"/>
                    <a:pt x="501" y="387"/>
                    <a:pt x="501" y="251"/>
                  </a:cubicBezTo>
                  <a:cubicBezTo>
                    <a:pt x="501" y="108"/>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15947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94" y="496"/>
                    <a:pt x="503" y="387"/>
                    <a:pt x="503" y="251"/>
                  </a:cubicBezTo>
                  <a:cubicBezTo>
                    <a:pt x="503" y="108"/>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16866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1778450"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1870375" y="4779625"/>
              <a:ext cx="12400" cy="12400"/>
            </a:xfrm>
            <a:custGeom>
              <a:avLst/>
              <a:gdLst/>
              <a:ahLst/>
              <a:cxnLst/>
              <a:rect l="l" t="t" r="r" b="b"/>
              <a:pathLst>
                <a:path w="496" h="496" extrusionOk="0">
                  <a:moveTo>
                    <a:pt x="252" y="0"/>
                  </a:moveTo>
                  <a:cubicBezTo>
                    <a:pt x="109" y="0"/>
                    <a:pt x="0" y="108"/>
                    <a:pt x="0" y="251"/>
                  </a:cubicBezTo>
                  <a:cubicBezTo>
                    <a:pt x="0" y="387"/>
                    <a:pt x="109" y="496"/>
                    <a:pt x="252" y="496"/>
                  </a:cubicBezTo>
                  <a:cubicBezTo>
                    <a:pt x="387" y="496"/>
                    <a:pt x="496" y="387"/>
                    <a:pt x="496" y="251"/>
                  </a:cubicBezTo>
                  <a:cubicBezTo>
                    <a:pt x="496"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1962150"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88" y="496"/>
                    <a:pt x="502" y="387"/>
                    <a:pt x="502" y="251"/>
                  </a:cubicBezTo>
                  <a:cubicBezTo>
                    <a:pt x="502"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2054075" y="4779625"/>
              <a:ext cx="12425" cy="12400"/>
            </a:xfrm>
            <a:custGeom>
              <a:avLst/>
              <a:gdLst/>
              <a:ahLst/>
              <a:cxnLst/>
              <a:rect l="l" t="t" r="r" b="b"/>
              <a:pathLst>
                <a:path w="497" h="496" extrusionOk="0">
                  <a:moveTo>
                    <a:pt x="252" y="0"/>
                  </a:moveTo>
                  <a:cubicBezTo>
                    <a:pt x="109" y="0"/>
                    <a:pt x="1" y="108"/>
                    <a:pt x="1" y="251"/>
                  </a:cubicBezTo>
                  <a:cubicBezTo>
                    <a:pt x="1" y="387"/>
                    <a:pt x="109" y="496"/>
                    <a:pt x="252" y="496"/>
                  </a:cubicBezTo>
                  <a:cubicBezTo>
                    <a:pt x="388" y="496"/>
                    <a:pt x="496" y="387"/>
                    <a:pt x="496" y="251"/>
                  </a:cubicBezTo>
                  <a:cubicBezTo>
                    <a:pt x="496"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21458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2237800" y="4779625"/>
              <a:ext cx="12350" cy="12400"/>
            </a:xfrm>
            <a:custGeom>
              <a:avLst/>
              <a:gdLst/>
              <a:ahLst/>
              <a:cxnLst/>
              <a:rect l="l" t="t" r="r" b="b"/>
              <a:pathLst>
                <a:path w="494" h="496" extrusionOk="0">
                  <a:moveTo>
                    <a:pt x="244" y="0"/>
                  </a:moveTo>
                  <a:cubicBezTo>
                    <a:pt x="107" y="0"/>
                    <a:pt x="0" y="108"/>
                    <a:pt x="0" y="251"/>
                  </a:cubicBezTo>
                  <a:cubicBezTo>
                    <a:pt x="0" y="387"/>
                    <a:pt x="107" y="496"/>
                    <a:pt x="244" y="496"/>
                  </a:cubicBezTo>
                  <a:cubicBezTo>
                    <a:pt x="387" y="496"/>
                    <a:pt x="494" y="387"/>
                    <a:pt x="494" y="251"/>
                  </a:cubicBezTo>
                  <a:cubicBezTo>
                    <a:pt x="494" y="108"/>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23295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2" y="387"/>
                    <a:pt x="502" y="251"/>
                  </a:cubicBezTo>
                  <a:cubicBezTo>
                    <a:pt x="502"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
            <p:cNvSpPr/>
            <p:nvPr/>
          </p:nvSpPr>
          <p:spPr>
            <a:xfrm>
              <a:off x="2421325"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95" y="496"/>
                    <a:pt x="501" y="387"/>
                    <a:pt x="501" y="251"/>
                  </a:cubicBezTo>
                  <a:cubicBezTo>
                    <a:pt x="501" y="108"/>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2513250" y="4779625"/>
              <a:ext cx="12575" cy="12400"/>
            </a:xfrm>
            <a:custGeom>
              <a:avLst/>
              <a:gdLst/>
              <a:ahLst/>
              <a:cxnLst/>
              <a:rect l="l" t="t" r="r" b="b"/>
              <a:pathLst>
                <a:path w="503" h="496" extrusionOk="0">
                  <a:moveTo>
                    <a:pt x="252" y="0"/>
                  </a:moveTo>
                  <a:cubicBezTo>
                    <a:pt x="109" y="0"/>
                    <a:pt x="0" y="108"/>
                    <a:pt x="0" y="251"/>
                  </a:cubicBezTo>
                  <a:cubicBezTo>
                    <a:pt x="0" y="387"/>
                    <a:pt x="109"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2605000"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2696950" y="4779625"/>
              <a:ext cx="12375" cy="12400"/>
            </a:xfrm>
            <a:custGeom>
              <a:avLst/>
              <a:gdLst/>
              <a:ahLst/>
              <a:cxnLst/>
              <a:rect l="l" t="t" r="r" b="b"/>
              <a:pathLst>
                <a:path w="495" h="496" extrusionOk="0">
                  <a:moveTo>
                    <a:pt x="252" y="0"/>
                  </a:moveTo>
                  <a:cubicBezTo>
                    <a:pt x="108" y="0"/>
                    <a:pt x="1" y="108"/>
                    <a:pt x="1" y="251"/>
                  </a:cubicBezTo>
                  <a:cubicBezTo>
                    <a:pt x="1" y="387"/>
                    <a:pt x="108" y="496"/>
                    <a:pt x="252" y="496"/>
                  </a:cubicBezTo>
                  <a:cubicBezTo>
                    <a:pt x="388" y="496"/>
                    <a:pt x="495" y="387"/>
                    <a:pt x="495" y="251"/>
                  </a:cubicBezTo>
                  <a:cubicBezTo>
                    <a:pt x="495"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27887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2880675" y="4779625"/>
              <a:ext cx="12375" cy="12400"/>
            </a:xfrm>
            <a:custGeom>
              <a:avLst/>
              <a:gdLst/>
              <a:ahLst/>
              <a:cxnLst/>
              <a:rect l="l" t="t" r="r" b="b"/>
              <a:pathLst>
                <a:path w="495" h="496" extrusionOk="0">
                  <a:moveTo>
                    <a:pt x="243" y="0"/>
                  </a:moveTo>
                  <a:cubicBezTo>
                    <a:pt x="107" y="0"/>
                    <a:pt x="0" y="108"/>
                    <a:pt x="0" y="251"/>
                  </a:cubicBezTo>
                  <a:cubicBezTo>
                    <a:pt x="0" y="387"/>
                    <a:pt x="107" y="496"/>
                    <a:pt x="243" y="496"/>
                  </a:cubicBezTo>
                  <a:cubicBezTo>
                    <a:pt x="387" y="496"/>
                    <a:pt x="494" y="387"/>
                    <a:pt x="494" y="251"/>
                  </a:cubicBezTo>
                  <a:cubicBezTo>
                    <a:pt x="494" y="108"/>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
            <p:cNvSpPr/>
            <p:nvPr/>
          </p:nvSpPr>
          <p:spPr>
            <a:xfrm>
              <a:off x="2972425"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3" y="387"/>
                    <a:pt x="503" y="251"/>
                  </a:cubicBezTo>
                  <a:cubicBezTo>
                    <a:pt x="503"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3064375" y="4779625"/>
              <a:ext cx="12375" cy="12400"/>
            </a:xfrm>
            <a:custGeom>
              <a:avLst/>
              <a:gdLst/>
              <a:ahLst/>
              <a:cxnLst/>
              <a:rect l="l" t="t" r="r" b="b"/>
              <a:pathLst>
                <a:path w="495" h="496" extrusionOk="0">
                  <a:moveTo>
                    <a:pt x="243" y="0"/>
                  </a:moveTo>
                  <a:cubicBezTo>
                    <a:pt x="107" y="0"/>
                    <a:pt x="1" y="108"/>
                    <a:pt x="1" y="251"/>
                  </a:cubicBezTo>
                  <a:cubicBezTo>
                    <a:pt x="1" y="387"/>
                    <a:pt x="107" y="496"/>
                    <a:pt x="243" y="496"/>
                  </a:cubicBezTo>
                  <a:cubicBezTo>
                    <a:pt x="388" y="496"/>
                    <a:pt x="495" y="387"/>
                    <a:pt x="495" y="251"/>
                  </a:cubicBezTo>
                  <a:cubicBezTo>
                    <a:pt x="495" y="108"/>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31561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3247875" y="4779625"/>
              <a:ext cx="12575" cy="12400"/>
            </a:xfrm>
            <a:custGeom>
              <a:avLst/>
              <a:gdLst/>
              <a:ahLst/>
              <a:cxnLst/>
              <a:rect l="l" t="t" r="r" b="b"/>
              <a:pathLst>
                <a:path w="503"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3339850" y="4779625"/>
              <a:ext cx="12525" cy="12400"/>
            </a:xfrm>
            <a:custGeom>
              <a:avLst/>
              <a:gdLst/>
              <a:ahLst/>
              <a:cxnLst/>
              <a:rect l="l" t="t" r="r" b="b"/>
              <a:pathLst>
                <a:path w="501" h="496" extrusionOk="0">
                  <a:moveTo>
                    <a:pt x="251" y="0"/>
                  </a:moveTo>
                  <a:cubicBezTo>
                    <a:pt x="107" y="0"/>
                    <a:pt x="0" y="108"/>
                    <a:pt x="0" y="251"/>
                  </a:cubicBezTo>
                  <a:cubicBezTo>
                    <a:pt x="0" y="387"/>
                    <a:pt x="107"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343157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3523550"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6764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768325" y="48714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860125" y="48714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9518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1043825"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1135575"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1227500" y="48714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1319275"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1411200" y="48714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1503000" y="48714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15947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16866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1778450"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1870375" y="48714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1962150"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2054075" y="48714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21458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2237800" y="48714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23295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2421325"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2513250" y="48714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2605000"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2696950" y="48714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27887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2880675" y="48714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2972425"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3064375" y="48714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31561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3247875" y="48714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3339850" y="48714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343157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3523550"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6764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768325" y="49633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860125" y="49633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9518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1043825"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1135575"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1227500" y="49633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1319275"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1411200" y="49633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1503000" y="49633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15947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16866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1778450"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1870375" y="49633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1962150"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2054075" y="49633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21458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2237800" y="49633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23295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2421325"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2513250" y="49633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2605000"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2696950" y="49633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27887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2880675" y="49633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2972425"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3064375" y="49633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31561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3247875" y="49633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3339850" y="49633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343157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3523550"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6764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768325" y="50551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860125" y="50551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9518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
            <p:cNvSpPr/>
            <p:nvPr/>
          </p:nvSpPr>
          <p:spPr>
            <a:xfrm>
              <a:off x="1043825"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
            <p:cNvSpPr/>
            <p:nvPr/>
          </p:nvSpPr>
          <p:spPr>
            <a:xfrm>
              <a:off x="1135575"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
            <p:cNvSpPr/>
            <p:nvPr/>
          </p:nvSpPr>
          <p:spPr>
            <a:xfrm>
              <a:off x="1227500" y="50551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
            <p:cNvSpPr/>
            <p:nvPr/>
          </p:nvSpPr>
          <p:spPr>
            <a:xfrm>
              <a:off x="1319275"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
            <p:cNvSpPr/>
            <p:nvPr/>
          </p:nvSpPr>
          <p:spPr>
            <a:xfrm>
              <a:off x="1411200" y="50551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
            <p:cNvSpPr/>
            <p:nvPr/>
          </p:nvSpPr>
          <p:spPr>
            <a:xfrm>
              <a:off x="1503000" y="50551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
            <p:cNvSpPr/>
            <p:nvPr/>
          </p:nvSpPr>
          <p:spPr>
            <a:xfrm>
              <a:off x="15947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
            <p:cNvSpPr/>
            <p:nvPr/>
          </p:nvSpPr>
          <p:spPr>
            <a:xfrm>
              <a:off x="16866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
            <p:cNvSpPr/>
            <p:nvPr/>
          </p:nvSpPr>
          <p:spPr>
            <a:xfrm>
              <a:off x="1778450"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
            <p:cNvSpPr/>
            <p:nvPr/>
          </p:nvSpPr>
          <p:spPr>
            <a:xfrm>
              <a:off x="1870375" y="50551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
            <p:cNvSpPr/>
            <p:nvPr/>
          </p:nvSpPr>
          <p:spPr>
            <a:xfrm>
              <a:off x="1962150"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
            <p:cNvSpPr/>
            <p:nvPr/>
          </p:nvSpPr>
          <p:spPr>
            <a:xfrm>
              <a:off x="2054075" y="50551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
            <p:cNvSpPr/>
            <p:nvPr/>
          </p:nvSpPr>
          <p:spPr>
            <a:xfrm>
              <a:off x="21458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
            <p:cNvSpPr/>
            <p:nvPr/>
          </p:nvSpPr>
          <p:spPr>
            <a:xfrm>
              <a:off x="2237800" y="50551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23295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2421325"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2513250" y="50551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2605000"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2696950" y="50551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27887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2880675" y="50551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2972425"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3064375" y="50551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31561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
            <p:cNvSpPr/>
            <p:nvPr/>
          </p:nvSpPr>
          <p:spPr>
            <a:xfrm>
              <a:off x="3247875" y="50551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
            <p:cNvSpPr/>
            <p:nvPr/>
          </p:nvSpPr>
          <p:spPr>
            <a:xfrm>
              <a:off x="3339850" y="50551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343157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3523550"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6764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768325" y="5147025"/>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860125" y="5147025"/>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9518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1043825"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
            <p:cNvSpPr/>
            <p:nvPr/>
          </p:nvSpPr>
          <p:spPr>
            <a:xfrm>
              <a:off x="1135575"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
            <p:cNvSpPr/>
            <p:nvPr/>
          </p:nvSpPr>
          <p:spPr>
            <a:xfrm>
              <a:off x="1227500" y="5147025"/>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1319275"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
            <p:cNvSpPr/>
            <p:nvPr/>
          </p:nvSpPr>
          <p:spPr>
            <a:xfrm>
              <a:off x="1411200" y="5147025"/>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1503000" y="5147025"/>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15947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16866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
            <p:cNvSpPr/>
            <p:nvPr/>
          </p:nvSpPr>
          <p:spPr>
            <a:xfrm>
              <a:off x="1778450"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
            <p:cNvSpPr/>
            <p:nvPr/>
          </p:nvSpPr>
          <p:spPr>
            <a:xfrm>
              <a:off x="1870375" y="5147025"/>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
            <p:cNvSpPr/>
            <p:nvPr/>
          </p:nvSpPr>
          <p:spPr>
            <a:xfrm>
              <a:off x="1962150"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
            <p:cNvSpPr/>
            <p:nvPr/>
          </p:nvSpPr>
          <p:spPr>
            <a:xfrm>
              <a:off x="2054075" y="5147025"/>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21458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2237800" y="5147025"/>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23295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
            <p:cNvSpPr/>
            <p:nvPr/>
          </p:nvSpPr>
          <p:spPr>
            <a:xfrm>
              <a:off x="2421325"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
            <p:cNvSpPr/>
            <p:nvPr/>
          </p:nvSpPr>
          <p:spPr>
            <a:xfrm>
              <a:off x="2513250" y="5147025"/>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
            <p:cNvSpPr/>
            <p:nvPr/>
          </p:nvSpPr>
          <p:spPr>
            <a:xfrm>
              <a:off x="2605000"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
            <p:cNvSpPr/>
            <p:nvPr/>
          </p:nvSpPr>
          <p:spPr>
            <a:xfrm>
              <a:off x="2696950" y="5147025"/>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
            <p:cNvSpPr/>
            <p:nvPr/>
          </p:nvSpPr>
          <p:spPr>
            <a:xfrm>
              <a:off x="27887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
            <p:cNvSpPr/>
            <p:nvPr/>
          </p:nvSpPr>
          <p:spPr>
            <a:xfrm>
              <a:off x="2880675" y="5147025"/>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
            <p:cNvSpPr/>
            <p:nvPr/>
          </p:nvSpPr>
          <p:spPr>
            <a:xfrm>
              <a:off x="2972425"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3064375" y="5147025"/>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31561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
            <p:cNvSpPr/>
            <p:nvPr/>
          </p:nvSpPr>
          <p:spPr>
            <a:xfrm>
              <a:off x="3247875" y="5147025"/>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
            <p:cNvSpPr/>
            <p:nvPr/>
          </p:nvSpPr>
          <p:spPr>
            <a:xfrm>
              <a:off x="3339850" y="5147025"/>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
            <p:cNvSpPr/>
            <p:nvPr/>
          </p:nvSpPr>
          <p:spPr>
            <a:xfrm>
              <a:off x="343157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3523550"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
            <p:cNvSpPr/>
            <p:nvPr/>
          </p:nvSpPr>
          <p:spPr>
            <a:xfrm>
              <a:off x="6764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
            <p:cNvSpPr/>
            <p:nvPr/>
          </p:nvSpPr>
          <p:spPr>
            <a:xfrm>
              <a:off x="768325" y="52387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860125" y="52387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9518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
            <p:cNvSpPr/>
            <p:nvPr/>
          </p:nvSpPr>
          <p:spPr>
            <a:xfrm>
              <a:off x="1043825"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
            <p:cNvSpPr/>
            <p:nvPr/>
          </p:nvSpPr>
          <p:spPr>
            <a:xfrm>
              <a:off x="1135575"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
            <p:cNvSpPr/>
            <p:nvPr/>
          </p:nvSpPr>
          <p:spPr>
            <a:xfrm>
              <a:off x="1227500" y="52387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1319275"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
            <p:cNvSpPr/>
            <p:nvPr/>
          </p:nvSpPr>
          <p:spPr>
            <a:xfrm>
              <a:off x="1411200" y="52387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
            <p:cNvSpPr/>
            <p:nvPr/>
          </p:nvSpPr>
          <p:spPr>
            <a:xfrm>
              <a:off x="1503000" y="52387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
            <p:cNvSpPr/>
            <p:nvPr/>
          </p:nvSpPr>
          <p:spPr>
            <a:xfrm>
              <a:off x="15947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16866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
            <p:cNvSpPr/>
            <p:nvPr/>
          </p:nvSpPr>
          <p:spPr>
            <a:xfrm>
              <a:off x="1778450"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
            <p:cNvSpPr/>
            <p:nvPr/>
          </p:nvSpPr>
          <p:spPr>
            <a:xfrm>
              <a:off x="1870375" y="52387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
            <p:cNvSpPr/>
            <p:nvPr/>
          </p:nvSpPr>
          <p:spPr>
            <a:xfrm>
              <a:off x="1962150"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2054075" y="52387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
            <p:cNvSpPr/>
            <p:nvPr/>
          </p:nvSpPr>
          <p:spPr>
            <a:xfrm>
              <a:off x="21458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
            <p:cNvSpPr/>
            <p:nvPr/>
          </p:nvSpPr>
          <p:spPr>
            <a:xfrm>
              <a:off x="2237800" y="52387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
            <p:cNvSpPr/>
            <p:nvPr/>
          </p:nvSpPr>
          <p:spPr>
            <a:xfrm>
              <a:off x="23295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p:nvPr/>
          </p:nvSpPr>
          <p:spPr>
            <a:xfrm>
              <a:off x="2421325"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
            <p:cNvSpPr/>
            <p:nvPr/>
          </p:nvSpPr>
          <p:spPr>
            <a:xfrm>
              <a:off x="2513250" y="52387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
            <p:cNvSpPr/>
            <p:nvPr/>
          </p:nvSpPr>
          <p:spPr>
            <a:xfrm>
              <a:off x="2605000"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
            <p:cNvSpPr/>
            <p:nvPr/>
          </p:nvSpPr>
          <p:spPr>
            <a:xfrm>
              <a:off x="2696950" y="52387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
            <p:cNvSpPr/>
            <p:nvPr/>
          </p:nvSpPr>
          <p:spPr>
            <a:xfrm>
              <a:off x="27887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
            <p:cNvSpPr/>
            <p:nvPr/>
          </p:nvSpPr>
          <p:spPr>
            <a:xfrm>
              <a:off x="2880675" y="52387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
            <p:cNvSpPr/>
            <p:nvPr/>
          </p:nvSpPr>
          <p:spPr>
            <a:xfrm>
              <a:off x="2972425"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
            <p:cNvSpPr/>
            <p:nvPr/>
          </p:nvSpPr>
          <p:spPr>
            <a:xfrm>
              <a:off x="3064375" y="52387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
            <p:cNvSpPr/>
            <p:nvPr/>
          </p:nvSpPr>
          <p:spPr>
            <a:xfrm>
              <a:off x="31561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
            <p:cNvSpPr/>
            <p:nvPr/>
          </p:nvSpPr>
          <p:spPr>
            <a:xfrm>
              <a:off x="3247875" y="52387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
            <p:cNvSpPr/>
            <p:nvPr/>
          </p:nvSpPr>
          <p:spPr>
            <a:xfrm>
              <a:off x="3339850" y="52387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
            <p:cNvSpPr/>
            <p:nvPr/>
          </p:nvSpPr>
          <p:spPr>
            <a:xfrm>
              <a:off x="343157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
            <p:cNvSpPr/>
            <p:nvPr/>
          </p:nvSpPr>
          <p:spPr>
            <a:xfrm>
              <a:off x="3523550"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
            <p:cNvSpPr/>
            <p:nvPr/>
          </p:nvSpPr>
          <p:spPr>
            <a:xfrm>
              <a:off x="6764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
            <p:cNvSpPr/>
            <p:nvPr/>
          </p:nvSpPr>
          <p:spPr>
            <a:xfrm>
              <a:off x="768325" y="53305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
            <p:cNvSpPr/>
            <p:nvPr/>
          </p:nvSpPr>
          <p:spPr>
            <a:xfrm>
              <a:off x="860125" y="53305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
            <p:cNvSpPr/>
            <p:nvPr/>
          </p:nvSpPr>
          <p:spPr>
            <a:xfrm>
              <a:off x="9518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
            <p:cNvSpPr/>
            <p:nvPr/>
          </p:nvSpPr>
          <p:spPr>
            <a:xfrm>
              <a:off x="1043825"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
            <p:cNvSpPr/>
            <p:nvPr/>
          </p:nvSpPr>
          <p:spPr>
            <a:xfrm>
              <a:off x="1135575"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
            <p:cNvSpPr/>
            <p:nvPr/>
          </p:nvSpPr>
          <p:spPr>
            <a:xfrm>
              <a:off x="1227500" y="53305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
            <p:cNvSpPr/>
            <p:nvPr/>
          </p:nvSpPr>
          <p:spPr>
            <a:xfrm>
              <a:off x="1319275"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
            <p:cNvSpPr/>
            <p:nvPr/>
          </p:nvSpPr>
          <p:spPr>
            <a:xfrm>
              <a:off x="1411200" y="53305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
            <p:cNvSpPr/>
            <p:nvPr/>
          </p:nvSpPr>
          <p:spPr>
            <a:xfrm>
              <a:off x="1503000" y="53305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
            <p:cNvSpPr/>
            <p:nvPr/>
          </p:nvSpPr>
          <p:spPr>
            <a:xfrm>
              <a:off x="15947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
            <p:cNvSpPr/>
            <p:nvPr/>
          </p:nvSpPr>
          <p:spPr>
            <a:xfrm>
              <a:off x="16866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
            <p:cNvSpPr/>
            <p:nvPr/>
          </p:nvSpPr>
          <p:spPr>
            <a:xfrm>
              <a:off x="1778450"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
            <p:cNvSpPr/>
            <p:nvPr/>
          </p:nvSpPr>
          <p:spPr>
            <a:xfrm>
              <a:off x="1870375" y="53305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
            <p:cNvSpPr/>
            <p:nvPr/>
          </p:nvSpPr>
          <p:spPr>
            <a:xfrm>
              <a:off x="1962150"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
            <p:cNvSpPr/>
            <p:nvPr/>
          </p:nvSpPr>
          <p:spPr>
            <a:xfrm>
              <a:off x="2054075" y="53305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
            <p:cNvSpPr/>
            <p:nvPr/>
          </p:nvSpPr>
          <p:spPr>
            <a:xfrm>
              <a:off x="21458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
            <p:cNvSpPr/>
            <p:nvPr/>
          </p:nvSpPr>
          <p:spPr>
            <a:xfrm>
              <a:off x="2237800" y="53305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
            <p:cNvSpPr/>
            <p:nvPr/>
          </p:nvSpPr>
          <p:spPr>
            <a:xfrm>
              <a:off x="23295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
            <p:cNvSpPr/>
            <p:nvPr/>
          </p:nvSpPr>
          <p:spPr>
            <a:xfrm>
              <a:off x="2421325"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
            <p:cNvSpPr/>
            <p:nvPr/>
          </p:nvSpPr>
          <p:spPr>
            <a:xfrm>
              <a:off x="2513250" y="53305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
            <p:cNvSpPr/>
            <p:nvPr/>
          </p:nvSpPr>
          <p:spPr>
            <a:xfrm>
              <a:off x="2605000"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
            <p:cNvSpPr/>
            <p:nvPr/>
          </p:nvSpPr>
          <p:spPr>
            <a:xfrm>
              <a:off x="2696950" y="53305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
            <p:cNvSpPr/>
            <p:nvPr/>
          </p:nvSpPr>
          <p:spPr>
            <a:xfrm>
              <a:off x="27887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
            <p:cNvSpPr/>
            <p:nvPr/>
          </p:nvSpPr>
          <p:spPr>
            <a:xfrm>
              <a:off x="2880675" y="53305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
            <p:cNvSpPr/>
            <p:nvPr/>
          </p:nvSpPr>
          <p:spPr>
            <a:xfrm>
              <a:off x="2972425"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
            <p:cNvSpPr/>
            <p:nvPr/>
          </p:nvSpPr>
          <p:spPr>
            <a:xfrm>
              <a:off x="3064375" y="53305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
            <p:cNvSpPr/>
            <p:nvPr/>
          </p:nvSpPr>
          <p:spPr>
            <a:xfrm>
              <a:off x="31561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
            <p:cNvSpPr/>
            <p:nvPr/>
          </p:nvSpPr>
          <p:spPr>
            <a:xfrm>
              <a:off x="3247875" y="53305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
            <p:cNvSpPr/>
            <p:nvPr/>
          </p:nvSpPr>
          <p:spPr>
            <a:xfrm>
              <a:off x="3339850" y="53305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
            <p:cNvSpPr/>
            <p:nvPr/>
          </p:nvSpPr>
          <p:spPr>
            <a:xfrm>
              <a:off x="343157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
            <p:cNvSpPr/>
            <p:nvPr/>
          </p:nvSpPr>
          <p:spPr>
            <a:xfrm>
              <a:off x="3523550"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
            <p:cNvSpPr/>
            <p:nvPr/>
          </p:nvSpPr>
          <p:spPr>
            <a:xfrm>
              <a:off x="6764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
            <p:cNvSpPr/>
            <p:nvPr/>
          </p:nvSpPr>
          <p:spPr>
            <a:xfrm>
              <a:off x="768325" y="5422500"/>
              <a:ext cx="12400" cy="12575"/>
            </a:xfrm>
            <a:custGeom>
              <a:avLst/>
              <a:gdLst/>
              <a:ahLst/>
              <a:cxnLst/>
              <a:rect l="l" t="t" r="r" b="b"/>
              <a:pathLst>
                <a:path w="496" h="503" extrusionOk="0">
                  <a:moveTo>
                    <a:pt x="245" y="0"/>
                  </a:moveTo>
                  <a:cubicBezTo>
                    <a:pt x="109" y="0"/>
                    <a:pt x="0" y="109"/>
                    <a:pt x="0" y="251"/>
                  </a:cubicBezTo>
                  <a:cubicBezTo>
                    <a:pt x="0"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
            <p:cNvSpPr/>
            <p:nvPr/>
          </p:nvSpPr>
          <p:spPr>
            <a:xfrm>
              <a:off x="860125" y="5422500"/>
              <a:ext cx="12525" cy="12575"/>
            </a:xfrm>
            <a:custGeom>
              <a:avLst/>
              <a:gdLst/>
              <a:ahLst/>
              <a:cxnLst/>
              <a:rect l="l" t="t" r="r" b="b"/>
              <a:pathLst>
                <a:path w="501" h="503" extrusionOk="0">
                  <a:moveTo>
                    <a:pt x="251" y="0"/>
                  </a:moveTo>
                  <a:cubicBezTo>
                    <a:pt x="114" y="0"/>
                    <a:pt x="0" y="109"/>
                    <a:pt x="0" y="251"/>
                  </a:cubicBezTo>
                  <a:cubicBezTo>
                    <a:pt x="0" y="387"/>
                    <a:pt x="114"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
            <p:cNvSpPr/>
            <p:nvPr/>
          </p:nvSpPr>
          <p:spPr>
            <a:xfrm>
              <a:off x="9518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
            <p:cNvSpPr/>
            <p:nvPr/>
          </p:nvSpPr>
          <p:spPr>
            <a:xfrm>
              <a:off x="1043825"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
            <p:cNvSpPr/>
            <p:nvPr/>
          </p:nvSpPr>
          <p:spPr>
            <a:xfrm>
              <a:off x="1135575"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
            <p:cNvSpPr/>
            <p:nvPr/>
          </p:nvSpPr>
          <p:spPr>
            <a:xfrm>
              <a:off x="1227500" y="5422500"/>
              <a:ext cx="12400" cy="12575"/>
            </a:xfrm>
            <a:custGeom>
              <a:avLst/>
              <a:gdLst/>
              <a:ahLst/>
              <a:cxnLst/>
              <a:rect l="l" t="t" r="r" b="b"/>
              <a:pathLst>
                <a:path w="496" h="503" extrusionOk="0">
                  <a:moveTo>
                    <a:pt x="251" y="0"/>
                  </a:moveTo>
                  <a:cubicBezTo>
                    <a:pt x="109" y="0"/>
                    <a:pt x="0" y="109"/>
                    <a:pt x="0" y="251"/>
                  </a:cubicBezTo>
                  <a:cubicBezTo>
                    <a:pt x="0" y="387"/>
                    <a:pt x="109" y="503"/>
                    <a:pt x="251" y="503"/>
                  </a:cubicBezTo>
                  <a:cubicBezTo>
                    <a:pt x="387" y="503"/>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
            <p:cNvSpPr/>
            <p:nvPr/>
          </p:nvSpPr>
          <p:spPr>
            <a:xfrm>
              <a:off x="1319275"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
            <p:cNvSpPr/>
            <p:nvPr/>
          </p:nvSpPr>
          <p:spPr>
            <a:xfrm>
              <a:off x="1411200" y="5422500"/>
              <a:ext cx="12425" cy="12575"/>
            </a:xfrm>
            <a:custGeom>
              <a:avLst/>
              <a:gdLst/>
              <a:ahLst/>
              <a:cxnLst/>
              <a:rect l="l" t="t" r="r" b="b"/>
              <a:pathLst>
                <a:path w="497" h="503" extrusionOk="0">
                  <a:moveTo>
                    <a:pt x="245" y="0"/>
                  </a:moveTo>
                  <a:cubicBezTo>
                    <a:pt x="109" y="0"/>
                    <a:pt x="1" y="109"/>
                    <a:pt x="1" y="251"/>
                  </a:cubicBezTo>
                  <a:cubicBezTo>
                    <a:pt x="1"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
            <p:cNvSpPr/>
            <p:nvPr/>
          </p:nvSpPr>
          <p:spPr>
            <a:xfrm>
              <a:off x="1503000" y="5422500"/>
              <a:ext cx="12525" cy="12575"/>
            </a:xfrm>
            <a:custGeom>
              <a:avLst/>
              <a:gdLst/>
              <a:ahLst/>
              <a:cxnLst/>
              <a:rect l="l" t="t" r="r" b="b"/>
              <a:pathLst>
                <a:path w="501" h="503" extrusionOk="0">
                  <a:moveTo>
                    <a:pt x="250" y="0"/>
                  </a:moveTo>
                  <a:cubicBezTo>
                    <a:pt x="114" y="0"/>
                    <a:pt x="0" y="109"/>
                    <a:pt x="0" y="251"/>
                  </a:cubicBezTo>
                  <a:cubicBezTo>
                    <a:pt x="0" y="387"/>
                    <a:pt x="114" y="503"/>
                    <a:pt x="250" y="503"/>
                  </a:cubicBezTo>
                  <a:cubicBezTo>
                    <a:pt x="387" y="503"/>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
            <p:cNvSpPr/>
            <p:nvPr/>
          </p:nvSpPr>
          <p:spPr>
            <a:xfrm>
              <a:off x="15947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94" y="503"/>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
            <p:cNvSpPr/>
            <p:nvPr/>
          </p:nvSpPr>
          <p:spPr>
            <a:xfrm>
              <a:off x="16866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
            <p:cNvSpPr/>
            <p:nvPr/>
          </p:nvSpPr>
          <p:spPr>
            <a:xfrm>
              <a:off x="1778450"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
            <p:cNvSpPr/>
            <p:nvPr/>
          </p:nvSpPr>
          <p:spPr>
            <a:xfrm>
              <a:off x="1870375" y="5422500"/>
              <a:ext cx="12400" cy="12575"/>
            </a:xfrm>
            <a:custGeom>
              <a:avLst/>
              <a:gdLst/>
              <a:ahLst/>
              <a:cxnLst/>
              <a:rect l="l" t="t" r="r" b="b"/>
              <a:pathLst>
                <a:path w="496" h="503" extrusionOk="0">
                  <a:moveTo>
                    <a:pt x="252" y="0"/>
                  </a:moveTo>
                  <a:cubicBezTo>
                    <a:pt x="109" y="0"/>
                    <a:pt x="0" y="109"/>
                    <a:pt x="0" y="251"/>
                  </a:cubicBezTo>
                  <a:cubicBezTo>
                    <a:pt x="0" y="387"/>
                    <a:pt x="109" y="503"/>
                    <a:pt x="252" y="503"/>
                  </a:cubicBezTo>
                  <a:cubicBezTo>
                    <a:pt x="387" y="503"/>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
            <p:cNvSpPr/>
            <p:nvPr/>
          </p:nvSpPr>
          <p:spPr>
            <a:xfrm>
              <a:off x="1962150"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88" y="503"/>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
            <p:cNvSpPr/>
            <p:nvPr/>
          </p:nvSpPr>
          <p:spPr>
            <a:xfrm>
              <a:off x="2054075" y="5422500"/>
              <a:ext cx="12425" cy="12575"/>
            </a:xfrm>
            <a:custGeom>
              <a:avLst/>
              <a:gdLst/>
              <a:ahLst/>
              <a:cxnLst/>
              <a:rect l="l" t="t" r="r" b="b"/>
              <a:pathLst>
                <a:path w="497" h="503" extrusionOk="0">
                  <a:moveTo>
                    <a:pt x="252" y="0"/>
                  </a:moveTo>
                  <a:cubicBezTo>
                    <a:pt x="109" y="0"/>
                    <a:pt x="1" y="109"/>
                    <a:pt x="1" y="251"/>
                  </a:cubicBezTo>
                  <a:cubicBezTo>
                    <a:pt x="1" y="387"/>
                    <a:pt x="109" y="503"/>
                    <a:pt x="252" y="503"/>
                  </a:cubicBezTo>
                  <a:cubicBezTo>
                    <a:pt x="388" y="503"/>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
            <p:cNvSpPr/>
            <p:nvPr/>
          </p:nvSpPr>
          <p:spPr>
            <a:xfrm>
              <a:off x="21458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
            <p:cNvSpPr/>
            <p:nvPr/>
          </p:nvSpPr>
          <p:spPr>
            <a:xfrm>
              <a:off x="2237800" y="5422500"/>
              <a:ext cx="12350" cy="12575"/>
            </a:xfrm>
            <a:custGeom>
              <a:avLst/>
              <a:gdLst/>
              <a:ahLst/>
              <a:cxnLst/>
              <a:rect l="l" t="t" r="r" b="b"/>
              <a:pathLst>
                <a:path w="494" h="503" extrusionOk="0">
                  <a:moveTo>
                    <a:pt x="244" y="0"/>
                  </a:moveTo>
                  <a:cubicBezTo>
                    <a:pt x="107" y="0"/>
                    <a:pt x="0" y="109"/>
                    <a:pt x="0" y="251"/>
                  </a:cubicBezTo>
                  <a:cubicBezTo>
                    <a:pt x="0" y="387"/>
                    <a:pt x="107" y="503"/>
                    <a:pt x="244" y="503"/>
                  </a:cubicBezTo>
                  <a:cubicBezTo>
                    <a:pt x="387" y="503"/>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
            <p:cNvSpPr/>
            <p:nvPr/>
          </p:nvSpPr>
          <p:spPr>
            <a:xfrm>
              <a:off x="23295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
            <p:cNvSpPr/>
            <p:nvPr/>
          </p:nvSpPr>
          <p:spPr>
            <a:xfrm>
              <a:off x="2421325"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95" y="503"/>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
            <p:cNvSpPr/>
            <p:nvPr/>
          </p:nvSpPr>
          <p:spPr>
            <a:xfrm>
              <a:off x="2513250" y="5422500"/>
              <a:ext cx="12575" cy="12575"/>
            </a:xfrm>
            <a:custGeom>
              <a:avLst/>
              <a:gdLst/>
              <a:ahLst/>
              <a:cxnLst/>
              <a:rect l="l" t="t" r="r" b="b"/>
              <a:pathLst>
                <a:path w="503" h="503" extrusionOk="0">
                  <a:moveTo>
                    <a:pt x="252" y="0"/>
                  </a:moveTo>
                  <a:cubicBezTo>
                    <a:pt x="109" y="0"/>
                    <a:pt x="0" y="109"/>
                    <a:pt x="0" y="251"/>
                  </a:cubicBezTo>
                  <a:cubicBezTo>
                    <a:pt x="0" y="387"/>
                    <a:pt x="109"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
            <p:cNvSpPr/>
            <p:nvPr/>
          </p:nvSpPr>
          <p:spPr>
            <a:xfrm>
              <a:off x="2605000"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
            <p:cNvSpPr/>
            <p:nvPr/>
          </p:nvSpPr>
          <p:spPr>
            <a:xfrm>
              <a:off x="2696950" y="5422500"/>
              <a:ext cx="12375" cy="12575"/>
            </a:xfrm>
            <a:custGeom>
              <a:avLst/>
              <a:gdLst/>
              <a:ahLst/>
              <a:cxnLst/>
              <a:rect l="l" t="t" r="r" b="b"/>
              <a:pathLst>
                <a:path w="495" h="503" extrusionOk="0">
                  <a:moveTo>
                    <a:pt x="252" y="0"/>
                  </a:moveTo>
                  <a:cubicBezTo>
                    <a:pt x="108" y="0"/>
                    <a:pt x="1" y="109"/>
                    <a:pt x="1" y="251"/>
                  </a:cubicBezTo>
                  <a:cubicBezTo>
                    <a:pt x="1" y="387"/>
                    <a:pt x="108" y="503"/>
                    <a:pt x="252" y="503"/>
                  </a:cubicBezTo>
                  <a:cubicBezTo>
                    <a:pt x="388" y="503"/>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
            <p:cNvSpPr/>
            <p:nvPr/>
          </p:nvSpPr>
          <p:spPr>
            <a:xfrm>
              <a:off x="27887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
            <p:cNvSpPr/>
            <p:nvPr/>
          </p:nvSpPr>
          <p:spPr>
            <a:xfrm>
              <a:off x="2880675" y="5422500"/>
              <a:ext cx="12375" cy="12575"/>
            </a:xfrm>
            <a:custGeom>
              <a:avLst/>
              <a:gdLst/>
              <a:ahLst/>
              <a:cxnLst/>
              <a:rect l="l" t="t" r="r" b="b"/>
              <a:pathLst>
                <a:path w="495" h="503" extrusionOk="0">
                  <a:moveTo>
                    <a:pt x="243" y="0"/>
                  </a:moveTo>
                  <a:cubicBezTo>
                    <a:pt x="107" y="0"/>
                    <a:pt x="0" y="109"/>
                    <a:pt x="0" y="251"/>
                  </a:cubicBezTo>
                  <a:cubicBezTo>
                    <a:pt x="0" y="387"/>
                    <a:pt x="107" y="503"/>
                    <a:pt x="243" y="503"/>
                  </a:cubicBezTo>
                  <a:cubicBezTo>
                    <a:pt x="387" y="503"/>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
            <p:cNvSpPr/>
            <p:nvPr/>
          </p:nvSpPr>
          <p:spPr>
            <a:xfrm>
              <a:off x="2972425"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
            <p:cNvSpPr/>
            <p:nvPr/>
          </p:nvSpPr>
          <p:spPr>
            <a:xfrm>
              <a:off x="3064375" y="5422500"/>
              <a:ext cx="12375" cy="12575"/>
            </a:xfrm>
            <a:custGeom>
              <a:avLst/>
              <a:gdLst/>
              <a:ahLst/>
              <a:cxnLst/>
              <a:rect l="l" t="t" r="r" b="b"/>
              <a:pathLst>
                <a:path w="495" h="503" extrusionOk="0">
                  <a:moveTo>
                    <a:pt x="243" y="0"/>
                  </a:moveTo>
                  <a:cubicBezTo>
                    <a:pt x="107" y="0"/>
                    <a:pt x="1" y="109"/>
                    <a:pt x="1" y="251"/>
                  </a:cubicBezTo>
                  <a:cubicBezTo>
                    <a:pt x="1" y="387"/>
                    <a:pt x="107" y="503"/>
                    <a:pt x="243" y="503"/>
                  </a:cubicBezTo>
                  <a:cubicBezTo>
                    <a:pt x="388" y="503"/>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
            <p:cNvSpPr/>
            <p:nvPr/>
          </p:nvSpPr>
          <p:spPr>
            <a:xfrm>
              <a:off x="31561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
            <p:cNvSpPr/>
            <p:nvPr/>
          </p:nvSpPr>
          <p:spPr>
            <a:xfrm>
              <a:off x="3247875" y="5422500"/>
              <a:ext cx="12575" cy="12575"/>
            </a:xfrm>
            <a:custGeom>
              <a:avLst/>
              <a:gdLst/>
              <a:ahLst/>
              <a:cxnLst/>
              <a:rect l="l" t="t" r="r" b="b"/>
              <a:pathLst>
                <a:path w="503"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
            <p:cNvSpPr/>
            <p:nvPr/>
          </p:nvSpPr>
          <p:spPr>
            <a:xfrm>
              <a:off x="3339850" y="5422500"/>
              <a:ext cx="12525" cy="12575"/>
            </a:xfrm>
            <a:custGeom>
              <a:avLst/>
              <a:gdLst/>
              <a:ahLst/>
              <a:cxnLst/>
              <a:rect l="l" t="t" r="r" b="b"/>
              <a:pathLst>
                <a:path w="501" h="503" extrusionOk="0">
                  <a:moveTo>
                    <a:pt x="251" y="0"/>
                  </a:moveTo>
                  <a:cubicBezTo>
                    <a:pt x="107" y="0"/>
                    <a:pt x="0" y="109"/>
                    <a:pt x="0" y="251"/>
                  </a:cubicBezTo>
                  <a:cubicBezTo>
                    <a:pt x="0" y="387"/>
                    <a:pt x="107"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
            <p:cNvSpPr/>
            <p:nvPr/>
          </p:nvSpPr>
          <p:spPr>
            <a:xfrm>
              <a:off x="343157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
            <p:cNvSpPr/>
            <p:nvPr/>
          </p:nvSpPr>
          <p:spPr>
            <a:xfrm>
              <a:off x="3523550"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
            <p:cNvSpPr/>
            <p:nvPr/>
          </p:nvSpPr>
          <p:spPr>
            <a:xfrm>
              <a:off x="635875" y="53366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
            <p:cNvSpPr/>
            <p:nvPr/>
          </p:nvSpPr>
          <p:spPr>
            <a:xfrm>
              <a:off x="635875" y="54284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
            <p:cNvSpPr/>
            <p:nvPr/>
          </p:nvSpPr>
          <p:spPr>
            <a:xfrm>
              <a:off x="635875" y="524472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
            <p:cNvSpPr/>
            <p:nvPr/>
          </p:nvSpPr>
          <p:spPr>
            <a:xfrm>
              <a:off x="635875" y="515297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
            <p:cNvSpPr/>
            <p:nvPr/>
          </p:nvSpPr>
          <p:spPr>
            <a:xfrm>
              <a:off x="635875" y="50610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
            <p:cNvSpPr/>
            <p:nvPr/>
          </p:nvSpPr>
          <p:spPr>
            <a:xfrm>
              <a:off x="635875" y="49692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
            <p:cNvSpPr/>
            <p:nvPr/>
          </p:nvSpPr>
          <p:spPr>
            <a:xfrm>
              <a:off x="635875" y="487730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
            <p:cNvSpPr/>
            <p:nvPr/>
          </p:nvSpPr>
          <p:spPr>
            <a:xfrm>
              <a:off x="635875" y="47855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
            <p:cNvSpPr/>
            <p:nvPr/>
          </p:nvSpPr>
          <p:spPr>
            <a:xfrm>
              <a:off x="635875" y="4693575"/>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
            <p:cNvSpPr/>
            <p:nvPr/>
          </p:nvSpPr>
          <p:spPr>
            <a:xfrm>
              <a:off x="635875" y="46018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
            <p:cNvSpPr/>
            <p:nvPr/>
          </p:nvSpPr>
          <p:spPr>
            <a:xfrm>
              <a:off x="635875" y="451010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
            <p:cNvSpPr/>
            <p:nvPr/>
          </p:nvSpPr>
          <p:spPr>
            <a:xfrm>
              <a:off x="635875" y="44181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
            <p:cNvSpPr/>
            <p:nvPr/>
          </p:nvSpPr>
          <p:spPr>
            <a:xfrm>
              <a:off x="635875" y="43263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
            <p:cNvSpPr/>
            <p:nvPr/>
          </p:nvSpPr>
          <p:spPr>
            <a:xfrm>
              <a:off x="635875" y="42344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
            <p:cNvSpPr/>
            <p:nvPr/>
          </p:nvSpPr>
          <p:spPr>
            <a:xfrm>
              <a:off x="635875" y="41426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
            <p:cNvSpPr/>
            <p:nvPr/>
          </p:nvSpPr>
          <p:spPr>
            <a:xfrm>
              <a:off x="635875" y="4050750"/>
              <a:ext cx="2940550" cy="1625"/>
            </a:xfrm>
            <a:custGeom>
              <a:avLst/>
              <a:gdLst/>
              <a:ahLst/>
              <a:cxnLst/>
              <a:rect l="l" t="t" r="r" b="b"/>
              <a:pathLst>
                <a:path w="117622" h="65"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
            <p:cNvSpPr/>
            <p:nvPr/>
          </p:nvSpPr>
          <p:spPr>
            <a:xfrm>
              <a:off x="635875" y="395895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
            <p:cNvSpPr/>
            <p:nvPr/>
          </p:nvSpPr>
          <p:spPr>
            <a:xfrm>
              <a:off x="635875" y="3867025"/>
              <a:ext cx="2940550" cy="1625"/>
            </a:xfrm>
            <a:custGeom>
              <a:avLst/>
              <a:gdLst/>
              <a:ahLst/>
              <a:cxnLst/>
              <a:rect l="l" t="t" r="r" b="b"/>
              <a:pathLst>
                <a:path w="117622" h="65" extrusionOk="0">
                  <a:moveTo>
                    <a:pt x="1" y="1"/>
                  </a:moveTo>
                  <a:lnTo>
                    <a:pt x="1" y="65"/>
                  </a:lnTo>
                  <a:lnTo>
                    <a:pt x="117622" y="65"/>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
            <p:cNvSpPr/>
            <p:nvPr/>
          </p:nvSpPr>
          <p:spPr>
            <a:xfrm>
              <a:off x="635875" y="37752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
            <p:cNvSpPr/>
            <p:nvPr/>
          </p:nvSpPr>
          <p:spPr>
            <a:xfrm>
              <a:off x="635875" y="36835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
            <p:cNvSpPr/>
            <p:nvPr/>
          </p:nvSpPr>
          <p:spPr>
            <a:xfrm>
              <a:off x="635875" y="35915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
            <p:cNvSpPr/>
            <p:nvPr/>
          </p:nvSpPr>
          <p:spPr>
            <a:xfrm>
              <a:off x="635875" y="34998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
            <p:cNvSpPr/>
            <p:nvPr/>
          </p:nvSpPr>
          <p:spPr>
            <a:xfrm>
              <a:off x="635875" y="34078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
            <p:cNvSpPr/>
            <p:nvPr/>
          </p:nvSpPr>
          <p:spPr>
            <a:xfrm>
              <a:off x="635875" y="33160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
            <p:cNvSpPr/>
            <p:nvPr/>
          </p:nvSpPr>
          <p:spPr>
            <a:xfrm>
              <a:off x="635875" y="3224150"/>
              <a:ext cx="2940550" cy="1625"/>
            </a:xfrm>
            <a:custGeom>
              <a:avLst/>
              <a:gdLst/>
              <a:ahLst/>
              <a:cxnLst/>
              <a:rect l="l" t="t" r="r" b="b"/>
              <a:pathLst>
                <a:path w="117622" h="65" extrusionOk="0">
                  <a:moveTo>
                    <a:pt x="1" y="1"/>
                  </a:moveTo>
                  <a:lnTo>
                    <a:pt x="1" y="64"/>
                  </a:lnTo>
                  <a:lnTo>
                    <a:pt x="117622" y="64"/>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
            <p:cNvSpPr/>
            <p:nvPr/>
          </p:nvSpPr>
          <p:spPr>
            <a:xfrm>
              <a:off x="635875" y="31324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
            <p:cNvSpPr/>
            <p:nvPr/>
          </p:nvSpPr>
          <p:spPr>
            <a:xfrm>
              <a:off x="635875" y="304045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
            <p:cNvSpPr/>
            <p:nvPr/>
          </p:nvSpPr>
          <p:spPr>
            <a:xfrm>
              <a:off x="635875" y="29487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
            <p:cNvSpPr/>
            <p:nvPr/>
          </p:nvSpPr>
          <p:spPr>
            <a:xfrm>
              <a:off x="635875" y="285690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
            <p:cNvSpPr/>
            <p:nvPr/>
          </p:nvSpPr>
          <p:spPr>
            <a:xfrm>
              <a:off x="635875" y="276497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
            <p:cNvSpPr/>
            <p:nvPr/>
          </p:nvSpPr>
          <p:spPr>
            <a:xfrm>
              <a:off x="635875" y="26732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
            <p:cNvSpPr/>
            <p:nvPr/>
          </p:nvSpPr>
          <p:spPr>
            <a:xfrm>
              <a:off x="635875" y="25812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
            <p:cNvSpPr/>
            <p:nvPr/>
          </p:nvSpPr>
          <p:spPr>
            <a:xfrm>
              <a:off x="635875" y="24895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
            <p:cNvSpPr/>
            <p:nvPr/>
          </p:nvSpPr>
          <p:spPr>
            <a:xfrm>
              <a:off x="635875" y="2397575"/>
              <a:ext cx="2940550" cy="1650"/>
            </a:xfrm>
            <a:custGeom>
              <a:avLst/>
              <a:gdLst/>
              <a:ahLst/>
              <a:cxnLst/>
              <a:rect l="l" t="t" r="r" b="b"/>
              <a:pathLst>
                <a:path w="117622" h="66" extrusionOk="0">
                  <a:moveTo>
                    <a:pt x="1" y="0"/>
                  </a:moveTo>
                  <a:lnTo>
                    <a:pt x="1" y="65"/>
                  </a:lnTo>
                  <a:lnTo>
                    <a:pt x="117622" y="65"/>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
            <p:cNvSpPr/>
            <p:nvPr/>
          </p:nvSpPr>
          <p:spPr>
            <a:xfrm>
              <a:off x="635875" y="230582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
            <p:cNvSpPr/>
            <p:nvPr/>
          </p:nvSpPr>
          <p:spPr>
            <a:xfrm>
              <a:off x="635875" y="2213850"/>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
            <p:cNvSpPr/>
            <p:nvPr/>
          </p:nvSpPr>
          <p:spPr>
            <a:xfrm>
              <a:off x="635875" y="21221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
            <p:cNvSpPr/>
            <p:nvPr/>
          </p:nvSpPr>
          <p:spPr>
            <a:xfrm>
              <a:off x="635875" y="20303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
            <p:cNvSpPr/>
            <p:nvPr/>
          </p:nvSpPr>
          <p:spPr>
            <a:xfrm>
              <a:off x="635875" y="19384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
            <p:cNvSpPr/>
            <p:nvPr/>
          </p:nvSpPr>
          <p:spPr>
            <a:xfrm>
              <a:off x="635875" y="18466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
            <p:cNvSpPr/>
            <p:nvPr/>
          </p:nvSpPr>
          <p:spPr>
            <a:xfrm>
              <a:off x="635875" y="17546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
            <p:cNvSpPr/>
            <p:nvPr/>
          </p:nvSpPr>
          <p:spPr>
            <a:xfrm>
              <a:off x="635875" y="166292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
            <p:cNvSpPr/>
            <p:nvPr/>
          </p:nvSpPr>
          <p:spPr>
            <a:xfrm>
              <a:off x="635875" y="1571025"/>
              <a:ext cx="2940550" cy="1600"/>
            </a:xfrm>
            <a:custGeom>
              <a:avLst/>
              <a:gdLst/>
              <a:ahLst/>
              <a:cxnLst/>
              <a:rect l="l" t="t" r="r" b="b"/>
              <a:pathLst>
                <a:path w="117622" h="64"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
            <p:cNvSpPr/>
            <p:nvPr/>
          </p:nvSpPr>
          <p:spPr>
            <a:xfrm>
              <a:off x="635875" y="14792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
            <p:cNvSpPr/>
            <p:nvPr/>
          </p:nvSpPr>
          <p:spPr>
            <a:xfrm>
              <a:off x="635875" y="13874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
            <p:cNvSpPr/>
            <p:nvPr/>
          </p:nvSpPr>
          <p:spPr>
            <a:xfrm>
              <a:off x="635875" y="12955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
            <p:cNvSpPr/>
            <p:nvPr/>
          </p:nvSpPr>
          <p:spPr>
            <a:xfrm>
              <a:off x="635875" y="12037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
            <p:cNvSpPr/>
            <p:nvPr/>
          </p:nvSpPr>
          <p:spPr>
            <a:xfrm>
              <a:off x="635875" y="11118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
            <p:cNvSpPr/>
            <p:nvPr/>
          </p:nvSpPr>
          <p:spPr>
            <a:xfrm>
              <a:off x="7737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
            <p:cNvSpPr/>
            <p:nvPr/>
          </p:nvSpPr>
          <p:spPr>
            <a:xfrm>
              <a:off x="6819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
            <p:cNvSpPr/>
            <p:nvPr/>
          </p:nvSpPr>
          <p:spPr>
            <a:xfrm>
              <a:off x="8656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
            <p:cNvSpPr/>
            <p:nvPr/>
          </p:nvSpPr>
          <p:spPr>
            <a:xfrm>
              <a:off x="95740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
            <p:cNvSpPr/>
            <p:nvPr/>
          </p:nvSpPr>
          <p:spPr>
            <a:xfrm>
              <a:off x="104937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
            <p:cNvSpPr/>
            <p:nvPr/>
          </p:nvSpPr>
          <p:spPr>
            <a:xfrm>
              <a:off x="11411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
            <p:cNvSpPr/>
            <p:nvPr/>
          </p:nvSpPr>
          <p:spPr>
            <a:xfrm>
              <a:off x="1232875"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
            <p:cNvSpPr/>
            <p:nvPr/>
          </p:nvSpPr>
          <p:spPr>
            <a:xfrm>
              <a:off x="132482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
            <p:cNvSpPr/>
            <p:nvPr/>
          </p:nvSpPr>
          <p:spPr>
            <a:xfrm>
              <a:off x="14165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
            <p:cNvSpPr/>
            <p:nvPr/>
          </p:nvSpPr>
          <p:spPr>
            <a:xfrm>
              <a:off x="150855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
            <p:cNvSpPr/>
            <p:nvPr/>
          </p:nvSpPr>
          <p:spPr>
            <a:xfrm>
              <a:off x="16003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
            <p:cNvSpPr/>
            <p:nvPr/>
          </p:nvSpPr>
          <p:spPr>
            <a:xfrm>
              <a:off x="16922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
            <p:cNvSpPr/>
            <p:nvPr/>
          </p:nvSpPr>
          <p:spPr>
            <a:xfrm>
              <a:off x="1784000"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
            <p:cNvSpPr/>
            <p:nvPr/>
          </p:nvSpPr>
          <p:spPr>
            <a:xfrm>
              <a:off x="1875750"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
            <p:cNvSpPr/>
            <p:nvPr/>
          </p:nvSpPr>
          <p:spPr>
            <a:xfrm>
              <a:off x="196770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
            <p:cNvSpPr/>
            <p:nvPr/>
          </p:nvSpPr>
          <p:spPr>
            <a:xfrm>
              <a:off x="2059450" y="1065050"/>
              <a:ext cx="1675" cy="4410900"/>
            </a:xfrm>
            <a:custGeom>
              <a:avLst/>
              <a:gdLst/>
              <a:ahLst/>
              <a:cxnLst/>
              <a:rect l="l" t="t" r="r" b="b"/>
              <a:pathLst>
                <a:path w="67" h="176436" extrusionOk="0">
                  <a:moveTo>
                    <a:pt x="1" y="0"/>
                  </a:moveTo>
                  <a:lnTo>
                    <a:pt x="1"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
            <p:cNvSpPr/>
            <p:nvPr/>
          </p:nvSpPr>
          <p:spPr>
            <a:xfrm>
              <a:off x="21514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
            <p:cNvSpPr/>
            <p:nvPr/>
          </p:nvSpPr>
          <p:spPr>
            <a:xfrm>
              <a:off x="2243175"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
            <p:cNvSpPr/>
            <p:nvPr/>
          </p:nvSpPr>
          <p:spPr>
            <a:xfrm>
              <a:off x="23350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
            <p:cNvSpPr/>
            <p:nvPr/>
          </p:nvSpPr>
          <p:spPr>
            <a:xfrm>
              <a:off x="24268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
            <p:cNvSpPr/>
            <p:nvPr/>
          </p:nvSpPr>
          <p:spPr>
            <a:xfrm>
              <a:off x="25188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
            <p:cNvSpPr/>
            <p:nvPr/>
          </p:nvSpPr>
          <p:spPr>
            <a:xfrm>
              <a:off x="26106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
            <p:cNvSpPr/>
            <p:nvPr/>
          </p:nvSpPr>
          <p:spPr>
            <a:xfrm>
              <a:off x="2702325" y="1065050"/>
              <a:ext cx="1625" cy="4410900"/>
            </a:xfrm>
            <a:custGeom>
              <a:avLst/>
              <a:gdLst/>
              <a:ahLst/>
              <a:cxnLst/>
              <a:rect l="l" t="t" r="r" b="b"/>
              <a:pathLst>
                <a:path w="65" h="176436" extrusionOk="0">
                  <a:moveTo>
                    <a:pt x="1" y="0"/>
                  </a:moveTo>
                  <a:lnTo>
                    <a:pt x="1" y="176435"/>
                  </a:lnTo>
                  <a:lnTo>
                    <a:pt x="65" y="176435"/>
                  </a:lnTo>
                  <a:lnTo>
                    <a:pt x="65"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
            <p:cNvSpPr/>
            <p:nvPr/>
          </p:nvSpPr>
          <p:spPr>
            <a:xfrm>
              <a:off x="279425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
            <p:cNvSpPr/>
            <p:nvPr/>
          </p:nvSpPr>
          <p:spPr>
            <a:xfrm>
              <a:off x="2886050" y="1065050"/>
              <a:ext cx="1625" cy="4410900"/>
            </a:xfrm>
            <a:custGeom>
              <a:avLst/>
              <a:gdLst/>
              <a:ahLst/>
              <a:cxnLst/>
              <a:rect l="l" t="t" r="r" b="b"/>
              <a:pathLst>
                <a:path w="65" h="176436" extrusionOk="0">
                  <a:moveTo>
                    <a:pt x="0" y="0"/>
                  </a:moveTo>
                  <a:lnTo>
                    <a:pt x="0"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
            <p:cNvSpPr/>
            <p:nvPr/>
          </p:nvSpPr>
          <p:spPr>
            <a:xfrm>
              <a:off x="297797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
            <p:cNvSpPr/>
            <p:nvPr/>
          </p:nvSpPr>
          <p:spPr>
            <a:xfrm>
              <a:off x="30697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
            <p:cNvSpPr/>
            <p:nvPr/>
          </p:nvSpPr>
          <p:spPr>
            <a:xfrm>
              <a:off x="31616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
            <p:cNvSpPr/>
            <p:nvPr/>
          </p:nvSpPr>
          <p:spPr>
            <a:xfrm>
              <a:off x="325342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
            <p:cNvSpPr/>
            <p:nvPr/>
          </p:nvSpPr>
          <p:spPr>
            <a:xfrm>
              <a:off x="334537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
            <p:cNvSpPr/>
            <p:nvPr/>
          </p:nvSpPr>
          <p:spPr>
            <a:xfrm>
              <a:off x="343712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
            <p:cNvSpPr/>
            <p:nvPr/>
          </p:nvSpPr>
          <p:spPr>
            <a:xfrm>
              <a:off x="3528925" y="1065050"/>
              <a:ext cx="1625" cy="4410900"/>
            </a:xfrm>
            <a:custGeom>
              <a:avLst/>
              <a:gdLst/>
              <a:ahLst/>
              <a:cxnLst/>
              <a:rect l="l" t="t" r="r" b="b"/>
              <a:pathLst>
                <a:path w="65" h="176436" extrusionOk="0">
                  <a:moveTo>
                    <a:pt x="1" y="0"/>
                  </a:moveTo>
                  <a:lnTo>
                    <a:pt x="1"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2"/>
          <p:cNvSpPr txBox="1">
            <a:spLocks noGrp="1"/>
          </p:cNvSpPr>
          <p:nvPr>
            <p:ph type="ctrTitle"/>
          </p:nvPr>
        </p:nvSpPr>
        <p:spPr>
          <a:xfrm>
            <a:off x="713225" y="564343"/>
            <a:ext cx="7717500" cy="3143400"/>
          </a:xfrm>
          <a:prstGeom prst="rect">
            <a:avLst/>
          </a:prstGeom>
        </p:spPr>
        <p:txBody>
          <a:bodyPr spcFirstLastPara="1" wrap="square" lIns="91425" tIns="91425" rIns="91425" bIns="91425" anchor="b" anchorCtr="0">
            <a:noAutofit/>
          </a:bodyPr>
          <a:lstStyle>
            <a:lvl1pPr lvl="0" algn="l">
              <a:lnSpc>
                <a:spcPct val="115000"/>
              </a:lnSpc>
              <a:spcBef>
                <a:spcPts val="0"/>
              </a:spcBef>
              <a:spcAft>
                <a:spcPts val="0"/>
              </a:spcAft>
              <a:buClr>
                <a:schemeClr val="dk2"/>
              </a:buClr>
              <a:buSzPts val="5200"/>
              <a:buNone/>
              <a:defRPr sz="6000" b="0">
                <a:solidFill>
                  <a:schemeClr val="dk2"/>
                </a:solidFill>
                <a:latin typeface="Poppins SemiBold"/>
                <a:ea typeface="Poppins SemiBold"/>
                <a:cs typeface="Poppins SemiBold"/>
                <a:sym typeface="Poppins SemiBold"/>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sp>
        <p:nvSpPr>
          <p:cNvPr id="1627" name="Google Shape;1627;p2"/>
          <p:cNvSpPr txBox="1">
            <a:spLocks noGrp="1"/>
          </p:cNvSpPr>
          <p:nvPr>
            <p:ph type="subTitle" idx="1"/>
          </p:nvPr>
        </p:nvSpPr>
        <p:spPr>
          <a:xfrm>
            <a:off x="713250" y="3682906"/>
            <a:ext cx="7717500" cy="409800"/>
          </a:xfrm>
          <a:prstGeom prst="rect">
            <a:avLst/>
          </a:prstGeom>
          <a:solidFill>
            <a:schemeClr val="dk2"/>
          </a:solidFill>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28" name="Google Shape;1628;p2"/>
          <p:cNvSpPr/>
          <p:nvPr/>
        </p:nvSpPr>
        <p:spPr>
          <a:xfrm>
            <a:off x="-149000" y="4777950"/>
            <a:ext cx="2895900" cy="118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
          <p:cNvSpPr/>
          <p:nvPr/>
        </p:nvSpPr>
        <p:spPr>
          <a:xfrm>
            <a:off x="1164785" y="4482086"/>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2"/>
          <p:cNvGrpSpPr/>
          <p:nvPr/>
        </p:nvGrpSpPr>
        <p:grpSpPr>
          <a:xfrm>
            <a:off x="-77409" y="-99751"/>
            <a:ext cx="347597" cy="4345456"/>
            <a:chOff x="-136402" y="-175976"/>
            <a:chExt cx="347597" cy="4345456"/>
          </a:xfrm>
        </p:grpSpPr>
        <p:sp>
          <p:nvSpPr>
            <p:cNvPr id="1631" name="Google Shape;1631;p2"/>
            <p:cNvSpPr/>
            <p:nvPr/>
          </p:nvSpPr>
          <p:spPr>
            <a:xfrm>
              <a:off x="-136402" y="-175976"/>
              <a:ext cx="273965" cy="273814"/>
            </a:xfrm>
            <a:custGeom>
              <a:avLst/>
              <a:gdLst/>
              <a:ahLst/>
              <a:cxnLst/>
              <a:rect l="l" t="t" r="r" b="b"/>
              <a:pathLst>
                <a:path w="3624" h="3622" extrusionOk="0">
                  <a:moveTo>
                    <a:pt x="1515" y="0"/>
                  </a:moveTo>
                  <a:lnTo>
                    <a:pt x="1" y="1513"/>
                  </a:lnTo>
                  <a:lnTo>
                    <a:pt x="1" y="3621"/>
                  </a:lnTo>
                  <a:lnTo>
                    <a:pt x="3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
            <p:cNvSpPr/>
            <p:nvPr/>
          </p:nvSpPr>
          <p:spPr>
            <a:xfrm>
              <a:off x="-136402" y="1778994"/>
              <a:ext cx="347597" cy="506503"/>
            </a:xfrm>
            <a:custGeom>
              <a:avLst/>
              <a:gdLst/>
              <a:ahLst/>
              <a:cxnLst/>
              <a:rect l="l" t="t" r="r" b="b"/>
              <a:pathLst>
                <a:path w="4598" h="6700"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
            <p:cNvSpPr/>
            <p:nvPr/>
          </p:nvSpPr>
          <p:spPr>
            <a:xfrm>
              <a:off x="-136402" y="2326153"/>
              <a:ext cx="347597" cy="506276"/>
            </a:xfrm>
            <a:custGeom>
              <a:avLst/>
              <a:gdLst/>
              <a:ahLst/>
              <a:cxnLst/>
              <a:rect l="l" t="t" r="r" b="b"/>
              <a:pathLst>
                <a:path w="4598" h="6697" extrusionOk="0">
                  <a:moveTo>
                    <a:pt x="4597" y="0"/>
                  </a:moveTo>
                  <a:lnTo>
                    <a:pt x="1" y="4597"/>
                  </a:lnTo>
                  <a:lnTo>
                    <a:pt x="1" y="6697"/>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
            <p:cNvSpPr/>
            <p:nvPr/>
          </p:nvSpPr>
          <p:spPr>
            <a:xfrm>
              <a:off x="-136402" y="-175976"/>
              <a:ext cx="91624" cy="91473"/>
            </a:xfrm>
            <a:custGeom>
              <a:avLst/>
              <a:gdLst/>
              <a:ahLst/>
              <a:cxnLst/>
              <a:rect l="l" t="t" r="r" b="b"/>
              <a:pathLst>
                <a:path w="1212" h="1210" extrusionOk="0">
                  <a:moveTo>
                    <a:pt x="1" y="0"/>
                  </a:moveTo>
                  <a:lnTo>
                    <a:pt x="1" y="1209"/>
                  </a:lnTo>
                  <a:lnTo>
                    <a:pt x="1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
            <p:cNvSpPr/>
            <p:nvPr/>
          </p:nvSpPr>
          <p:spPr>
            <a:xfrm>
              <a:off x="-136402" y="3602504"/>
              <a:ext cx="347597" cy="506428"/>
            </a:xfrm>
            <a:custGeom>
              <a:avLst/>
              <a:gdLst/>
              <a:ahLst/>
              <a:cxnLst/>
              <a:rect l="l" t="t" r="r" b="b"/>
              <a:pathLst>
                <a:path w="4598" h="6699" extrusionOk="0">
                  <a:moveTo>
                    <a:pt x="4597" y="1"/>
                  </a:moveTo>
                  <a:lnTo>
                    <a:pt x="1" y="4597"/>
                  </a:lnTo>
                  <a:lnTo>
                    <a:pt x="1" y="6699"/>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
            <p:cNvSpPr/>
            <p:nvPr/>
          </p:nvSpPr>
          <p:spPr>
            <a:xfrm>
              <a:off x="-136402" y="3420168"/>
              <a:ext cx="347597" cy="506352"/>
            </a:xfrm>
            <a:custGeom>
              <a:avLst/>
              <a:gdLst/>
              <a:ahLst/>
              <a:cxnLst/>
              <a:rect l="l" t="t" r="r" b="b"/>
              <a:pathLst>
                <a:path w="4598" h="6698" extrusionOk="0">
                  <a:moveTo>
                    <a:pt x="4597" y="1"/>
                  </a:moveTo>
                  <a:lnTo>
                    <a:pt x="1" y="4597"/>
                  </a:lnTo>
                  <a:lnTo>
                    <a:pt x="1" y="6697"/>
                  </a:lnTo>
                  <a:lnTo>
                    <a:pt x="4597" y="2103"/>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
            <p:cNvSpPr/>
            <p:nvPr/>
          </p:nvSpPr>
          <p:spPr>
            <a:xfrm>
              <a:off x="-136402" y="3237908"/>
              <a:ext cx="347597" cy="506276"/>
            </a:xfrm>
            <a:custGeom>
              <a:avLst/>
              <a:gdLst/>
              <a:ahLst/>
              <a:cxnLst/>
              <a:rect l="l" t="t" r="r" b="b"/>
              <a:pathLst>
                <a:path w="4598" h="6697" extrusionOk="0">
                  <a:moveTo>
                    <a:pt x="4597" y="0"/>
                  </a:moveTo>
                  <a:lnTo>
                    <a:pt x="1" y="4596"/>
                  </a:lnTo>
                  <a:lnTo>
                    <a:pt x="1" y="6696"/>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
            <p:cNvSpPr/>
            <p:nvPr/>
          </p:nvSpPr>
          <p:spPr>
            <a:xfrm>
              <a:off x="-136402" y="3055572"/>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
            <p:cNvSpPr/>
            <p:nvPr/>
          </p:nvSpPr>
          <p:spPr>
            <a:xfrm>
              <a:off x="-136402" y="-175976"/>
              <a:ext cx="347597" cy="456155"/>
            </a:xfrm>
            <a:custGeom>
              <a:avLst/>
              <a:gdLst/>
              <a:ahLst/>
              <a:cxnLst/>
              <a:rect l="l" t="t" r="r" b="b"/>
              <a:pathLst>
                <a:path w="4598" h="6034" extrusionOk="0">
                  <a:moveTo>
                    <a:pt x="3927" y="0"/>
                  </a:moveTo>
                  <a:lnTo>
                    <a:pt x="1" y="3925"/>
                  </a:lnTo>
                  <a:lnTo>
                    <a:pt x="1" y="6033"/>
                  </a:lnTo>
                  <a:lnTo>
                    <a:pt x="4597" y="143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
            <p:cNvSpPr/>
            <p:nvPr/>
          </p:nvSpPr>
          <p:spPr>
            <a:xfrm>
              <a:off x="-136402" y="2690749"/>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
            <p:cNvSpPr/>
            <p:nvPr/>
          </p:nvSpPr>
          <p:spPr>
            <a:xfrm>
              <a:off x="-136402" y="1232062"/>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
            <p:cNvSpPr/>
            <p:nvPr/>
          </p:nvSpPr>
          <p:spPr>
            <a:xfrm>
              <a:off x="-136402" y="2508489"/>
              <a:ext cx="347597" cy="506428"/>
            </a:xfrm>
            <a:custGeom>
              <a:avLst/>
              <a:gdLst/>
              <a:ahLst/>
              <a:cxnLst/>
              <a:rect l="l" t="t" r="r" b="b"/>
              <a:pathLst>
                <a:path w="4598" h="6699" extrusionOk="0">
                  <a:moveTo>
                    <a:pt x="4597" y="0"/>
                  </a:moveTo>
                  <a:lnTo>
                    <a:pt x="1" y="4596"/>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
            <p:cNvSpPr/>
            <p:nvPr/>
          </p:nvSpPr>
          <p:spPr>
            <a:xfrm>
              <a:off x="-136402" y="1049726"/>
              <a:ext cx="347597" cy="506806"/>
            </a:xfrm>
            <a:custGeom>
              <a:avLst/>
              <a:gdLst/>
              <a:ahLst/>
              <a:cxnLst/>
              <a:rect l="l" t="t" r="r" b="b"/>
              <a:pathLst>
                <a:path w="4598" h="6704" extrusionOk="0">
                  <a:moveTo>
                    <a:pt x="4597" y="1"/>
                  </a:moveTo>
                  <a:lnTo>
                    <a:pt x="1" y="4597"/>
                  </a:lnTo>
                  <a:lnTo>
                    <a:pt x="1" y="6704"/>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
            <p:cNvSpPr/>
            <p:nvPr/>
          </p:nvSpPr>
          <p:spPr>
            <a:xfrm>
              <a:off x="-136402" y="503172"/>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
            <p:cNvSpPr/>
            <p:nvPr/>
          </p:nvSpPr>
          <p:spPr>
            <a:xfrm>
              <a:off x="-136402" y="2143817"/>
              <a:ext cx="347597" cy="506276"/>
            </a:xfrm>
            <a:custGeom>
              <a:avLst/>
              <a:gdLst/>
              <a:ahLst/>
              <a:cxnLst/>
              <a:rect l="l" t="t" r="r" b="b"/>
              <a:pathLst>
                <a:path w="4598" h="6697" extrusionOk="0">
                  <a:moveTo>
                    <a:pt x="4597" y="0"/>
                  </a:moveTo>
                  <a:lnTo>
                    <a:pt x="1" y="4597"/>
                  </a:lnTo>
                  <a:lnTo>
                    <a:pt x="1" y="6697"/>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
            <p:cNvSpPr/>
            <p:nvPr/>
          </p:nvSpPr>
          <p:spPr>
            <a:xfrm>
              <a:off x="-136402" y="1596734"/>
              <a:ext cx="347597" cy="506428"/>
            </a:xfrm>
            <a:custGeom>
              <a:avLst/>
              <a:gdLst/>
              <a:ahLst/>
              <a:cxnLst/>
              <a:rect l="l" t="t" r="r" b="b"/>
              <a:pathLst>
                <a:path w="4598" h="6699" extrusionOk="0">
                  <a:moveTo>
                    <a:pt x="4597" y="0"/>
                  </a:moveTo>
                  <a:lnTo>
                    <a:pt x="1" y="4597"/>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
            <p:cNvSpPr/>
            <p:nvPr/>
          </p:nvSpPr>
          <p:spPr>
            <a:xfrm>
              <a:off x="-136402" y="320836"/>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
            <p:cNvSpPr/>
            <p:nvPr/>
          </p:nvSpPr>
          <p:spPr>
            <a:xfrm>
              <a:off x="-136402" y="3784840"/>
              <a:ext cx="347597" cy="384640"/>
            </a:xfrm>
            <a:custGeom>
              <a:avLst/>
              <a:gdLst/>
              <a:ahLst/>
              <a:cxnLst/>
              <a:rect l="l" t="t" r="r" b="b"/>
              <a:pathLst>
                <a:path w="4598" h="5088" extrusionOk="0">
                  <a:moveTo>
                    <a:pt x="4597" y="1"/>
                  </a:moveTo>
                  <a:lnTo>
                    <a:pt x="1" y="4597"/>
                  </a:lnTo>
                  <a:lnTo>
                    <a:pt x="1" y="5088"/>
                  </a:lnTo>
                  <a:lnTo>
                    <a:pt x="1611" y="5088"/>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
            <p:cNvSpPr/>
            <p:nvPr/>
          </p:nvSpPr>
          <p:spPr>
            <a:xfrm>
              <a:off x="-136402" y="1414398"/>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
            <p:cNvSpPr/>
            <p:nvPr/>
          </p:nvSpPr>
          <p:spPr>
            <a:xfrm>
              <a:off x="-136402" y="685583"/>
              <a:ext cx="347597" cy="506276"/>
            </a:xfrm>
            <a:custGeom>
              <a:avLst/>
              <a:gdLst/>
              <a:ahLst/>
              <a:cxnLst/>
              <a:rect l="l" t="t" r="r" b="b"/>
              <a:pathLst>
                <a:path w="4598" h="6697" extrusionOk="0">
                  <a:moveTo>
                    <a:pt x="4597" y="1"/>
                  </a:moveTo>
                  <a:lnTo>
                    <a:pt x="1" y="4589"/>
                  </a:lnTo>
                  <a:lnTo>
                    <a:pt x="1" y="6697"/>
                  </a:lnTo>
                  <a:lnTo>
                    <a:pt x="4597" y="2101"/>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
            <p:cNvSpPr/>
            <p:nvPr/>
          </p:nvSpPr>
          <p:spPr>
            <a:xfrm>
              <a:off x="-136402" y="2873085"/>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
            <p:cNvSpPr/>
            <p:nvPr/>
          </p:nvSpPr>
          <p:spPr>
            <a:xfrm>
              <a:off x="-136402" y="-43836"/>
              <a:ext cx="347597" cy="506276"/>
            </a:xfrm>
            <a:custGeom>
              <a:avLst/>
              <a:gdLst/>
              <a:ahLst/>
              <a:cxnLst/>
              <a:rect l="l" t="t" r="r" b="b"/>
              <a:pathLst>
                <a:path w="4598" h="6697" extrusionOk="0">
                  <a:moveTo>
                    <a:pt x="4597" y="1"/>
                  </a:moveTo>
                  <a:lnTo>
                    <a:pt x="1" y="4590"/>
                  </a:lnTo>
                  <a:lnTo>
                    <a:pt x="1" y="6697"/>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
            <p:cNvSpPr/>
            <p:nvPr/>
          </p:nvSpPr>
          <p:spPr>
            <a:xfrm>
              <a:off x="8971" y="3967175"/>
              <a:ext cx="202223" cy="202299"/>
            </a:xfrm>
            <a:custGeom>
              <a:avLst/>
              <a:gdLst/>
              <a:ahLst/>
              <a:cxnLst/>
              <a:rect l="l" t="t" r="r" b="b"/>
              <a:pathLst>
                <a:path w="2675" h="2676" extrusionOk="0">
                  <a:moveTo>
                    <a:pt x="2674" y="0"/>
                  </a:moveTo>
                  <a:lnTo>
                    <a:pt x="0" y="2676"/>
                  </a:lnTo>
                  <a:lnTo>
                    <a:pt x="2100" y="2676"/>
                  </a:lnTo>
                  <a:lnTo>
                    <a:pt x="2674" y="2102"/>
                  </a:lnTo>
                  <a:lnTo>
                    <a:pt x="2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
            <p:cNvSpPr/>
            <p:nvPr/>
          </p:nvSpPr>
          <p:spPr>
            <a:xfrm>
              <a:off x="-136402" y="1961481"/>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
            <p:cNvSpPr/>
            <p:nvPr/>
          </p:nvSpPr>
          <p:spPr>
            <a:xfrm>
              <a:off x="-136402" y="867919"/>
              <a:ext cx="347597" cy="506276"/>
            </a:xfrm>
            <a:custGeom>
              <a:avLst/>
              <a:gdLst/>
              <a:ahLst/>
              <a:cxnLst/>
              <a:rect l="l" t="t" r="r" b="b"/>
              <a:pathLst>
                <a:path w="4598" h="6697" extrusionOk="0">
                  <a:moveTo>
                    <a:pt x="4597" y="0"/>
                  </a:moveTo>
                  <a:lnTo>
                    <a:pt x="1" y="4589"/>
                  </a:lnTo>
                  <a:lnTo>
                    <a:pt x="1" y="6697"/>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
            <p:cNvSpPr/>
            <p:nvPr/>
          </p:nvSpPr>
          <p:spPr>
            <a:xfrm>
              <a:off x="-136402" y="138500"/>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
            <p:cNvSpPr/>
            <p:nvPr/>
          </p:nvSpPr>
          <p:spPr>
            <a:xfrm>
              <a:off x="191311" y="4149587"/>
              <a:ext cx="19882" cy="19882"/>
            </a:xfrm>
            <a:custGeom>
              <a:avLst/>
              <a:gdLst/>
              <a:ahLst/>
              <a:cxnLst/>
              <a:rect l="l" t="t" r="r" b="b"/>
              <a:pathLst>
                <a:path w="263" h="263" extrusionOk="0">
                  <a:moveTo>
                    <a:pt x="262" y="1"/>
                  </a:moveTo>
                  <a:lnTo>
                    <a:pt x="0" y="263"/>
                  </a:lnTo>
                  <a:lnTo>
                    <a:pt x="262" y="263"/>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2"/>
          <p:cNvGrpSpPr/>
          <p:nvPr/>
        </p:nvGrpSpPr>
        <p:grpSpPr>
          <a:xfrm>
            <a:off x="-77409" y="-99751"/>
            <a:ext cx="347597" cy="4345451"/>
            <a:chOff x="-136402" y="-175976"/>
            <a:chExt cx="347597" cy="4345451"/>
          </a:xfrm>
        </p:grpSpPr>
        <p:sp>
          <p:nvSpPr>
            <p:cNvPr id="1659" name="Google Shape;1659;p2"/>
            <p:cNvSpPr/>
            <p:nvPr/>
          </p:nvSpPr>
          <p:spPr>
            <a:xfrm>
              <a:off x="-136402" y="3579069"/>
              <a:ext cx="347597" cy="371033"/>
            </a:xfrm>
            <a:custGeom>
              <a:avLst/>
              <a:gdLst/>
              <a:ahLst/>
              <a:cxnLst/>
              <a:rect l="l" t="t" r="r" b="b"/>
              <a:pathLst>
                <a:path w="4598" h="4908" extrusionOk="0">
                  <a:moveTo>
                    <a:pt x="4597" y="1"/>
                  </a:moveTo>
                  <a:lnTo>
                    <a:pt x="1" y="4595"/>
                  </a:lnTo>
                  <a:lnTo>
                    <a:pt x="1" y="4907"/>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
            <p:cNvSpPr/>
            <p:nvPr/>
          </p:nvSpPr>
          <p:spPr>
            <a:xfrm>
              <a:off x="-136402" y="2850179"/>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
            <p:cNvSpPr/>
            <p:nvPr/>
          </p:nvSpPr>
          <p:spPr>
            <a:xfrm>
              <a:off x="-14615" y="3943741"/>
              <a:ext cx="225810" cy="225734"/>
            </a:xfrm>
            <a:custGeom>
              <a:avLst/>
              <a:gdLst/>
              <a:ahLst/>
              <a:cxnLst/>
              <a:rect l="l" t="t" r="r" b="b"/>
              <a:pathLst>
                <a:path w="2987" h="2986" extrusionOk="0">
                  <a:moveTo>
                    <a:pt x="2986" y="0"/>
                  </a:moveTo>
                  <a:lnTo>
                    <a:pt x="0" y="2986"/>
                  </a:lnTo>
                  <a:lnTo>
                    <a:pt x="312" y="2986"/>
                  </a:lnTo>
                  <a:lnTo>
                    <a:pt x="2986" y="310"/>
                  </a:lnTo>
                  <a:lnTo>
                    <a:pt x="2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
            <p:cNvSpPr/>
            <p:nvPr/>
          </p:nvSpPr>
          <p:spPr>
            <a:xfrm>
              <a:off x="-136402" y="3214775"/>
              <a:ext cx="347597" cy="370655"/>
            </a:xfrm>
            <a:custGeom>
              <a:avLst/>
              <a:gdLst/>
              <a:ahLst/>
              <a:cxnLst/>
              <a:rect l="l" t="t" r="r" b="b"/>
              <a:pathLst>
                <a:path w="4598" h="4903" extrusionOk="0">
                  <a:moveTo>
                    <a:pt x="4597" y="1"/>
                  </a:moveTo>
                  <a:lnTo>
                    <a:pt x="1" y="4591"/>
                  </a:lnTo>
                  <a:lnTo>
                    <a:pt x="1" y="4902"/>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
            <p:cNvSpPr/>
            <p:nvPr/>
          </p:nvSpPr>
          <p:spPr>
            <a:xfrm>
              <a:off x="-136402" y="2485508"/>
              <a:ext cx="347597" cy="370503"/>
            </a:xfrm>
            <a:custGeom>
              <a:avLst/>
              <a:gdLst/>
              <a:ahLst/>
              <a:cxnLst/>
              <a:rect l="l" t="t" r="r" b="b"/>
              <a:pathLst>
                <a:path w="4598" h="4901" extrusionOk="0">
                  <a:moveTo>
                    <a:pt x="4597" y="0"/>
                  </a:moveTo>
                  <a:lnTo>
                    <a:pt x="1" y="4589"/>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
            <p:cNvSpPr/>
            <p:nvPr/>
          </p:nvSpPr>
          <p:spPr>
            <a:xfrm>
              <a:off x="-136402" y="2120760"/>
              <a:ext cx="347597" cy="370579"/>
            </a:xfrm>
            <a:custGeom>
              <a:avLst/>
              <a:gdLst/>
              <a:ahLst/>
              <a:cxnLst/>
              <a:rect l="l" t="t" r="r" b="b"/>
              <a:pathLst>
                <a:path w="4598" h="4902" extrusionOk="0">
                  <a:moveTo>
                    <a:pt x="4597" y="0"/>
                  </a:moveTo>
                  <a:lnTo>
                    <a:pt x="1" y="4590"/>
                  </a:lnTo>
                  <a:lnTo>
                    <a:pt x="1" y="4902"/>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
            <p:cNvSpPr/>
            <p:nvPr/>
          </p:nvSpPr>
          <p:spPr>
            <a:xfrm>
              <a:off x="-136402" y="1756088"/>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
            <p:cNvSpPr/>
            <p:nvPr/>
          </p:nvSpPr>
          <p:spPr>
            <a:xfrm>
              <a:off x="-136402" y="1391417"/>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
            <p:cNvSpPr/>
            <p:nvPr/>
          </p:nvSpPr>
          <p:spPr>
            <a:xfrm>
              <a:off x="-136402" y="1026669"/>
              <a:ext cx="347597" cy="370655"/>
            </a:xfrm>
            <a:custGeom>
              <a:avLst/>
              <a:gdLst/>
              <a:ahLst/>
              <a:cxnLst/>
              <a:rect l="l" t="t" r="r" b="b"/>
              <a:pathLst>
                <a:path w="4598" h="4903" extrusionOk="0">
                  <a:moveTo>
                    <a:pt x="4597" y="0"/>
                  </a:moveTo>
                  <a:lnTo>
                    <a:pt x="1" y="4597"/>
                  </a:lnTo>
                  <a:lnTo>
                    <a:pt x="1" y="4902"/>
                  </a:lnTo>
                  <a:lnTo>
                    <a:pt x="4597" y="306"/>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
            <p:cNvSpPr/>
            <p:nvPr/>
          </p:nvSpPr>
          <p:spPr>
            <a:xfrm>
              <a:off x="-136402" y="661998"/>
              <a:ext cx="347597" cy="370503"/>
            </a:xfrm>
            <a:custGeom>
              <a:avLst/>
              <a:gdLst/>
              <a:ahLst/>
              <a:cxnLst/>
              <a:rect l="l" t="t" r="r" b="b"/>
              <a:pathLst>
                <a:path w="4598" h="4901" extrusionOk="0">
                  <a:moveTo>
                    <a:pt x="4597" y="1"/>
                  </a:moveTo>
                  <a:lnTo>
                    <a:pt x="1" y="4597"/>
                  </a:lnTo>
                  <a:lnTo>
                    <a:pt x="1" y="4901"/>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
            <p:cNvSpPr/>
            <p:nvPr/>
          </p:nvSpPr>
          <p:spPr>
            <a:xfrm>
              <a:off x="-136402" y="297402"/>
              <a:ext cx="347597" cy="370503"/>
            </a:xfrm>
            <a:custGeom>
              <a:avLst/>
              <a:gdLst/>
              <a:ahLst/>
              <a:cxnLst/>
              <a:rect l="l" t="t" r="r" b="b"/>
              <a:pathLst>
                <a:path w="4598" h="4901" extrusionOk="0">
                  <a:moveTo>
                    <a:pt x="4597" y="0"/>
                  </a:moveTo>
                  <a:lnTo>
                    <a:pt x="1" y="4596"/>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
            <p:cNvSpPr/>
            <p:nvPr/>
          </p:nvSpPr>
          <p:spPr>
            <a:xfrm>
              <a:off x="-136402" y="-67421"/>
              <a:ext cx="347597" cy="370655"/>
            </a:xfrm>
            <a:custGeom>
              <a:avLst/>
              <a:gdLst/>
              <a:ahLst/>
              <a:cxnLst/>
              <a:rect l="l" t="t" r="r" b="b"/>
              <a:pathLst>
                <a:path w="4598" h="4903" extrusionOk="0">
                  <a:moveTo>
                    <a:pt x="4597" y="1"/>
                  </a:moveTo>
                  <a:lnTo>
                    <a:pt x="1" y="4597"/>
                  </a:lnTo>
                  <a:lnTo>
                    <a:pt x="1" y="4902"/>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
            <p:cNvSpPr/>
            <p:nvPr/>
          </p:nvSpPr>
          <p:spPr>
            <a:xfrm>
              <a:off x="-136402" y="-175976"/>
              <a:ext cx="114606" cy="114379"/>
            </a:xfrm>
            <a:custGeom>
              <a:avLst/>
              <a:gdLst/>
              <a:ahLst/>
              <a:cxnLst/>
              <a:rect l="l" t="t" r="r" b="b"/>
              <a:pathLst>
                <a:path w="1516" h="1513" extrusionOk="0">
                  <a:moveTo>
                    <a:pt x="1212" y="0"/>
                  </a:moveTo>
                  <a:lnTo>
                    <a:pt x="1" y="1209"/>
                  </a:lnTo>
                  <a:lnTo>
                    <a:pt x="1" y="1513"/>
                  </a:lnTo>
                  <a:lnTo>
                    <a:pt x="1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
            <p:cNvSpPr/>
            <p:nvPr/>
          </p:nvSpPr>
          <p:spPr>
            <a:xfrm>
              <a:off x="167725" y="4126077"/>
              <a:ext cx="43469" cy="43393"/>
            </a:xfrm>
            <a:custGeom>
              <a:avLst/>
              <a:gdLst/>
              <a:ahLst/>
              <a:cxnLst/>
              <a:rect l="l" t="t" r="r" b="b"/>
              <a:pathLst>
                <a:path w="575" h="574" extrusionOk="0">
                  <a:moveTo>
                    <a:pt x="574" y="0"/>
                  </a:moveTo>
                  <a:lnTo>
                    <a:pt x="0" y="574"/>
                  </a:lnTo>
                  <a:lnTo>
                    <a:pt x="312" y="574"/>
                  </a:lnTo>
                  <a:lnTo>
                    <a:pt x="574" y="312"/>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
            <p:cNvSpPr/>
            <p:nvPr/>
          </p:nvSpPr>
          <p:spPr>
            <a:xfrm>
              <a:off x="-136402" y="3396658"/>
              <a:ext cx="347597" cy="371108"/>
            </a:xfrm>
            <a:custGeom>
              <a:avLst/>
              <a:gdLst/>
              <a:ahLst/>
              <a:cxnLst/>
              <a:rect l="l" t="t" r="r" b="b"/>
              <a:pathLst>
                <a:path w="4598" h="4909" extrusionOk="0">
                  <a:moveTo>
                    <a:pt x="4597" y="0"/>
                  </a:moveTo>
                  <a:lnTo>
                    <a:pt x="1" y="4596"/>
                  </a:lnTo>
                  <a:lnTo>
                    <a:pt x="1" y="4908"/>
                  </a:lnTo>
                  <a:lnTo>
                    <a:pt x="4597" y="312"/>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
            <p:cNvSpPr/>
            <p:nvPr/>
          </p:nvSpPr>
          <p:spPr>
            <a:xfrm>
              <a:off x="-136402" y="2667843"/>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
            <p:cNvSpPr/>
            <p:nvPr/>
          </p:nvSpPr>
          <p:spPr>
            <a:xfrm>
              <a:off x="-136402" y="1938424"/>
              <a:ext cx="347597" cy="370503"/>
            </a:xfrm>
            <a:custGeom>
              <a:avLst/>
              <a:gdLst/>
              <a:ahLst/>
              <a:cxnLst/>
              <a:rect l="l" t="t" r="r" b="b"/>
              <a:pathLst>
                <a:path w="4598" h="4901" extrusionOk="0">
                  <a:moveTo>
                    <a:pt x="4597" y="0"/>
                  </a:moveTo>
                  <a:lnTo>
                    <a:pt x="1" y="4590"/>
                  </a:lnTo>
                  <a:lnTo>
                    <a:pt x="1" y="4900"/>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
            <p:cNvSpPr/>
            <p:nvPr/>
          </p:nvSpPr>
          <p:spPr>
            <a:xfrm>
              <a:off x="-136402" y="1209081"/>
              <a:ext cx="347597" cy="370503"/>
            </a:xfrm>
            <a:custGeom>
              <a:avLst/>
              <a:gdLst/>
              <a:ahLst/>
              <a:cxnLst/>
              <a:rect l="l" t="t" r="r" b="b"/>
              <a:pathLst>
                <a:path w="4598" h="4901" extrusionOk="0">
                  <a:moveTo>
                    <a:pt x="4597" y="1"/>
                  </a:moveTo>
                  <a:lnTo>
                    <a:pt x="1" y="4596"/>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
            <p:cNvSpPr/>
            <p:nvPr/>
          </p:nvSpPr>
          <p:spPr>
            <a:xfrm>
              <a:off x="-136402" y="479662"/>
              <a:ext cx="347597" cy="370503"/>
            </a:xfrm>
            <a:custGeom>
              <a:avLst/>
              <a:gdLst/>
              <a:ahLst/>
              <a:cxnLst/>
              <a:rect l="l" t="t" r="r" b="b"/>
              <a:pathLst>
                <a:path w="4598" h="4901" extrusionOk="0">
                  <a:moveTo>
                    <a:pt x="4597" y="1"/>
                  </a:moveTo>
                  <a:lnTo>
                    <a:pt x="1" y="4597"/>
                  </a:lnTo>
                  <a:lnTo>
                    <a:pt x="1" y="4901"/>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
            <p:cNvSpPr/>
            <p:nvPr/>
          </p:nvSpPr>
          <p:spPr>
            <a:xfrm>
              <a:off x="-136402" y="3761405"/>
              <a:ext cx="347597" cy="370957"/>
            </a:xfrm>
            <a:custGeom>
              <a:avLst/>
              <a:gdLst/>
              <a:ahLst/>
              <a:cxnLst/>
              <a:rect l="l" t="t" r="r" b="b"/>
              <a:pathLst>
                <a:path w="4598" h="4907" extrusionOk="0">
                  <a:moveTo>
                    <a:pt x="4597" y="0"/>
                  </a:moveTo>
                  <a:lnTo>
                    <a:pt x="1" y="4597"/>
                  </a:lnTo>
                  <a:lnTo>
                    <a:pt x="1" y="4907"/>
                  </a:lnTo>
                  <a:lnTo>
                    <a:pt x="4597" y="311"/>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
            <p:cNvSpPr/>
            <p:nvPr/>
          </p:nvSpPr>
          <p:spPr>
            <a:xfrm>
              <a:off x="-136402" y="3032440"/>
              <a:ext cx="347597" cy="370503"/>
            </a:xfrm>
            <a:custGeom>
              <a:avLst/>
              <a:gdLst/>
              <a:ahLst/>
              <a:cxnLst/>
              <a:rect l="l" t="t" r="r" b="b"/>
              <a:pathLst>
                <a:path w="4598" h="4901" extrusionOk="0">
                  <a:moveTo>
                    <a:pt x="4597" y="1"/>
                  </a:moveTo>
                  <a:lnTo>
                    <a:pt x="1" y="4591"/>
                  </a:lnTo>
                  <a:lnTo>
                    <a:pt x="1" y="4901"/>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
            <p:cNvSpPr/>
            <p:nvPr/>
          </p:nvSpPr>
          <p:spPr>
            <a:xfrm>
              <a:off x="-136402" y="2303172"/>
              <a:ext cx="347597" cy="370503"/>
            </a:xfrm>
            <a:custGeom>
              <a:avLst/>
              <a:gdLst/>
              <a:ahLst/>
              <a:cxnLst/>
              <a:rect l="l" t="t" r="r" b="b"/>
              <a:pathLst>
                <a:path w="4598" h="4901" extrusionOk="0">
                  <a:moveTo>
                    <a:pt x="4597" y="1"/>
                  </a:moveTo>
                  <a:lnTo>
                    <a:pt x="1" y="4589"/>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
            <p:cNvSpPr/>
            <p:nvPr/>
          </p:nvSpPr>
          <p:spPr>
            <a:xfrm>
              <a:off x="-136402" y="1573753"/>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
            <p:cNvSpPr/>
            <p:nvPr/>
          </p:nvSpPr>
          <p:spPr>
            <a:xfrm>
              <a:off x="-136402" y="844334"/>
              <a:ext cx="347597" cy="370503"/>
            </a:xfrm>
            <a:custGeom>
              <a:avLst/>
              <a:gdLst/>
              <a:ahLst/>
              <a:cxnLst/>
              <a:rect l="l" t="t" r="r" b="b"/>
              <a:pathLst>
                <a:path w="4598" h="4901" extrusionOk="0">
                  <a:moveTo>
                    <a:pt x="4597" y="1"/>
                  </a:moveTo>
                  <a:lnTo>
                    <a:pt x="1" y="4597"/>
                  </a:lnTo>
                  <a:lnTo>
                    <a:pt x="1" y="4901"/>
                  </a:lnTo>
                  <a:lnTo>
                    <a:pt x="4597" y="312"/>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
            <p:cNvSpPr/>
            <p:nvPr/>
          </p:nvSpPr>
          <p:spPr>
            <a:xfrm>
              <a:off x="-136402" y="115066"/>
              <a:ext cx="347597" cy="370503"/>
            </a:xfrm>
            <a:custGeom>
              <a:avLst/>
              <a:gdLst/>
              <a:ahLst/>
              <a:cxnLst/>
              <a:rect l="l" t="t" r="r" b="b"/>
              <a:pathLst>
                <a:path w="4598" h="4901" extrusionOk="0">
                  <a:moveTo>
                    <a:pt x="4597" y="0"/>
                  </a:moveTo>
                  <a:lnTo>
                    <a:pt x="1" y="4595"/>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
            <p:cNvSpPr/>
            <p:nvPr/>
          </p:nvSpPr>
          <p:spPr>
            <a:xfrm>
              <a:off x="-136402" y="-175976"/>
              <a:ext cx="296947" cy="296720"/>
            </a:xfrm>
            <a:custGeom>
              <a:avLst/>
              <a:gdLst/>
              <a:ahLst/>
              <a:cxnLst/>
              <a:rect l="l" t="t" r="r" b="b"/>
              <a:pathLst>
                <a:path w="3928" h="3925" extrusionOk="0">
                  <a:moveTo>
                    <a:pt x="3624" y="0"/>
                  </a:moveTo>
                  <a:lnTo>
                    <a:pt x="1" y="3621"/>
                  </a:lnTo>
                  <a:lnTo>
                    <a:pt x="1" y="3925"/>
                  </a:lnTo>
                  <a:lnTo>
                    <a:pt x="3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5" name="Google Shape;1685;p2"/>
          <p:cNvSpPr/>
          <p:nvPr/>
        </p:nvSpPr>
        <p:spPr>
          <a:xfrm>
            <a:off x="-77457" y="-99800"/>
            <a:ext cx="347700" cy="434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826"/>
        <p:cNvGrpSpPr/>
        <p:nvPr/>
      </p:nvGrpSpPr>
      <p:grpSpPr>
        <a:xfrm>
          <a:off x="0" y="0"/>
          <a:ext cx="0" cy="0"/>
          <a:chOff x="0" y="0"/>
          <a:chExt cx="0" cy="0"/>
        </a:xfrm>
      </p:grpSpPr>
      <p:grpSp>
        <p:nvGrpSpPr>
          <p:cNvPr id="12827" name="Google Shape;12827;p31"/>
          <p:cNvGrpSpPr/>
          <p:nvPr/>
        </p:nvGrpSpPr>
        <p:grpSpPr>
          <a:xfrm rot="5400000">
            <a:off x="1416205" y="-2099758"/>
            <a:ext cx="6311597" cy="9467556"/>
            <a:chOff x="635875" y="1065050"/>
            <a:chExt cx="2940550" cy="4410900"/>
          </a:xfrm>
        </p:grpSpPr>
        <p:sp>
          <p:nvSpPr>
            <p:cNvPr id="12828" name="Google Shape;12828;p31"/>
            <p:cNvSpPr/>
            <p:nvPr/>
          </p:nvSpPr>
          <p:spPr>
            <a:xfrm>
              <a:off x="6764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9" name="Google Shape;12829;p31"/>
            <p:cNvSpPr/>
            <p:nvPr/>
          </p:nvSpPr>
          <p:spPr>
            <a:xfrm>
              <a:off x="768325" y="11059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31"/>
            <p:cNvSpPr/>
            <p:nvPr/>
          </p:nvSpPr>
          <p:spPr>
            <a:xfrm>
              <a:off x="860125" y="11059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1" name="Google Shape;12831;p31"/>
            <p:cNvSpPr/>
            <p:nvPr/>
          </p:nvSpPr>
          <p:spPr>
            <a:xfrm>
              <a:off x="9518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2" name="Google Shape;12832;p31"/>
            <p:cNvSpPr/>
            <p:nvPr/>
          </p:nvSpPr>
          <p:spPr>
            <a:xfrm>
              <a:off x="1043825"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31"/>
            <p:cNvSpPr/>
            <p:nvPr/>
          </p:nvSpPr>
          <p:spPr>
            <a:xfrm>
              <a:off x="1135575"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4" name="Google Shape;12834;p31"/>
            <p:cNvSpPr/>
            <p:nvPr/>
          </p:nvSpPr>
          <p:spPr>
            <a:xfrm>
              <a:off x="1227500" y="11059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5" name="Google Shape;12835;p31"/>
            <p:cNvSpPr/>
            <p:nvPr/>
          </p:nvSpPr>
          <p:spPr>
            <a:xfrm>
              <a:off x="1319275"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6" name="Google Shape;12836;p31"/>
            <p:cNvSpPr/>
            <p:nvPr/>
          </p:nvSpPr>
          <p:spPr>
            <a:xfrm>
              <a:off x="1411200" y="11059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31"/>
            <p:cNvSpPr/>
            <p:nvPr/>
          </p:nvSpPr>
          <p:spPr>
            <a:xfrm>
              <a:off x="1503000" y="11059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31"/>
            <p:cNvSpPr/>
            <p:nvPr/>
          </p:nvSpPr>
          <p:spPr>
            <a:xfrm>
              <a:off x="15947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31"/>
            <p:cNvSpPr/>
            <p:nvPr/>
          </p:nvSpPr>
          <p:spPr>
            <a:xfrm>
              <a:off x="16866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31"/>
            <p:cNvSpPr/>
            <p:nvPr/>
          </p:nvSpPr>
          <p:spPr>
            <a:xfrm>
              <a:off x="1778450"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31"/>
            <p:cNvSpPr/>
            <p:nvPr/>
          </p:nvSpPr>
          <p:spPr>
            <a:xfrm>
              <a:off x="1870375" y="11059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2" name="Google Shape;12842;p31"/>
            <p:cNvSpPr/>
            <p:nvPr/>
          </p:nvSpPr>
          <p:spPr>
            <a:xfrm>
              <a:off x="1962150"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3" name="Google Shape;12843;p31"/>
            <p:cNvSpPr/>
            <p:nvPr/>
          </p:nvSpPr>
          <p:spPr>
            <a:xfrm>
              <a:off x="2054075" y="11059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4" name="Google Shape;12844;p31"/>
            <p:cNvSpPr/>
            <p:nvPr/>
          </p:nvSpPr>
          <p:spPr>
            <a:xfrm>
              <a:off x="21458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5" name="Google Shape;12845;p31"/>
            <p:cNvSpPr/>
            <p:nvPr/>
          </p:nvSpPr>
          <p:spPr>
            <a:xfrm>
              <a:off x="2237800" y="11059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6" name="Google Shape;12846;p31"/>
            <p:cNvSpPr/>
            <p:nvPr/>
          </p:nvSpPr>
          <p:spPr>
            <a:xfrm>
              <a:off x="23295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7" name="Google Shape;12847;p31"/>
            <p:cNvSpPr/>
            <p:nvPr/>
          </p:nvSpPr>
          <p:spPr>
            <a:xfrm>
              <a:off x="2421325"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8" name="Google Shape;12848;p31"/>
            <p:cNvSpPr/>
            <p:nvPr/>
          </p:nvSpPr>
          <p:spPr>
            <a:xfrm>
              <a:off x="2513250" y="11059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9" name="Google Shape;12849;p31"/>
            <p:cNvSpPr/>
            <p:nvPr/>
          </p:nvSpPr>
          <p:spPr>
            <a:xfrm>
              <a:off x="2605000"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0" name="Google Shape;12850;p31"/>
            <p:cNvSpPr/>
            <p:nvPr/>
          </p:nvSpPr>
          <p:spPr>
            <a:xfrm>
              <a:off x="2696950" y="11059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1" name="Google Shape;12851;p31"/>
            <p:cNvSpPr/>
            <p:nvPr/>
          </p:nvSpPr>
          <p:spPr>
            <a:xfrm>
              <a:off x="27887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2" name="Google Shape;12852;p31"/>
            <p:cNvSpPr/>
            <p:nvPr/>
          </p:nvSpPr>
          <p:spPr>
            <a:xfrm>
              <a:off x="2880675" y="11059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3" name="Google Shape;12853;p31"/>
            <p:cNvSpPr/>
            <p:nvPr/>
          </p:nvSpPr>
          <p:spPr>
            <a:xfrm>
              <a:off x="2972425"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4" name="Google Shape;12854;p31"/>
            <p:cNvSpPr/>
            <p:nvPr/>
          </p:nvSpPr>
          <p:spPr>
            <a:xfrm>
              <a:off x="3064375" y="11059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5" name="Google Shape;12855;p31"/>
            <p:cNvSpPr/>
            <p:nvPr/>
          </p:nvSpPr>
          <p:spPr>
            <a:xfrm>
              <a:off x="31561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6" name="Google Shape;12856;p31"/>
            <p:cNvSpPr/>
            <p:nvPr/>
          </p:nvSpPr>
          <p:spPr>
            <a:xfrm>
              <a:off x="3247875" y="11059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7" name="Google Shape;12857;p31"/>
            <p:cNvSpPr/>
            <p:nvPr/>
          </p:nvSpPr>
          <p:spPr>
            <a:xfrm>
              <a:off x="3339850" y="11059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8" name="Google Shape;12858;p31"/>
            <p:cNvSpPr/>
            <p:nvPr/>
          </p:nvSpPr>
          <p:spPr>
            <a:xfrm>
              <a:off x="343157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9" name="Google Shape;12859;p31"/>
            <p:cNvSpPr/>
            <p:nvPr/>
          </p:nvSpPr>
          <p:spPr>
            <a:xfrm>
              <a:off x="3523550"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0" name="Google Shape;12860;p31"/>
            <p:cNvSpPr/>
            <p:nvPr/>
          </p:nvSpPr>
          <p:spPr>
            <a:xfrm>
              <a:off x="6764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1" name="Google Shape;12861;p31"/>
            <p:cNvSpPr/>
            <p:nvPr/>
          </p:nvSpPr>
          <p:spPr>
            <a:xfrm>
              <a:off x="768325" y="1197875"/>
              <a:ext cx="12400" cy="12375"/>
            </a:xfrm>
            <a:custGeom>
              <a:avLst/>
              <a:gdLst/>
              <a:ahLst/>
              <a:cxnLst/>
              <a:rect l="l" t="t" r="r" b="b"/>
              <a:pathLst>
                <a:path w="496" h="495" extrusionOk="0">
                  <a:moveTo>
                    <a:pt x="245" y="0"/>
                  </a:moveTo>
                  <a:cubicBezTo>
                    <a:pt x="109" y="0"/>
                    <a:pt x="0" y="107"/>
                    <a:pt x="0" y="243"/>
                  </a:cubicBezTo>
                  <a:cubicBezTo>
                    <a:pt x="0"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2" name="Google Shape;12862;p31"/>
            <p:cNvSpPr/>
            <p:nvPr/>
          </p:nvSpPr>
          <p:spPr>
            <a:xfrm>
              <a:off x="860125" y="1197875"/>
              <a:ext cx="12525" cy="12375"/>
            </a:xfrm>
            <a:custGeom>
              <a:avLst/>
              <a:gdLst/>
              <a:ahLst/>
              <a:cxnLst/>
              <a:rect l="l" t="t" r="r" b="b"/>
              <a:pathLst>
                <a:path w="501" h="495" extrusionOk="0">
                  <a:moveTo>
                    <a:pt x="251" y="0"/>
                  </a:moveTo>
                  <a:cubicBezTo>
                    <a:pt x="114" y="0"/>
                    <a:pt x="0" y="107"/>
                    <a:pt x="0" y="243"/>
                  </a:cubicBezTo>
                  <a:cubicBezTo>
                    <a:pt x="0" y="388"/>
                    <a:pt x="114"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3" name="Google Shape;12863;p31"/>
            <p:cNvSpPr/>
            <p:nvPr/>
          </p:nvSpPr>
          <p:spPr>
            <a:xfrm>
              <a:off x="9518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4" name="Google Shape;12864;p31"/>
            <p:cNvSpPr/>
            <p:nvPr/>
          </p:nvSpPr>
          <p:spPr>
            <a:xfrm>
              <a:off x="1043825"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5" name="Google Shape;12865;p31"/>
            <p:cNvSpPr/>
            <p:nvPr/>
          </p:nvSpPr>
          <p:spPr>
            <a:xfrm>
              <a:off x="1135575"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6" name="Google Shape;12866;p31"/>
            <p:cNvSpPr/>
            <p:nvPr/>
          </p:nvSpPr>
          <p:spPr>
            <a:xfrm>
              <a:off x="1227500" y="1197875"/>
              <a:ext cx="12400" cy="12375"/>
            </a:xfrm>
            <a:custGeom>
              <a:avLst/>
              <a:gdLst/>
              <a:ahLst/>
              <a:cxnLst/>
              <a:rect l="l" t="t" r="r" b="b"/>
              <a:pathLst>
                <a:path w="496" h="495" extrusionOk="0">
                  <a:moveTo>
                    <a:pt x="251" y="0"/>
                  </a:moveTo>
                  <a:cubicBezTo>
                    <a:pt x="109" y="0"/>
                    <a:pt x="0" y="107"/>
                    <a:pt x="0" y="243"/>
                  </a:cubicBezTo>
                  <a:cubicBezTo>
                    <a:pt x="0" y="388"/>
                    <a:pt x="109" y="494"/>
                    <a:pt x="251" y="494"/>
                  </a:cubicBezTo>
                  <a:cubicBezTo>
                    <a:pt x="387" y="494"/>
                    <a:pt x="496" y="388"/>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7" name="Google Shape;12867;p31"/>
            <p:cNvSpPr/>
            <p:nvPr/>
          </p:nvSpPr>
          <p:spPr>
            <a:xfrm>
              <a:off x="1319275"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8" name="Google Shape;12868;p31"/>
            <p:cNvSpPr/>
            <p:nvPr/>
          </p:nvSpPr>
          <p:spPr>
            <a:xfrm>
              <a:off x="1411200" y="1197875"/>
              <a:ext cx="12425" cy="12375"/>
            </a:xfrm>
            <a:custGeom>
              <a:avLst/>
              <a:gdLst/>
              <a:ahLst/>
              <a:cxnLst/>
              <a:rect l="l" t="t" r="r" b="b"/>
              <a:pathLst>
                <a:path w="497" h="495" extrusionOk="0">
                  <a:moveTo>
                    <a:pt x="245" y="0"/>
                  </a:moveTo>
                  <a:cubicBezTo>
                    <a:pt x="109" y="0"/>
                    <a:pt x="1" y="107"/>
                    <a:pt x="1" y="243"/>
                  </a:cubicBezTo>
                  <a:cubicBezTo>
                    <a:pt x="1"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9" name="Google Shape;12869;p31"/>
            <p:cNvSpPr/>
            <p:nvPr/>
          </p:nvSpPr>
          <p:spPr>
            <a:xfrm>
              <a:off x="1503000" y="1197875"/>
              <a:ext cx="12525" cy="12375"/>
            </a:xfrm>
            <a:custGeom>
              <a:avLst/>
              <a:gdLst/>
              <a:ahLst/>
              <a:cxnLst/>
              <a:rect l="l" t="t" r="r" b="b"/>
              <a:pathLst>
                <a:path w="501" h="495" extrusionOk="0">
                  <a:moveTo>
                    <a:pt x="250" y="0"/>
                  </a:moveTo>
                  <a:cubicBezTo>
                    <a:pt x="114" y="0"/>
                    <a:pt x="0" y="107"/>
                    <a:pt x="0" y="243"/>
                  </a:cubicBezTo>
                  <a:cubicBezTo>
                    <a:pt x="0" y="388"/>
                    <a:pt x="114" y="494"/>
                    <a:pt x="250" y="494"/>
                  </a:cubicBezTo>
                  <a:cubicBezTo>
                    <a:pt x="387" y="494"/>
                    <a:pt x="501" y="388"/>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0" name="Google Shape;12870;p31"/>
            <p:cNvSpPr/>
            <p:nvPr/>
          </p:nvSpPr>
          <p:spPr>
            <a:xfrm>
              <a:off x="15947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94" y="494"/>
                    <a:pt x="503" y="388"/>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1" name="Google Shape;12871;p31"/>
            <p:cNvSpPr/>
            <p:nvPr/>
          </p:nvSpPr>
          <p:spPr>
            <a:xfrm>
              <a:off x="16866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2" name="Google Shape;12872;p31"/>
            <p:cNvSpPr/>
            <p:nvPr/>
          </p:nvSpPr>
          <p:spPr>
            <a:xfrm>
              <a:off x="1778450"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3" name="Google Shape;12873;p31"/>
            <p:cNvSpPr/>
            <p:nvPr/>
          </p:nvSpPr>
          <p:spPr>
            <a:xfrm>
              <a:off x="1870375" y="1197875"/>
              <a:ext cx="12400" cy="12375"/>
            </a:xfrm>
            <a:custGeom>
              <a:avLst/>
              <a:gdLst/>
              <a:ahLst/>
              <a:cxnLst/>
              <a:rect l="l" t="t" r="r" b="b"/>
              <a:pathLst>
                <a:path w="496" h="495" extrusionOk="0">
                  <a:moveTo>
                    <a:pt x="252" y="0"/>
                  </a:moveTo>
                  <a:cubicBezTo>
                    <a:pt x="109" y="0"/>
                    <a:pt x="0" y="107"/>
                    <a:pt x="0" y="243"/>
                  </a:cubicBezTo>
                  <a:cubicBezTo>
                    <a:pt x="0" y="388"/>
                    <a:pt x="109" y="494"/>
                    <a:pt x="252" y="494"/>
                  </a:cubicBezTo>
                  <a:cubicBezTo>
                    <a:pt x="387" y="494"/>
                    <a:pt x="496" y="388"/>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4" name="Google Shape;12874;p31"/>
            <p:cNvSpPr/>
            <p:nvPr/>
          </p:nvSpPr>
          <p:spPr>
            <a:xfrm>
              <a:off x="1962150"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88" y="494"/>
                    <a:pt x="502" y="388"/>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5" name="Google Shape;12875;p31"/>
            <p:cNvSpPr/>
            <p:nvPr/>
          </p:nvSpPr>
          <p:spPr>
            <a:xfrm>
              <a:off x="2054075" y="1197875"/>
              <a:ext cx="12425" cy="12375"/>
            </a:xfrm>
            <a:custGeom>
              <a:avLst/>
              <a:gdLst/>
              <a:ahLst/>
              <a:cxnLst/>
              <a:rect l="l" t="t" r="r" b="b"/>
              <a:pathLst>
                <a:path w="497" h="495" extrusionOk="0">
                  <a:moveTo>
                    <a:pt x="252" y="0"/>
                  </a:moveTo>
                  <a:cubicBezTo>
                    <a:pt x="109" y="0"/>
                    <a:pt x="1" y="107"/>
                    <a:pt x="1" y="243"/>
                  </a:cubicBezTo>
                  <a:cubicBezTo>
                    <a:pt x="1" y="388"/>
                    <a:pt x="109" y="494"/>
                    <a:pt x="252" y="494"/>
                  </a:cubicBezTo>
                  <a:cubicBezTo>
                    <a:pt x="388" y="494"/>
                    <a:pt x="496" y="388"/>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6" name="Google Shape;12876;p31"/>
            <p:cNvSpPr/>
            <p:nvPr/>
          </p:nvSpPr>
          <p:spPr>
            <a:xfrm>
              <a:off x="21458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7" name="Google Shape;12877;p31"/>
            <p:cNvSpPr/>
            <p:nvPr/>
          </p:nvSpPr>
          <p:spPr>
            <a:xfrm>
              <a:off x="2237800" y="1197875"/>
              <a:ext cx="12350" cy="12375"/>
            </a:xfrm>
            <a:custGeom>
              <a:avLst/>
              <a:gdLst/>
              <a:ahLst/>
              <a:cxnLst/>
              <a:rect l="l" t="t" r="r" b="b"/>
              <a:pathLst>
                <a:path w="494" h="495" extrusionOk="0">
                  <a:moveTo>
                    <a:pt x="244" y="0"/>
                  </a:moveTo>
                  <a:cubicBezTo>
                    <a:pt x="107" y="0"/>
                    <a:pt x="0" y="107"/>
                    <a:pt x="0" y="243"/>
                  </a:cubicBezTo>
                  <a:cubicBezTo>
                    <a:pt x="0" y="388"/>
                    <a:pt x="107" y="494"/>
                    <a:pt x="244" y="494"/>
                  </a:cubicBezTo>
                  <a:cubicBezTo>
                    <a:pt x="387" y="494"/>
                    <a:pt x="494" y="388"/>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8" name="Google Shape;12878;p31"/>
            <p:cNvSpPr/>
            <p:nvPr/>
          </p:nvSpPr>
          <p:spPr>
            <a:xfrm>
              <a:off x="23295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2" y="388"/>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9" name="Google Shape;12879;p31"/>
            <p:cNvSpPr/>
            <p:nvPr/>
          </p:nvSpPr>
          <p:spPr>
            <a:xfrm>
              <a:off x="2421325"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95" y="494"/>
                    <a:pt x="501" y="388"/>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0" name="Google Shape;12880;p31"/>
            <p:cNvSpPr/>
            <p:nvPr/>
          </p:nvSpPr>
          <p:spPr>
            <a:xfrm>
              <a:off x="2513250" y="1197875"/>
              <a:ext cx="12575" cy="12375"/>
            </a:xfrm>
            <a:custGeom>
              <a:avLst/>
              <a:gdLst/>
              <a:ahLst/>
              <a:cxnLst/>
              <a:rect l="l" t="t" r="r" b="b"/>
              <a:pathLst>
                <a:path w="503" h="495" extrusionOk="0">
                  <a:moveTo>
                    <a:pt x="252" y="0"/>
                  </a:moveTo>
                  <a:cubicBezTo>
                    <a:pt x="109" y="0"/>
                    <a:pt x="0" y="107"/>
                    <a:pt x="0" y="243"/>
                  </a:cubicBezTo>
                  <a:cubicBezTo>
                    <a:pt x="0" y="388"/>
                    <a:pt x="109"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1" name="Google Shape;12881;p31"/>
            <p:cNvSpPr/>
            <p:nvPr/>
          </p:nvSpPr>
          <p:spPr>
            <a:xfrm>
              <a:off x="2605000"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2" name="Google Shape;12882;p31"/>
            <p:cNvSpPr/>
            <p:nvPr/>
          </p:nvSpPr>
          <p:spPr>
            <a:xfrm>
              <a:off x="2696950" y="1197875"/>
              <a:ext cx="12375" cy="12375"/>
            </a:xfrm>
            <a:custGeom>
              <a:avLst/>
              <a:gdLst/>
              <a:ahLst/>
              <a:cxnLst/>
              <a:rect l="l" t="t" r="r" b="b"/>
              <a:pathLst>
                <a:path w="495" h="495" extrusionOk="0">
                  <a:moveTo>
                    <a:pt x="252" y="0"/>
                  </a:moveTo>
                  <a:cubicBezTo>
                    <a:pt x="108" y="0"/>
                    <a:pt x="1" y="107"/>
                    <a:pt x="1" y="243"/>
                  </a:cubicBezTo>
                  <a:cubicBezTo>
                    <a:pt x="1" y="388"/>
                    <a:pt x="108" y="494"/>
                    <a:pt x="252" y="494"/>
                  </a:cubicBezTo>
                  <a:cubicBezTo>
                    <a:pt x="388" y="494"/>
                    <a:pt x="495" y="388"/>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3" name="Google Shape;12883;p31"/>
            <p:cNvSpPr/>
            <p:nvPr/>
          </p:nvSpPr>
          <p:spPr>
            <a:xfrm>
              <a:off x="27887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4" name="Google Shape;12884;p31"/>
            <p:cNvSpPr/>
            <p:nvPr/>
          </p:nvSpPr>
          <p:spPr>
            <a:xfrm>
              <a:off x="2880675" y="1197875"/>
              <a:ext cx="12375" cy="12375"/>
            </a:xfrm>
            <a:custGeom>
              <a:avLst/>
              <a:gdLst/>
              <a:ahLst/>
              <a:cxnLst/>
              <a:rect l="l" t="t" r="r" b="b"/>
              <a:pathLst>
                <a:path w="495" h="495" extrusionOk="0">
                  <a:moveTo>
                    <a:pt x="243" y="0"/>
                  </a:moveTo>
                  <a:cubicBezTo>
                    <a:pt x="107" y="0"/>
                    <a:pt x="0" y="107"/>
                    <a:pt x="0" y="243"/>
                  </a:cubicBezTo>
                  <a:cubicBezTo>
                    <a:pt x="0" y="388"/>
                    <a:pt x="107" y="494"/>
                    <a:pt x="243" y="494"/>
                  </a:cubicBezTo>
                  <a:cubicBezTo>
                    <a:pt x="387" y="494"/>
                    <a:pt x="494" y="388"/>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5" name="Google Shape;12885;p31"/>
            <p:cNvSpPr/>
            <p:nvPr/>
          </p:nvSpPr>
          <p:spPr>
            <a:xfrm>
              <a:off x="2972425"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3" y="388"/>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6" name="Google Shape;12886;p31"/>
            <p:cNvSpPr/>
            <p:nvPr/>
          </p:nvSpPr>
          <p:spPr>
            <a:xfrm>
              <a:off x="3064375" y="1197875"/>
              <a:ext cx="12375" cy="12375"/>
            </a:xfrm>
            <a:custGeom>
              <a:avLst/>
              <a:gdLst/>
              <a:ahLst/>
              <a:cxnLst/>
              <a:rect l="l" t="t" r="r" b="b"/>
              <a:pathLst>
                <a:path w="495" h="495" extrusionOk="0">
                  <a:moveTo>
                    <a:pt x="243" y="0"/>
                  </a:moveTo>
                  <a:cubicBezTo>
                    <a:pt x="107" y="0"/>
                    <a:pt x="1" y="107"/>
                    <a:pt x="1" y="243"/>
                  </a:cubicBezTo>
                  <a:cubicBezTo>
                    <a:pt x="1" y="388"/>
                    <a:pt x="107" y="494"/>
                    <a:pt x="243" y="494"/>
                  </a:cubicBezTo>
                  <a:cubicBezTo>
                    <a:pt x="388" y="494"/>
                    <a:pt x="495" y="388"/>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7" name="Google Shape;12887;p31"/>
            <p:cNvSpPr/>
            <p:nvPr/>
          </p:nvSpPr>
          <p:spPr>
            <a:xfrm>
              <a:off x="31561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8" name="Google Shape;12888;p31"/>
            <p:cNvSpPr/>
            <p:nvPr/>
          </p:nvSpPr>
          <p:spPr>
            <a:xfrm>
              <a:off x="3247875" y="1197875"/>
              <a:ext cx="12575" cy="12375"/>
            </a:xfrm>
            <a:custGeom>
              <a:avLst/>
              <a:gdLst/>
              <a:ahLst/>
              <a:cxnLst/>
              <a:rect l="l" t="t" r="r" b="b"/>
              <a:pathLst>
                <a:path w="503"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9" name="Google Shape;12889;p31"/>
            <p:cNvSpPr/>
            <p:nvPr/>
          </p:nvSpPr>
          <p:spPr>
            <a:xfrm>
              <a:off x="3339850" y="1197875"/>
              <a:ext cx="12525" cy="12375"/>
            </a:xfrm>
            <a:custGeom>
              <a:avLst/>
              <a:gdLst/>
              <a:ahLst/>
              <a:cxnLst/>
              <a:rect l="l" t="t" r="r" b="b"/>
              <a:pathLst>
                <a:path w="501" h="495" extrusionOk="0">
                  <a:moveTo>
                    <a:pt x="251" y="0"/>
                  </a:moveTo>
                  <a:cubicBezTo>
                    <a:pt x="107" y="0"/>
                    <a:pt x="0" y="107"/>
                    <a:pt x="0" y="243"/>
                  </a:cubicBezTo>
                  <a:cubicBezTo>
                    <a:pt x="0" y="388"/>
                    <a:pt x="107"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0" name="Google Shape;12890;p31"/>
            <p:cNvSpPr/>
            <p:nvPr/>
          </p:nvSpPr>
          <p:spPr>
            <a:xfrm>
              <a:off x="343157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1" name="Google Shape;12891;p31"/>
            <p:cNvSpPr/>
            <p:nvPr/>
          </p:nvSpPr>
          <p:spPr>
            <a:xfrm>
              <a:off x="3523550"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2" name="Google Shape;12892;p31"/>
            <p:cNvSpPr/>
            <p:nvPr/>
          </p:nvSpPr>
          <p:spPr>
            <a:xfrm>
              <a:off x="6764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3" name="Google Shape;12893;p31"/>
            <p:cNvSpPr/>
            <p:nvPr/>
          </p:nvSpPr>
          <p:spPr>
            <a:xfrm>
              <a:off x="768325" y="12896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4" name="Google Shape;12894;p31"/>
            <p:cNvSpPr/>
            <p:nvPr/>
          </p:nvSpPr>
          <p:spPr>
            <a:xfrm>
              <a:off x="860125" y="12896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5" name="Google Shape;12895;p31"/>
            <p:cNvSpPr/>
            <p:nvPr/>
          </p:nvSpPr>
          <p:spPr>
            <a:xfrm>
              <a:off x="9518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6" name="Google Shape;12896;p31"/>
            <p:cNvSpPr/>
            <p:nvPr/>
          </p:nvSpPr>
          <p:spPr>
            <a:xfrm>
              <a:off x="1043825"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7" name="Google Shape;12897;p31"/>
            <p:cNvSpPr/>
            <p:nvPr/>
          </p:nvSpPr>
          <p:spPr>
            <a:xfrm>
              <a:off x="1135575"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8" name="Google Shape;12898;p31"/>
            <p:cNvSpPr/>
            <p:nvPr/>
          </p:nvSpPr>
          <p:spPr>
            <a:xfrm>
              <a:off x="1227500" y="12896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9" name="Google Shape;12899;p31"/>
            <p:cNvSpPr/>
            <p:nvPr/>
          </p:nvSpPr>
          <p:spPr>
            <a:xfrm>
              <a:off x="1319275"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0" name="Google Shape;12900;p31"/>
            <p:cNvSpPr/>
            <p:nvPr/>
          </p:nvSpPr>
          <p:spPr>
            <a:xfrm>
              <a:off x="1411200" y="12896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1" name="Google Shape;12901;p31"/>
            <p:cNvSpPr/>
            <p:nvPr/>
          </p:nvSpPr>
          <p:spPr>
            <a:xfrm>
              <a:off x="1503000" y="12896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2" name="Google Shape;12902;p31"/>
            <p:cNvSpPr/>
            <p:nvPr/>
          </p:nvSpPr>
          <p:spPr>
            <a:xfrm>
              <a:off x="15947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3" name="Google Shape;12903;p31"/>
            <p:cNvSpPr/>
            <p:nvPr/>
          </p:nvSpPr>
          <p:spPr>
            <a:xfrm>
              <a:off x="16866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4" name="Google Shape;12904;p31"/>
            <p:cNvSpPr/>
            <p:nvPr/>
          </p:nvSpPr>
          <p:spPr>
            <a:xfrm>
              <a:off x="1778450"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5" name="Google Shape;12905;p31"/>
            <p:cNvSpPr/>
            <p:nvPr/>
          </p:nvSpPr>
          <p:spPr>
            <a:xfrm>
              <a:off x="1870375" y="12896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6" name="Google Shape;12906;p31"/>
            <p:cNvSpPr/>
            <p:nvPr/>
          </p:nvSpPr>
          <p:spPr>
            <a:xfrm>
              <a:off x="1962150"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7" name="Google Shape;12907;p31"/>
            <p:cNvSpPr/>
            <p:nvPr/>
          </p:nvSpPr>
          <p:spPr>
            <a:xfrm>
              <a:off x="2054075" y="12896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8" name="Google Shape;12908;p31"/>
            <p:cNvSpPr/>
            <p:nvPr/>
          </p:nvSpPr>
          <p:spPr>
            <a:xfrm>
              <a:off x="21458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9" name="Google Shape;12909;p31"/>
            <p:cNvSpPr/>
            <p:nvPr/>
          </p:nvSpPr>
          <p:spPr>
            <a:xfrm>
              <a:off x="2237800" y="12896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0" name="Google Shape;12910;p31"/>
            <p:cNvSpPr/>
            <p:nvPr/>
          </p:nvSpPr>
          <p:spPr>
            <a:xfrm>
              <a:off x="23295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1" name="Google Shape;12911;p31"/>
            <p:cNvSpPr/>
            <p:nvPr/>
          </p:nvSpPr>
          <p:spPr>
            <a:xfrm>
              <a:off x="2421325"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2" name="Google Shape;12912;p31"/>
            <p:cNvSpPr/>
            <p:nvPr/>
          </p:nvSpPr>
          <p:spPr>
            <a:xfrm>
              <a:off x="2513250" y="12896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3" name="Google Shape;12913;p31"/>
            <p:cNvSpPr/>
            <p:nvPr/>
          </p:nvSpPr>
          <p:spPr>
            <a:xfrm>
              <a:off x="2605000"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4" name="Google Shape;12914;p31"/>
            <p:cNvSpPr/>
            <p:nvPr/>
          </p:nvSpPr>
          <p:spPr>
            <a:xfrm>
              <a:off x="2696950" y="12896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5" name="Google Shape;12915;p31"/>
            <p:cNvSpPr/>
            <p:nvPr/>
          </p:nvSpPr>
          <p:spPr>
            <a:xfrm>
              <a:off x="27887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6" name="Google Shape;12916;p31"/>
            <p:cNvSpPr/>
            <p:nvPr/>
          </p:nvSpPr>
          <p:spPr>
            <a:xfrm>
              <a:off x="2880675" y="12896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7" name="Google Shape;12917;p31"/>
            <p:cNvSpPr/>
            <p:nvPr/>
          </p:nvSpPr>
          <p:spPr>
            <a:xfrm>
              <a:off x="2972425"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8" name="Google Shape;12918;p31"/>
            <p:cNvSpPr/>
            <p:nvPr/>
          </p:nvSpPr>
          <p:spPr>
            <a:xfrm>
              <a:off x="3064375" y="12896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9" name="Google Shape;12919;p31"/>
            <p:cNvSpPr/>
            <p:nvPr/>
          </p:nvSpPr>
          <p:spPr>
            <a:xfrm>
              <a:off x="31561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0" name="Google Shape;12920;p31"/>
            <p:cNvSpPr/>
            <p:nvPr/>
          </p:nvSpPr>
          <p:spPr>
            <a:xfrm>
              <a:off x="3247875" y="12896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1" name="Google Shape;12921;p31"/>
            <p:cNvSpPr/>
            <p:nvPr/>
          </p:nvSpPr>
          <p:spPr>
            <a:xfrm>
              <a:off x="3339850" y="12896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2" name="Google Shape;12922;p31"/>
            <p:cNvSpPr/>
            <p:nvPr/>
          </p:nvSpPr>
          <p:spPr>
            <a:xfrm>
              <a:off x="343157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3" name="Google Shape;12923;p31"/>
            <p:cNvSpPr/>
            <p:nvPr/>
          </p:nvSpPr>
          <p:spPr>
            <a:xfrm>
              <a:off x="3523550"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4" name="Google Shape;12924;p31"/>
            <p:cNvSpPr/>
            <p:nvPr/>
          </p:nvSpPr>
          <p:spPr>
            <a:xfrm>
              <a:off x="6764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31"/>
            <p:cNvSpPr/>
            <p:nvPr/>
          </p:nvSpPr>
          <p:spPr>
            <a:xfrm>
              <a:off x="768325" y="1381375"/>
              <a:ext cx="12400" cy="12575"/>
            </a:xfrm>
            <a:custGeom>
              <a:avLst/>
              <a:gdLst/>
              <a:ahLst/>
              <a:cxnLst/>
              <a:rect l="l" t="t" r="r" b="b"/>
              <a:pathLst>
                <a:path w="496" h="503" extrusionOk="0">
                  <a:moveTo>
                    <a:pt x="245" y="0"/>
                  </a:moveTo>
                  <a:cubicBezTo>
                    <a:pt x="109" y="0"/>
                    <a:pt x="0" y="116"/>
                    <a:pt x="0" y="251"/>
                  </a:cubicBezTo>
                  <a:cubicBezTo>
                    <a:pt x="0"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31"/>
            <p:cNvSpPr/>
            <p:nvPr/>
          </p:nvSpPr>
          <p:spPr>
            <a:xfrm>
              <a:off x="860125" y="1381375"/>
              <a:ext cx="12525" cy="12575"/>
            </a:xfrm>
            <a:custGeom>
              <a:avLst/>
              <a:gdLst/>
              <a:ahLst/>
              <a:cxnLst/>
              <a:rect l="l" t="t" r="r" b="b"/>
              <a:pathLst>
                <a:path w="501" h="503" extrusionOk="0">
                  <a:moveTo>
                    <a:pt x="251" y="0"/>
                  </a:moveTo>
                  <a:cubicBezTo>
                    <a:pt x="114" y="0"/>
                    <a:pt x="0" y="116"/>
                    <a:pt x="0" y="251"/>
                  </a:cubicBezTo>
                  <a:cubicBezTo>
                    <a:pt x="0" y="394"/>
                    <a:pt x="114"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31"/>
            <p:cNvSpPr/>
            <p:nvPr/>
          </p:nvSpPr>
          <p:spPr>
            <a:xfrm>
              <a:off x="9518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31"/>
            <p:cNvSpPr/>
            <p:nvPr/>
          </p:nvSpPr>
          <p:spPr>
            <a:xfrm>
              <a:off x="1043825"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31"/>
            <p:cNvSpPr/>
            <p:nvPr/>
          </p:nvSpPr>
          <p:spPr>
            <a:xfrm>
              <a:off x="1135575"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0" name="Google Shape;12930;p31"/>
            <p:cNvSpPr/>
            <p:nvPr/>
          </p:nvSpPr>
          <p:spPr>
            <a:xfrm>
              <a:off x="1227500" y="1381375"/>
              <a:ext cx="12400" cy="12575"/>
            </a:xfrm>
            <a:custGeom>
              <a:avLst/>
              <a:gdLst/>
              <a:ahLst/>
              <a:cxnLst/>
              <a:rect l="l" t="t" r="r" b="b"/>
              <a:pathLst>
                <a:path w="496" h="503" extrusionOk="0">
                  <a:moveTo>
                    <a:pt x="251" y="0"/>
                  </a:moveTo>
                  <a:cubicBezTo>
                    <a:pt x="109" y="0"/>
                    <a:pt x="0" y="116"/>
                    <a:pt x="0" y="251"/>
                  </a:cubicBezTo>
                  <a:cubicBezTo>
                    <a:pt x="0" y="394"/>
                    <a:pt x="109" y="503"/>
                    <a:pt x="251" y="503"/>
                  </a:cubicBezTo>
                  <a:cubicBezTo>
                    <a:pt x="387" y="503"/>
                    <a:pt x="496" y="394"/>
                    <a:pt x="496" y="251"/>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1" name="Google Shape;12931;p31"/>
            <p:cNvSpPr/>
            <p:nvPr/>
          </p:nvSpPr>
          <p:spPr>
            <a:xfrm>
              <a:off x="1319275"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31"/>
            <p:cNvSpPr/>
            <p:nvPr/>
          </p:nvSpPr>
          <p:spPr>
            <a:xfrm>
              <a:off x="1411200" y="1381375"/>
              <a:ext cx="12425" cy="12575"/>
            </a:xfrm>
            <a:custGeom>
              <a:avLst/>
              <a:gdLst/>
              <a:ahLst/>
              <a:cxnLst/>
              <a:rect l="l" t="t" r="r" b="b"/>
              <a:pathLst>
                <a:path w="497" h="503" extrusionOk="0">
                  <a:moveTo>
                    <a:pt x="245" y="0"/>
                  </a:moveTo>
                  <a:cubicBezTo>
                    <a:pt x="109" y="0"/>
                    <a:pt x="1" y="116"/>
                    <a:pt x="1" y="251"/>
                  </a:cubicBezTo>
                  <a:cubicBezTo>
                    <a:pt x="1"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31"/>
            <p:cNvSpPr/>
            <p:nvPr/>
          </p:nvSpPr>
          <p:spPr>
            <a:xfrm>
              <a:off x="1503000" y="1381375"/>
              <a:ext cx="12525" cy="12575"/>
            </a:xfrm>
            <a:custGeom>
              <a:avLst/>
              <a:gdLst/>
              <a:ahLst/>
              <a:cxnLst/>
              <a:rect l="l" t="t" r="r" b="b"/>
              <a:pathLst>
                <a:path w="501" h="503" extrusionOk="0">
                  <a:moveTo>
                    <a:pt x="250" y="0"/>
                  </a:moveTo>
                  <a:cubicBezTo>
                    <a:pt x="114" y="0"/>
                    <a:pt x="0" y="116"/>
                    <a:pt x="0" y="251"/>
                  </a:cubicBezTo>
                  <a:cubicBezTo>
                    <a:pt x="0" y="394"/>
                    <a:pt x="114" y="503"/>
                    <a:pt x="250" y="503"/>
                  </a:cubicBezTo>
                  <a:cubicBezTo>
                    <a:pt x="387" y="503"/>
                    <a:pt x="501" y="394"/>
                    <a:pt x="501" y="251"/>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31"/>
            <p:cNvSpPr/>
            <p:nvPr/>
          </p:nvSpPr>
          <p:spPr>
            <a:xfrm>
              <a:off x="15947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94" y="503"/>
                    <a:pt x="503" y="394"/>
                    <a:pt x="503" y="251"/>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31"/>
            <p:cNvSpPr/>
            <p:nvPr/>
          </p:nvSpPr>
          <p:spPr>
            <a:xfrm>
              <a:off x="16866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31"/>
            <p:cNvSpPr/>
            <p:nvPr/>
          </p:nvSpPr>
          <p:spPr>
            <a:xfrm>
              <a:off x="1778450"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31"/>
            <p:cNvSpPr/>
            <p:nvPr/>
          </p:nvSpPr>
          <p:spPr>
            <a:xfrm>
              <a:off x="1870375" y="1381375"/>
              <a:ext cx="12400" cy="12575"/>
            </a:xfrm>
            <a:custGeom>
              <a:avLst/>
              <a:gdLst/>
              <a:ahLst/>
              <a:cxnLst/>
              <a:rect l="l" t="t" r="r" b="b"/>
              <a:pathLst>
                <a:path w="496" h="503" extrusionOk="0">
                  <a:moveTo>
                    <a:pt x="252" y="0"/>
                  </a:moveTo>
                  <a:cubicBezTo>
                    <a:pt x="109" y="0"/>
                    <a:pt x="0" y="116"/>
                    <a:pt x="0" y="251"/>
                  </a:cubicBezTo>
                  <a:cubicBezTo>
                    <a:pt x="0" y="394"/>
                    <a:pt x="109" y="503"/>
                    <a:pt x="252" y="503"/>
                  </a:cubicBezTo>
                  <a:cubicBezTo>
                    <a:pt x="387" y="503"/>
                    <a:pt x="496" y="394"/>
                    <a:pt x="496" y="251"/>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31"/>
            <p:cNvSpPr/>
            <p:nvPr/>
          </p:nvSpPr>
          <p:spPr>
            <a:xfrm>
              <a:off x="1962150"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88" y="503"/>
                    <a:pt x="502" y="394"/>
                    <a:pt x="502" y="251"/>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31"/>
            <p:cNvSpPr/>
            <p:nvPr/>
          </p:nvSpPr>
          <p:spPr>
            <a:xfrm>
              <a:off x="2054075" y="1381375"/>
              <a:ext cx="12425" cy="12575"/>
            </a:xfrm>
            <a:custGeom>
              <a:avLst/>
              <a:gdLst/>
              <a:ahLst/>
              <a:cxnLst/>
              <a:rect l="l" t="t" r="r" b="b"/>
              <a:pathLst>
                <a:path w="497" h="503" extrusionOk="0">
                  <a:moveTo>
                    <a:pt x="252" y="0"/>
                  </a:moveTo>
                  <a:cubicBezTo>
                    <a:pt x="109" y="0"/>
                    <a:pt x="1" y="116"/>
                    <a:pt x="1" y="251"/>
                  </a:cubicBezTo>
                  <a:cubicBezTo>
                    <a:pt x="1" y="394"/>
                    <a:pt x="109" y="503"/>
                    <a:pt x="252" y="503"/>
                  </a:cubicBezTo>
                  <a:cubicBezTo>
                    <a:pt x="388" y="503"/>
                    <a:pt x="496" y="394"/>
                    <a:pt x="496" y="251"/>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31"/>
            <p:cNvSpPr/>
            <p:nvPr/>
          </p:nvSpPr>
          <p:spPr>
            <a:xfrm>
              <a:off x="21458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31"/>
            <p:cNvSpPr/>
            <p:nvPr/>
          </p:nvSpPr>
          <p:spPr>
            <a:xfrm>
              <a:off x="2237800" y="1381375"/>
              <a:ext cx="12350" cy="12575"/>
            </a:xfrm>
            <a:custGeom>
              <a:avLst/>
              <a:gdLst/>
              <a:ahLst/>
              <a:cxnLst/>
              <a:rect l="l" t="t" r="r" b="b"/>
              <a:pathLst>
                <a:path w="494" h="503" extrusionOk="0">
                  <a:moveTo>
                    <a:pt x="244" y="0"/>
                  </a:moveTo>
                  <a:cubicBezTo>
                    <a:pt x="107" y="0"/>
                    <a:pt x="0" y="116"/>
                    <a:pt x="0" y="251"/>
                  </a:cubicBezTo>
                  <a:cubicBezTo>
                    <a:pt x="0" y="394"/>
                    <a:pt x="107" y="503"/>
                    <a:pt x="244" y="503"/>
                  </a:cubicBezTo>
                  <a:cubicBezTo>
                    <a:pt x="387" y="503"/>
                    <a:pt x="494" y="394"/>
                    <a:pt x="494" y="251"/>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31"/>
            <p:cNvSpPr/>
            <p:nvPr/>
          </p:nvSpPr>
          <p:spPr>
            <a:xfrm>
              <a:off x="23295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2" y="394"/>
                    <a:pt x="502" y="251"/>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31"/>
            <p:cNvSpPr/>
            <p:nvPr/>
          </p:nvSpPr>
          <p:spPr>
            <a:xfrm>
              <a:off x="2421325"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95" y="503"/>
                    <a:pt x="501" y="394"/>
                    <a:pt x="501" y="251"/>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31"/>
            <p:cNvSpPr/>
            <p:nvPr/>
          </p:nvSpPr>
          <p:spPr>
            <a:xfrm>
              <a:off x="2513250" y="1381375"/>
              <a:ext cx="12575" cy="12575"/>
            </a:xfrm>
            <a:custGeom>
              <a:avLst/>
              <a:gdLst/>
              <a:ahLst/>
              <a:cxnLst/>
              <a:rect l="l" t="t" r="r" b="b"/>
              <a:pathLst>
                <a:path w="503" h="503" extrusionOk="0">
                  <a:moveTo>
                    <a:pt x="252" y="0"/>
                  </a:moveTo>
                  <a:cubicBezTo>
                    <a:pt x="109" y="0"/>
                    <a:pt x="0" y="116"/>
                    <a:pt x="0" y="251"/>
                  </a:cubicBezTo>
                  <a:cubicBezTo>
                    <a:pt x="0" y="394"/>
                    <a:pt x="109"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31"/>
            <p:cNvSpPr/>
            <p:nvPr/>
          </p:nvSpPr>
          <p:spPr>
            <a:xfrm>
              <a:off x="2605000"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6" name="Google Shape;12946;p31"/>
            <p:cNvSpPr/>
            <p:nvPr/>
          </p:nvSpPr>
          <p:spPr>
            <a:xfrm>
              <a:off x="2696950" y="1381375"/>
              <a:ext cx="12375" cy="12575"/>
            </a:xfrm>
            <a:custGeom>
              <a:avLst/>
              <a:gdLst/>
              <a:ahLst/>
              <a:cxnLst/>
              <a:rect l="l" t="t" r="r" b="b"/>
              <a:pathLst>
                <a:path w="495" h="503" extrusionOk="0">
                  <a:moveTo>
                    <a:pt x="252" y="0"/>
                  </a:moveTo>
                  <a:cubicBezTo>
                    <a:pt x="108" y="0"/>
                    <a:pt x="1" y="116"/>
                    <a:pt x="1" y="251"/>
                  </a:cubicBezTo>
                  <a:cubicBezTo>
                    <a:pt x="1" y="394"/>
                    <a:pt x="108" y="503"/>
                    <a:pt x="252" y="503"/>
                  </a:cubicBezTo>
                  <a:cubicBezTo>
                    <a:pt x="388" y="503"/>
                    <a:pt x="495" y="394"/>
                    <a:pt x="495" y="251"/>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7" name="Google Shape;12947;p31"/>
            <p:cNvSpPr/>
            <p:nvPr/>
          </p:nvSpPr>
          <p:spPr>
            <a:xfrm>
              <a:off x="27887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8" name="Google Shape;12948;p31"/>
            <p:cNvSpPr/>
            <p:nvPr/>
          </p:nvSpPr>
          <p:spPr>
            <a:xfrm>
              <a:off x="2880675" y="1381375"/>
              <a:ext cx="12375" cy="12575"/>
            </a:xfrm>
            <a:custGeom>
              <a:avLst/>
              <a:gdLst/>
              <a:ahLst/>
              <a:cxnLst/>
              <a:rect l="l" t="t" r="r" b="b"/>
              <a:pathLst>
                <a:path w="495" h="503" extrusionOk="0">
                  <a:moveTo>
                    <a:pt x="243" y="0"/>
                  </a:moveTo>
                  <a:cubicBezTo>
                    <a:pt x="107" y="0"/>
                    <a:pt x="0" y="116"/>
                    <a:pt x="0" y="251"/>
                  </a:cubicBezTo>
                  <a:cubicBezTo>
                    <a:pt x="0" y="394"/>
                    <a:pt x="107" y="503"/>
                    <a:pt x="243" y="503"/>
                  </a:cubicBezTo>
                  <a:cubicBezTo>
                    <a:pt x="387" y="503"/>
                    <a:pt x="494" y="394"/>
                    <a:pt x="494" y="251"/>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9" name="Google Shape;12949;p31"/>
            <p:cNvSpPr/>
            <p:nvPr/>
          </p:nvSpPr>
          <p:spPr>
            <a:xfrm>
              <a:off x="2972425"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3" y="394"/>
                    <a:pt x="503" y="251"/>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0" name="Google Shape;12950;p31"/>
            <p:cNvSpPr/>
            <p:nvPr/>
          </p:nvSpPr>
          <p:spPr>
            <a:xfrm>
              <a:off x="3064375" y="1381375"/>
              <a:ext cx="12375" cy="12575"/>
            </a:xfrm>
            <a:custGeom>
              <a:avLst/>
              <a:gdLst/>
              <a:ahLst/>
              <a:cxnLst/>
              <a:rect l="l" t="t" r="r" b="b"/>
              <a:pathLst>
                <a:path w="495" h="503" extrusionOk="0">
                  <a:moveTo>
                    <a:pt x="243" y="0"/>
                  </a:moveTo>
                  <a:cubicBezTo>
                    <a:pt x="107" y="0"/>
                    <a:pt x="1" y="116"/>
                    <a:pt x="1" y="251"/>
                  </a:cubicBezTo>
                  <a:cubicBezTo>
                    <a:pt x="1" y="394"/>
                    <a:pt x="107" y="503"/>
                    <a:pt x="243" y="503"/>
                  </a:cubicBezTo>
                  <a:cubicBezTo>
                    <a:pt x="388" y="503"/>
                    <a:pt x="495" y="394"/>
                    <a:pt x="495" y="251"/>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1" name="Google Shape;12951;p31"/>
            <p:cNvSpPr/>
            <p:nvPr/>
          </p:nvSpPr>
          <p:spPr>
            <a:xfrm>
              <a:off x="31561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2" name="Google Shape;12952;p31"/>
            <p:cNvSpPr/>
            <p:nvPr/>
          </p:nvSpPr>
          <p:spPr>
            <a:xfrm>
              <a:off x="3247875" y="1381375"/>
              <a:ext cx="12575" cy="12575"/>
            </a:xfrm>
            <a:custGeom>
              <a:avLst/>
              <a:gdLst/>
              <a:ahLst/>
              <a:cxnLst/>
              <a:rect l="l" t="t" r="r" b="b"/>
              <a:pathLst>
                <a:path w="503"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3" name="Google Shape;12953;p31"/>
            <p:cNvSpPr/>
            <p:nvPr/>
          </p:nvSpPr>
          <p:spPr>
            <a:xfrm>
              <a:off x="3339850" y="1381375"/>
              <a:ext cx="12525" cy="12575"/>
            </a:xfrm>
            <a:custGeom>
              <a:avLst/>
              <a:gdLst/>
              <a:ahLst/>
              <a:cxnLst/>
              <a:rect l="l" t="t" r="r" b="b"/>
              <a:pathLst>
                <a:path w="501" h="503" extrusionOk="0">
                  <a:moveTo>
                    <a:pt x="251" y="0"/>
                  </a:moveTo>
                  <a:cubicBezTo>
                    <a:pt x="107" y="0"/>
                    <a:pt x="0" y="116"/>
                    <a:pt x="0" y="251"/>
                  </a:cubicBezTo>
                  <a:cubicBezTo>
                    <a:pt x="0" y="394"/>
                    <a:pt x="107"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4" name="Google Shape;12954;p31"/>
            <p:cNvSpPr/>
            <p:nvPr/>
          </p:nvSpPr>
          <p:spPr>
            <a:xfrm>
              <a:off x="343157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5" name="Google Shape;12955;p31"/>
            <p:cNvSpPr/>
            <p:nvPr/>
          </p:nvSpPr>
          <p:spPr>
            <a:xfrm>
              <a:off x="3523550"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6" name="Google Shape;12956;p31"/>
            <p:cNvSpPr/>
            <p:nvPr/>
          </p:nvSpPr>
          <p:spPr>
            <a:xfrm>
              <a:off x="6764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7" name="Google Shape;12957;p31"/>
            <p:cNvSpPr/>
            <p:nvPr/>
          </p:nvSpPr>
          <p:spPr>
            <a:xfrm>
              <a:off x="768325" y="1473325"/>
              <a:ext cx="12400" cy="12550"/>
            </a:xfrm>
            <a:custGeom>
              <a:avLst/>
              <a:gdLst/>
              <a:ahLst/>
              <a:cxnLst/>
              <a:rect l="l" t="t" r="r" b="b"/>
              <a:pathLst>
                <a:path w="496" h="502" extrusionOk="0">
                  <a:moveTo>
                    <a:pt x="245" y="1"/>
                  </a:moveTo>
                  <a:cubicBezTo>
                    <a:pt x="109" y="1"/>
                    <a:pt x="0" y="107"/>
                    <a:pt x="0" y="252"/>
                  </a:cubicBezTo>
                  <a:cubicBezTo>
                    <a:pt x="0"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8" name="Google Shape;12958;p31"/>
            <p:cNvSpPr/>
            <p:nvPr/>
          </p:nvSpPr>
          <p:spPr>
            <a:xfrm>
              <a:off x="860125" y="1473325"/>
              <a:ext cx="12525" cy="12550"/>
            </a:xfrm>
            <a:custGeom>
              <a:avLst/>
              <a:gdLst/>
              <a:ahLst/>
              <a:cxnLst/>
              <a:rect l="l" t="t" r="r" b="b"/>
              <a:pathLst>
                <a:path w="501" h="502" extrusionOk="0">
                  <a:moveTo>
                    <a:pt x="251" y="1"/>
                  </a:moveTo>
                  <a:cubicBezTo>
                    <a:pt x="114" y="1"/>
                    <a:pt x="0" y="107"/>
                    <a:pt x="0" y="252"/>
                  </a:cubicBezTo>
                  <a:cubicBezTo>
                    <a:pt x="0" y="388"/>
                    <a:pt x="114"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9" name="Google Shape;12959;p31"/>
            <p:cNvSpPr/>
            <p:nvPr/>
          </p:nvSpPr>
          <p:spPr>
            <a:xfrm>
              <a:off x="9518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0" name="Google Shape;12960;p31"/>
            <p:cNvSpPr/>
            <p:nvPr/>
          </p:nvSpPr>
          <p:spPr>
            <a:xfrm>
              <a:off x="1043825"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1" name="Google Shape;12961;p31"/>
            <p:cNvSpPr/>
            <p:nvPr/>
          </p:nvSpPr>
          <p:spPr>
            <a:xfrm>
              <a:off x="1135575"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2" name="Google Shape;12962;p31"/>
            <p:cNvSpPr/>
            <p:nvPr/>
          </p:nvSpPr>
          <p:spPr>
            <a:xfrm>
              <a:off x="1227500" y="1473325"/>
              <a:ext cx="12400" cy="12550"/>
            </a:xfrm>
            <a:custGeom>
              <a:avLst/>
              <a:gdLst/>
              <a:ahLst/>
              <a:cxnLst/>
              <a:rect l="l" t="t" r="r" b="b"/>
              <a:pathLst>
                <a:path w="496" h="502" extrusionOk="0">
                  <a:moveTo>
                    <a:pt x="251" y="1"/>
                  </a:moveTo>
                  <a:cubicBezTo>
                    <a:pt x="109" y="1"/>
                    <a:pt x="0" y="107"/>
                    <a:pt x="0" y="252"/>
                  </a:cubicBezTo>
                  <a:cubicBezTo>
                    <a:pt x="0" y="388"/>
                    <a:pt x="109" y="501"/>
                    <a:pt x="251" y="501"/>
                  </a:cubicBezTo>
                  <a:cubicBezTo>
                    <a:pt x="387" y="501"/>
                    <a:pt x="496" y="388"/>
                    <a:pt x="496" y="252"/>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3" name="Google Shape;12963;p31"/>
            <p:cNvSpPr/>
            <p:nvPr/>
          </p:nvSpPr>
          <p:spPr>
            <a:xfrm>
              <a:off x="1319275"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4" name="Google Shape;12964;p31"/>
            <p:cNvSpPr/>
            <p:nvPr/>
          </p:nvSpPr>
          <p:spPr>
            <a:xfrm>
              <a:off x="1411200" y="1473325"/>
              <a:ext cx="12425" cy="12550"/>
            </a:xfrm>
            <a:custGeom>
              <a:avLst/>
              <a:gdLst/>
              <a:ahLst/>
              <a:cxnLst/>
              <a:rect l="l" t="t" r="r" b="b"/>
              <a:pathLst>
                <a:path w="497" h="502" extrusionOk="0">
                  <a:moveTo>
                    <a:pt x="245" y="1"/>
                  </a:moveTo>
                  <a:cubicBezTo>
                    <a:pt x="109" y="1"/>
                    <a:pt x="1" y="107"/>
                    <a:pt x="1" y="252"/>
                  </a:cubicBezTo>
                  <a:cubicBezTo>
                    <a:pt x="1"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5" name="Google Shape;12965;p31"/>
            <p:cNvSpPr/>
            <p:nvPr/>
          </p:nvSpPr>
          <p:spPr>
            <a:xfrm>
              <a:off x="1503000" y="1473325"/>
              <a:ext cx="12525" cy="12550"/>
            </a:xfrm>
            <a:custGeom>
              <a:avLst/>
              <a:gdLst/>
              <a:ahLst/>
              <a:cxnLst/>
              <a:rect l="l" t="t" r="r" b="b"/>
              <a:pathLst>
                <a:path w="501" h="502" extrusionOk="0">
                  <a:moveTo>
                    <a:pt x="250" y="1"/>
                  </a:moveTo>
                  <a:cubicBezTo>
                    <a:pt x="114" y="1"/>
                    <a:pt x="0" y="107"/>
                    <a:pt x="0" y="252"/>
                  </a:cubicBezTo>
                  <a:cubicBezTo>
                    <a:pt x="0" y="388"/>
                    <a:pt x="114" y="501"/>
                    <a:pt x="250" y="501"/>
                  </a:cubicBezTo>
                  <a:cubicBezTo>
                    <a:pt x="387" y="501"/>
                    <a:pt x="501" y="388"/>
                    <a:pt x="501" y="252"/>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6" name="Google Shape;12966;p31"/>
            <p:cNvSpPr/>
            <p:nvPr/>
          </p:nvSpPr>
          <p:spPr>
            <a:xfrm>
              <a:off x="15947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94" y="501"/>
                    <a:pt x="503" y="388"/>
                    <a:pt x="503" y="252"/>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7" name="Google Shape;12967;p31"/>
            <p:cNvSpPr/>
            <p:nvPr/>
          </p:nvSpPr>
          <p:spPr>
            <a:xfrm>
              <a:off x="16866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8" name="Google Shape;12968;p31"/>
            <p:cNvSpPr/>
            <p:nvPr/>
          </p:nvSpPr>
          <p:spPr>
            <a:xfrm>
              <a:off x="1778450"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9" name="Google Shape;12969;p31"/>
            <p:cNvSpPr/>
            <p:nvPr/>
          </p:nvSpPr>
          <p:spPr>
            <a:xfrm>
              <a:off x="1870375" y="1473325"/>
              <a:ext cx="12400" cy="12550"/>
            </a:xfrm>
            <a:custGeom>
              <a:avLst/>
              <a:gdLst/>
              <a:ahLst/>
              <a:cxnLst/>
              <a:rect l="l" t="t" r="r" b="b"/>
              <a:pathLst>
                <a:path w="496" h="502" extrusionOk="0">
                  <a:moveTo>
                    <a:pt x="252" y="1"/>
                  </a:moveTo>
                  <a:cubicBezTo>
                    <a:pt x="109" y="1"/>
                    <a:pt x="0" y="107"/>
                    <a:pt x="0" y="252"/>
                  </a:cubicBezTo>
                  <a:cubicBezTo>
                    <a:pt x="0" y="388"/>
                    <a:pt x="109" y="501"/>
                    <a:pt x="252" y="501"/>
                  </a:cubicBezTo>
                  <a:cubicBezTo>
                    <a:pt x="387" y="501"/>
                    <a:pt x="496" y="388"/>
                    <a:pt x="496" y="252"/>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0" name="Google Shape;12970;p31"/>
            <p:cNvSpPr/>
            <p:nvPr/>
          </p:nvSpPr>
          <p:spPr>
            <a:xfrm>
              <a:off x="1962150"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88" y="501"/>
                    <a:pt x="502" y="388"/>
                    <a:pt x="502" y="252"/>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1" name="Google Shape;12971;p31"/>
            <p:cNvSpPr/>
            <p:nvPr/>
          </p:nvSpPr>
          <p:spPr>
            <a:xfrm>
              <a:off x="2054075" y="1473325"/>
              <a:ext cx="12425" cy="12550"/>
            </a:xfrm>
            <a:custGeom>
              <a:avLst/>
              <a:gdLst/>
              <a:ahLst/>
              <a:cxnLst/>
              <a:rect l="l" t="t" r="r" b="b"/>
              <a:pathLst>
                <a:path w="497" h="502" extrusionOk="0">
                  <a:moveTo>
                    <a:pt x="252" y="1"/>
                  </a:moveTo>
                  <a:cubicBezTo>
                    <a:pt x="109" y="1"/>
                    <a:pt x="1" y="107"/>
                    <a:pt x="1" y="252"/>
                  </a:cubicBezTo>
                  <a:cubicBezTo>
                    <a:pt x="1" y="388"/>
                    <a:pt x="109" y="501"/>
                    <a:pt x="252" y="501"/>
                  </a:cubicBezTo>
                  <a:cubicBezTo>
                    <a:pt x="388" y="501"/>
                    <a:pt x="496" y="388"/>
                    <a:pt x="496" y="252"/>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2" name="Google Shape;12972;p31"/>
            <p:cNvSpPr/>
            <p:nvPr/>
          </p:nvSpPr>
          <p:spPr>
            <a:xfrm>
              <a:off x="21458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3" name="Google Shape;12973;p31"/>
            <p:cNvSpPr/>
            <p:nvPr/>
          </p:nvSpPr>
          <p:spPr>
            <a:xfrm>
              <a:off x="2237800" y="1473325"/>
              <a:ext cx="12350" cy="12550"/>
            </a:xfrm>
            <a:custGeom>
              <a:avLst/>
              <a:gdLst/>
              <a:ahLst/>
              <a:cxnLst/>
              <a:rect l="l" t="t" r="r" b="b"/>
              <a:pathLst>
                <a:path w="494" h="502" extrusionOk="0">
                  <a:moveTo>
                    <a:pt x="244" y="1"/>
                  </a:moveTo>
                  <a:cubicBezTo>
                    <a:pt x="107" y="1"/>
                    <a:pt x="0" y="107"/>
                    <a:pt x="0" y="252"/>
                  </a:cubicBezTo>
                  <a:cubicBezTo>
                    <a:pt x="0" y="388"/>
                    <a:pt x="107" y="501"/>
                    <a:pt x="244" y="501"/>
                  </a:cubicBezTo>
                  <a:cubicBezTo>
                    <a:pt x="387" y="501"/>
                    <a:pt x="494" y="388"/>
                    <a:pt x="494" y="252"/>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4" name="Google Shape;12974;p31"/>
            <p:cNvSpPr/>
            <p:nvPr/>
          </p:nvSpPr>
          <p:spPr>
            <a:xfrm>
              <a:off x="23295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2" y="388"/>
                    <a:pt x="502" y="252"/>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5" name="Google Shape;12975;p31"/>
            <p:cNvSpPr/>
            <p:nvPr/>
          </p:nvSpPr>
          <p:spPr>
            <a:xfrm>
              <a:off x="2421325"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95" y="501"/>
                    <a:pt x="501" y="388"/>
                    <a:pt x="501" y="252"/>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6" name="Google Shape;12976;p31"/>
            <p:cNvSpPr/>
            <p:nvPr/>
          </p:nvSpPr>
          <p:spPr>
            <a:xfrm>
              <a:off x="2513250" y="1473325"/>
              <a:ext cx="12575" cy="12550"/>
            </a:xfrm>
            <a:custGeom>
              <a:avLst/>
              <a:gdLst/>
              <a:ahLst/>
              <a:cxnLst/>
              <a:rect l="l" t="t" r="r" b="b"/>
              <a:pathLst>
                <a:path w="503" h="502" extrusionOk="0">
                  <a:moveTo>
                    <a:pt x="252" y="1"/>
                  </a:moveTo>
                  <a:cubicBezTo>
                    <a:pt x="109" y="1"/>
                    <a:pt x="0" y="107"/>
                    <a:pt x="0" y="252"/>
                  </a:cubicBezTo>
                  <a:cubicBezTo>
                    <a:pt x="0" y="388"/>
                    <a:pt x="109"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7" name="Google Shape;12977;p31"/>
            <p:cNvSpPr/>
            <p:nvPr/>
          </p:nvSpPr>
          <p:spPr>
            <a:xfrm>
              <a:off x="2605000"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8" name="Google Shape;12978;p31"/>
            <p:cNvSpPr/>
            <p:nvPr/>
          </p:nvSpPr>
          <p:spPr>
            <a:xfrm>
              <a:off x="2696950" y="1473325"/>
              <a:ext cx="12375" cy="12550"/>
            </a:xfrm>
            <a:custGeom>
              <a:avLst/>
              <a:gdLst/>
              <a:ahLst/>
              <a:cxnLst/>
              <a:rect l="l" t="t" r="r" b="b"/>
              <a:pathLst>
                <a:path w="495" h="502" extrusionOk="0">
                  <a:moveTo>
                    <a:pt x="252" y="1"/>
                  </a:moveTo>
                  <a:cubicBezTo>
                    <a:pt x="108" y="1"/>
                    <a:pt x="1" y="107"/>
                    <a:pt x="1" y="252"/>
                  </a:cubicBezTo>
                  <a:cubicBezTo>
                    <a:pt x="1" y="388"/>
                    <a:pt x="108" y="501"/>
                    <a:pt x="252" y="501"/>
                  </a:cubicBezTo>
                  <a:cubicBezTo>
                    <a:pt x="388" y="501"/>
                    <a:pt x="495" y="388"/>
                    <a:pt x="495" y="252"/>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9" name="Google Shape;12979;p31"/>
            <p:cNvSpPr/>
            <p:nvPr/>
          </p:nvSpPr>
          <p:spPr>
            <a:xfrm>
              <a:off x="27887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0" name="Google Shape;12980;p31"/>
            <p:cNvSpPr/>
            <p:nvPr/>
          </p:nvSpPr>
          <p:spPr>
            <a:xfrm>
              <a:off x="2880675" y="1473325"/>
              <a:ext cx="12375" cy="12550"/>
            </a:xfrm>
            <a:custGeom>
              <a:avLst/>
              <a:gdLst/>
              <a:ahLst/>
              <a:cxnLst/>
              <a:rect l="l" t="t" r="r" b="b"/>
              <a:pathLst>
                <a:path w="495" h="502" extrusionOk="0">
                  <a:moveTo>
                    <a:pt x="243" y="1"/>
                  </a:moveTo>
                  <a:cubicBezTo>
                    <a:pt x="107" y="1"/>
                    <a:pt x="0" y="107"/>
                    <a:pt x="0" y="252"/>
                  </a:cubicBezTo>
                  <a:cubicBezTo>
                    <a:pt x="0" y="388"/>
                    <a:pt x="107" y="501"/>
                    <a:pt x="243" y="501"/>
                  </a:cubicBezTo>
                  <a:cubicBezTo>
                    <a:pt x="387" y="501"/>
                    <a:pt x="494" y="388"/>
                    <a:pt x="494" y="252"/>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1" name="Google Shape;12981;p31"/>
            <p:cNvSpPr/>
            <p:nvPr/>
          </p:nvSpPr>
          <p:spPr>
            <a:xfrm>
              <a:off x="2972425"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3" y="388"/>
                    <a:pt x="503" y="252"/>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2" name="Google Shape;12982;p31"/>
            <p:cNvSpPr/>
            <p:nvPr/>
          </p:nvSpPr>
          <p:spPr>
            <a:xfrm>
              <a:off x="3064375" y="1473325"/>
              <a:ext cx="12375" cy="12550"/>
            </a:xfrm>
            <a:custGeom>
              <a:avLst/>
              <a:gdLst/>
              <a:ahLst/>
              <a:cxnLst/>
              <a:rect l="l" t="t" r="r" b="b"/>
              <a:pathLst>
                <a:path w="495" h="502" extrusionOk="0">
                  <a:moveTo>
                    <a:pt x="243" y="1"/>
                  </a:moveTo>
                  <a:cubicBezTo>
                    <a:pt x="107" y="1"/>
                    <a:pt x="1" y="107"/>
                    <a:pt x="1" y="252"/>
                  </a:cubicBezTo>
                  <a:cubicBezTo>
                    <a:pt x="1" y="388"/>
                    <a:pt x="107" y="501"/>
                    <a:pt x="243" y="501"/>
                  </a:cubicBezTo>
                  <a:cubicBezTo>
                    <a:pt x="388" y="501"/>
                    <a:pt x="495" y="388"/>
                    <a:pt x="495" y="252"/>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3" name="Google Shape;12983;p31"/>
            <p:cNvSpPr/>
            <p:nvPr/>
          </p:nvSpPr>
          <p:spPr>
            <a:xfrm>
              <a:off x="31561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4" name="Google Shape;12984;p31"/>
            <p:cNvSpPr/>
            <p:nvPr/>
          </p:nvSpPr>
          <p:spPr>
            <a:xfrm>
              <a:off x="3247875" y="1473325"/>
              <a:ext cx="12575" cy="12550"/>
            </a:xfrm>
            <a:custGeom>
              <a:avLst/>
              <a:gdLst/>
              <a:ahLst/>
              <a:cxnLst/>
              <a:rect l="l" t="t" r="r" b="b"/>
              <a:pathLst>
                <a:path w="503"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5" name="Google Shape;12985;p31"/>
            <p:cNvSpPr/>
            <p:nvPr/>
          </p:nvSpPr>
          <p:spPr>
            <a:xfrm>
              <a:off x="3339850" y="1473325"/>
              <a:ext cx="12525" cy="12550"/>
            </a:xfrm>
            <a:custGeom>
              <a:avLst/>
              <a:gdLst/>
              <a:ahLst/>
              <a:cxnLst/>
              <a:rect l="l" t="t" r="r" b="b"/>
              <a:pathLst>
                <a:path w="501" h="502" extrusionOk="0">
                  <a:moveTo>
                    <a:pt x="251" y="1"/>
                  </a:moveTo>
                  <a:cubicBezTo>
                    <a:pt x="107" y="1"/>
                    <a:pt x="0" y="107"/>
                    <a:pt x="0" y="252"/>
                  </a:cubicBezTo>
                  <a:cubicBezTo>
                    <a:pt x="0" y="388"/>
                    <a:pt x="107"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6" name="Google Shape;12986;p31"/>
            <p:cNvSpPr/>
            <p:nvPr/>
          </p:nvSpPr>
          <p:spPr>
            <a:xfrm>
              <a:off x="343157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7" name="Google Shape;12987;p31"/>
            <p:cNvSpPr/>
            <p:nvPr/>
          </p:nvSpPr>
          <p:spPr>
            <a:xfrm>
              <a:off x="3523550"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8" name="Google Shape;12988;p31"/>
            <p:cNvSpPr/>
            <p:nvPr/>
          </p:nvSpPr>
          <p:spPr>
            <a:xfrm>
              <a:off x="6764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9" name="Google Shape;12989;p31"/>
            <p:cNvSpPr/>
            <p:nvPr/>
          </p:nvSpPr>
          <p:spPr>
            <a:xfrm>
              <a:off x="768325" y="15650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0" name="Google Shape;12990;p31"/>
            <p:cNvSpPr/>
            <p:nvPr/>
          </p:nvSpPr>
          <p:spPr>
            <a:xfrm>
              <a:off x="860125" y="15650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1" name="Google Shape;12991;p31"/>
            <p:cNvSpPr/>
            <p:nvPr/>
          </p:nvSpPr>
          <p:spPr>
            <a:xfrm>
              <a:off x="9518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2" name="Google Shape;12992;p31"/>
            <p:cNvSpPr/>
            <p:nvPr/>
          </p:nvSpPr>
          <p:spPr>
            <a:xfrm>
              <a:off x="1043825"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3" name="Google Shape;12993;p31"/>
            <p:cNvSpPr/>
            <p:nvPr/>
          </p:nvSpPr>
          <p:spPr>
            <a:xfrm>
              <a:off x="1135575"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4" name="Google Shape;12994;p31"/>
            <p:cNvSpPr/>
            <p:nvPr/>
          </p:nvSpPr>
          <p:spPr>
            <a:xfrm>
              <a:off x="1227500" y="15650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5" name="Google Shape;12995;p31"/>
            <p:cNvSpPr/>
            <p:nvPr/>
          </p:nvSpPr>
          <p:spPr>
            <a:xfrm>
              <a:off x="1319275"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6" name="Google Shape;12996;p31"/>
            <p:cNvSpPr/>
            <p:nvPr/>
          </p:nvSpPr>
          <p:spPr>
            <a:xfrm>
              <a:off x="1411200" y="15650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7" name="Google Shape;12997;p31"/>
            <p:cNvSpPr/>
            <p:nvPr/>
          </p:nvSpPr>
          <p:spPr>
            <a:xfrm>
              <a:off x="1503000" y="15650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8" name="Google Shape;12998;p31"/>
            <p:cNvSpPr/>
            <p:nvPr/>
          </p:nvSpPr>
          <p:spPr>
            <a:xfrm>
              <a:off x="15947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9" name="Google Shape;12999;p31"/>
            <p:cNvSpPr/>
            <p:nvPr/>
          </p:nvSpPr>
          <p:spPr>
            <a:xfrm>
              <a:off x="16866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0" name="Google Shape;13000;p31"/>
            <p:cNvSpPr/>
            <p:nvPr/>
          </p:nvSpPr>
          <p:spPr>
            <a:xfrm>
              <a:off x="1778450"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1" name="Google Shape;13001;p31"/>
            <p:cNvSpPr/>
            <p:nvPr/>
          </p:nvSpPr>
          <p:spPr>
            <a:xfrm>
              <a:off x="1870375" y="15650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2" name="Google Shape;13002;p31"/>
            <p:cNvSpPr/>
            <p:nvPr/>
          </p:nvSpPr>
          <p:spPr>
            <a:xfrm>
              <a:off x="1962150"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3" name="Google Shape;13003;p31"/>
            <p:cNvSpPr/>
            <p:nvPr/>
          </p:nvSpPr>
          <p:spPr>
            <a:xfrm>
              <a:off x="2054075" y="15650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4" name="Google Shape;13004;p31"/>
            <p:cNvSpPr/>
            <p:nvPr/>
          </p:nvSpPr>
          <p:spPr>
            <a:xfrm>
              <a:off x="21458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5" name="Google Shape;13005;p31"/>
            <p:cNvSpPr/>
            <p:nvPr/>
          </p:nvSpPr>
          <p:spPr>
            <a:xfrm>
              <a:off x="2237800" y="15650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6" name="Google Shape;13006;p31"/>
            <p:cNvSpPr/>
            <p:nvPr/>
          </p:nvSpPr>
          <p:spPr>
            <a:xfrm>
              <a:off x="23295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7" name="Google Shape;13007;p31"/>
            <p:cNvSpPr/>
            <p:nvPr/>
          </p:nvSpPr>
          <p:spPr>
            <a:xfrm>
              <a:off x="2421325"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8" name="Google Shape;13008;p31"/>
            <p:cNvSpPr/>
            <p:nvPr/>
          </p:nvSpPr>
          <p:spPr>
            <a:xfrm>
              <a:off x="2513250" y="15650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9" name="Google Shape;13009;p31"/>
            <p:cNvSpPr/>
            <p:nvPr/>
          </p:nvSpPr>
          <p:spPr>
            <a:xfrm>
              <a:off x="2605000"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0" name="Google Shape;13010;p31"/>
            <p:cNvSpPr/>
            <p:nvPr/>
          </p:nvSpPr>
          <p:spPr>
            <a:xfrm>
              <a:off x="2696950" y="15650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1" name="Google Shape;13011;p31"/>
            <p:cNvSpPr/>
            <p:nvPr/>
          </p:nvSpPr>
          <p:spPr>
            <a:xfrm>
              <a:off x="27887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2" name="Google Shape;13012;p31"/>
            <p:cNvSpPr/>
            <p:nvPr/>
          </p:nvSpPr>
          <p:spPr>
            <a:xfrm>
              <a:off x="2880675" y="15650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3" name="Google Shape;13013;p31"/>
            <p:cNvSpPr/>
            <p:nvPr/>
          </p:nvSpPr>
          <p:spPr>
            <a:xfrm>
              <a:off x="2972425"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4" name="Google Shape;13014;p31"/>
            <p:cNvSpPr/>
            <p:nvPr/>
          </p:nvSpPr>
          <p:spPr>
            <a:xfrm>
              <a:off x="3064375" y="15650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5" name="Google Shape;13015;p31"/>
            <p:cNvSpPr/>
            <p:nvPr/>
          </p:nvSpPr>
          <p:spPr>
            <a:xfrm>
              <a:off x="31561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6" name="Google Shape;13016;p31"/>
            <p:cNvSpPr/>
            <p:nvPr/>
          </p:nvSpPr>
          <p:spPr>
            <a:xfrm>
              <a:off x="3247875" y="15650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7" name="Google Shape;13017;p31"/>
            <p:cNvSpPr/>
            <p:nvPr/>
          </p:nvSpPr>
          <p:spPr>
            <a:xfrm>
              <a:off x="3339850" y="15650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8" name="Google Shape;13018;p31"/>
            <p:cNvSpPr/>
            <p:nvPr/>
          </p:nvSpPr>
          <p:spPr>
            <a:xfrm>
              <a:off x="343157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9" name="Google Shape;13019;p31"/>
            <p:cNvSpPr/>
            <p:nvPr/>
          </p:nvSpPr>
          <p:spPr>
            <a:xfrm>
              <a:off x="3523550"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0" name="Google Shape;13020;p31"/>
            <p:cNvSpPr/>
            <p:nvPr/>
          </p:nvSpPr>
          <p:spPr>
            <a:xfrm>
              <a:off x="6764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1" name="Google Shape;13021;p31"/>
            <p:cNvSpPr/>
            <p:nvPr/>
          </p:nvSpPr>
          <p:spPr>
            <a:xfrm>
              <a:off x="768325" y="1657050"/>
              <a:ext cx="12400" cy="12375"/>
            </a:xfrm>
            <a:custGeom>
              <a:avLst/>
              <a:gdLst/>
              <a:ahLst/>
              <a:cxnLst/>
              <a:rect l="l" t="t" r="r" b="b"/>
              <a:pathLst>
                <a:path w="496" h="495" extrusionOk="0">
                  <a:moveTo>
                    <a:pt x="245" y="0"/>
                  </a:moveTo>
                  <a:cubicBezTo>
                    <a:pt x="109" y="0"/>
                    <a:pt x="0" y="107"/>
                    <a:pt x="0" y="250"/>
                  </a:cubicBezTo>
                  <a:cubicBezTo>
                    <a:pt x="0"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2" name="Google Shape;13022;p31"/>
            <p:cNvSpPr/>
            <p:nvPr/>
          </p:nvSpPr>
          <p:spPr>
            <a:xfrm>
              <a:off x="860125" y="1657050"/>
              <a:ext cx="12525" cy="12375"/>
            </a:xfrm>
            <a:custGeom>
              <a:avLst/>
              <a:gdLst/>
              <a:ahLst/>
              <a:cxnLst/>
              <a:rect l="l" t="t" r="r" b="b"/>
              <a:pathLst>
                <a:path w="501" h="495" extrusionOk="0">
                  <a:moveTo>
                    <a:pt x="251" y="0"/>
                  </a:moveTo>
                  <a:cubicBezTo>
                    <a:pt x="114" y="0"/>
                    <a:pt x="0" y="107"/>
                    <a:pt x="0" y="250"/>
                  </a:cubicBezTo>
                  <a:cubicBezTo>
                    <a:pt x="0" y="387"/>
                    <a:pt x="114"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3" name="Google Shape;13023;p31"/>
            <p:cNvSpPr/>
            <p:nvPr/>
          </p:nvSpPr>
          <p:spPr>
            <a:xfrm>
              <a:off x="9518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4" name="Google Shape;13024;p31"/>
            <p:cNvSpPr/>
            <p:nvPr/>
          </p:nvSpPr>
          <p:spPr>
            <a:xfrm>
              <a:off x="1043825"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5" name="Google Shape;13025;p31"/>
            <p:cNvSpPr/>
            <p:nvPr/>
          </p:nvSpPr>
          <p:spPr>
            <a:xfrm>
              <a:off x="1135575"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6" name="Google Shape;13026;p31"/>
            <p:cNvSpPr/>
            <p:nvPr/>
          </p:nvSpPr>
          <p:spPr>
            <a:xfrm>
              <a:off x="1227500" y="1657050"/>
              <a:ext cx="12400" cy="12375"/>
            </a:xfrm>
            <a:custGeom>
              <a:avLst/>
              <a:gdLst/>
              <a:ahLst/>
              <a:cxnLst/>
              <a:rect l="l" t="t" r="r" b="b"/>
              <a:pathLst>
                <a:path w="496" h="495" extrusionOk="0">
                  <a:moveTo>
                    <a:pt x="251" y="0"/>
                  </a:moveTo>
                  <a:cubicBezTo>
                    <a:pt x="109" y="0"/>
                    <a:pt x="0" y="107"/>
                    <a:pt x="0" y="250"/>
                  </a:cubicBezTo>
                  <a:cubicBezTo>
                    <a:pt x="0" y="387"/>
                    <a:pt x="109" y="494"/>
                    <a:pt x="251" y="494"/>
                  </a:cubicBezTo>
                  <a:cubicBezTo>
                    <a:pt x="387" y="494"/>
                    <a:pt x="496" y="387"/>
                    <a:pt x="496" y="250"/>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7" name="Google Shape;13027;p31"/>
            <p:cNvSpPr/>
            <p:nvPr/>
          </p:nvSpPr>
          <p:spPr>
            <a:xfrm>
              <a:off x="1319275"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8" name="Google Shape;13028;p31"/>
            <p:cNvSpPr/>
            <p:nvPr/>
          </p:nvSpPr>
          <p:spPr>
            <a:xfrm>
              <a:off x="1411200" y="1657050"/>
              <a:ext cx="12425" cy="12375"/>
            </a:xfrm>
            <a:custGeom>
              <a:avLst/>
              <a:gdLst/>
              <a:ahLst/>
              <a:cxnLst/>
              <a:rect l="l" t="t" r="r" b="b"/>
              <a:pathLst>
                <a:path w="497" h="495" extrusionOk="0">
                  <a:moveTo>
                    <a:pt x="245" y="0"/>
                  </a:moveTo>
                  <a:cubicBezTo>
                    <a:pt x="109" y="0"/>
                    <a:pt x="1" y="107"/>
                    <a:pt x="1" y="250"/>
                  </a:cubicBezTo>
                  <a:cubicBezTo>
                    <a:pt x="1"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9" name="Google Shape;13029;p31"/>
            <p:cNvSpPr/>
            <p:nvPr/>
          </p:nvSpPr>
          <p:spPr>
            <a:xfrm>
              <a:off x="1503000" y="1657050"/>
              <a:ext cx="12525" cy="12375"/>
            </a:xfrm>
            <a:custGeom>
              <a:avLst/>
              <a:gdLst/>
              <a:ahLst/>
              <a:cxnLst/>
              <a:rect l="l" t="t" r="r" b="b"/>
              <a:pathLst>
                <a:path w="501" h="495" extrusionOk="0">
                  <a:moveTo>
                    <a:pt x="250" y="0"/>
                  </a:moveTo>
                  <a:cubicBezTo>
                    <a:pt x="114" y="0"/>
                    <a:pt x="0" y="107"/>
                    <a:pt x="0" y="250"/>
                  </a:cubicBezTo>
                  <a:cubicBezTo>
                    <a:pt x="0" y="387"/>
                    <a:pt x="114" y="494"/>
                    <a:pt x="250" y="494"/>
                  </a:cubicBezTo>
                  <a:cubicBezTo>
                    <a:pt x="387" y="494"/>
                    <a:pt x="501" y="387"/>
                    <a:pt x="501" y="250"/>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0" name="Google Shape;13030;p31"/>
            <p:cNvSpPr/>
            <p:nvPr/>
          </p:nvSpPr>
          <p:spPr>
            <a:xfrm>
              <a:off x="15947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94" y="494"/>
                    <a:pt x="503" y="387"/>
                    <a:pt x="503" y="250"/>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1" name="Google Shape;13031;p31"/>
            <p:cNvSpPr/>
            <p:nvPr/>
          </p:nvSpPr>
          <p:spPr>
            <a:xfrm>
              <a:off x="16866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2" name="Google Shape;13032;p31"/>
            <p:cNvSpPr/>
            <p:nvPr/>
          </p:nvSpPr>
          <p:spPr>
            <a:xfrm>
              <a:off x="1778450"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3" name="Google Shape;13033;p31"/>
            <p:cNvSpPr/>
            <p:nvPr/>
          </p:nvSpPr>
          <p:spPr>
            <a:xfrm>
              <a:off x="1870375" y="1657050"/>
              <a:ext cx="12400" cy="12375"/>
            </a:xfrm>
            <a:custGeom>
              <a:avLst/>
              <a:gdLst/>
              <a:ahLst/>
              <a:cxnLst/>
              <a:rect l="l" t="t" r="r" b="b"/>
              <a:pathLst>
                <a:path w="496" h="495" extrusionOk="0">
                  <a:moveTo>
                    <a:pt x="252" y="0"/>
                  </a:moveTo>
                  <a:cubicBezTo>
                    <a:pt x="109" y="0"/>
                    <a:pt x="0" y="107"/>
                    <a:pt x="0" y="250"/>
                  </a:cubicBezTo>
                  <a:cubicBezTo>
                    <a:pt x="0" y="387"/>
                    <a:pt x="109" y="494"/>
                    <a:pt x="252" y="494"/>
                  </a:cubicBezTo>
                  <a:cubicBezTo>
                    <a:pt x="387" y="494"/>
                    <a:pt x="496" y="387"/>
                    <a:pt x="496" y="250"/>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4" name="Google Shape;13034;p31"/>
            <p:cNvSpPr/>
            <p:nvPr/>
          </p:nvSpPr>
          <p:spPr>
            <a:xfrm>
              <a:off x="1962150"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88" y="494"/>
                    <a:pt x="502" y="387"/>
                    <a:pt x="502" y="250"/>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5" name="Google Shape;13035;p31"/>
            <p:cNvSpPr/>
            <p:nvPr/>
          </p:nvSpPr>
          <p:spPr>
            <a:xfrm>
              <a:off x="2054075" y="1657050"/>
              <a:ext cx="12425" cy="12375"/>
            </a:xfrm>
            <a:custGeom>
              <a:avLst/>
              <a:gdLst/>
              <a:ahLst/>
              <a:cxnLst/>
              <a:rect l="l" t="t" r="r" b="b"/>
              <a:pathLst>
                <a:path w="497" h="495" extrusionOk="0">
                  <a:moveTo>
                    <a:pt x="252" y="0"/>
                  </a:moveTo>
                  <a:cubicBezTo>
                    <a:pt x="109" y="0"/>
                    <a:pt x="1" y="107"/>
                    <a:pt x="1" y="250"/>
                  </a:cubicBezTo>
                  <a:cubicBezTo>
                    <a:pt x="1" y="387"/>
                    <a:pt x="109" y="494"/>
                    <a:pt x="252" y="494"/>
                  </a:cubicBezTo>
                  <a:cubicBezTo>
                    <a:pt x="388" y="494"/>
                    <a:pt x="496" y="387"/>
                    <a:pt x="496" y="250"/>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6" name="Google Shape;13036;p31"/>
            <p:cNvSpPr/>
            <p:nvPr/>
          </p:nvSpPr>
          <p:spPr>
            <a:xfrm>
              <a:off x="21458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7" name="Google Shape;13037;p31"/>
            <p:cNvSpPr/>
            <p:nvPr/>
          </p:nvSpPr>
          <p:spPr>
            <a:xfrm>
              <a:off x="2237800" y="1657050"/>
              <a:ext cx="12350" cy="12375"/>
            </a:xfrm>
            <a:custGeom>
              <a:avLst/>
              <a:gdLst/>
              <a:ahLst/>
              <a:cxnLst/>
              <a:rect l="l" t="t" r="r" b="b"/>
              <a:pathLst>
                <a:path w="494" h="495" extrusionOk="0">
                  <a:moveTo>
                    <a:pt x="244" y="0"/>
                  </a:moveTo>
                  <a:cubicBezTo>
                    <a:pt x="107" y="0"/>
                    <a:pt x="0" y="107"/>
                    <a:pt x="0" y="250"/>
                  </a:cubicBezTo>
                  <a:cubicBezTo>
                    <a:pt x="0" y="387"/>
                    <a:pt x="107" y="494"/>
                    <a:pt x="244" y="494"/>
                  </a:cubicBezTo>
                  <a:cubicBezTo>
                    <a:pt x="387" y="494"/>
                    <a:pt x="494" y="387"/>
                    <a:pt x="494" y="250"/>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8" name="Google Shape;13038;p31"/>
            <p:cNvSpPr/>
            <p:nvPr/>
          </p:nvSpPr>
          <p:spPr>
            <a:xfrm>
              <a:off x="23295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2" y="387"/>
                    <a:pt x="502" y="250"/>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9" name="Google Shape;13039;p31"/>
            <p:cNvSpPr/>
            <p:nvPr/>
          </p:nvSpPr>
          <p:spPr>
            <a:xfrm>
              <a:off x="2421325"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95" y="494"/>
                    <a:pt x="501" y="387"/>
                    <a:pt x="501" y="250"/>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0" name="Google Shape;13040;p31"/>
            <p:cNvSpPr/>
            <p:nvPr/>
          </p:nvSpPr>
          <p:spPr>
            <a:xfrm>
              <a:off x="2513250" y="1657050"/>
              <a:ext cx="12575" cy="12375"/>
            </a:xfrm>
            <a:custGeom>
              <a:avLst/>
              <a:gdLst/>
              <a:ahLst/>
              <a:cxnLst/>
              <a:rect l="l" t="t" r="r" b="b"/>
              <a:pathLst>
                <a:path w="503" h="495" extrusionOk="0">
                  <a:moveTo>
                    <a:pt x="252" y="0"/>
                  </a:moveTo>
                  <a:cubicBezTo>
                    <a:pt x="109" y="0"/>
                    <a:pt x="0" y="107"/>
                    <a:pt x="0" y="250"/>
                  </a:cubicBezTo>
                  <a:cubicBezTo>
                    <a:pt x="0" y="387"/>
                    <a:pt x="109"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1" name="Google Shape;13041;p31"/>
            <p:cNvSpPr/>
            <p:nvPr/>
          </p:nvSpPr>
          <p:spPr>
            <a:xfrm>
              <a:off x="2605000"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2" name="Google Shape;13042;p31"/>
            <p:cNvSpPr/>
            <p:nvPr/>
          </p:nvSpPr>
          <p:spPr>
            <a:xfrm>
              <a:off x="2696950" y="1657050"/>
              <a:ext cx="12375" cy="12375"/>
            </a:xfrm>
            <a:custGeom>
              <a:avLst/>
              <a:gdLst/>
              <a:ahLst/>
              <a:cxnLst/>
              <a:rect l="l" t="t" r="r" b="b"/>
              <a:pathLst>
                <a:path w="495" h="495" extrusionOk="0">
                  <a:moveTo>
                    <a:pt x="252" y="0"/>
                  </a:moveTo>
                  <a:cubicBezTo>
                    <a:pt x="108" y="0"/>
                    <a:pt x="1" y="107"/>
                    <a:pt x="1" y="250"/>
                  </a:cubicBezTo>
                  <a:cubicBezTo>
                    <a:pt x="1" y="387"/>
                    <a:pt x="108" y="494"/>
                    <a:pt x="252" y="494"/>
                  </a:cubicBezTo>
                  <a:cubicBezTo>
                    <a:pt x="388" y="494"/>
                    <a:pt x="495" y="387"/>
                    <a:pt x="495" y="250"/>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3" name="Google Shape;13043;p31"/>
            <p:cNvSpPr/>
            <p:nvPr/>
          </p:nvSpPr>
          <p:spPr>
            <a:xfrm>
              <a:off x="27887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4" name="Google Shape;13044;p31"/>
            <p:cNvSpPr/>
            <p:nvPr/>
          </p:nvSpPr>
          <p:spPr>
            <a:xfrm>
              <a:off x="2880675" y="1657050"/>
              <a:ext cx="12375" cy="12375"/>
            </a:xfrm>
            <a:custGeom>
              <a:avLst/>
              <a:gdLst/>
              <a:ahLst/>
              <a:cxnLst/>
              <a:rect l="l" t="t" r="r" b="b"/>
              <a:pathLst>
                <a:path w="495" h="495" extrusionOk="0">
                  <a:moveTo>
                    <a:pt x="243" y="0"/>
                  </a:moveTo>
                  <a:cubicBezTo>
                    <a:pt x="107" y="0"/>
                    <a:pt x="0" y="107"/>
                    <a:pt x="0" y="250"/>
                  </a:cubicBezTo>
                  <a:cubicBezTo>
                    <a:pt x="0" y="387"/>
                    <a:pt x="107" y="494"/>
                    <a:pt x="243" y="494"/>
                  </a:cubicBezTo>
                  <a:cubicBezTo>
                    <a:pt x="387" y="494"/>
                    <a:pt x="494" y="387"/>
                    <a:pt x="494" y="250"/>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5" name="Google Shape;13045;p31"/>
            <p:cNvSpPr/>
            <p:nvPr/>
          </p:nvSpPr>
          <p:spPr>
            <a:xfrm>
              <a:off x="2972425"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3" y="387"/>
                    <a:pt x="503" y="250"/>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6" name="Google Shape;13046;p31"/>
            <p:cNvSpPr/>
            <p:nvPr/>
          </p:nvSpPr>
          <p:spPr>
            <a:xfrm>
              <a:off x="3064375" y="1657050"/>
              <a:ext cx="12375" cy="12375"/>
            </a:xfrm>
            <a:custGeom>
              <a:avLst/>
              <a:gdLst/>
              <a:ahLst/>
              <a:cxnLst/>
              <a:rect l="l" t="t" r="r" b="b"/>
              <a:pathLst>
                <a:path w="495" h="495" extrusionOk="0">
                  <a:moveTo>
                    <a:pt x="243" y="0"/>
                  </a:moveTo>
                  <a:cubicBezTo>
                    <a:pt x="107" y="0"/>
                    <a:pt x="1" y="107"/>
                    <a:pt x="1" y="250"/>
                  </a:cubicBezTo>
                  <a:cubicBezTo>
                    <a:pt x="1" y="387"/>
                    <a:pt x="107" y="494"/>
                    <a:pt x="243" y="494"/>
                  </a:cubicBezTo>
                  <a:cubicBezTo>
                    <a:pt x="388" y="494"/>
                    <a:pt x="495" y="387"/>
                    <a:pt x="495" y="250"/>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7" name="Google Shape;13047;p31"/>
            <p:cNvSpPr/>
            <p:nvPr/>
          </p:nvSpPr>
          <p:spPr>
            <a:xfrm>
              <a:off x="31561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8" name="Google Shape;13048;p31"/>
            <p:cNvSpPr/>
            <p:nvPr/>
          </p:nvSpPr>
          <p:spPr>
            <a:xfrm>
              <a:off x="3247875" y="1657050"/>
              <a:ext cx="12575" cy="12375"/>
            </a:xfrm>
            <a:custGeom>
              <a:avLst/>
              <a:gdLst/>
              <a:ahLst/>
              <a:cxnLst/>
              <a:rect l="l" t="t" r="r" b="b"/>
              <a:pathLst>
                <a:path w="503"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9" name="Google Shape;13049;p31"/>
            <p:cNvSpPr/>
            <p:nvPr/>
          </p:nvSpPr>
          <p:spPr>
            <a:xfrm>
              <a:off x="3339850" y="1657050"/>
              <a:ext cx="12525" cy="12375"/>
            </a:xfrm>
            <a:custGeom>
              <a:avLst/>
              <a:gdLst/>
              <a:ahLst/>
              <a:cxnLst/>
              <a:rect l="l" t="t" r="r" b="b"/>
              <a:pathLst>
                <a:path w="501" h="495" extrusionOk="0">
                  <a:moveTo>
                    <a:pt x="251" y="0"/>
                  </a:moveTo>
                  <a:cubicBezTo>
                    <a:pt x="107" y="0"/>
                    <a:pt x="0" y="107"/>
                    <a:pt x="0" y="250"/>
                  </a:cubicBezTo>
                  <a:cubicBezTo>
                    <a:pt x="0" y="387"/>
                    <a:pt x="107"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0" name="Google Shape;13050;p31"/>
            <p:cNvSpPr/>
            <p:nvPr/>
          </p:nvSpPr>
          <p:spPr>
            <a:xfrm>
              <a:off x="343157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1" name="Google Shape;13051;p31"/>
            <p:cNvSpPr/>
            <p:nvPr/>
          </p:nvSpPr>
          <p:spPr>
            <a:xfrm>
              <a:off x="3523550"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2" name="Google Shape;13052;p31"/>
            <p:cNvSpPr/>
            <p:nvPr/>
          </p:nvSpPr>
          <p:spPr>
            <a:xfrm>
              <a:off x="6764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3" name="Google Shape;13053;p31"/>
            <p:cNvSpPr/>
            <p:nvPr/>
          </p:nvSpPr>
          <p:spPr>
            <a:xfrm>
              <a:off x="768325" y="17488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4" name="Google Shape;13054;p31"/>
            <p:cNvSpPr/>
            <p:nvPr/>
          </p:nvSpPr>
          <p:spPr>
            <a:xfrm>
              <a:off x="860125" y="17488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5" name="Google Shape;13055;p31"/>
            <p:cNvSpPr/>
            <p:nvPr/>
          </p:nvSpPr>
          <p:spPr>
            <a:xfrm>
              <a:off x="9518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6" name="Google Shape;13056;p31"/>
            <p:cNvSpPr/>
            <p:nvPr/>
          </p:nvSpPr>
          <p:spPr>
            <a:xfrm>
              <a:off x="1043825"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7" name="Google Shape;13057;p31"/>
            <p:cNvSpPr/>
            <p:nvPr/>
          </p:nvSpPr>
          <p:spPr>
            <a:xfrm>
              <a:off x="1135575"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8" name="Google Shape;13058;p31"/>
            <p:cNvSpPr/>
            <p:nvPr/>
          </p:nvSpPr>
          <p:spPr>
            <a:xfrm>
              <a:off x="1227500" y="17488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9" name="Google Shape;13059;p31"/>
            <p:cNvSpPr/>
            <p:nvPr/>
          </p:nvSpPr>
          <p:spPr>
            <a:xfrm>
              <a:off x="1319275"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0" name="Google Shape;13060;p31"/>
            <p:cNvSpPr/>
            <p:nvPr/>
          </p:nvSpPr>
          <p:spPr>
            <a:xfrm>
              <a:off x="1411200" y="17488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1" name="Google Shape;13061;p31"/>
            <p:cNvSpPr/>
            <p:nvPr/>
          </p:nvSpPr>
          <p:spPr>
            <a:xfrm>
              <a:off x="1503000" y="17488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2" name="Google Shape;13062;p31"/>
            <p:cNvSpPr/>
            <p:nvPr/>
          </p:nvSpPr>
          <p:spPr>
            <a:xfrm>
              <a:off x="15947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3" name="Google Shape;13063;p31"/>
            <p:cNvSpPr/>
            <p:nvPr/>
          </p:nvSpPr>
          <p:spPr>
            <a:xfrm>
              <a:off x="16866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4" name="Google Shape;13064;p31"/>
            <p:cNvSpPr/>
            <p:nvPr/>
          </p:nvSpPr>
          <p:spPr>
            <a:xfrm>
              <a:off x="1778450"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5" name="Google Shape;13065;p31"/>
            <p:cNvSpPr/>
            <p:nvPr/>
          </p:nvSpPr>
          <p:spPr>
            <a:xfrm>
              <a:off x="1870375" y="17488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6" name="Google Shape;13066;p31"/>
            <p:cNvSpPr/>
            <p:nvPr/>
          </p:nvSpPr>
          <p:spPr>
            <a:xfrm>
              <a:off x="1962150"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7" name="Google Shape;13067;p31"/>
            <p:cNvSpPr/>
            <p:nvPr/>
          </p:nvSpPr>
          <p:spPr>
            <a:xfrm>
              <a:off x="2054075" y="17488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8" name="Google Shape;13068;p31"/>
            <p:cNvSpPr/>
            <p:nvPr/>
          </p:nvSpPr>
          <p:spPr>
            <a:xfrm>
              <a:off x="21458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9" name="Google Shape;13069;p31"/>
            <p:cNvSpPr/>
            <p:nvPr/>
          </p:nvSpPr>
          <p:spPr>
            <a:xfrm>
              <a:off x="2237800" y="17488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0" name="Google Shape;13070;p31"/>
            <p:cNvSpPr/>
            <p:nvPr/>
          </p:nvSpPr>
          <p:spPr>
            <a:xfrm>
              <a:off x="23295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1" name="Google Shape;13071;p31"/>
            <p:cNvSpPr/>
            <p:nvPr/>
          </p:nvSpPr>
          <p:spPr>
            <a:xfrm>
              <a:off x="2421325"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2" name="Google Shape;13072;p31"/>
            <p:cNvSpPr/>
            <p:nvPr/>
          </p:nvSpPr>
          <p:spPr>
            <a:xfrm>
              <a:off x="2513250" y="17488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3" name="Google Shape;13073;p31"/>
            <p:cNvSpPr/>
            <p:nvPr/>
          </p:nvSpPr>
          <p:spPr>
            <a:xfrm>
              <a:off x="2605000"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4" name="Google Shape;13074;p31"/>
            <p:cNvSpPr/>
            <p:nvPr/>
          </p:nvSpPr>
          <p:spPr>
            <a:xfrm>
              <a:off x="2696950" y="17488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5" name="Google Shape;13075;p31"/>
            <p:cNvSpPr/>
            <p:nvPr/>
          </p:nvSpPr>
          <p:spPr>
            <a:xfrm>
              <a:off x="27887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6" name="Google Shape;13076;p31"/>
            <p:cNvSpPr/>
            <p:nvPr/>
          </p:nvSpPr>
          <p:spPr>
            <a:xfrm>
              <a:off x="2880675" y="17488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7" name="Google Shape;13077;p31"/>
            <p:cNvSpPr/>
            <p:nvPr/>
          </p:nvSpPr>
          <p:spPr>
            <a:xfrm>
              <a:off x="2972425"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8" name="Google Shape;13078;p31"/>
            <p:cNvSpPr/>
            <p:nvPr/>
          </p:nvSpPr>
          <p:spPr>
            <a:xfrm>
              <a:off x="3064375" y="17488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9" name="Google Shape;13079;p31"/>
            <p:cNvSpPr/>
            <p:nvPr/>
          </p:nvSpPr>
          <p:spPr>
            <a:xfrm>
              <a:off x="31561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0" name="Google Shape;13080;p31"/>
            <p:cNvSpPr/>
            <p:nvPr/>
          </p:nvSpPr>
          <p:spPr>
            <a:xfrm>
              <a:off x="3247875" y="17488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1" name="Google Shape;13081;p31"/>
            <p:cNvSpPr/>
            <p:nvPr/>
          </p:nvSpPr>
          <p:spPr>
            <a:xfrm>
              <a:off x="3339850" y="17488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2" name="Google Shape;13082;p31"/>
            <p:cNvSpPr/>
            <p:nvPr/>
          </p:nvSpPr>
          <p:spPr>
            <a:xfrm>
              <a:off x="343157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3" name="Google Shape;13083;p31"/>
            <p:cNvSpPr/>
            <p:nvPr/>
          </p:nvSpPr>
          <p:spPr>
            <a:xfrm>
              <a:off x="3523550"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4" name="Google Shape;13084;p31"/>
            <p:cNvSpPr/>
            <p:nvPr/>
          </p:nvSpPr>
          <p:spPr>
            <a:xfrm>
              <a:off x="6764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5" name="Google Shape;13085;p31"/>
            <p:cNvSpPr/>
            <p:nvPr/>
          </p:nvSpPr>
          <p:spPr>
            <a:xfrm>
              <a:off x="768325" y="18407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6" name="Google Shape;13086;p31"/>
            <p:cNvSpPr/>
            <p:nvPr/>
          </p:nvSpPr>
          <p:spPr>
            <a:xfrm>
              <a:off x="860125" y="18407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7" name="Google Shape;13087;p31"/>
            <p:cNvSpPr/>
            <p:nvPr/>
          </p:nvSpPr>
          <p:spPr>
            <a:xfrm>
              <a:off x="9518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8" name="Google Shape;13088;p31"/>
            <p:cNvSpPr/>
            <p:nvPr/>
          </p:nvSpPr>
          <p:spPr>
            <a:xfrm>
              <a:off x="1043825"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9" name="Google Shape;13089;p31"/>
            <p:cNvSpPr/>
            <p:nvPr/>
          </p:nvSpPr>
          <p:spPr>
            <a:xfrm>
              <a:off x="1135575"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0" name="Google Shape;13090;p31"/>
            <p:cNvSpPr/>
            <p:nvPr/>
          </p:nvSpPr>
          <p:spPr>
            <a:xfrm>
              <a:off x="1227500" y="18407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1" name="Google Shape;13091;p31"/>
            <p:cNvSpPr/>
            <p:nvPr/>
          </p:nvSpPr>
          <p:spPr>
            <a:xfrm>
              <a:off x="1319275"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2" name="Google Shape;13092;p31"/>
            <p:cNvSpPr/>
            <p:nvPr/>
          </p:nvSpPr>
          <p:spPr>
            <a:xfrm>
              <a:off x="1411200" y="18407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3" name="Google Shape;13093;p31"/>
            <p:cNvSpPr/>
            <p:nvPr/>
          </p:nvSpPr>
          <p:spPr>
            <a:xfrm>
              <a:off x="1503000" y="18407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4" name="Google Shape;13094;p31"/>
            <p:cNvSpPr/>
            <p:nvPr/>
          </p:nvSpPr>
          <p:spPr>
            <a:xfrm>
              <a:off x="15947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5" name="Google Shape;13095;p31"/>
            <p:cNvSpPr/>
            <p:nvPr/>
          </p:nvSpPr>
          <p:spPr>
            <a:xfrm>
              <a:off x="16866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6" name="Google Shape;13096;p31"/>
            <p:cNvSpPr/>
            <p:nvPr/>
          </p:nvSpPr>
          <p:spPr>
            <a:xfrm>
              <a:off x="1778450"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7" name="Google Shape;13097;p31"/>
            <p:cNvSpPr/>
            <p:nvPr/>
          </p:nvSpPr>
          <p:spPr>
            <a:xfrm>
              <a:off x="1870375" y="18407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8" name="Google Shape;13098;p31"/>
            <p:cNvSpPr/>
            <p:nvPr/>
          </p:nvSpPr>
          <p:spPr>
            <a:xfrm>
              <a:off x="1962150"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9" name="Google Shape;13099;p31"/>
            <p:cNvSpPr/>
            <p:nvPr/>
          </p:nvSpPr>
          <p:spPr>
            <a:xfrm>
              <a:off x="2054075" y="18407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0" name="Google Shape;13100;p31"/>
            <p:cNvSpPr/>
            <p:nvPr/>
          </p:nvSpPr>
          <p:spPr>
            <a:xfrm>
              <a:off x="21458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1" name="Google Shape;13101;p31"/>
            <p:cNvSpPr/>
            <p:nvPr/>
          </p:nvSpPr>
          <p:spPr>
            <a:xfrm>
              <a:off x="2237800" y="18407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2" name="Google Shape;13102;p31"/>
            <p:cNvSpPr/>
            <p:nvPr/>
          </p:nvSpPr>
          <p:spPr>
            <a:xfrm>
              <a:off x="23295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3" name="Google Shape;13103;p31"/>
            <p:cNvSpPr/>
            <p:nvPr/>
          </p:nvSpPr>
          <p:spPr>
            <a:xfrm>
              <a:off x="2421325"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4" name="Google Shape;13104;p31"/>
            <p:cNvSpPr/>
            <p:nvPr/>
          </p:nvSpPr>
          <p:spPr>
            <a:xfrm>
              <a:off x="2513250" y="18407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5" name="Google Shape;13105;p31"/>
            <p:cNvSpPr/>
            <p:nvPr/>
          </p:nvSpPr>
          <p:spPr>
            <a:xfrm>
              <a:off x="2605000"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6" name="Google Shape;13106;p31"/>
            <p:cNvSpPr/>
            <p:nvPr/>
          </p:nvSpPr>
          <p:spPr>
            <a:xfrm>
              <a:off x="2696950" y="18407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7" name="Google Shape;13107;p31"/>
            <p:cNvSpPr/>
            <p:nvPr/>
          </p:nvSpPr>
          <p:spPr>
            <a:xfrm>
              <a:off x="27887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8" name="Google Shape;13108;p31"/>
            <p:cNvSpPr/>
            <p:nvPr/>
          </p:nvSpPr>
          <p:spPr>
            <a:xfrm>
              <a:off x="2880675" y="18407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9" name="Google Shape;13109;p31"/>
            <p:cNvSpPr/>
            <p:nvPr/>
          </p:nvSpPr>
          <p:spPr>
            <a:xfrm>
              <a:off x="2972425"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0" name="Google Shape;13110;p31"/>
            <p:cNvSpPr/>
            <p:nvPr/>
          </p:nvSpPr>
          <p:spPr>
            <a:xfrm>
              <a:off x="3064375" y="18407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1" name="Google Shape;13111;p31"/>
            <p:cNvSpPr/>
            <p:nvPr/>
          </p:nvSpPr>
          <p:spPr>
            <a:xfrm>
              <a:off x="31561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2" name="Google Shape;13112;p31"/>
            <p:cNvSpPr/>
            <p:nvPr/>
          </p:nvSpPr>
          <p:spPr>
            <a:xfrm>
              <a:off x="3247875" y="18407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3" name="Google Shape;13113;p31"/>
            <p:cNvSpPr/>
            <p:nvPr/>
          </p:nvSpPr>
          <p:spPr>
            <a:xfrm>
              <a:off x="3339850" y="18407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4" name="Google Shape;13114;p31"/>
            <p:cNvSpPr/>
            <p:nvPr/>
          </p:nvSpPr>
          <p:spPr>
            <a:xfrm>
              <a:off x="343157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5" name="Google Shape;13115;p31"/>
            <p:cNvSpPr/>
            <p:nvPr/>
          </p:nvSpPr>
          <p:spPr>
            <a:xfrm>
              <a:off x="3523550"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6" name="Google Shape;13116;p31"/>
            <p:cNvSpPr/>
            <p:nvPr/>
          </p:nvSpPr>
          <p:spPr>
            <a:xfrm>
              <a:off x="6764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7" name="Google Shape;13117;p31"/>
            <p:cNvSpPr/>
            <p:nvPr/>
          </p:nvSpPr>
          <p:spPr>
            <a:xfrm>
              <a:off x="768325" y="19325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8" name="Google Shape;13118;p31"/>
            <p:cNvSpPr/>
            <p:nvPr/>
          </p:nvSpPr>
          <p:spPr>
            <a:xfrm>
              <a:off x="860125" y="19325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9" name="Google Shape;13119;p31"/>
            <p:cNvSpPr/>
            <p:nvPr/>
          </p:nvSpPr>
          <p:spPr>
            <a:xfrm>
              <a:off x="9518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0" name="Google Shape;13120;p31"/>
            <p:cNvSpPr/>
            <p:nvPr/>
          </p:nvSpPr>
          <p:spPr>
            <a:xfrm>
              <a:off x="1043825"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1" name="Google Shape;13121;p31"/>
            <p:cNvSpPr/>
            <p:nvPr/>
          </p:nvSpPr>
          <p:spPr>
            <a:xfrm>
              <a:off x="1135575"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2" name="Google Shape;13122;p31"/>
            <p:cNvSpPr/>
            <p:nvPr/>
          </p:nvSpPr>
          <p:spPr>
            <a:xfrm>
              <a:off x="1227500" y="19325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3" name="Google Shape;13123;p31"/>
            <p:cNvSpPr/>
            <p:nvPr/>
          </p:nvSpPr>
          <p:spPr>
            <a:xfrm>
              <a:off x="1319275"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4" name="Google Shape;13124;p31"/>
            <p:cNvSpPr/>
            <p:nvPr/>
          </p:nvSpPr>
          <p:spPr>
            <a:xfrm>
              <a:off x="1411200" y="19325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5" name="Google Shape;13125;p31"/>
            <p:cNvSpPr/>
            <p:nvPr/>
          </p:nvSpPr>
          <p:spPr>
            <a:xfrm>
              <a:off x="1503000" y="19325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6" name="Google Shape;13126;p31"/>
            <p:cNvSpPr/>
            <p:nvPr/>
          </p:nvSpPr>
          <p:spPr>
            <a:xfrm>
              <a:off x="15947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7" name="Google Shape;13127;p31"/>
            <p:cNvSpPr/>
            <p:nvPr/>
          </p:nvSpPr>
          <p:spPr>
            <a:xfrm>
              <a:off x="16866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8" name="Google Shape;13128;p31"/>
            <p:cNvSpPr/>
            <p:nvPr/>
          </p:nvSpPr>
          <p:spPr>
            <a:xfrm>
              <a:off x="1778450"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9" name="Google Shape;13129;p31"/>
            <p:cNvSpPr/>
            <p:nvPr/>
          </p:nvSpPr>
          <p:spPr>
            <a:xfrm>
              <a:off x="1870375" y="19325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0" name="Google Shape;13130;p31"/>
            <p:cNvSpPr/>
            <p:nvPr/>
          </p:nvSpPr>
          <p:spPr>
            <a:xfrm>
              <a:off x="1962150"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1" name="Google Shape;13131;p31"/>
            <p:cNvSpPr/>
            <p:nvPr/>
          </p:nvSpPr>
          <p:spPr>
            <a:xfrm>
              <a:off x="2054075" y="19325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2" name="Google Shape;13132;p31"/>
            <p:cNvSpPr/>
            <p:nvPr/>
          </p:nvSpPr>
          <p:spPr>
            <a:xfrm>
              <a:off x="21458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3" name="Google Shape;13133;p31"/>
            <p:cNvSpPr/>
            <p:nvPr/>
          </p:nvSpPr>
          <p:spPr>
            <a:xfrm>
              <a:off x="2237800" y="19325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4" name="Google Shape;13134;p31"/>
            <p:cNvSpPr/>
            <p:nvPr/>
          </p:nvSpPr>
          <p:spPr>
            <a:xfrm>
              <a:off x="23295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5" name="Google Shape;13135;p31"/>
            <p:cNvSpPr/>
            <p:nvPr/>
          </p:nvSpPr>
          <p:spPr>
            <a:xfrm>
              <a:off x="2421325"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6" name="Google Shape;13136;p31"/>
            <p:cNvSpPr/>
            <p:nvPr/>
          </p:nvSpPr>
          <p:spPr>
            <a:xfrm>
              <a:off x="2513250" y="19325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7" name="Google Shape;13137;p31"/>
            <p:cNvSpPr/>
            <p:nvPr/>
          </p:nvSpPr>
          <p:spPr>
            <a:xfrm>
              <a:off x="2605000"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8" name="Google Shape;13138;p31"/>
            <p:cNvSpPr/>
            <p:nvPr/>
          </p:nvSpPr>
          <p:spPr>
            <a:xfrm>
              <a:off x="2696950" y="19325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9" name="Google Shape;13139;p31"/>
            <p:cNvSpPr/>
            <p:nvPr/>
          </p:nvSpPr>
          <p:spPr>
            <a:xfrm>
              <a:off x="27887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0" name="Google Shape;13140;p31"/>
            <p:cNvSpPr/>
            <p:nvPr/>
          </p:nvSpPr>
          <p:spPr>
            <a:xfrm>
              <a:off x="2880675" y="19325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1" name="Google Shape;13141;p31"/>
            <p:cNvSpPr/>
            <p:nvPr/>
          </p:nvSpPr>
          <p:spPr>
            <a:xfrm>
              <a:off x="2972425"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2" name="Google Shape;13142;p31"/>
            <p:cNvSpPr/>
            <p:nvPr/>
          </p:nvSpPr>
          <p:spPr>
            <a:xfrm>
              <a:off x="3064375" y="19325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3" name="Google Shape;13143;p31"/>
            <p:cNvSpPr/>
            <p:nvPr/>
          </p:nvSpPr>
          <p:spPr>
            <a:xfrm>
              <a:off x="31561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4" name="Google Shape;13144;p31"/>
            <p:cNvSpPr/>
            <p:nvPr/>
          </p:nvSpPr>
          <p:spPr>
            <a:xfrm>
              <a:off x="3247875" y="19325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5" name="Google Shape;13145;p31"/>
            <p:cNvSpPr/>
            <p:nvPr/>
          </p:nvSpPr>
          <p:spPr>
            <a:xfrm>
              <a:off x="3339850" y="19325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6" name="Google Shape;13146;p31"/>
            <p:cNvSpPr/>
            <p:nvPr/>
          </p:nvSpPr>
          <p:spPr>
            <a:xfrm>
              <a:off x="343157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7" name="Google Shape;13147;p31"/>
            <p:cNvSpPr/>
            <p:nvPr/>
          </p:nvSpPr>
          <p:spPr>
            <a:xfrm>
              <a:off x="3523550"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8" name="Google Shape;13148;p31"/>
            <p:cNvSpPr/>
            <p:nvPr/>
          </p:nvSpPr>
          <p:spPr>
            <a:xfrm>
              <a:off x="6764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9" name="Google Shape;13149;p31"/>
            <p:cNvSpPr/>
            <p:nvPr/>
          </p:nvSpPr>
          <p:spPr>
            <a:xfrm>
              <a:off x="768325" y="20244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0" name="Google Shape;13150;p31"/>
            <p:cNvSpPr/>
            <p:nvPr/>
          </p:nvSpPr>
          <p:spPr>
            <a:xfrm>
              <a:off x="860125" y="20244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1" name="Google Shape;13151;p31"/>
            <p:cNvSpPr/>
            <p:nvPr/>
          </p:nvSpPr>
          <p:spPr>
            <a:xfrm>
              <a:off x="9518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2" name="Google Shape;13152;p31"/>
            <p:cNvSpPr/>
            <p:nvPr/>
          </p:nvSpPr>
          <p:spPr>
            <a:xfrm>
              <a:off x="1043825"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3" name="Google Shape;13153;p31"/>
            <p:cNvSpPr/>
            <p:nvPr/>
          </p:nvSpPr>
          <p:spPr>
            <a:xfrm>
              <a:off x="1135575"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4" name="Google Shape;13154;p31"/>
            <p:cNvSpPr/>
            <p:nvPr/>
          </p:nvSpPr>
          <p:spPr>
            <a:xfrm>
              <a:off x="1227500" y="20244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5" name="Google Shape;13155;p31"/>
            <p:cNvSpPr/>
            <p:nvPr/>
          </p:nvSpPr>
          <p:spPr>
            <a:xfrm>
              <a:off x="1319275"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6" name="Google Shape;13156;p31"/>
            <p:cNvSpPr/>
            <p:nvPr/>
          </p:nvSpPr>
          <p:spPr>
            <a:xfrm>
              <a:off x="1411200" y="20244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7" name="Google Shape;13157;p31"/>
            <p:cNvSpPr/>
            <p:nvPr/>
          </p:nvSpPr>
          <p:spPr>
            <a:xfrm>
              <a:off x="1503000" y="20244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8" name="Google Shape;13158;p31"/>
            <p:cNvSpPr/>
            <p:nvPr/>
          </p:nvSpPr>
          <p:spPr>
            <a:xfrm>
              <a:off x="15947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9" name="Google Shape;13159;p31"/>
            <p:cNvSpPr/>
            <p:nvPr/>
          </p:nvSpPr>
          <p:spPr>
            <a:xfrm>
              <a:off x="16866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0" name="Google Shape;13160;p31"/>
            <p:cNvSpPr/>
            <p:nvPr/>
          </p:nvSpPr>
          <p:spPr>
            <a:xfrm>
              <a:off x="1778450"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1" name="Google Shape;13161;p31"/>
            <p:cNvSpPr/>
            <p:nvPr/>
          </p:nvSpPr>
          <p:spPr>
            <a:xfrm>
              <a:off x="1870375" y="20244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2" name="Google Shape;13162;p31"/>
            <p:cNvSpPr/>
            <p:nvPr/>
          </p:nvSpPr>
          <p:spPr>
            <a:xfrm>
              <a:off x="1962150"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3" name="Google Shape;13163;p31"/>
            <p:cNvSpPr/>
            <p:nvPr/>
          </p:nvSpPr>
          <p:spPr>
            <a:xfrm>
              <a:off x="2054075" y="20244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4" name="Google Shape;13164;p31"/>
            <p:cNvSpPr/>
            <p:nvPr/>
          </p:nvSpPr>
          <p:spPr>
            <a:xfrm>
              <a:off x="21458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5" name="Google Shape;13165;p31"/>
            <p:cNvSpPr/>
            <p:nvPr/>
          </p:nvSpPr>
          <p:spPr>
            <a:xfrm>
              <a:off x="2237800" y="20244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6" name="Google Shape;13166;p31"/>
            <p:cNvSpPr/>
            <p:nvPr/>
          </p:nvSpPr>
          <p:spPr>
            <a:xfrm>
              <a:off x="23295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7" name="Google Shape;13167;p31"/>
            <p:cNvSpPr/>
            <p:nvPr/>
          </p:nvSpPr>
          <p:spPr>
            <a:xfrm>
              <a:off x="2421325"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8" name="Google Shape;13168;p31"/>
            <p:cNvSpPr/>
            <p:nvPr/>
          </p:nvSpPr>
          <p:spPr>
            <a:xfrm>
              <a:off x="2513250" y="20244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9" name="Google Shape;13169;p31"/>
            <p:cNvSpPr/>
            <p:nvPr/>
          </p:nvSpPr>
          <p:spPr>
            <a:xfrm>
              <a:off x="2605000"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0" name="Google Shape;13170;p31"/>
            <p:cNvSpPr/>
            <p:nvPr/>
          </p:nvSpPr>
          <p:spPr>
            <a:xfrm>
              <a:off x="2696950" y="20244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1" name="Google Shape;13171;p31"/>
            <p:cNvSpPr/>
            <p:nvPr/>
          </p:nvSpPr>
          <p:spPr>
            <a:xfrm>
              <a:off x="27887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2" name="Google Shape;13172;p31"/>
            <p:cNvSpPr/>
            <p:nvPr/>
          </p:nvSpPr>
          <p:spPr>
            <a:xfrm>
              <a:off x="2880675" y="20244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3" name="Google Shape;13173;p31"/>
            <p:cNvSpPr/>
            <p:nvPr/>
          </p:nvSpPr>
          <p:spPr>
            <a:xfrm>
              <a:off x="2972425"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4" name="Google Shape;13174;p31"/>
            <p:cNvSpPr/>
            <p:nvPr/>
          </p:nvSpPr>
          <p:spPr>
            <a:xfrm>
              <a:off x="3064375" y="20244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5" name="Google Shape;13175;p31"/>
            <p:cNvSpPr/>
            <p:nvPr/>
          </p:nvSpPr>
          <p:spPr>
            <a:xfrm>
              <a:off x="31561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6" name="Google Shape;13176;p31"/>
            <p:cNvSpPr/>
            <p:nvPr/>
          </p:nvSpPr>
          <p:spPr>
            <a:xfrm>
              <a:off x="3247875" y="20244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7" name="Google Shape;13177;p31"/>
            <p:cNvSpPr/>
            <p:nvPr/>
          </p:nvSpPr>
          <p:spPr>
            <a:xfrm>
              <a:off x="3339850" y="20244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8" name="Google Shape;13178;p31"/>
            <p:cNvSpPr/>
            <p:nvPr/>
          </p:nvSpPr>
          <p:spPr>
            <a:xfrm>
              <a:off x="343157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9" name="Google Shape;13179;p31"/>
            <p:cNvSpPr/>
            <p:nvPr/>
          </p:nvSpPr>
          <p:spPr>
            <a:xfrm>
              <a:off x="3523550"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0" name="Google Shape;13180;p31"/>
            <p:cNvSpPr/>
            <p:nvPr/>
          </p:nvSpPr>
          <p:spPr>
            <a:xfrm>
              <a:off x="6764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1" name="Google Shape;13181;p31"/>
            <p:cNvSpPr/>
            <p:nvPr/>
          </p:nvSpPr>
          <p:spPr>
            <a:xfrm>
              <a:off x="768325" y="21162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2" name="Google Shape;13182;p31"/>
            <p:cNvSpPr/>
            <p:nvPr/>
          </p:nvSpPr>
          <p:spPr>
            <a:xfrm>
              <a:off x="860125" y="21162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3" name="Google Shape;13183;p31"/>
            <p:cNvSpPr/>
            <p:nvPr/>
          </p:nvSpPr>
          <p:spPr>
            <a:xfrm>
              <a:off x="9518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4" name="Google Shape;13184;p31"/>
            <p:cNvSpPr/>
            <p:nvPr/>
          </p:nvSpPr>
          <p:spPr>
            <a:xfrm>
              <a:off x="1043825"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5" name="Google Shape;13185;p31"/>
            <p:cNvSpPr/>
            <p:nvPr/>
          </p:nvSpPr>
          <p:spPr>
            <a:xfrm>
              <a:off x="1135575"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6" name="Google Shape;13186;p31"/>
            <p:cNvSpPr/>
            <p:nvPr/>
          </p:nvSpPr>
          <p:spPr>
            <a:xfrm>
              <a:off x="1227500" y="21162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7" name="Google Shape;13187;p31"/>
            <p:cNvSpPr/>
            <p:nvPr/>
          </p:nvSpPr>
          <p:spPr>
            <a:xfrm>
              <a:off x="1319275"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8" name="Google Shape;13188;p31"/>
            <p:cNvSpPr/>
            <p:nvPr/>
          </p:nvSpPr>
          <p:spPr>
            <a:xfrm>
              <a:off x="1411200" y="21162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9" name="Google Shape;13189;p31"/>
            <p:cNvSpPr/>
            <p:nvPr/>
          </p:nvSpPr>
          <p:spPr>
            <a:xfrm>
              <a:off x="1503000" y="21162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0" name="Google Shape;13190;p31"/>
            <p:cNvSpPr/>
            <p:nvPr/>
          </p:nvSpPr>
          <p:spPr>
            <a:xfrm>
              <a:off x="15947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1" name="Google Shape;13191;p31"/>
            <p:cNvSpPr/>
            <p:nvPr/>
          </p:nvSpPr>
          <p:spPr>
            <a:xfrm>
              <a:off x="16866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2" name="Google Shape;13192;p31"/>
            <p:cNvSpPr/>
            <p:nvPr/>
          </p:nvSpPr>
          <p:spPr>
            <a:xfrm>
              <a:off x="1778450"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3" name="Google Shape;13193;p31"/>
            <p:cNvSpPr/>
            <p:nvPr/>
          </p:nvSpPr>
          <p:spPr>
            <a:xfrm>
              <a:off x="1870375" y="21162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4" name="Google Shape;13194;p31"/>
            <p:cNvSpPr/>
            <p:nvPr/>
          </p:nvSpPr>
          <p:spPr>
            <a:xfrm>
              <a:off x="1962150"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5" name="Google Shape;13195;p31"/>
            <p:cNvSpPr/>
            <p:nvPr/>
          </p:nvSpPr>
          <p:spPr>
            <a:xfrm>
              <a:off x="2054075" y="21162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6" name="Google Shape;13196;p31"/>
            <p:cNvSpPr/>
            <p:nvPr/>
          </p:nvSpPr>
          <p:spPr>
            <a:xfrm>
              <a:off x="21458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7" name="Google Shape;13197;p31"/>
            <p:cNvSpPr/>
            <p:nvPr/>
          </p:nvSpPr>
          <p:spPr>
            <a:xfrm>
              <a:off x="2237800" y="21162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8" name="Google Shape;13198;p31"/>
            <p:cNvSpPr/>
            <p:nvPr/>
          </p:nvSpPr>
          <p:spPr>
            <a:xfrm>
              <a:off x="23295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9" name="Google Shape;13199;p31"/>
            <p:cNvSpPr/>
            <p:nvPr/>
          </p:nvSpPr>
          <p:spPr>
            <a:xfrm>
              <a:off x="2421325"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0" name="Google Shape;13200;p31"/>
            <p:cNvSpPr/>
            <p:nvPr/>
          </p:nvSpPr>
          <p:spPr>
            <a:xfrm>
              <a:off x="2513250" y="21162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1" name="Google Shape;13201;p31"/>
            <p:cNvSpPr/>
            <p:nvPr/>
          </p:nvSpPr>
          <p:spPr>
            <a:xfrm>
              <a:off x="2605000"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2" name="Google Shape;13202;p31"/>
            <p:cNvSpPr/>
            <p:nvPr/>
          </p:nvSpPr>
          <p:spPr>
            <a:xfrm>
              <a:off x="2696950" y="21162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3" name="Google Shape;13203;p31"/>
            <p:cNvSpPr/>
            <p:nvPr/>
          </p:nvSpPr>
          <p:spPr>
            <a:xfrm>
              <a:off x="27887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4" name="Google Shape;13204;p31"/>
            <p:cNvSpPr/>
            <p:nvPr/>
          </p:nvSpPr>
          <p:spPr>
            <a:xfrm>
              <a:off x="2880675" y="21162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5" name="Google Shape;13205;p31"/>
            <p:cNvSpPr/>
            <p:nvPr/>
          </p:nvSpPr>
          <p:spPr>
            <a:xfrm>
              <a:off x="2972425"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6" name="Google Shape;13206;p31"/>
            <p:cNvSpPr/>
            <p:nvPr/>
          </p:nvSpPr>
          <p:spPr>
            <a:xfrm>
              <a:off x="3064375" y="21162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7" name="Google Shape;13207;p31"/>
            <p:cNvSpPr/>
            <p:nvPr/>
          </p:nvSpPr>
          <p:spPr>
            <a:xfrm>
              <a:off x="31561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8" name="Google Shape;13208;p31"/>
            <p:cNvSpPr/>
            <p:nvPr/>
          </p:nvSpPr>
          <p:spPr>
            <a:xfrm>
              <a:off x="3247875" y="21162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9" name="Google Shape;13209;p31"/>
            <p:cNvSpPr/>
            <p:nvPr/>
          </p:nvSpPr>
          <p:spPr>
            <a:xfrm>
              <a:off x="3339850" y="21162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0" name="Google Shape;13210;p31"/>
            <p:cNvSpPr/>
            <p:nvPr/>
          </p:nvSpPr>
          <p:spPr>
            <a:xfrm>
              <a:off x="343157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1" name="Google Shape;13211;p31"/>
            <p:cNvSpPr/>
            <p:nvPr/>
          </p:nvSpPr>
          <p:spPr>
            <a:xfrm>
              <a:off x="3523550"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2" name="Google Shape;13212;p31"/>
            <p:cNvSpPr/>
            <p:nvPr/>
          </p:nvSpPr>
          <p:spPr>
            <a:xfrm>
              <a:off x="6764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3" name="Google Shape;13213;p31"/>
            <p:cNvSpPr/>
            <p:nvPr/>
          </p:nvSpPr>
          <p:spPr>
            <a:xfrm>
              <a:off x="768325" y="22079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4" name="Google Shape;13214;p31"/>
            <p:cNvSpPr/>
            <p:nvPr/>
          </p:nvSpPr>
          <p:spPr>
            <a:xfrm>
              <a:off x="860125" y="22079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5" name="Google Shape;13215;p31"/>
            <p:cNvSpPr/>
            <p:nvPr/>
          </p:nvSpPr>
          <p:spPr>
            <a:xfrm>
              <a:off x="9518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6" name="Google Shape;13216;p31"/>
            <p:cNvSpPr/>
            <p:nvPr/>
          </p:nvSpPr>
          <p:spPr>
            <a:xfrm>
              <a:off x="1043825"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7" name="Google Shape;13217;p31"/>
            <p:cNvSpPr/>
            <p:nvPr/>
          </p:nvSpPr>
          <p:spPr>
            <a:xfrm>
              <a:off x="1135575"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8" name="Google Shape;13218;p31"/>
            <p:cNvSpPr/>
            <p:nvPr/>
          </p:nvSpPr>
          <p:spPr>
            <a:xfrm>
              <a:off x="1227500" y="22079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9" name="Google Shape;13219;p31"/>
            <p:cNvSpPr/>
            <p:nvPr/>
          </p:nvSpPr>
          <p:spPr>
            <a:xfrm>
              <a:off x="1319275"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0" name="Google Shape;13220;p31"/>
            <p:cNvSpPr/>
            <p:nvPr/>
          </p:nvSpPr>
          <p:spPr>
            <a:xfrm>
              <a:off x="1411200" y="22079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1" name="Google Shape;13221;p31"/>
            <p:cNvSpPr/>
            <p:nvPr/>
          </p:nvSpPr>
          <p:spPr>
            <a:xfrm>
              <a:off x="1503000" y="22079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2" name="Google Shape;13222;p31"/>
            <p:cNvSpPr/>
            <p:nvPr/>
          </p:nvSpPr>
          <p:spPr>
            <a:xfrm>
              <a:off x="15947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3" name="Google Shape;13223;p31"/>
            <p:cNvSpPr/>
            <p:nvPr/>
          </p:nvSpPr>
          <p:spPr>
            <a:xfrm>
              <a:off x="16866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4" name="Google Shape;13224;p31"/>
            <p:cNvSpPr/>
            <p:nvPr/>
          </p:nvSpPr>
          <p:spPr>
            <a:xfrm>
              <a:off x="1778450"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5" name="Google Shape;13225;p31"/>
            <p:cNvSpPr/>
            <p:nvPr/>
          </p:nvSpPr>
          <p:spPr>
            <a:xfrm>
              <a:off x="1870375" y="22079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6" name="Google Shape;13226;p31"/>
            <p:cNvSpPr/>
            <p:nvPr/>
          </p:nvSpPr>
          <p:spPr>
            <a:xfrm>
              <a:off x="1962150"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7" name="Google Shape;13227;p31"/>
            <p:cNvSpPr/>
            <p:nvPr/>
          </p:nvSpPr>
          <p:spPr>
            <a:xfrm>
              <a:off x="2054075" y="22079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8" name="Google Shape;13228;p31"/>
            <p:cNvSpPr/>
            <p:nvPr/>
          </p:nvSpPr>
          <p:spPr>
            <a:xfrm>
              <a:off x="21458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9" name="Google Shape;13229;p31"/>
            <p:cNvSpPr/>
            <p:nvPr/>
          </p:nvSpPr>
          <p:spPr>
            <a:xfrm>
              <a:off x="2237800" y="22079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0" name="Google Shape;13230;p31"/>
            <p:cNvSpPr/>
            <p:nvPr/>
          </p:nvSpPr>
          <p:spPr>
            <a:xfrm>
              <a:off x="23295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1" name="Google Shape;13231;p31"/>
            <p:cNvSpPr/>
            <p:nvPr/>
          </p:nvSpPr>
          <p:spPr>
            <a:xfrm>
              <a:off x="2421325"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2" name="Google Shape;13232;p31"/>
            <p:cNvSpPr/>
            <p:nvPr/>
          </p:nvSpPr>
          <p:spPr>
            <a:xfrm>
              <a:off x="2513250" y="22079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3" name="Google Shape;13233;p31"/>
            <p:cNvSpPr/>
            <p:nvPr/>
          </p:nvSpPr>
          <p:spPr>
            <a:xfrm>
              <a:off x="2605000"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4" name="Google Shape;13234;p31"/>
            <p:cNvSpPr/>
            <p:nvPr/>
          </p:nvSpPr>
          <p:spPr>
            <a:xfrm>
              <a:off x="2696950" y="22079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5" name="Google Shape;13235;p31"/>
            <p:cNvSpPr/>
            <p:nvPr/>
          </p:nvSpPr>
          <p:spPr>
            <a:xfrm>
              <a:off x="27887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6" name="Google Shape;13236;p31"/>
            <p:cNvSpPr/>
            <p:nvPr/>
          </p:nvSpPr>
          <p:spPr>
            <a:xfrm>
              <a:off x="2880675" y="22079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7" name="Google Shape;13237;p31"/>
            <p:cNvSpPr/>
            <p:nvPr/>
          </p:nvSpPr>
          <p:spPr>
            <a:xfrm>
              <a:off x="2972425"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8" name="Google Shape;13238;p31"/>
            <p:cNvSpPr/>
            <p:nvPr/>
          </p:nvSpPr>
          <p:spPr>
            <a:xfrm>
              <a:off x="3064375" y="22079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9" name="Google Shape;13239;p31"/>
            <p:cNvSpPr/>
            <p:nvPr/>
          </p:nvSpPr>
          <p:spPr>
            <a:xfrm>
              <a:off x="31561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0" name="Google Shape;13240;p31"/>
            <p:cNvSpPr/>
            <p:nvPr/>
          </p:nvSpPr>
          <p:spPr>
            <a:xfrm>
              <a:off x="3247875" y="22079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1" name="Google Shape;13241;p31"/>
            <p:cNvSpPr/>
            <p:nvPr/>
          </p:nvSpPr>
          <p:spPr>
            <a:xfrm>
              <a:off x="3339850" y="22079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2" name="Google Shape;13242;p31"/>
            <p:cNvSpPr/>
            <p:nvPr/>
          </p:nvSpPr>
          <p:spPr>
            <a:xfrm>
              <a:off x="343157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3" name="Google Shape;13243;p31"/>
            <p:cNvSpPr/>
            <p:nvPr/>
          </p:nvSpPr>
          <p:spPr>
            <a:xfrm>
              <a:off x="3523550"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4" name="Google Shape;13244;p31"/>
            <p:cNvSpPr/>
            <p:nvPr/>
          </p:nvSpPr>
          <p:spPr>
            <a:xfrm>
              <a:off x="6764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5" name="Google Shape;13245;p31"/>
            <p:cNvSpPr/>
            <p:nvPr/>
          </p:nvSpPr>
          <p:spPr>
            <a:xfrm>
              <a:off x="768325" y="2299875"/>
              <a:ext cx="12400" cy="12600"/>
            </a:xfrm>
            <a:custGeom>
              <a:avLst/>
              <a:gdLst/>
              <a:ahLst/>
              <a:cxnLst/>
              <a:rect l="l" t="t" r="r" b="b"/>
              <a:pathLst>
                <a:path w="496" h="504" extrusionOk="0">
                  <a:moveTo>
                    <a:pt x="245" y="1"/>
                  </a:moveTo>
                  <a:cubicBezTo>
                    <a:pt x="109" y="1"/>
                    <a:pt x="0" y="109"/>
                    <a:pt x="0" y="252"/>
                  </a:cubicBezTo>
                  <a:cubicBezTo>
                    <a:pt x="0"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6" name="Google Shape;13246;p31"/>
            <p:cNvSpPr/>
            <p:nvPr/>
          </p:nvSpPr>
          <p:spPr>
            <a:xfrm>
              <a:off x="860125" y="2299875"/>
              <a:ext cx="12525" cy="12600"/>
            </a:xfrm>
            <a:custGeom>
              <a:avLst/>
              <a:gdLst/>
              <a:ahLst/>
              <a:cxnLst/>
              <a:rect l="l" t="t" r="r" b="b"/>
              <a:pathLst>
                <a:path w="501" h="504" extrusionOk="0">
                  <a:moveTo>
                    <a:pt x="251" y="1"/>
                  </a:moveTo>
                  <a:cubicBezTo>
                    <a:pt x="114" y="1"/>
                    <a:pt x="0" y="109"/>
                    <a:pt x="0" y="252"/>
                  </a:cubicBezTo>
                  <a:cubicBezTo>
                    <a:pt x="0" y="388"/>
                    <a:pt x="114"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7" name="Google Shape;13247;p31"/>
            <p:cNvSpPr/>
            <p:nvPr/>
          </p:nvSpPr>
          <p:spPr>
            <a:xfrm>
              <a:off x="9518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8" name="Google Shape;13248;p31"/>
            <p:cNvSpPr/>
            <p:nvPr/>
          </p:nvSpPr>
          <p:spPr>
            <a:xfrm>
              <a:off x="1043825"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9" name="Google Shape;13249;p31"/>
            <p:cNvSpPr/>
            <p:nvPr/>
          </p:nvSpPr>
          <p:spPr>
            <a:xfrm>
              <a:off x="1135575"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0" name="Google Shape;13250;p31"/>
            <p:cNvSpPr/>
            <p:nvPr/>
          </p:nvSpPr>
          <p:spPr>
            <a:xfrm>
              <a:off x="1227500" y="2299875"/>
              <a:ext cx="12400" cy="12600"/>
            </a:xfrm>
            <a:custGeom>
              <a:avLst/>
              <a:gdLst/>
              <a:ahLst/>
              <a:cxnLst/>
              <a:rect l="l" t="t" r="r" b="b"/>
              <a:pathLst>
                <a:path w="496" h="504" extrusionOk="0">
                  <a:moveTo>
                    <a:pt x="251" y="1"/>
                  </a:moveTo>
                  <a:cubicBezTo>
                    <a:pt x="109" y="1"/>
                    <a:pt x="0" y="109"/>
                    <a:pt x="0" y="252"/>
                  </a:cubicBezTo>
                  <a:cubicBezTo>
                    <a:pt x="0" y="388"/>
                    <a:pt x="109" y="503"/>
                    <a:pt x="251" y="503"/>
                  </a:cubicBezTo>
                  <a:cubicBezTo>
                    <a:pt x="387" y="503"/>
                    <a:pt x="496" y="388"/>
                    <a:pt x="496" y="252"/>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1" name="Google Shape;13251;p31"/>
            <p:cNvSpPr/>
            <p:nvPr/>
          </p:nvSpPr>
          <p:spPr>
            <a:xfrm>
              <a:off x="1319275"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2" name="Google Shape;13252;p31"/>
            <p:cNvSpPr/>
            <p:nvPr/>
          </p:nvSpPr>
          <p:spPr>
            <a:xfrm>
              <a:off x="1411200" y="2299875"/>
              <a:ext cx="12425" cy="12600"/>
            </a:xfrm>
            <a:custGeom>
              <a:avLst/>
              <a:gdLst/>
              <a:ahLst/>
              <a:cxnLst/>
              <a:rect l="l" t="t" r="r" b="b"/>
              <a:pathLst>
                <a:path w="497" h="504" extrusionOk="0">
                  <a:moveTo>
                    <a:pt x="245" y="1"/>
                  </a:moveTo>
                  <a:cubicBezTo>
                    <a:pt x="109" y="1"/>
                    <a:pt x="1" y="109"/>
                    <a:pt x="1" y="252"/>
                  </a:cubicBezTo>
                  <a:cubicBezTo>
                    <a:pt x="1"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3" name="Google Shape;13253;p31"/>
            <p:cNvSpPr/>
            <p:nvPr/>
          </p:nvSpPr>
          <p:spPr>
            <a:xfrm>
              <a:off x="1503000" y="2299875"/>
              <a:ext cx="12525" cy="12600"/>
            </a:xfrm>
            <a:custGeom>
              <a:avLst/>
              <a:gdLst/>
              <a:ahLst/>
              <a:cxnLst/>
              <a:rect l="l" t="t" r="r" b="b"/>
              <a:pathLst>
                <a:path w="501" h="504" extrusionOk="0">
                  <a:moveTo>
                    <a:pt x="250" y="1"/>
                  </a:moveTo>
                  <a:cubicBezTo>
                    <a:pt x="114" y="1"/>
                    <a:pt x="0" y="109"/>
                    <a:pt x="0" y="252"/>
                  </a:cubicBezTo>
                  <a:cubicBezTo>
                    <a:pt x="0" y="388"/>
                    <a:pt x="114" y="503"/>
                    <a:pt x="250" y="503"/>
                  </a:cubicBezTo>
                  <a:cubicBezTo>
                    <a:pt x="387" y="503"/>
                    <a:pt x="501" y="388"/>
                    <a:pt x="501" y="252"/>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4" name="Google Shape;13254;p31"/>
            <p:cNvSpPr/>
            <p:nvPr/>
          </p:nvSpPr>
          <p:spPr>
            <a:xfrm>
              <a:off x="15947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94" y="503"/>
                    <a:pt x="503" y="388"/>
                    <a:pt x="503" y="252"/>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5" name="Google Shape;13255;p31"/>
            <p:cNvSpPr/>
            <p:nvPr/>
          </p:nvSpPr>
          <p:spPr>
            <a:xfrm>
              <a:off x="16866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6" name="Google Shape;13256;p31"/>
            <p:cNvSpPr/>
            <p:nvPr/>
          </p:nvSpPr>
          <p:spPr>
            <a:xfrm>
              <a:off x="1778450"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7" name="Google Shape;13257;p31"/>
            <p:cNvSpPr/>
            <p:nvPr/>
          </p:nvSpPr>
          <p:spPr>
            <a:xfrm>
              <a:off x="1870375" y="2299875"/>
              <a:ext cx="12400" cy="12600"/>
            </a:xfrm>
            <a:custGeom>
              <a:avLst/>
              <a:gdLst/>
              <a:ahLst/>
              <a:cxnLst/>
              <a:rect l="l" t="t" r="r" b="b"/>
              <a:pathLst>
                <a:path w="496" h="504" extrusionOk="0">
                  <a:moveTo>
                    <a:pt x="252" y="1"/>
                  </a:moveTo>
                  <a:cubicBezTo>
                    <a:pt x="109" y="1"/>
                    <a:pt x="0" y="109"/>
                    <a:pt x="0" y="252"/>
                  </a:cubicBezTo>
                  <a:cubicBezTo>
                    <a:pt x="0" y="388"/>
                    <a:pt x="109" y="503"/>
                    <a:pt x="252" y="503"/>
                  </a:cubicBezTo>
                  <a:cubicBezTo>
                    <a:pt x="387" y="503"/>
                    <a:pt x="496" y="388"/>
                    <a:pt x="496" y="252"/>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8" name="Google Shape;13258;p31"/>
            <p:cNvSpPr/>
            <p:nvPr/>
          </p:nvSpPr>
          <p:spPr>
            <a:xfrm>
              <a:off x="1962150"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88" y="503"/>
                    <a:pt x="502" y="388"/>
                    <a:pt x="502" y="252"/>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9" name="Google Shape;13259;p31"/>
            <p:cNvSpPr/>
            <p:nvPr/>
          </p:nvSpPr>
          <p:spPr>
            <a:xfrm>
              <a:off x="2054075" y="2299875"/>
              <a:ext cx="12425" cy="12600"/>
            </a:xfrm>
            <a:custGeom>
              <a:avLst/>
              <a:gdLst/>
              <a:ahLst/>
              <a:cxnLst/>
              <a:rect l="l" t="t" r="r" b="b"/>
              <a:pathLst>
                <a:path w="497" h="504" extrusionOk="0">
                  <a:moveTo>
                    <a:pt x="252" y="1"/>
                  </a:moveTo>
                  <a:cubicBezTo>
                    <a:pt x="109" y="1"/>
                    <a:pt x="1" y="109"/>
                    <a:pt x="1" y="252"/>
                  </a:cubicBezTo>
                  <a:cubicBezTo>
                    <a:pt x="1" y="388"/>
                    <a:pt x="109" y="503"/>
                    <a:pt x="252" y="503"/>
                  </a:cubicBezTo>
                  <a:cubicBezTo>
                    <a:pt x="388" y="503"/>
                    <a:pt x="496" y="388"/>
                    <a:pt x="496" y="252"/>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0" name="Google Shape;13260;p31"/>
            <p:cNvSpPr/>
            <p:nvPr/>
          </p:nvSpPr>
          <p:spPr>
            <a:xfrm>
              <a:off x="21458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1" name="Google Shape;13261;p31"/>
            <p:cNvSpPr/>
            <p:nvPr/>
          </p:nvSpPr>
          <p:spPr>
            <a:xfrm>
              <a:off x="2237800" y="2299875"/>
              <a:ext cx="12350" cy="12600"/>
            </a:xfrm>
            <a:custGeom>
              <a:avLst/>
              <a:gdLst/>
              <a:ahLst/>
              <a:cxnLst/>
              <a:rect l="l" t="t" r="r" b="b"/>
              <a:pathLst>
                <a:path w="494" h="504" extrusionOk="0">
                  <a:moveTo>
                    <a:pt x="244" y="1"/>
                  </a:moveTo>
                  <a:cubicBezTo>
                    <a:pt x="107" y="1"/>
                    <a:pt x="0" y="109"/>
                    <a:pt x="0" y="252"/>
                  </a:cubicBezTo>
                  <a:cubicBezTo>
                    <a:pt x="0" y="388"/>
                    <a:pt x="107" y="503"/>
                    <a:pt x="244" y="503"/>
                  </a:cubicBezTo>
                  <a:cubicBezTo>
                    <a:pt x="387" y="503"/>
                    <a:pt x="494" y="388"/>
                    <a:pt x="494" y="252"/>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2" name="Google Shape;13262;p31"/>
            <p:cNvSpPr/>
            <p:nvPr/>
          </p:nvSpPr>
          <p:spPr>
            <a:xfrm>
              <a:off x="23295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2" y="388"/>
                    <a:pt x="502" y="252"/>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3" name="Google Shape;13263;p31"/>
            <p:cNvSpPr/>
            <p:nvPr/>
          </p:nvSpPr>
          <p:spPr>
            <a:xfrm>
              <a:off x="2421325"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95" y="503"/>
                    <a:pt x="501" y="388"/>
                    <a:pt x="501" y="252"/>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4" name="Google Shape;13264;p31"/>
            <p:cNvSpPr/>
            <p:nvPr/>
          </p:nvSpPr>
          <p:spPr>
            <a:xfrm>
              <a:off x="2513250" y="2299875"/>
              <a:ext cx="12575" cy="12600"/>
            </a:xfrm>
            <a:custGeom>
              <a:avLst/>
              <a:gdLst/>
              <a:ahLst/>
              <a:cxnLst/>
              <a:rect l="l" t="t" r="r" b="b"/>
              <a:pathLst>
                <a:path w="503" h="504" extrusionOk="0">
                  <a:moveTo>
                    <a:pt x="252" y="1"/>
                  </a:moveTo>
                  <a:cubicBezTo>
                    <a:pt x="109" y="1"/>
                    <a:pt x="0" y="109"/>
                    <a:pt x="0" y="252"/>
                  </a:cubicBezTo>
                  <a:cubicBezTo>
                    <a:pt x="0" y="388"/>
                    <a:pt x="109"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5" name="Google Shape;13265;p31"/>
            <p:cNvSpPr/>
            <p:nvPr/>
          </p:nvSpPr>
          <p:spPr>
            <a:xfrm>
              <a:off x="2605000"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6" name="Google Shape;13266;p31"/>
            <p:cNvSpPr/>
            <p:nvPr/>
          </p:nvSpPr>
          <p:spPr>
            <a:xfrm>
              <a:off x="2696950" y="2299875"/>
              <a:ext cx="12375" cy="12600"/>
            </a:xfrm>
            <a:custGeom>
              <a:avLst/>
              <a:gdLst/>
              <a:ahLst/>
              <a:cxnLst/>
              <a:rect l="l" t="t" r="r" b="b"/>
              <a:pathLst>
                <a:path w="495" h="504" extrusionOk="0">
                  <a:moveTo>
                    <a:pt x="252" y="1"/>
                  </a:moveTo>
                  <a:cubicBezTo>
                    <a:pt x="108" y="1"/>
                    <a:pt x="1" y="109"/>
                    <a:pt x="1" y="252"/>
                  </a:cubicBezTo>
                  <a:cubicBezTo>
                    <a:pt x="1" y="388"/>
                    <a:pt x="108" y="503"/>
                    <a:pt x="252" y="503"/>
                  </a:cubicBezTo>
                  <a:cubicBezTo>
                    <a:pt x="388" y="503"/>
                    <a:pt x="495" y="388"/>
                    <a:pt x="495" y="252"/>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7" name="Google Shape;13267;p31"/>
            <p:cNvSpPr/>
            <p:nvPr/>
          </p:nvSpPr>
          <p:spPr>
            <a:xfrm>
              <a:off x="27887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8" name="Google Shape;13268;p31"/>
            <p:cNvSpPr/>
            <p:nvPr/>
          </p:nvSpPr>
          <p:spPr>
            <a:xfrm>
              <a:off x="2880675" y="2299875"/>
              <a:ext cx="12375" cy="12600"/>
            </a:xfrm>
            <a:custGeom>
              <a:avLst/>
              <a:gdLst/>
              <a:ahLst/>
              <a:cxnLst/>
              <a:rect l="l" t="t" r="r" b="b"/>
              <a:pathLst>
                <a:path w="495" h="504" extrusionOk="0">
                  <a:moveTo>
                    <a:pt x="243" y="1"/>
                  </a:moveTo>
                  <a:cubicBezTo>
                    <a:pt x="107" y="1"/>
                    <a:pt x="0" y="109"/>
                    <a:pt x="0" y="252"/>
                  </a:cubicBezTo>
                  <a:cubicBezTo>
                    <a:pt x="0" y="388"/>
                    <a:pt x="107" y="503"/>
                    <a:pt x="243" y="503"/>
                  </a:cubicBezTo>
                  <a:cubicBezTo>
                    <a:pt x="387" y="503"/>
                    <a:pt x="494" y="388"/>
                    <a:pt x="494" y="252"/>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9" name="Google Shape;13269;p31"/>
            <p:cNvSpPr/>
            <p:nvPr/>
          </p:nvSpPr>
          <p:spPr>
            <a:xfrm>
              <a:off x="2972425"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3" y="388"/>
                    <a:pt x="503" y="252"/>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0" name="Google Shape;13270;p31"/>
            <p:cNvSpPr/>
            <p:nvPr/>
          </p:nvSpPr>
          <p:spPr>
            <a:xfrm>
              <a:off x="3064375" y="2299875"/>
              <a:ext cx="12375" cy="12600"/>
            </a:xfrm>
            <a:custGeom>
              <a:avLst/>
              <a:gdLst/>
              <a:ahLst/>
              <a:cxnLst/>
              <a:rect l="l" t="t" r="r" b="b"/>
              <a:pathLst>
                <a:path w="495" h="504" extrusionOk="0">
                  <a:moveTo>
                    <a:pt x="243" y="1"/>
                  </a:moveTo>
                  <a:cubicBezTo>
                    <a:pt x="107" y="1"/>
                    <a:pt x="1" y="109"/>
                    <a:pt x="1" y="252"/>
                  </a:cubicBezTo>
                  <a:cubicBezTo>
                    <a:pt x="1" y="388"/>
                    <a:pt x="107" y="503"/>
                    <a:pt x="243" y="503"/>
                  </a:cubicBezTo>
                  <a:cubicBezTo>
                    <a:pt x="388" y="503"/>
                    <a:pt x="495" y="388"/>
                    <a:pt x="495" y="252"/>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1" name="Google Shape;13271;p31"/>
            <p:cNvSpPr/>
            <p:nvPr/>
          </p:nvSpPr>
          <p:spPr>
            <a:xfrm>
              <a:off x="31561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2" name="Google Shape;13272;p31"/>
            <p:cNvSpPr/>
            <p:nvPr/>
          </p:nvSpPr>
          <p:spPr>
            <a:xfrm>
              <a:off x="3247875" y="2299875"/>
              <a:ext cx="12575" cy="12600"/>
            </a:xfrm>
            <a:custGeom>
              <a:avLst/>
              <a:gdLst/>
              <a:ahLst/>
              <a:cxnLst/>
              <a:rect l="l" t="t" r="r" b="b"/>
              <a:pathLst>
                <a:path w="503"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3" name="Google Shape;13273;p31"/>
            <p:cNvSpPr/>
            <p:nvPr/>
          </p:nvSpPr>
          <p:spPr>
            <a:xfrm>
              <a:off x="3339850" y="2299875"/>
              <a:ext cx="12525" cy="12600"/>
            </a:xfrm>
            <a:custGeom>
              <a:avLst/>
              <a:gdLst/>
              <a:ahLst/>
              <a:cxnLst/>
              <a:rect l="l" t="t" r="r" b="b"/>
              <a:pathLst>
                <a:path w="501" h="504" extrusionOk="0">
                  <a:moveTo>
                    <a:pt x="251" y="1"/>
                  </a:moveTo>
                  <a:cubicBezTo>
                    <a:pt x="107" y="1"/>
                    <a:pt x="0" y="109"/>
                    <a:pt x="0" y="252"/>
                  </a:cubicBezTo>
                  <a:cubicBezTo>
                    <a:pt x="0" y="388"/>
                    <a:pt x="107"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31"/>
            <p:cNvSpPr/>
            <p:nvPr/>
          </p:nvSpPr>
          <p:spPr>
            <a:xfrm>
              <a:off x="343157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31"/>
            <p:cNvSpPr/>
            <p:nvPr/>
          </p:nvSpPr>
          <p:spPr>
            <a:xfrm>
              <a:off x="3523550"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31"/>
            <p:cNvSpPr/>
            <p:nvPr/>
          </p:nvSpPr>
          <p:spPr>
            <a:xfrm>
              <a:off x="6764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31"/>
            <p:cNvSpPr/>
            <p:nvPr/>
          </p:nvSpPr>
          <p:spPr>
            <a:xfrm>
              <a:off x="768325" y="23916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31"/>
            <p:cNvSpPr/>
            <p:nvPr/>
          </p:nvSpPr>
          <p:spPr>
            <a:xfrm>
              <a:off x="860125" y="23916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31"/>
            <p:cNvSpPr/>
            <p:nvPr/>
          </p:nvSpPr>
          <p:spPr>
            <a:xfrm>
              <a:off x="9518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31"/>
            <p:cNvSpPr/>
            <p:nvPr/>
          </p:nvSpPr>
          <p:spPr>
            <a:xfrm>
              <a:off x="1043825"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1" name="Google Shape;13281;p31"/>
            <p:cNvSpPr/>
            <p:nvPr/>
          </p:nvSpPr>
          <p:spPr>
            <a:xfrm>
              <a:off x="1135575"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2" name="Google Shape;13282;p31"/>
            <p:cNvSpPr/>
            <p:nvPr/>
          </p:nvSpPr>
          <p:spPr>
            <a:xfrm>
              <a:off x="1227500" y="23916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31"/>
            <p:cNvSpPr/>
            <p:nvPr/>
          </p:nvSpPr>
          <p:spPr>
            <a:xfrm>
              <a:off x="1319275"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31"/>
            <p:cNvSpPr/>
            <p:nvPr/>
          </p:nvSpPr>
          <p:spPr>
            <a:xfrm>
              <a:off x="1411200" y="23916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31"/>
            <p:cNvSpPr/>
            <p:nvPr/>
          </p:nvSpPr>
          <p:spPr>
            <a:xfrm>
              <a:off x="1503000" y="23916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31"/>
            <p:cNvSpPr/>
            <p:nvPr/>
          </p:nvSpPr>
          <p:spPr>
            <a:xfrm>
              <a:off x="15947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31"/>
            <p:cNvSpPr/>
            <p:nvPr/>
          </p:nvSpPr>
          <p:spPr>
            <a:xfrm>
              <a:off x="16866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31"/>
            <p:cNvSpPr/>
            <p:nvPr/>
          </p:nvSpPr>
          <p:spPr>
            <a:xfrm>
              <a:off x="1778450"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31"/>
            <p:cNvSpPr/>
            <p:nvPr/>
          </p:nvSpPr>
          <p:spPr>
            <a:xfrm>
              <a:off x="1870375" y="23916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31"/>
            <p:cNvSpPr/>
            <p:nvPr/>
          </p:nvSpPr>
          <p:spPr>
            <a:xfrm>
              <a:off x="1962150"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31"/>
            <p:cNvSpPr/>
            <p:nvPr/>
          </p:nvSpPr>
          <p:spPr>
            <a:xfrm>
              <a:off x="2054075" y="23916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31"/>
            <p:cNvSpPr/>
            <p:nvPr/>
          </p:nvSpPr>
          <p:spPr>
            <a:xfrm>
              <a:off x="21458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31"/>
            <p:cNvSpPr/>
            <p:nvPr/>
          </p:nvSpPr>
          <p:spPr>
            <a:xfrm>
              <a:off x="2237800" y="23916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31"/>
            <p:cNvSpPr/>
            <p:nvPr/>
          </p:nvSpPr>
          <p:spPr>
            <a:xfrm>
              <a:off x="23295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31"/>
            <p:cNvSpPr/>
            <p:nvPr/>
          </p:nvSpPr>
          <p:spPr>
            <a:xfrm>
              <a:off x="2421325"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31"/>
            <p:cNvSpPr/>
            <p:nvPr/>
          </p:nvSpPr>
          <p:spPr>
            <a:xfrm>
              <a:off x="2513250" y="23916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7" name="Google Shape;13297;p31"/>
            <p:cNvSpPr/>
            <p:nvPr/>
          </p:nvSpPr>
          <p:spPr>
            <a:xfrm>
              <a:off x="2605000"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8" name="Google Shape;13298;p31"/>
            <p:cNvSpPr/>
            <p:nvPr/>
          </p:nvSpPr>
          <p:spPr>
            <a:xfrm>
              <a:off x="2696950" y="23916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9" name="Google Shape;13299;p31"/>
            <p:cNvSpPr/>
            <p:nvPr/>
          </p:nvSpPr>
          <p:spPr>
            <a:xfrm>
              <a:off x="27887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0" name="Google Shape;13300;p31"/>
            <p:cNvSpPr/>
            <p:nvPr/>
          </p:nvSpPr>
          <p:spPr>
            <a:xfrm>
              <a:off x="2880675" y="23916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31"/>
            <p:cNvSpPr/>
            <p:nvPr/>
          </p:nvSpPr>
          <p:spPr>
            <a:xfrm>
              <a:off x="2972425"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31"/>
            <p:cNvSpPr/>
            <p:nvPr/>
          </p:nvSpPr>
          <p:spPr>
            <a:xfrm>
              <a:off x="3064375" y="23916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31"/>
            <p:cNvSpPr/>
            <p:nvPr/>
          </p:nvSpPr>
          <p:spPr>
            <a:xfrm>
              <a:off x="31561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31"/>
            <p:cNvSpPr/>
            <p:nvPr/>
          </p:nvSpPr>
          <p:spPr>
            <a:xfrm>
              <a:off x="3247875" y="23916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31"/>
            <p:cNvSpPr/>
            <p:nvPr/>
          </p:nvSpPr>
          <p:spPr>
            <a:xfrm>
              <a:off x="3339850" y="23916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31"/>
            <p:cNvSpPr/>
            <p:nvPr/>
          </p:nvSpPr>
          <p:spPr>
            <a:xfrm>
              <a:off x="343157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31"/>
            <p:cNvSpPr/>
            <p:nvPr/>
          </p:nvSpPr>
          <p:spPr>
            <a:xfrm>
              <a:off x="3523550"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31"/>
            <p:cNvSpPr/>
            <p:nvPr/>
          </p:nvSpPr>
          <p:spPr>
            <a:xfrm>
              <a:off x="6764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31"/>
            <p:cNvSpPr/>
            <p:nvPr/>
          </p:nvSpPr>
          <p:spPr>
            <a:xfrm>
              <a:off x="768325" y="2483600"/>
              <a:ext cx="12400" cy="12400"/>
            </a:xfrm>
            <a:custGeom>
              <a:avLst/>
              <a:gdLst/>
              <a:ahLst/>
              <a:cxnLst/>
              <a:rect l="l" t="t" r="r" b="b"/>
              <a:pathLst>
                <a:path w="496" h="496" extrusionOk="0">
                  <a:moveTo>
                    <a:pt x="245" y="0"/>
                  </a:moveTo>
                  <a:cubicBezTo>
                    <a:pt x="109" y="0"/>
                    <a:pt x="0" y="109"/>
                    <a:pt x="0" y="251"/>
                  </a:cubicBezTo>
                  <a:cubicBezTo>
                    <a:pt x="0"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31"/>
            <p:cNvSpPr/>
            <p:nvPr/>
          </p:nvSpPr>
          <p:spPr>
            <a:xfrm>
              <a:off x="860125" y="2483600"/>
              <a:ext cx="12525" cy="12400"/>
            </a:xfrm>
            <a:custGeom>
              <a:avLst/>
              <a:gdLst/>
              <a:ahLst/>
              <a:cxnLst/>
              <a:rect l="l" t="t" r="r" b="b"/>
              <a:pathLst>
                <a:path w="501" h="496" extrusionOk="0">
                  <a:moveTo>
                    <a:pt x="251" y="0"/>
                  </a:moveTo>
                  <a:cubicBezTo>
                    <a:pt x="114" y="0"/>
                    <a:pt x="0" y="109"/>
                    <a:pt x="0" y="251"/>
                  </a:cubicBezTo>
                  <a:cubicBezTo>
                    <a:pt x="0" y="387"/>
                    <a:pt x="114"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31"/>
            <p:cNvSpPr/>
            <p:nvPr/>
          </p:nvSpPr>
          <p:spPr>
            <a:xfrm>
              <a:off x="9518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31"/>
            <p:cNvSpPr/>
            <p:nvPr/>
          </p:nvSpPr>
          <p:spPr>
            <a:xfrm>
              <a:off x="1043825"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31"/>
            <p:cNvSpPr/>
            <p:nvPr/>
          </p:nvSpPr>
          <p:spPr>
            <a:xfrm>
              <a:off x="1135575"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31"/>
            <p:cNvSpPr/>
            <p:nvPr/>
          </p:nvSpPr>
          <p:spPr>
            <a:xfrm>
              <a:off x="1227500" y="2483600"/>
              <a:ext cx="12400" cy="12400"/>
            </a:xfrm>
            <a:custGeom>
              <a:avLst/>
              <a:gdLst/>
              <a:ahLst/>
              <a:cxnLst/>
              <a:rect l="l" t="t" r="r" b="b"/>
              <a:pathLst>
                <a:path w="496" h="496" extrusionOk="0">
                  <a:moveTo>
                    <a:pt x="251" y="0"/>
                  </a:moveTo>
                  <a:cubicBezTo>
                    <a:pt x="109" y="0"/>
                    <a:pt x="0" y="109"/>
                    <a:pt x="0" y="251"/>
                  </a:cubicBezTo>
                  <a:cubicBezTo>
                    <a:pt x="0" y="387"/>
                    <a:pt x="109" y="496"/>
                    <a:pt x="251" y="496"/>
                  </a:cubicBezTo>
                  <a:cubicBezTo>
                    <a:pt x="387" y="496"/>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31"/>
            <p:cNvSpPr/>
            <p:nvPr/>
          </p:nvSpPr>
          <p:spPr>
            <a:xfrm>
              <a:off x="1319275"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31"/>
            <p:cNvSpPr/>
            <p:nvPr/>
          </p:nvSpPr>
          <p:spPr>
            <a:xfrm>
              <a:off x="1411200" y="2483600"/>
              <a:ext cx="12425" cy="12400"/>
            </a:xfrm>
            <a:custGeom>
              <a:avLst/>
              <a:gdLst/>
              <a:ahLst/>
              <a:cxnLst/>
              <a:rect l="l" t="t" r="r" b="b"/>
              <a:pathLst>
                <a:path w="497" h="496" extrusionOk="0">
                  <a:moveTo>
                    <a:pt x="245" y="0"/>
                  </a:moveTo>
                  <a:cubicBezTo>
                    <a:pt x="109" y="0"/>
                    <a:pt x="1" y="109"/>
                    <a:pt x="1" y="251"/>
                  </a:cubicBezTo>
                  <a:cubicBezTo>
                    <a:pt x="1"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31"/>
            <p:cNvSpPr/>
            <p:nvPr/>
          </p:nvSpPr>
          <p:spPr>
            <a:xfrm>
              <a:off x="1503000" y="2483600"/>
              <a:ext cx="12525" cy="12400"/>
            </a:xfrm>
            <a:custGeom>
              <a:avLst/>
              <a:gdLst/>
              <a:ahLst/>
              <a:cxnLst/>
              <a:rect l="l" t="t" r="r" b="b"/>
              <a:pathLst>
                <a:path w="501" h="496" extrusionOk="0">
                  <a:moveTo>
                    <a:pt x="250" y="0"/>
                  </a:moveTo>
                  <a:cubicBezTo>
                    <a:pt x="114" y="0"/>
                    <a:pt x="0" y="109"/>
                    <a:pt x="0" y="251"/>
                  </a:cubicBezTo>
                  <a:cubicBezTo>
                    <a:pt x="0" y="387"/>
                    <a:pt x="114" y="496"/>
                    <a:pt x="250" y="496"/>
                  </a:cubicBezTo>
                  <a:cubicBezTo>
                    <a:pt x="387" y="496"/>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31"/>
            <p:cNvSpPr/>
            <p:nvPr/>
          </p:nvSpPr>
          <p:spPr>
            <a:xfrm>
              <a:off x="15947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94" y="496"/>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31"/>
            <p:cNvSpPr/>
            <p:nvPr/>
          </p:nvSpPr>
          <p:spPr>
            <a:xfrm>
              <a:off x="16866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31"/>
            <p:cNvSpPr/>
            <p:nvPr/>
          </p:nvSpPr>
          <p:spPr>
            <a:xfrm>
              <a:off x="1778450"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31"/>
            <p:cNvSpPr/>
            <p:nvPr/>
          </p:nvSpPr>
          <p:spPr>
            <a:xfrm>
              <a:off x="1870375" y="2483600"/>
              <a:ext cx="12400" cy="12400"/>
            </a:xfrm>
            <a:custGeom>
              <a:avLst/>
              <a:gdLst/>
              <a:ahLst/>
              <a:cxnLst/>
              <a:rect l="l" t="t" r="r" b="b"/>
              <a:pathLst>
                <a:path w="496" h="496" extrusionOk="0">
                  <a:moveTo>
                    <a:pt x="252" y="0"/>
                  </a:moveTo>
                  <a:cubicBezTo>
                    <a:pt x="109" y="0"/>
                    <a:pt x="0" y="109"/>
                    <a:pt x="0" y="251"/>
                  </a:cubicBezTo>
                  <a:cubicBezTo>
                    <a:pt x="0" y="387"/>
                    <a:pt x="109" y="496"/>
                    <a:pt x="252" y="496"/>
                  </a:cubicBezTo>
                  <a:cubicBezTo>
                    <a:pt x="387" y="496"/>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31"/>
            <p:cNvSpPr/>
            <p:nvPr/>
          </p:nvSpPr>
          <p:spPr>
            <a:xfrm>
              <a:off x="1962150"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88" y="496"/>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31"/>
            <p:cNvSpPr/>
            <p:nvPr/>
          </p:nvSpPr>
          <p:spPr>
            <a:xfrm>
              <a:off x="2054075" y="2483600"/>
              <a:ext cx="12425" cy="12400"/>
            </a:xfrm>
            <a:custGeom>
              <a:avLst/>
              <a:gdLst/>
              <a:ahLst/>
              <a:cxnLst/>
              <a:rect l="l" t="t" r="r" b="b"/>
              <a:pathLst>
                <a:path w="497" h="496" extrusionOk="0">
                  <a:moveTo>
                    <a:pt x="252" y="0"/>
                  </a:moveTo>
                  <a:cubicBezTo>
                    <a:pt x="109" y="0"/>
                    <a:pt x="1" y="109"/>
                    <a:pt x="1" y="251"/>
                  </a:cubicBezTo>
                  <a:cubicBezTo>
                    <a:pt x="1" y="387"/>
                    <a:pt x="109" y="496"/>
                    <a:pt x="252" y="496"/>
                  </a:cubicBezTo>
                  <a:cubicBezTo>
                    <a:pt x="388" y="496"/>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31"/>
            <p:cNvSpPr/>
            <p:nvPr/>
          </p:nvSpPr>
          <p:spPr>
            <a:xfrm>
              <a:off x="21458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31"/>
            <p:cNvSpPr/>
            <p:nvPr/>
          </p:nvSpPr>
          <p:spPr>
            <a:xfrm>
              <a:off x="2237800" y="2483600"/>
              <a:ext cx="12350" cy="12400"/>
            </a:xfrm>
            <a:custGeom>
              <a:avLst/>
              <a:gdLst/>
              <a:ahLst/>
              <a:cxnLst/>
              <a:rect l="l" t="t" r="r" b="b"/>
              <a:pathLst>
                <a:path w="494" h="496" extrusionOk="0">
                  <a:moveTo>
                    <a:pt x="244" y="0"/>
                  </a:moveTo>
                  <a:cubicBezTo>
                    <a:pt x="107" y="0"/>
                    <a:pt x="0" y="109"/>
                    <a:pt x="0" y="251"/>
                  </a:cubicBezTo>
                  <a:cubicBezTo>
                    <a:pt x="0" y="387"/>
                    <a:pt x="107" y="496"/>
                    <a:pt x="244" y="496"/>
                  </a:cubicBezTo>
                  <a:cubicBezTo>
                    <a:pt x="387" y="496"/>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31"/>
            <p:cNvSpPr/>
            <p:nvPr/>
          </p:nvSpPr>
          <p:spPr>
            <a:xfrm>
              <a:off x="23295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31"/>
            <p:cNvSpPr/>
            <p:nvPr/>
          </p:nvSpPr>
          <p:spPr>
            <a:xfrm>
              <a:off x="2421325"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95" y="496"/>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31"/>
            <p:cNvSpPr/>
            <p:nvPr/>
          </p:nvSpPr>
          <p:spPr>
            <a:xfrm>
              <a:off x="2513250" y="2483600"/>
              <a:ext cx="12575" cy="12400"/>
            </a:xfrm>
            <a:custGeom>
              <a:avLst/>
              <a:gdLst/>
              <a:ahLst/>
              <a:cxnLst/>
              <a:rect l="l" t="t" r="r" b="b"/>
              <a:pathLst>
                <a:path w="503" h="496" extrusionOk="0">
                  <a:moveTo>
                    <a:pt x="252" y="0"/>
                  </a:moveTo>
                  <a:cubicBezTo>
                    <a:pt x="109" y="0"/>
                    <a:pt x="0" y="109"/>
                    <a:pt x="0" y="251"/>
                  </a:cubicBezTo>
                  <a:cubicBezTo>
                    <a:pt x="0" y="387"/>
                    <a:pt x="109"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31"/>
            <p:cNvSpPr/>
            <p:nvPr/>
          </p:nvSpPr>
          <p:spPr>
            <a:xfrm>
              <a:off x="2605000"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31"/>
            <p:cNvSpPr/>
            <p:nvPr/>
          </p:nvSpPr>
          <p:spPr>
            <a:xfrm>
              <a:off x="2696950" y="2483600"/>
              <a:ext cx="12375" cy="12400"/>
            </a:xfrm>
            <a:custGeom>
              <a:avLst/>
              <a:gdLst/>
              <a:ahLst/>
              <a:cxnLst/>
              <a:rect l="l" t="t" r="r" b="b"/>
              <a:pathLst>
                <a:path w="495" h="496" extrusionOk="0">
                  <a:moveTo>
                    <a:pt x="252" y="0"/>
                  </a:moveTo>
                  <a:cubicBezTo>
                    <a:pt x="108" y="0"/>
                    <a:pt x="1" y="109"/>
                    <a:pt x="1" y="251"/>
                  </a:cubicBezTo>
                  <a:cubicBezTo>
                    <a:pt x="1" y="387"/>
                    <a:pt x="108" y="496"/>
                    <a:pt x="252" y="496"/>
                  </a:cubicBezTo>
                  <a:cubicBezTo>
                    <a:pt x="388" y="496"/>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31"/>
            <p:cNvSpPr/>
            <p:nvPr/>
          </p:nvSpPr>
          <p:spPr>
            <a:xfrm>
              <a:off x="27887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31"/>
            <p:cNvSpPr/>
            <p:nvPr/>
          </p:nvSpPr>
          <p:spPr>
            <a:xfrm>
              <a:off x="2880675" y="2483600"/>
              <a:ext cx="12375" cy="12400"/>
            </a:xfrm>
            <a:custGeom>
              <a:avLst/>
              <a:gdLst/>
              <a:ahLst/>
              <a:cxnLst/>
              <a:rect l="l" t="t" r="r" b="b"/>
              <a:pathLst>
                <a:path w="495" h="496" extrusionOk="0">
                  <a:moveTo>
                    <a:pt x="243" y="0"/>
                  </a:moveTo>
                  <a:cubicBezTo>
                    <a:pt x="107" y="0"/>
                    <a:pt x="0" y="109"/>
                    <a:pt x="0" y="251"/>
                  </a:cubicBezTo>
                  <a:cubicBezTo>
                    <a:pt x="0" y="387"/>
                    <a:pt x="107" y="496"/>
                    <a:pt x="243" y="496"/>
                  </a:cubicBezTo>
                  <a:cubicBezTo>
                    <a:pt x="387" y="496"/>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31"/>
            <p:cNvSpPr/>
            <p:nvPr/>
          </p:nvSpPr>
          <p:spPr>
            <a:xfrm>
              <a:off x="2972425"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31"/>
            <p:cNvSpPr/>
            <p:nvPr/>
          </p:nvSpPr>
          <p:spPr>
            <a:xfrm>
              <a:off x="3064375" y="2483600"/>
              <a:ext cx="12375" cy="12400"/>
            </a:xfrm>
            <a:custGeom>
              <a:avLst/>
              <a:gdLst/>
              <a:ahLst/>
              <a:cxnLst/>
              <a:rect l="l" t="t" r="r" b="b"/>
              <a:pathLst>
                <a:path w="495" h="496" extrusionOk="0">
                  <a:moveTo>
                    <a:pt x="243" y="0"/>
                  </a:moveTo>
                  <a:cubicBezTo>
                    <a:pt x="107" y="0"/>
                    <a:pt x="1" y="109"/>
                    <a:pt x="1" y="251"/>
                  </a:cubicBezTo>
                  <a:cubicBezTo>
                    <a:pt x="1" y="387"/>
                    <a:pt x="107" y="496"/>
                    <a:pt x="243" y="496"/>
                  </a:cubicBezTo>
                  <a:cubicBezTo>
                    <a:pt x="388" y="496"/>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31"/>
            <p:cNvSpPr/>
            <p:nvPr/>
          </p:nvSpPr>
          <p:spPr>
            <a:xfrm>
              <a:off x="31561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31"/>
            <p:cNvSpPr/>
            <p:nvPr/>
          </p:nvSpPr>
          <p:spPr>
            <a:xfrm>
              <a:off x="3247875" y="2483600"/>
              <a:ext cx="12575" cy="12400"/>
            </a:xfrm>
            <a:custGeom>
              <a:avLst/>
              <a:gdLst/>
              <a:ahLst/>
              <a:cxnLst/>
              <a:rect l="l" t="t" r="r" b="b"/>
              <a:pathLst>
                <a:path w="503"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31"/>
            <p:cNvSpPr/>
            <p:nvPr/>
          </p:nvSpPr>
          <p:spPr>
            <a:xfrm>
              <a:off x="3339850" y="2483600"/>
              <a:ext cx="12525" cy="12400"/>
            </a:xfrm>
            <a:custGeom>
              <a:avLst/>
              <a:gdLst/>
              <a:ahLst/>
              <a:cxnLst/>
              <a:rect l="l" t="t" r="r" b="b"/>
              <a:pathLst>
                <a:path w="501" h="496" extrusionOk="0">
                  <a:moveTo>
                    <a:pt x="251" y="0"/>
                  </a:moveTo>
                  <a:cubicBezTo>
                    <a:pt x="107" y="0"/>
                    <a:pt x="0" y="109"/>
                    <a:pt x="0" y="251"/>
                  </a:cubicBezTo>
                  <a:cubicBezTo>
                    <a:pt x="0" y="387"/>
                    <a:pt x="107"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31"/>
            <p:cNvSpPr/>
            <p:nvPr/>
          </p:nvSpPr>
          <p:spPr>
            <a:xfrm>
              <a:off x="343157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31"/>
            <p:cNvSpPr/>
            <p:nvPr/>
          </p:nvSpPr>
          <p:spPr>
            <a:xfrm>
              <a:off x="3523550"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31"/>
            <p:cNvSpPr/>
            <p:nvPr/>
          </p:nvSpPr>
          <p:spPr>
            <a:xfrm>
              <a:off x="6764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31"/>
            <p:cNvSpPr/>
            <p:nvPr/>
          </p:nvSpPr>
          <p:spPr>
            <a:xfrm>
              <a:off x="768325" y="2575375"/>
              <a:ext cx="12400" cy="12550"/>
            </a:xfrm>
            <a:custGeom>
              <a:avLst/>
              <a:gdLst/>
              <a:ahLst/>
              <a:cxnLst/>
              <a:rect l="l" t="t" r="r" b="b"/>
              <a:pathLst>
                <a:path w="496" h="502" extrusionOk="0">
                  <a:moveTo>
                    <a:pt x="245" y="1"/>
                  </a:moveTo>
                  <a:cubicBezTo>
                    <a:pt x="109" y="1"/>
                    <a:pt x="0" y="114"/>
                    <a:pt x="0" y="250"/>
                  </a:cubicBezTo>
                  <a:cubicBezTo>
                    <a:pt x="0"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31"/>
            <p:cNvSpPr/>
            <p:nvPr/>
          </p:nvSpPr>
          <p:spPr>
            <a:xfrm>
              <a:off x="860125" y="2575375"/>
              <a:ext cx="12525" cy="12550"/>
            </a:xfrm>
            <a:custGeom>
              <a:avLst/>
              <a:gdLst/>
              <a:ahLst/>
              <a:cxnLst/>
              <a:rect l="l" t="t" r="r" b="b"/>
              <a:pathLst>
                <a:path w="501" h="502" extrusionOk="0">
                  <a:moveTo>
                    <a:pt x="251" y="1"/>
                  </a:moveTo>
                  <a:cubicBezTo>
                    <a:pt x="114" y="1"/>
                    <a:pt x="0" y="114"/>
                    <a:pt x="0" y="250"/>
                  </a:cubicBezTo>
                  <a:cubicBezTo>
                    <a:pt x="0" y="388"/>
                    <a:pt x="114"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3" name="Google Shape;13343;p31"/>
            <p:cNvSpPr/>
            <p:nvPr/>
          </p:nvSpPr>
          <p:spPr>
            <a:xfrm>
              <a:off x="9518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4" name="Google Shape;13344;p31"/>
            <p:cNvSpPr/>
            <p:nvPr/>
          </p:nvSpPr>
          <p:spPr>
            <a:xfrm>
              <a:off x="1043825"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31"/>
            <p:cNvSpPr/>
            <p:nvPr/>
          </p:nvSpPr>
          <p:spPr>
            <a:xfrm>
              <a:off x="1135575"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31"/>
            <p:cNvSpPr/>
            <p:nvPr/>
          </p:nvSpPr>
          <p:spPr>
            <a:xfrm>
              <a:off x="1227500" y="2575375"/>
              <a:ext cx="12400" cy="12550"/>
            </a:xfrm>
            <a:custGeom>
              <a:avLst/>
              <a:gdLst/>
              <a:ahLst/>
              <a:cxnLst/>
              <a:rect l="l" t="t" r="r" b="b"/>
              <a:pathLst>
                <a:path w="496" h="502" extrusionOk="0">
                  <a:moveTo>
                    <a:pt x="251" y="1"/>
                  </a:moveTo>
                  <a:cubicBezTo>
                    <a:pt x="109" y="1"/>
                    <a:pt x="0" y="114"/>
                    <a:pt x="0" y="250"/>
                  </a:cubicBezTo>
                  <a:cubicBezTo>
                    <a:pt x="0" y="388"/>
                    <a:pt x="109" y="502"/>
                    <a:pt x="251" y="502"/>
                  </a:cubicBezTo>
                  <a:cubicBezTo>
                    <a:pt x="387" y="502"/>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31"/>
            <p:cNvSpPr/>
            <p:nvPr/>
          </p:nvSpPr>
          <p:spPr>
            <a:xfrm>
              <a:off x="1319275"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31"/>
            <p:cNvSpPr/>
            <p:nvPr/>
          </p:nvSpPr>
          <p:spPr>
            <a:xfrm>
              <a:off x="1411200" y="2575375"/>
              <a:ext cx="12425" cy="12550"/>
            </a:xfrm>
            <a:custGeom>
              <a:avLst/>
              <a:gdLst/>
              <a:ahLst/>
              <a:cxnLst/>
              <a:rect l="l" t="t" r="r" b="b"/>
              <a:pathLst>
                <a:path w="497" h="502" extrusionOk="0">
                  <a:moveTo>
                    <a:pt x="245" y="1"/>
                  </a:moveTo>
                  <a:cubicBezTo>
                    <a:pt x="109" y="1"/>
                    <a:pt x="1" y="114"/>
                    <a:pt x="1" y="250"/>
                  </a:cubicBezTo>
                  <a:cubicBezTo>
                    <a:pt x="1"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31"/>
            <p:cNvSpPr/>
            <p:nvPr/>
          </p:nvSpPr>
          <p:spPr>
            <a:xfrm>
              <a:off x="1503000" y="2575375"/>
              <a:ext cx="12525" cy="12550"/>
            </a:xfrm>
            <a:custGeom>
              <a:avLst/>
              <a:gdLst/>
              <a:ahLst/>
              <a:cxnLst/>
              <a:rect l="l" t="t" r="r" b="b"/>
              <a:pathLst>
                <a:path w="501" h="502" extrusionOk="0">
                  <a:moveTo>
                    <a:pt x="250" y="1"/>
                  </a:moveTo>
                  <a:cubicBezTo>
                    <a:pt x="114" y="1"/>
                    <a:pt x="0" y="114"/>
                    <a:pt x="0" y="250"/>
                  </a:cubicBezTo>
                  <a:cubicBezTo>
                    <a:pt x="0" y="388"/>
                    <a:pt x="114" y="502"/>
                    <a:pt x="250" y="502"/>
                  </a:cubicBezTo>
                  <a:cubicBezTo>
                    <a:pt x="387" y="502"/>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31"/>
            <p:cNvSpPr/>
            <p:nvPr/>
          </p:nvSpPr>
          <p:spPr>
            <a:xfrm>
              <a:off x="15947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94" y="502"/>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31"/>
            <p:cNvSpPr/>
            <p:nvPr/>
          </p:nvSpPr>
          <p:spPr>
            <a:xfrm>
              <a:off x="16866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31"/>
            <p:cNvSpPr/>
            <p:nvPr/>
          </p:nvSpPr>
          <p:spPr>
            <a:xfrm>
              <a:off x="1778450"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31"/>
            <p:cNvSpPr/>
            <p:nvPr/>
          </p:nvSpPr>
          <p:spPr>
            <a:xfrm>
              <a:off x="1870375" y="2575375"/>
              <a:ext cx="12400" cy="12550"/>
            </a:xfrm>
            <a:custGeom>
              <a:avLst/>
              <a:gdLst/>
              <a:ahLst/>
              <a:cxnLst/>
              <a:rect l="l" t="t" r="r" b="b"/>
              <a:pathLst>
                <a:path w="496" h="502" extrusionOk="0">
                  <a:moveTo>
                    <a:pt x="252" y="1"/>
                  </a:moveTo>
                  <a:cubicBezTo>
                    <a:pt x="109" y="1"/>
                    <a:pt x="0" y="114"/>
                    <a:pt x="0" y="250"/>
                  </a:cubicBezTo>
                  <a:cubicBezTo>
                    <a:pt x="0" y="388"/>
                    <a:pt x="109" y="502"/>
                    <a:pt x="252" y="502"/>
                  </a:cubicBezTo>
                  <a:cubicBezTo>
                    <a:pt x="387" y="502"/>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31"/>
            <p:cNvSpPr/>
            <p:nvPr/>
          </p:nvSpPr>
          <p:spPr>
            <a:xfrm>
              <a:off x="1962150"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88" y="502"/>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31"/>
            <p:cNvSpPr/>
            <p:nvPr/>
          </p:nvSpPr>
          <p:spPr>
            <a:xfrm>
              <a:off x="2054075" y="2575375"/>
              <a:ext cx="12425" cy="12550"/>
            </a:xfrm>
            <a:custGeom>
              <a:avLst/>
              <a:gdLst/>
              <a:ahLst/>
              <a:cxnLst/>
              <a:rect l="l" t="t" r="r" b="b"/>
              <a:pathLst>
                <a:path w="497" h="502" extrusionOk="0">
                  <a:moveTo>
                    <a:pt x="252" y="1"/>
                  </a:moveTo>
                  <a:cubicBezTo>
                    <a:pt x="109" y="1"/>
                    <a:pt x="1" y="114"/>
                    <a:pt x="1" y="250"/>
                  </a:cubicBezTo>
                  <a:cubicBezTo>
                    <a:pt x="1" y="388"/>
                    <a:pt x="109" y="502"/>
                    <a:pt x="252" y="502"/>
                  </a:cubicBezTo>
                  <a:cubicBezTo>
                    <a:pt x="388" y="502"/>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31"/>
            <p:cNvSpPr/>
            <p:nvPr/>
          </p:nvSpPr>
          <p:spPr>
            <a:xfrm>
              <a:off x="21458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31"/>
            <p:cNvSpPr/>
            <p:nvPr/>
          </p:nvSpPr>
          <p:spPr>
            <a:xfrm>
              <a:off x="2237800" y="2575375"/>
              <a:ext cx="12350" cy="12550"/>
            </a:xfrm>
            <a:custGeom>
              <a:avLst/>
              <a:gdLst/>
              <a:ahLst/>
              <a:cxnLst/>
              <a:rect l="l" t="t" r="r" b="b"/>
              <a:pathLst>
                <a:path w="494" h="502" extrusionOk="0">
                  <a:moveTo>
                    <a:pt x="244" y="1"/>
                  </a:moveTo>
                  <a:cubicBezTo>
                    <a:pt x="107" y="1"/>
                    <a:pt x="0" y="114"/>
                    <a:pt x="0" y="250"/>
                  </a:cubicBezTo>
                  <a:cubicBezTo>
                    <a:pt x="0" y="388"/>
                    <a:pt x="107" y="502"/>
                    <a:pt x="244" y="502"/>
                  </a:cubicBezTo>
                  <a:cubicBezTo>
                    <a:pt x="387" y="502"/>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31"/>
            <p:cNvSpPr/>
            <p:nvPr/>
          </p:nvSpPr>
          <p:spPr>
            <a:xfrm>
              <a:off x="23295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31"/>
            <p:cNvSpPr/>
            <p:nvPr/>
          </p:nvSpPr>
          <p:spPr>
            <a:xfrm>
              <a:off x="2421325"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95" y="502"/>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31"/>
            <p:cNvSpPr/>
            <p:nvPr/>
          </p:nvSpPr>
          <p:spPr>
            <a:xfrm>
              <a:off x="2513250" y="2575375"/>
              <a:ext cx="12575" cy="12550"/>
            </a:xfrm>
            <a:custGeom>
              <a:avLst/>
              <a:gdLst/>
              <a:ahLst/>
              <a:cxnLst/>
              <a:rect l="l" t="t" r="r" b="b"/>
              <a:pathLst>
                <a:path w="503" h="502" extrusionOk="0">
                  <a:moveTo>
                    <a:pt x="252" y="1"/>
                  </a:moveTo>
                  <a:cubicBezTo>
                    <a:pt x="109" y="1"/>
                    <a:pt x="0" y="114"/>
                    <a:pt x="0" y="250"/>
                  </a:cubicBezTo>
                  <a:cubicBezTo>
                    <a:pt x="0" y="388"/>
                    <a:pt x="109"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31"/>
            <p:cNvSpPr/>
            <p:nvPr/>
          </p:nvSpPr>
          <p:spPr>
            <a:xfrm>
              <a:off x="2605000"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31"/>
            <p:cNvSpPr/>
            <p:nvPr/>
          </p:nvSpPr>
          <p:spPr>
            <a:xfrm>
              <a:off x="2696950" y="2575375"/>
              <a:ext cx="12375" cy="12550"/>
            </a:xfrm>
            <a:custGeom>
              <a:avLst/>
              <a:gdLst/>
              <a:ahLst/>
              <a:cxnLst/>
              <a:rect l="l" t="t" r="r" b="b"/>
              <a:pathLst>
                <a:path w="495" h="502" extrusionOk="0">
                  <a:moveTo>
                    <a:pt x="252" y="1"/>
                  </a:moveTo>
                  <a:cubicBezTo>
                    <a:pt x="108" y="1"/>
                    <a:pt x="1" y="114"/>
                    <a:pt x="1" y="250"/>
                  </a:cubicBezTo>
                  <a:cubicBezTo>
                    <a:pt x="1" y="388"/>
                    <a:pt x="108" y="502"/>
                    <a:pt x="252" y="502"/>
                  </a:cubicBezTo>
                  <a:cubicBezTo>
                    <a:pt x="388" y="502"/>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31"/>
            <p:cNvSpPr/>
            <p:nvPr/>
          </p:nvSpPr>
          <p:spPr>
            <a:xfrm>
              <a:off x="27887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31"/>
            <p:cNvSpPr/>
            <p:nvPr/>
          </p:nvSpPr>
          <p:spPr>
            <a:xfrm>
              <a:off x="2880675" y="2575375"/>
              <a:ext cx="12375" cy="12550"/>
            </a:xfrm>
            <a:custGeom>
              <a:avLst/>
              <a:gdLst/>
              <a:ahLst/>
              <a:cxnLst/>
              <a:rect l="l" t="t" r="r" b="b"/>
              <a:pathLst>
                <a:path w="495" h="502" extrusionOk="0">
                  <a:moveTo>
                    <a:pt x="243" y="1"/>
                  </a:moveTo>
                  <a:cubicBezTo>
                    <a:pt x="107" y="1"/>
                    <a:pt x="0" y="114"/>
                    <a:pt x="0" y="250"/>
                  </a:cubicBezTo>
                  <a:cubicBezTo>
                    <a:pt x="0" y="388"/>
                    <a:pt x="107" y="502"/>
                    <a:pt x="243" y="502"/>
                  </a:cubicBezTo>
                  <a:cubicBezTo>
                    <a:pt x="387" y="502"/>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31"/>
            <p:cNvSpPr/>
            <p:nvPr/>
          </p:nvSpPr>
          <p:spPr>
            <a:xfrm>
              <a:off x="2972425"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31"/>
            <p:cNvSpPr/>
            <p:nvPr/>
          </p:nvSpPr>
          <p:spPr>
            <a:xfrm>
              <a:off x="3064375" y="2575375"/>
              <a:ext cx="12375" cy="12550"/>
            </a:xfrm>
            <a:custGeom>
              <a:avLst/>
              <a:gdLst/>
              <a:ahLst/>
              <a:cxnLst/>
              <a:rect l="l" t="t" r="r" b="b"/>
              <a:pathLst>
                <a:path w="495" h="502" extrusionOk="0">
                  <a:moveTo>
                    <a:pt x="243" y="1"/>
                  </a:moveTo>
                  <a:cubicBezTo>
                    <a:pt x="107" y="1"/>
                    <a:pt x="1" y="114"/>
                    <a:pt x="1" y="250"/>
                  </a:cubicBezTo>
                  <a:cubicBezTo>
                    <a:pt x="1" y="388"/>
                    <a:pt x="107" y="502"/>
                    <a:pt x="243" y="502"/>
                  </a:cubicBezTo>
                  <a:cubicBezTo>
                    <a:pt x="388" y="502"/>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31"/>
            <p:cNvSpPr/>
            <p:nvPr/>
          </p:nvSpPr>
          <p:spPr>
            <a:xfrm>
              <a:off x="31561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31"/>
            <p:cNvSpPr/>
            <p:nvPr/>
          </p:nvSpPr>
          <p:spPr>
            <a:xfrm>
              <a:off x="3247875" y="2575375"/>
              <a:ext cx="12575" cy="12550"/>
            </a:xfrm>
            <a:custGeom>
              <a:avLst/>
              <a:gdLst/>
              <a:ahLst/>
              <a:cxnLst/>
              <a:rect l="l" t="t" r="r" b="b"/>
              <a:pathLst>
                <a:path w="503"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31"/>
            <p:cNvSpPr/>
            <p:nvPr/>
          </p:nvSpPr>
          <p:spPr>
            <a:xfrm>
              <a:off x="3339850" y="2575375"/>
              <a:ext cx="12525" cy="12550"/>
            </a:xfrm>
            <a:custGeom>
              <a:avLst/>
              <a:gdLst/>
              <a:ahLst/>
              <a:cxnLst/>
              <a:rect l="l" t="t" r="r" b="b"/>
              <a:pathLst>
                <a:path w="501" h="502" extrusionOk="0">
                  <a:moveTo>
                    <a:pt x="251" y="1"/>
                  </a:moveTo>
                  <a:cubicBezTo>
                    <a:pt x="107" y="1"/>
                    <a:pt x="0" y="114"/>
                    <a:pt x="0" y="250"/>
                  </a:cubicBezTo>
                  <a:cubicBezTo>
                    <a:pt x="0" y="388"/>
                    <a:pt x="107"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31"/>
            <p:cNvSpPr/>
            <p:nvPr/>
          </p:nvSpPr>
          <p:spPr>
            <a:xfrm>
              <a:off x="343157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31"/>
            <p:cNvSpPr/>
            <p:nvPr/>
          </p:nvSpPr>
          <p:spPr>
            <a:xfrm>
              <a:off x="3523550"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31"/>
            <p:cNvSpPr/>
            <p:nvPr/>
          </p:nvSpPr>
          <p:spPr>
            <a:xfrm>
              <a:off x="6764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31"/>
            <p:cNvSpPr/>
            <p:nvPr/>
          </p:nvSpPr>
          <p:spPr>
            <a:xfrm>
              <a:off x="768325" y="26673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31"/>
            <p:cNvSpPr/>
            <p:nvPr/>
          </p:nvSpPr>
          <p:spPr>
            <a:xfrm>
              <a:off x="860125" y="26673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31"/>
            <p:cNvSpPr/>
            <p:nvPr/>
          </p:nvSpPr>
          <p:spPr>
            <a:xfrm>
              <a:off x="9518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31"/>
            <p:cNvSpPr/>
            <p:nvPr/>
          </p:nvSpPr>
          <p:spPr>
            <a:xfrm>
              <a:off x="1043825"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31"/>
            <p:cNvSpPr/>
            <p:nvPr/>
          </p:nvSpPr>
          <p:spPr>
            <a:xfrm>
              <a:off x="1135575"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31"/>
            <p:cNvSpPr/>
            <p:nvPr/>
          </p:nvSpPr>
          <p:spPr>
            <a:xfrm>
              <a:off x="1227500" y="26673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31"/>
            <p:cNvSpPr/>
            <p:nvPr/>
          </p:nvSpPr>
          <p:spPr>
            <a:xfrm>
              <a:off x="1319275"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31"/>
            <p:cNvSpPr/>
            <p:nvPr/>
          </p:nvSpPr>
          <p:spPr>
            <a:xfrm>
              <a:off x="1411200" y="26673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31"/>
            <p:cNvSpPr/>
            <p:nvPr/>
          </p:nvSpPr>
          <p:spPr>
            <a:xfrm>
              <a:off x="1503000" y="26673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31"/>
            <p:cNvSpPr/>
            <p:nvPr/>
          </p:nvSpPr>
          <p:spPr>
            <a:xfrm>
              <a:off x="15947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31"/>
            <p:cNvSpPr/>
            <p:nvPr/>
          </p:nvSpPr>
          <p:spPr>
            <a:xfrm>
              <a:off x="16866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31"/>
            <p:cNvSpPr/>
            <p:nvPr/>
          </p:nvSpPr>
          <p:spPr>
            <a:xfrm>
              <a:off x="1778450"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31"/>
            <p:cNvSpPr/>
            <p:nvPr/>
          </p:nvSpPr>
          <p:spPr>
            <a:xfrm>
              <a:off x="1870375" y="26673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31"/>
            <p:cNvSpPr/>
            <p:nvPr/>
          </p:nvSpPr>
          <p:spPr>
            <a:xfrm>
              <a:off x="1962150"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7" name="Google Shape;13387;p31"/>
            <p:cNvSpPr/>
            <p:nvPr/>
          </p:nvSpPr>
          <p:spPr>
            <a:xfrm>
              <a:off x="2054075" y="26673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8" name="Google Shape;13388;p31"/>
            <p:cNvSpPr/>
            <p:nvPr/>
          </p:nvSpPr>
          <p:spPr>
            <a:xfrm>
              <a:off x="21458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31"/>
            <p:cNvSpPr/>
            <p:nvPr/>
          </p:nvSpPr>
          <p:spPr>
            <a:xfrm>
              <a:off x="2237800" y="26673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31"/>
            <p:cNvSpPr/>
            <p:nvPr/>
          </p:nvSpPr>
          <p:spPr>
            <a:xfrm>
              <a:off x="23295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31"/>
            <p:cNvSpPr/>
            <p:nvPr/>
          </p:nvSpPr>
          <p:spPr>
            <a:xfrm>
              <a:off x="2421325"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31"/>
            <p:cNvSpPr/>
            <p:nvPr/>
          </p:nvSpPr>
          <p:spPr>
            <a:xfrm>
              <a:off x="2513250" y="26673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31"/>
            <p:cNvSpPr/>
            <p:nvPr/>
          </p:nvSpPr>
          <p:spPr>
            <a:xfrm>
              <a:off x="2605000"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31"/>
            <p:cNvSpPr/>
            <p:nvPr/>
          </p:nvSpPr>
          <p:spPr>
            <a:xfrm>
              <a:off x="2696950" y="26673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31"/>
            <p:cNvSpPr/>
            <p:nvPr/>
          </p:nvSpPr>
          <p:spPr>
            <a:xfrm>
              <a:off x="27887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31"/>
            <p:cNvSpPr/>
            <p:nvPr/>
          </p:nvSpPr>
          <p:spPr>
            <a:xfrm>
              <a:off x="2880675" y="26673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31"/>
            <p:cNvSpPr/>
            <p:nvPr/>
          </p:nvSpPr>
          <p:spPr>
            <a:xfrm>
              <a:off x="2972425"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31"/>
            <p:cNvSpPr/>
            <p:nvPr/>
          </p:nvSpPr>
          <p:spPr>
            <a:xfrm>
              <a:off x="3064375" y="26673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31"/>
            <p:cNvSpPr/>
            <p:nvPr/>
          </p:nvSpPr>
          <p:spPr>
            <a:xfrm>
              <a:off x="31561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31"/>
            <p:cNvSpPr/>
            <p:nvPr/>
          </p:nvSpPr>
          <p:spPr>
            <a:xfrm>
              <a:off x="3247875" y="26673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31"/>
            <p:cNvSpPr/>
            <p:nvPr/>
          </p:nvSpPr>
          <p:spPr>
            <a:xfrm>
              <a:off x="3339850" y="26673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31"/>
            <p:cNvSpPr/>
            <p:nvPr/>
          </p:nvSpPr>
          <p:spPr>
            <a:xfrm>
              <a:off x="343157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31"/>
            <p:cNvSpPr/>
            <p:nvPr/>
          </p:nvSpPr>
          <p:spPr>
            <a:xfrm>
              <a:off x="3523550"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31"/>
            <p:cNvSpPr/>
            <p:nvPr/>
          </p:nvSpPr>
          <p:spPr>
            <a:xfrm>
              <a:off x="6764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31"/>
            <p:cNvSpPr/>
            <p:nvPr/>
          </p:nvSpPr>
          <p:spPr>
            <a:xfrm>
              <a:off x="768325" y="275905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31"/>
            <p:cNvSpPr/>
            <p:nvPr/>
          </p:nvSpPr>
          <p:spPr>
            <a:xfrm>
              <a:off x="860125" y="275905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31"/>
            <p:cNvSpPr/>
            <p:nvPr/>
          </p:nvSpPr>
          <p:spPr>
            <a:xfrm>
              <a:off x="9518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31"/>
            <p:cNvSpPr/>
            <p:nvPr/>
          </p:nvSpPr>
          <p:spPr>
            <a:xfrm>
              <a:off x="1043825"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31"/>
            <p:cNvSpPr/>
            <p:nvPr/>
          </p:nvSpPr>
          <p:spPr>
            <a:xfrm>
              <a:off x="1135575"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31"/>
            <p:cNvSpPr/>
            <p:nvPr/>
          </p:nvSpPr>
          <p:spPr>
            <a:xfrm>
              <a:off x="1227500" y="275905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31"/>
            <p:cNvSpPr/>
            <p:nvPr/>
          </p:nvSpPr>
          <p:spPr>
            <a:xfrm>
              <a:off x="1319275"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31"/>
            <p:cNvSpPr/>
            <p:nvPr/>
          </p:nvSpPr>
          <p:spPr>
            <a:xfrm>
              <a:off x="1411200" y="275905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31"/>
            <p:cNvSpPr/>
            <p:nvPr/>
          </p:nvSpPr>
          <p:spPr>
            <a:xfrm>
              <a:off x="1503000" y="275905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31"/>
            <p:cNvSpPr/>
            <p:nvPr/>
          </p:nvSpPr>
          <p:spPr>
            <a:xfrm>
              <a:off x="15947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31"/>
            <p:cNvSpPr/>
            <p:nvPr/>
          </p:nvSpPr>
          <p:spPr>
            <a:xfrm>
              <a:off x="16866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31"/>
            <p:cNvSpPr/>
            <p:nvPr/>
          </p:nvSpPr>
          <p:spPr>
            <a:xfrm>
              <a:off x="1778450"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31"/>
            <p:cNvSpPr/>
            <p:nvPr/>
          </p:nvSpPr>
          <p:spPr>
            <a:xfrm>
              <a:off x="1870375" y="275905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31"/>
            <p:cNvSpPr/>
            <p:nvPr/>
          </p:nvSpPr>
          <p:spPr>
            <a:xfrm>
              <a:off x="1962150"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31"/>
            <p:cNvSpPr/>
            <p:nvPr/>
          </p:nvSpPr>
          <p:spPr>
            <a:xfrm>
              <a:off x="2054075" y="275905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31"/>
            <p:cNvSpPr/>
            <p:nvPr/>
          </p:nvSpPr>
          <p:spPr>
            <a:xfrm>
              <a:off x="21458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31"/>
            <p:cNvSpPr/>
            <p:nvPr/>
          </p:nvSpPr>
          <p:spPr>
            <a:xfrm>
              <a:off x="2237800" y="275905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31"/>
            <p:cNvSpPr/>
            <p:nvPr/>
          </p:nvSpPr>
          <p:spPr>
            <a:xfrm>
              <a:off x="23295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31"/>
            <p:cNvSpPr/>
            <p:nvPr/>
          </p:nvSpPr>
          <p:spPr>
            <a:xfrm>
              <a:off x="2421325"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31"/>
            <p:cNvSpPr/>
            <p:nvPr/>
          </p:nvSpPr>
          <p:spPr>
            <a:xfrm>
              <a:off x="2513250" y="275905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31"/>
            <p:cNvSpPr/>
            <p:nvPr/>
          </p:nvSpPr>
          <p:spPr>
            <a:xfrm>
              <a:off x="2605000"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31"/>
            <p:cNvSpPr/>
            <p:nvPr/>
          </p:nvSpPr>
          <p:spPr>
            <a:xfrm>
              <a:off x="2696950" y="275905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31"/>
            <p:cNvSpPr/>
            <p:nvPr/>
          </p:nvSpPr>
          <p:spPr>
            <a:xfrm>
              <a:off x="27887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31"/>
            <p:cNvSpPr/>
            <p:nvPr/>
          </p:nvSpPr>
          <p:spPr>
            <a:xfrm>
              <a:off x="2880675" y="275905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31"/>
            <p:cNvSpPr/>
            <p:nvPr/>
          </p:nvSpPr>
          <p:spPr>
            <a:xfrm>
              <a:off x="2972425"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31"/>
            <p:cNvSpPr/>
            <p:nvPr/>
          </p:nvSpPr>
          <p:spPr>
            <a:xfrm>
              <a:off x="3064375" y="275905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1" name="Google Shape;13431;p31"/>
            <p:cNvSpPr/>
            <p:nvPr/>
          </p:nvSpPr>
          <p:spPr>
            <a:xfrm>
              <a:off x="31561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2" name="Google Shape;13432;p31"/>
            <p:cNvSpPr/>
            <p:nvPr/>
          </p:nvSpPr>
          <p:spPr>
            <a:xfrm>
              <a:off x="3247875" y="275905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31"/>
            <p:cNvSpPr/>
            <p:nvPr/>
          </p:nvSpPr>
          <p:spPr>
            <a:xfrm>
              <a:off x="3339850" y="275905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31"/>
            <p:cNvSpPr/>
            <p:nvPr/>
          </p:nvSpPr>
          <p:spPr>
            <a:xfrm>
              <a:off x="343157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31"/>
            <p:cNvSpPr/>
            <p:nvPr/>
          </p:nvSpPr>
          <p:spPr>
            <a:xfrm>
              <a:off x="3523550"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31"/>
            <p:cNvSpPr/>
            <p:nvPr/>
          </p:nvSpPr>
          <p:spPr>
            <a:xfrm>
              <a:off x="6764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31"/>
            <p:cNvSpPr/>
            <p:nvPr/>
          </p:nvSpPr>
          <p:spPr>
            <a:xfrm>
              <a:off x="768325" y="2851025"/>
              <a:ext cx="12400" cy="12350"/>
            </a:xfrm>
            <a:custGeom>
              <a:avLst/>
              <a:gdLst/>
              <a:ahLst/>
              <a:cxnLst/>
              <a:rect l="l" t="t" r="r" b="b"/>
              <a:pathLst>
                <a:path w="496" h="494" extrusionOk="0">
                  <a:moveTo>
                    <a:pt x="245" y="0"/>
                  </a:moveTo>
                  <a:cubicBezTo>
                    <a:pt x="109" y="0"/>
                    <a:pt x="0" y="107"/>
                    <a:pt x="0" y="244"/>
                  </a:cubicBezTo>
                  <a:cubicBezTo>
                    <a:pt x="0"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31"/>
            <p:cNvSpPr/>
            <p:nvPr/>
          </p:nvSpPr>
          <p:spPr>
            <a:xfrm>
              <a:off x="860125" y="2851025"/>
              <a:ext cx="12525" cy="12350"/>
            </a:xfrm>
            <a:custGeom>
              <a:avLst/>
              <a:gdLst/>
              <a:ahLst/>
              <a:cxnLst/>
              <a:rect l="l" t="t" r="r" b="b"/>
              <a:pathLst>
                <a:path w="501" h="494" extrusionOk="0">
                  <a:moveTo>
                    <a:pt x="251" y="0"/>
                  </a:moveTo>
                  <a:cubicBezTo>
                    <a:pt x="114" y="0"/>
                    <a:pt x="0" y="107"/>
                    <a:pt x="0" y="244"/>
                  </a:cubicBezTo>
                  <a:cubicBezTo>
                    <a:pt x="0" y="387"/>
                    <a:pt x="114"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31"/>
            <p:cNvSpPr/>
            <p:nvPr/>
          </p:nvSpPr>
          <p:spPr>
            <a:xfrm>
              <a:off x="9518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31"/>
            <p:cNvSpPr/>
            <p:nvPr/>
          </p:nvSpPr>
          <p:spPr>
            <a:xfrm>
              <a:off x="1043825"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31"/>
            <p:cNvSpPr/>
            <p:nvPr/>
          </p:nvSpPr>
          <p:spPr>
            <a:xfrm>
              <a:off x="1135575"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31"/>
            <p:cNvSpPr/>
            <p:nvPr/>
          </p:nvSpPr>
          <p:spPr>
            <a:xfrm>
              <a:off x="1227500" y="2851025"/>
              <a:ext cx="12400" cy="12350"/>
            </a:xfrm>
            <a:custGeom>
              <a:avLst/>
              <a:gdLst/>
              <a:ahLst/>
              <a:cxnLst/>
              <a:rect l="l" t="t" r="r" b="b"/>
              <a:pathLst>
                <a:path w="496" h="494" extrusionOk="0">
                  <a:moveTo>
                    <a:pt x="251" y="0"/>
                  </a:moveTo>
                  <a:cubicBezTo>
                    <a:pt x="109" y="0"/>
                    <a:pt x="0" y="107"/>
                    <a:pt x="0" y="244"/>
                  </a:cubicBezTo>
                  <a:cubicBezTo>
                    <a:pt x="0" y="387"/>
                    <a:pt x="109" y="494"/>
                    <a:pt x="251" y="494"/>
                  </a:cubicBezTo>
                  <a:cubicBezTo>
                    <a:pt x="387" y="494"/>
                    <a:pt x="496" y="387"/>
                    <a:pt x="496" y="244"/>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31"/>
            <p:cNvSpPr/>
            <p:nvPr/>
          </p:nvSpPr>
          <p:spPr>
            <a:xfrm>
              <a:off x="1319275"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31"/>
            <p:cNvSpPr/>
            <p:nvPr/>
          </p:nvSpPr>
          <p:spPr>
            <a:xfrm>
              <a:off x="1411200" y="2851025"/>
              <a:ext cx="12425" cy="12350"/>
            </a:xfrm>
            <a:custGeom>
              <a:avLst/>
              <a:gdLst/>
              <a:ahLst/>
              <a:cxnLst/>
              <a:rect l="l" t="t" r="r" b="b"/>
              <a:pathLst>
                <a:path w="497" h="494" extrusionOk="0">
                  <a:moveTo>
                    <a:pt x="245" y="0"/>
                  </a:moveTo>
                  <a:cubicBezTo>
                    <a:pt x="109" y="0"/>
                    <a:pt x="1" y="107"/>
                    <a:pt x="1" y="244"/>
                  </a:cubicBezTo>
                  <a:cubicBezTo>
                    <a:pt x="1"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31"/>
            <p:cNvSpPr/>
            <p:nvPr/>
          </p:nvSpPr>
          <p:spPr>
            <a:xfrm>
              <a:off x="1503000" y="2851025"/>
              <a:ext cx="12525" cy="12350"/>
            </a:xfrm>
            <a:custGeom>
              <a:avLst/>
              <a:gdLst/>
              <a:ahLst/>
              <a:cxnLst/>
              <a:rect l="l" t="t" r="r" b="b"/>
              <a:pathLst>
                <a:path w="501" h="494" extrusionOk="0">
                  <a:moveTo>
                    <a:pt x="250" y="0"/>
                  </a:moveTo>
                  <a:cubicBezTo>
                    <a:pt x="114" y="0"/>
                    <a:pt x="0" y="107"/>
                    <a:pt x="0" y="244"/>
                  </a:cubicBezTo>
                  <a:cubicBezTo>
                    <a:pt x="0" y="387"/>
                    <a:pt x="114" y="494"/>
                    <a:pt x="250" y="494"/>
                  </a:cubicBezTo>
                  <a:cubicBezTo>
                    <a:pt x="387" y="494"/>
                    <a:pt x="501" y="387"/>
                    <a:pt x="501" y="244"/>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31"/>
            <p:cNvSpPr/>
            <p:nvPr/>
          </p:nvSpPr>
          <p:spPr>
            <a:xfrm>
              <a:off x="15947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94" y="494"/>
                    <a:pt x="503" y="387"/>
                    <a:pt x="503" y="244"/>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31"/>
            <p:cNvSpPr/>
            <p:nvPr/>
          </p:nvSpPr>
          <p:spPr>
            <a:xfrm>
              <a:off x="16866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31"/>
            <p:cNvSpPr/>
            <p:nvPr/>
          </p:nvSpPr>
          <p:spPr>
            <a:xfrm>
              <a:off x="1778450"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31"/>
            <p:cNvSpPr/>
            <p:nvPr/>
          </p:nvSpPr>
          <p:spPr>
            <a:xfrm>
              <a:off x="1870375" y="2851025"/>
              <a:ext cx="12400" cy="12350"/>
            </a:xfrm>
            <a:custGeom>
              <a:avLst/>
              <a:gdLst/>
              <a:ahLst/>
              <a:cxnLst/>
              <a:rect l="l" t="t" r="r" b="b"/>
              <a:pathLst>
                <a:path w="496" h="494" extrusionOk="0">
                  <a:moveTo>
                    <a:pt x="252" y="0"/>
                  </a:moveTo>
                  <a:cubicBezTo>
                    <a:pt x="109" y="0"/>
                    <a:pt x="0" y="107"/>
                    <a:pt x="0" y="244"/>
                  </a:cubicBezTo>
                  <a:cubicBezTo>
                    <a:pt x="0" y="387"/>
                    <a:pt x="109" y="494"/>
                    <a:pt x="252" y="494"/>
                  </a:cubicBezTo>
                  <a:cubicBezTo>
                    <a:pt x="387" y="494"/>
                    <a:pt x="496" y="387"/>
                    <a:pt x="496" y="244"/>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31"/>
            <p:cNvSpPr/>
            <p:nvPr/>
          </p:nvSpPr>
          <p:spPr>
            <a:xfrm>
              <a:off x="1962150"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88" y="494"/>
                    <a:pt x="502" y="387"/>
                    <a:pt x="502" y="244"/>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31"/>
            <p:cNvSpPr/>
            <p:nvPr/>
          </p:nvSpPr>
          <p:spPr>
            <a:xfrm>
              <a:off x="2054075" y="2851025"/>
              <a:ext cx="12425" cy="12350"/>
            </a:xfrm>
            <a:custGeom>
              <a:avLst/>
              <a:gdLst/>
              <a:ahLst/>
              <a:cxnLst/>
              <a:rect l="l" t="t" r="r" b="b"/>
              <a:pathLst>
                <a:path w="497" h="494" extrusionOk="0">
                  <a:moveTo>
                    <a:pt x="252" y="0"/>
                  </a:moveTo>
                  <a:cubicBezTo>
                    <a:pt x="109" y="0"/>
                    <a:pt x="1" y="107"/>
                    <a:pt x="1" y="244"/>
                  </a:cubicBezTo>
                  <a:cubicBezTo>
                    <a:pt x="1" y="387"/>
                    <a:pt x="109" y="494"/>
                    <a:pt x="252" y="494"/>
                  </a:cubicBezTo>
                  <a:cubicBezTo>
                    <a:pt x="388" y="494"/>
                    <a:pt x="496" y="387"/>
                    <a:pt x="496" y="244"/>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31"/>
            <p:cNvSpPr/>
            <p:nvPr/>
          </p:nvSpPr>
          <p:spPr>
            <a:xfrm>
              <a:off x="21458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31"/>
            <p:cNvSpPr/>
            <p:nvPr/>
          </p:nvSpPr>
          <p:spPr>
            <a:xfrm>
              <a:off x="2237800" y="2851025"/>
              <a:ext cx="12350" cy="12350"/>
            </a:xfrm>
            <a:custGeom>
              <a:avLst/>
              <a:gdLst/>
              <a:ahLst/>
              <a:cxnLst/>
              <a:rect l="l" t="t" r="r" b="b"/>
              <a:pathLst>
                <a:path w="494" h="494" extrusionOk="0">
                  <a:moveTo>
                    <a:pt x="244" y="0"/>
                  </a:moveTo>
                  <a:cubicBezTo>
                    <a:pt x="107" y="0"/>
                    <a:pt x="0" y="107"/>
                    <a:pt x="0" y="244"/>
                  </a:cubicBezTo>
                  <a:cubicBezTo>
                    <a:pt x="0" y="387"/>
                    <a:pt x="107" y="494"/>
                    <a:pt x="244" y="494"/>
                  </a:cubicBezTo>
                  <a:cubicBezTo>
                    <a:pt x="387" y="494"/>
                    <a:pt x="494" y="387"/>
                    <a:pt x="494" y="244"/>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31"/>
            <p:cNvSpPr/>
            <p:nvPr/>
          </p:nvSpPr>
          <p:spPr>
            <a:xfrm>
              <a:off x="23295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2" y="387"/>
                    <a:pt x="502" y="244"/>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31"/>
            <p:cNvSpPr/>
            <p:nvPr/>
          </p:nvSpPr>
          <p:spPr>
            <a:xfrm>
              <a:off x="2421325"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95" y="494"/>
                    <a:pt x="501" y="387"/>
                    <a:pt x="501" y="244"/>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31"/>
            <p:cNvSpPr/>
            <p:nvPr/>
          </p:nvSpPr>
          <p:spPr>
            <a:xfrm>
              <a:off x="2513250" y="2851025"/>
              <a:ext cx="12575" cy="12350"/>
            </a:xfrm>
            <a:custGeom>
              <a:avLst/>
              <a:gdLst/>
              <a:ahLst/>
              <a:cxnLst/>
              <a:rect l="l" t="t" r="r" b="b"/>
              <a:pathLst>
                <a:path w="503" h="494" extrusionOk="0">
                  <a:moveTo>
                    <a:pt x="252" y="0"/>
                  </a:moveTo>
                  <a:cubicBezTo>
                    <a:pt x="109" y="0"/>
                    <a:pt x="0" y="107"/>
                    <a:pt x="0" y="244"/>
                  </a:cubicBezTo>
                  <a:cubicBezTo>
                    <a:pt x="0" y="387"/>
                    <a:pt x="109"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31"/>
            <p:cNvSpPr/>
            <p:nvPr/>
          </p:nvSpPr>
          <p:spPr>
            <a:xfrm>
              <a:off x="2605000"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31"/>
            <p:cNvSpPr/>
            <p:nvPr/>
          </p:nvSpPr>
          <p:spPr>
            <a:xfrm>
              <a:off x="2696950" y="2851025"/>
              <a:ext cx="12375" cy="12350"/>
            </a:xfrm>
            <a:custGeom>
              <a:avLst/>
              <a:gdLst/>
              <a:ahLst/>
              <a:cxnLst/>
              <a:rect l="l" t="t" r="r" b="b"/>
              <a:pathLst>
                <a:path w="495" h="494" extrusionOk="0">
                  <a:moveTo>
                    <a:pt x="252" y="0"/>
                  </a:moveTo>
                  <a:cubicBezTo>
                    <a:pt x="108" y="0"/>
                    <a:pt x="1" y="107"/>
                    <a:pt x="1" y="244"/>
                  </a:cubicBezTo>
                  <a:cubicBezTo>
                    <a:pt x="1" y="387"/>
                    <a:pt x="108" y="494"/>
                    <a:pt x="252" y="494"/>
                  </a:cubicBezTo>
                  <a:cubicBezTo>
                    <a:pt x="388" y="494"/>
                    <a:pt x="495" y="387"/>
                    <a:pt x="495" y="244"/>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31"/>
            <p:cNvSpPr/>
            <p:nvPr/>
          </p:nvSpPr>
          <p:spPr>
            <a:xfrm>
              <a:off x="27887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31"/>
            <p:cNvSpPr/>
            <p:nvPr/>
          </p:nvSpPr>
          <p:spPr>
            <a:xfrm>
              <a:off x="2880675" y="2851025"/>
              <a:ext cx="12375" cy="12350"/>
            </a:xfrm>
            <a:custGeom>
              <a:avLst/>
              <a:gdLst/>
              <a:ahLst/>
              <a:cxnLst/>
              <a:rect l="l" t="t" r="r" b="b"/>
              <a:pathLst>
                <a:path w="495" h="494" extrusionOk="0">
                  <a:moveTo>
                    <a:pt x="243" y="0"/>
                  </a:moveTo>
                  <a:cubicBezTo>
                    <a:pt x="107" y="0"/>
                    <a:pt x="0" y="107"/>
                    <a:pt x="0" y="244"/>
                  </a:cubicBezTo>
                  <a:cubicBezTo>
                    <a:pt x="0" y="387"/>
                    <a:pt x="107" y="494"/>
                    <a:pt x="243" y="494"/>
                  </a:cubicBezTo>
                  <a:cubicBezTo>
                    <a:pt x="387" y="494"/>
                    <a:pt x="494" y="387"/>
                    <a:pt x="494" y="244"/>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31"/>
            <p:cNvSpPr/>
            <p:nvPr/>
          </p:nvSpPr>
          <p:spPr>
            <a:xfrm>
              <a:off x="2972425"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3" y="387"/>
                    <a:pt x="503" y="244"/>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31"/>
            <p:cNvSpPr/>
            <p:nvPr/>
          </p:nvSpPr>
          <p:spPr>
            <a:xfrm>
              <a:off x="3064375" y="2851025"/>
              <a:ext cx="12375" cy="12350"/>
            </a:xfrm>
            <a:custGeom>
              <a:avLst/>
              <a:gdLst/>
              <a:ahLst/>
              <a:cxnLst/>
              <a:rect l="l" t="t" r="r" b="b"/>
              <a:pathLst>
                <a:path w="495" h="494" extrusionOk="0">
                  <a:moveTo>
                    <a:pt x="243" y="0"/>
                  </a:moveTo>
                  <a:cubicBezTo>
                    <a:pt x="107" y="0"/>
                    <a:pt x="1" y="107"/>
                    <a:pt x="1" y="244"/>
                  </a:cubicBezTo>
                  <a:cubicBezTo>
                    <a:pt x="1" y="387"/>
                    <a:pt x="107" y="494"/>
                    <a:pt x="243" y="494"/>
                  </a:cubicBezTo>
                  <a:cubicBezTo>
                    <a:pt x="388" y="494"/>
                    <a:pt x="495" y="387"/>
                    <a:pt x="495" y="244"/>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31"/>
            <p:cNvSpPr/>
            <p:nvPr/>
          </p:nvSpPr>
          <p:spPr>
            <a:xfrm>
              <a:off x="31561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31"/>
            <p:cNvSpPr/>
            <p:nvPr/>
          </p:nvSpPr>
          <p:spPr>
            <a:xfrm>
              <a:off x="3247875" y="2851025"/>
              <a:ext cx="12575" cy="12350"/>
            </a:xfrm>
            <a:custGeom>
              <a:avLst/>
              <a:gdLst/>
              <a:ahLst/>
              <a:cxnLst/>
              <a:rect l="l" t="t" r="r" b="b"/>
              <a:pathLst>
                <a:path w="503"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31"/>
            <p:cNvSpPr/>
            <p:nvPr/>
          </p:nvSpPr>
          <p:spPr>
            <a:xfrm>
              <a:off x="3339850" y="2851025"/>
              <a:ext cx="12525" cy="12350"/>
            </a:xfrm>
            <a:custGeom>
              <a:avLst/>
              <a:gdLst/>
              <a:ahLst/>
              <a:cxnLst/>
              <a:rect l="l" t="t" r="r" b="b"/>
              <a:pathLst>
                <a:path w="501" h="494" extrusionOk="0">
                  <a:moveTo>
                    <a:pt x="251" y="0"/>
                  </a:moveTo>
                  <a:cubicBezTo>
                    <a:pt x="107" y="0"/>
                    <a:pt x="0" y="107"/>
                    <a:pt x="0" y="244"/>
                  </a:cubicBezTo>
                  <a:cubicBezTo>
                    <a:pt x="0" y="387"/>
                    <a:pt x="107"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31"/>
            <p:cNvSpPr/>
            <p:nvPr/>
          </p:nvSpPr>
          <p:spPr>
            <a:xfrm>
              <a:off x="343157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31"/>
            <p:cNvSpPr/>
            <p:nvPr/>
          </p:nvSpPr>
          <p:spPr>
            <a:xfrm>
              <a:off x="3523550"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31"/>
            <p:cNvSpPr/>
            <p:nvPr/>
          </p:nvSpPr>
          <p:spPr>
            <a:xfrm>
              <a:off x="6764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31"/>
            <p:cNvSpPr/>
            <p:nvPr/>
          </p:nvSpPr>
          <p:spPr>
            <a:xfrm>
              <a:off x="768325" y="29427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31"/>
            <p:cNvSpPr/>
            <p:nvPr/>
          </p:nvSpPr>
          <p:spPr>
            <a:xfrm>
              <a:off x="860125" y="29427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31"/>
            <p:cNvSpPr/>
            <p:nvPr/>
          </p:nvSpPr>
          <p:spPr>
            <a:xfrm>
              <a:off x="9518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31"/>
            <p:cNvSpPr/>
            <p:nvPr/>
          </p:nvSpPr>
          <p:spPr>
            <a:xfrm>
              <a:off x="1043825"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31"/>
            <p:cNvSpPr/>
            <p:nvPr/>
          </p:nvSpPr>
          <p:spPr>
            <a:xfrm>
              <a:off x="1135575"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31"/>
            <p:cNvSpPr/>
            <p:nvPr/>
          </p:nvSpPr>
          <p:spPr>
            <a:xfrm>
              <a:off x="1227500" y="29427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5" name="Google Shape;13475;p31"/>
            <p:cNvSpPr/>
            <p:nvPr/>
          </p:nvSpPr>
          <p:spPr>
            <a:xfrm>
              <a:off x="1319275"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6" name="Google Shape;13476;p31"/>
            <p:cNvSpPr/>
            <p:nvPr/>
          </p:nvSpPr>
          <p:spPr>
            <a:xfrm>
              <a:off x="1411200" y="29427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31"/>
            <p:cNvSpPr/>
            <p:nvPr/>
          </p:nvSpPr>
          <p:spPr>
            <a:xfrm>
              <a:off x="1503000" y="29427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31"/>
            <p:cNvSpPr/>
            <p:nvPr/>
          </p:nvSpPr>
          <p:spPr>
            <a:xfrm>
              <a:off x="15947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31"/>
            <p:cNvSpPr/>
            <p:nvPr/>
          </p:nvSpPr>
          <p:spPr>
            <a:xfrm>
              <a:off x="16866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31"/>
            <p:cNvSpPr/>
            <p:nvPr/>
          </p:nvSpPr>
          <p:spPr>
            <a:xfrm>
              <a:off x="1778450"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31"/>
            <p:cNvSpPr/>
            <p:nvPr/>
          </p:nvSpPr>
          <p:spPr>
            <a:xfrm>
              <a:off x="1870375" y="29427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31"/>
            <p:cNvSpPr/>
            <p:nvPr/>
          </p:nvSpPr>
          <p:spPr>
            <a:xfrm>
              <a:off x="1962150"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31"/>
            <p:cNvSpPr/>
            <p:nvPr/>
          </p:nvSpPr>
          <p:spPr>
            <a:xfrm>
              <a:off x="2054075" y="29427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31"/>
            <p:cNvSpPr/>
            <p:nvPr/>
          </p:nvSpPr>
          <p:spPr>
            <a:xfrm>
              <a:off x="21458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31"/>
            <p:cNvSpPr/>
            <p:nvPr/>
          </p:nvSpPr>
          <p:spPr>
            <a:xfrm>
              <a:off x="2237800" y="29427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31"/>
            <p:cNvSpPr/>
            <p:nvPr/>
          </p:nvSpPr>
          <p:spPr>
            <a:xfrm>
              <a:off x="23295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31"/>
            <p:cNvSpPr/>
            <p:nvPr/>
          </p:nvSpPr>
          <p:spPr>
            <a:xfrm>
              <a:off x="2421325"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31"/>
            <p:cNvSpPr/>
            <p:nvPr/>
          </p:nvSpPr>
          <p:spPr>
            <a:xfrm>
              <a:off x="2513250" y="29427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31"/>
            <p:cNvSpPr/>
            <p:nvPr/>
          </p:nvSpPr>
          <p:spPr>
            <a:xfrm>
              <a:off x="2605000"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31"/>
            <p:cNvSpPr/>
            <p:nvPr/>
          </p:nvSpPr>
          <p:spPr>
            <a:xfrm>
              <a:off x="2696950" y="29427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31"/>
            <p:cNvSpPr/>
            <p:nvPr/>
          </p:nvSpPr>
          <p:spPr>
            <a:xfrm>
              <a:off x="27887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31"/>
            <p:cNvSpPr/>
            <p:nvPr/>
          </p:nvSpPr>
          <p:spPr>
            <a:xfrm>
              <a:off x="2880675" y="29427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31"/>
            <p:cNvSpPr/>
            <p:nvPr/>
          </p:nvSpPr>
          <p:spPr>
            <a:xfrm>
              <a:off x="2972425"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31"/>
            <p:cNvSpPr/>
            <p:nvPr/>
          </p:nvSpPr>
          <p:spPr>
            <a:xfrm>
              <a:off x="3064375" y="29427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31"/>
            <p:cNvSpPr/>
            <p:nvPr/>
          </p:nvSpPr>
          <p:spPr>
            <a:xfrm>
              <a:off x="31561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31"/>
            <p:cNvSpPr/>
            <p:nvPr/>
          </p:nvSpPr>
          <p:spPr>
            <a:xfrm>
              <a:off x="3247875" y="29427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31"/>
            <p:cNvSpPr/>
            <p:nvPr/>
          </p:nvSpPr>
          <p:spPr>
            <a:xfrm>
              <a:off x="3339850" y="29427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31"/>
            <p:cNvSpPr/>
            <p:nvPr/>
          </p:nvSpPr>
          <p:spPr>
            <a:xfrm>
              <a:off x="343157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31"/>
            <p:cNvSpPr/>
            <p:nvPr/>
          </p:nvSpPr>
          <p:spPr>
            <a:xfrm>
              <a:off x="3523550"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31"/>
            <p:cNvSpPr/>
            <p:nvPr/>
          </p:nvSpPr>
          <p:spPr>
            <a:xfrm>
              <a:off x="6764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31"/>
            <p:cNvSpPr/>
            <p:nvPr/>
          </p:nvSpPr>
          <p:spPr>
            <a:xfrm>
              <a:off x="768325" y="3034550"/>
              <a:ext cx="12400" cy="12550"/>
            </a:xfrm>
            <a:custGeom>
              <a:avLst/>
              <a:gdLst/>
              <a:ahLst/>
              <a:cxnLst/>
              <a:rect l="l" t="t" r="r" b="b"/>
              <a:pathLst>
                <a:path w="496" h="502" extrusionOk="0">
                  <a:moveTo>
                    <a:pt x="245" y="1"/>
                  </a:moveTo>
                  <a:cubicBezTo>
                    <a:pt x="109" y="1"/>
                    <a:pt x="0" y="114"/>
                    <a:pt x="0" y="250"/>
                  </a:cubicBezTo>
                  <a:cubicBezTo>
                    <a:pt x="0"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31"/>
            <p:cNvSpPr/>
            <p:nvPr/>
          </p:nvSpPr>
          <p:spPr>
            <a:xfrm>
              <a:off x="860125" y="3034550"/>
              <a:ext cx="12525" cy="12550"/>
            </a:xfrm>
            <a:custGeom>
              <a:avLst/>
              <a:gdLst/>
              <a:ahLst/>
              <a:cxnLst/>
              <a:rect l="l" t="t" r="r" b="b"/>
              <a:pathLst>
                <a:path w="501" h="502" extrusionOk="0">
                  <a:moveTo>
                    <a:pt x="251" y="1"/>
                  </a:moveTo>
                  <a:cubicBezTo>
                    <a:pt x="114" y="1"/>
                    <a:pt x="0" y="114"/>
                    <a:pt x="0" y="250"/>
                  </a:cubicBezTo>
                  <a:cubicBezTo>
                    <a:pt x="0" y="388"/>
                    <a:pt x="114"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31"/>
            <p:cNvSpPr/>
            <p:nvPr/>
          </p:nvSpPr>
          <p:spPr>
            <a:xfrm>
              <a:off x="9518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31"/>
            <p:cNvSpPr/>
            <p:nvPr/>
          </p:nvSpPr>
          <p:spPr>
            <a:xfrm>
              <a:off x="1043825"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31"/>
            <p:cNvSpPr/>
            <p:nvPr/>
          </p:nvSpPr>
          <p:spPr>
            <a:xfrm>
              <a:off x="1135575"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31"/>
            <p:cNvSpPr/>
            <p:nvPr/>
          </p:nvSpPr>
          <p:spPr>
            <a:xfrm>
              <a:off x="1227500" y="3034550"/>
              <a:ext cx="12400" cy="12550"/>
            </a:xfrm>
            <a:custGeom>
              <a:avLst/>
              <a:gdLst/>
              <a:ahLst/>
              <a:cxnLst/>
              <a:rect l="l" t="t" r="r" b="b"/>
              <a:pathLst>
                <a:path w="496" h="502" extrusionOk="0">
                  <a:moveTo>
                    <a:pt x="251" y="1"/>
                  </a:moveTo>
                  <a:cubicBezTo>
                    <a:pt x="109" y="1"/>
                    <a:pt x="0" y="114"/>
                    <a:pt x="0" y="250"/>
                  </a:cubicBezTo>
                  <a:cubicBezTo>
                    <a:pt x="0" y="388"/>
                    <a:pt x="109" y="501"/>
                    <a:pt x="251" y="501"/>
                  </a:cubicBezTo>
                  <a:cubicBezTo>
                    <a:pt x="387" y="501"/>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31"/>
            <p:cNvSpPr/>
            <p:nvPr/>
          </p:nvSpPr>
          <p:spPr>
            <a:xfrm>
              <a:off x="1319275"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31"/>
            <p:cNvSpPr/>
            <p:nvPr/>
          </p:nvSpPr>
          <p:spPr>
            <a:xfrm>
              <a:off x="1411200" y="3034550"/>
              <a:ext cx="12425" cy="12550"/>
            </a:xfrm>
            <a:custGeom>
              <a:avLst/>
              <a:gdLst/>
              <a:ahLst/>
              <a:cxnLst/>
              <a:rect l="l" t="t" r="r" b="b"/>
              <a:pathLst>
                <a:path w="497" h="502" extrusionOk="0">
                  <a:moveTo>
                    <a:pt x="245" y="1"/>
                  </a:moveTo>
                  <a:cubicBezTo>
                    <a:pt x="109" y="1"/>
                    <a:pt x="1" y="114"/>
                    <a:pt x="1" y="250"/>
                  </a:cubicBezTo>
                  <a:cubicBezTo>
                    <a:pt x="1"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31"/>
            <p:cNvSpPr/>
            <p:nvPr/>
          </p:nvSpPr>
          <p:spPr>
            <a:xfrm>
              <a:off x="1503000" y="3034550"/>
              <a:ext cx="12525" cy="12550"/>
            </a:xfrm>
            <a:custGeom>
              <a:avLst/>
              <a:gdLst/>
              <a:ahLst/>
              <a:cxnLst/>
              <a:rect l="l" t="t" r="r" b="b"/>
              <a:pathLst>
                <a:path w="501" h="502" extrusionOk="0">
                  <a:moveTo>
                    <a:pt x="250" y="1"/>
                  </a:moveTo>
                  <a:cubicBezTo>
                    <a:pt x="114" y="1"/>
                    <a:pt x="0" y="114"/>
                    <a:pt x="0" y="250"/>
                  </a:cubicBezTo>
                  <a:cubicBezTo>
                    <a:pt x="0" y="388"/>
                    <a:pt x="114" y="501"/>
                    <a:pt x="250" y="501"/>
                  </a:cubicBezTo>
                  <a:cubicBezTo>
                    <a:pt x="387" y="501"/>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31"/>
            <p:cNvSpPr/>
            <p:nvPr/>
          </p:nvSpPr>
          <p:spPr>
            <a:xfrm>
              <a:off x="15947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94" y="501"/>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31"/>
            <p:cNvSpPr/>
            <p:nvPr/>
          </p:nvSpPr>
          <p:spPr>
            <a:xfrm>
              <a:off x="16866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31"/>
            <p:cNvSpPr/>
            <p:nvPr/>
          </p:nvSpPr>
          <p:spPr>
            <a:xfrm>
              <a:off x="1778450"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31"/>
            <p:cNvSpPr/>
            <p:nvPr/>
          </p:nvSpPr>
          <p:spPr>
            <a:xfrm>
              <a:off x="1870375" y="3034550"/>
              <a:ext cx="12400" cy="12550"/>
            </a:xfrm>
            <a:custGeom>
              <a:avLst/>
              <a:gdLst/>
              <a:ahLst/>
              <a:cxnLst/>
              <a:rect l="l" t="t" r="r" b="b"/>
              <a:pathLst>
                <a:path w="496" h="502" extrusionOk="0">
                  <a:moveTo>
                    <a:pt x="252" y="1"/>
                  </a:moveTo>
                  <a:cubicBezTo>
                    <a:pt x="109" y="1"/>
                    <a:pt x="0" y="114"/>
                    <a:pt x="0" y="250"/>
                  </a:cubicBezTo>
                  <a:cubicBezTo>
                    <a:pt x="0" y="388"/>
                    <a:pt x="109" y="501"/>
                    <a:pt x="252" y="501"/>
                  </a:cubicBezTo>
                  <a:cubicBezTo>
                    <a:pt x="387" y="501"/>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31"/>
            <p:cNvSpPr/>
            <p:nvPr/>
          </p:nvSpPr>
          <p:spPr>
            <a:xfrm>
              <a:off x="1962150"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88" y="501"/>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31"/>
            <p:cNvSpPr/>
            <p:nvPr/>
          </p:nvSpPr>
          <p:spPr>
            <a:xfrm>
              <a:off x="2054075" y="3034550"/>
              <a:ext cx="12425" cy="12550"/>
            </a:xfrm>
            <a:custGeom>
              <a:avLst/>
              <a:gdLst/>
              <a:ahLst/>
              <a:cxnLst/>
              <a:rect l="l" t="t" r="r" b="b"/>
              <a:pathLst>
                <a:path w="497" h="502" extrusionOk="0">
                  <a:moveTo>
                    <a:pt x="252" y="1"/>
                  </a:moveTo>
                  <a:cubicBezTo>
                    <a:pt x="109" y="1"/>
                    <a:pt x="1" y="114"/>
                    <a:pt x="1" y="250"/>
                  </a:cubicBezTo>
                  <a:cubicBezTo>
                    <a:pt x="1" y="388"/>
                    <a:pt x="109" y="501"/>
                    <a:pt x="252" y="501"/>
                  </a:cubicBezTo>
                  <a:cubicBezTo>
                    <a:pt x="388" y="501"/>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31"/>
            <p:cNvSpPr/>
            <p:nvPr/>
          </p:nvSpPr>
          <p:spPr>
            <a:xfrm>
              <a:off x="21458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31"/>
            <p:cNvSpPr/>
            <p:nvPr/>
          </p:nvSpPr>
          <p:spPr>
            <a:xfrm>
              <a:off x="2237800" y="3034550"/>
              <a:ext cx="12350" cy="12550"/>
            </a:xfrm>
            <a:custGeom>
              <a:avLst/>
              <a:gdLst/>
              <a:ahLst/>
              <a:cxnLst/>
              <a:rect l="l" t="t" r="r" b="b"/>
              <a:pathLst>
                <a:path w="494" h="502" extrusionOk="0">
                  <a:moveTo>
                    <a:pt x="244" y="1"/>
                  </a:moveTo>
                  <a:cubicBezTo>
                    <a:pt x="107" y="1"/>
                    <a:pt x="0" y="114"/>
                    <a:pt x="0" y="250"/>
                  </a:cubicBezTo>
                  <a:cubicBezTo>
                    <a:pt x="0" y="388"/>
                    <a:pt x="107" y="501"/>
                    <a:pt x="244" y="501"/>
                  </a:cubicBezTo>
                  <a:cubicBezTo>
                    <a:pt x="387" y="501"/>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31"/>
            <p:cNvSpPr/>
            <p:nvPr/>
          </p:nvSpPr>
          <p:spPr>
            <a:xfrm>
              <a:off x="23295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9" name="Google Shape;13519;p31"/>
            <p:cNvSpPr/>
            <p:nvPr/>
          </p:nvSpPr>
          <p:spPr>
            <a:xfrm>
              <a:off x="2421325"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95" y="501"/>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0" name="Google Shape;13520;p31"/>
            <p:cNvSpPr/>
            <p:nvPr/>
          </p:nvSpPr>
          <p:spPr>
            <a:xfrm>
              <a:off x="2513250" y="3034550"/>
              <a:ext cx="12575" cy="12550"/>
            </a:xfrm>
            <a:custGeom>
              <a:avLst/>
              <a:gdLst/>
              <a:ahLst/>
              <a:cxnLst/>
              <a:rect l="l" t="t" r="r" b="b"/>
              <a:pathLst>
                <a:path w="503" h="502" extrusionOk="0">
                  <a:moveTo>
                    <a:pt x="252" y="1"/>
                  </a:moveTo>
                  <a:cubicBezTo>
                    <a:pt x="109" y="1"/>
                    <a:pt x="0" y="114"/>
                    <a:pt x="0" y="250"/>
                  </a:cubicBezTo>
                  <a:cubicBezTo>
                    <a:pt x="0" y="388"/>
                    <a:pt x="109"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31"/>
            <p:cNvSpPr/>
            <p:nvPr/>
          </p:nvSpPr>
          <p:spPr>
            <a:xfrm>
              <a:off x="2605000"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31"/>
            <p:cNvSpPr/>
            <p:nvPr/>
          </p:nvSpPr>
          <p:spPr>
            <a:xfrm>
              <a:off x="2696950" y="3034550"/>
              <a:ext cx="12375" cy="12550"/>
            </a:xfrm>
            <a:custGeom>
              <a:avLst/>
              <a:gdLst/>
              <a:ahLst/>
              <a:cxnLst/>
              <a:rect l="l" t="t" r="r" b="b"/>
              <a:pathLst>
                <a:path w="495" h="502" extrusionOk="0">
                  <a:moveTo>
                    <a:pt x="252" y="1"/>
                  </a:moveTo>
                  <a:cubicBezTo>
                    <a:pt x="108" y="1"/>
                    <a:pt x="1" y="114"/>
                    <a:pt x="1" y="250"/>
                  </a:cubicBezTo>
                  <a:cubicBezTo>
                    <a:pt x="1" y="388"/>
                    <a:pt x="108" y="501"/>
                    <a:pt x="252" y="501"/>
                  </a:cubicBezTo>
                  <a:cubicBezTo>
                    <a:pt x="388" y="501"/>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31"/>
            <p:cNvSpPr/>
            <p:nvPr/>
          </p:nvSpPr>
          <p:spPr>
            <a:xfrm>
              <a:off x="27887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31"/>
            <p:cNvSpPr/>
            <p:nvPr/>
          </p:nvSpPr>
          <p:spPr>
            <a:xfrm>
              <a:off x="2880675" y="3034550"/>
              <a:ext cx="12375" cy="12550"/>
            </a:xfrm>
            <a:custGeom>
              <a:avLst/>
              <a:gdLst/>
              <a:ahLst/>
              <a:cxnLst/>
              <a:rect l="l" t="t" r="r" b="b"/>
              <a:pathLst>
                <a:path w="495" h="502" extrusionOk="0">
                  <a:moveTo>
                    <a:pt x="243" y="1"/>
                  </a:moveTo>
                  <a:cubicBezTo>
                    <a:pt x="107" y="1"/>
                    <a:pt x="0" y="114"/>
                    <a:pt x="0" y="250"/>
                  </a:cubicBezTo>
                  <a:cubicBezTo>
                    <a:pt x="0" y="388"/>
                    <a:pt x="107" y="501"/>
                    <a:pt x="243" y="501"/>
                  </a:cubicBezTo>
                  <a:cubicBezTo>
                    <a:pt x="387" y="501"/>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31"/>
            <p:cNvSpPr/>
            <p:nvPr/>
          </p:nvSpPr>
          <p:spPr>
            <a:xfrm>
              <a:off x="2972425"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31"/>
            <p:cNvSpPr/>
            <p:nvPr/>
          </p:nvSpPr>
          <p:spPr>
            <a:xfrm>
              <a:off x="3064375" y="3034550"/>
              <a:ext cx="12375" cy="12550"/>
            </a:xfrm>
            <a:custGeom>
              <a:avLst/>
              <a:gdLst/>
              <a:ahLst/>
              <a:cxnLst/>
              <a:rect l="l" t="t" r="r" b="b"/>
              <a:pathLst>
                <a:path w="495" h="502" extrusionOk="0">
                  <a:moveTo>
                    <a:pt x="243" y="1"/>
                  </a:moveTo>
                  <a:cubicBezTo>
                    <a:pt x="107" y="1"/>
                    <a:pt x="1" y="114"/>
                    <a:pt x="1" y="250"/>
                  </a:cubicBezTo>
                  <a:cubicBezTo>
                    <a:pt x="1" y="388"/>
                    <a:pt x="107" y="501"/>
                    <a:pt x="243" y="501"/>
                  </a:cubicBezTo>
                  <a:cubicBezTo>
                    <a:pt x="388" y="501"/>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31"/>
            <p:cNvSpPr/>
            <p:nvPr/>
          </p:nvSpPr>
          <p:spPr>
            <a:xfrm>
              <a:off x="31561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31"/>
            <p:cNvSpPr/>
            <p:nvPr/>
          </p:nvSpPr>
          <p:spPr>
            <a:xfrm>
              <a:off x="3247875" y="3034550"/>
              <a:ext cx="12575" cy="12550"/>
            </a:xfrm>
            <a:custGeom>
              <a:avLst/>
              <a:gdLst/>
              <a:ahLst/>
              <a:cxnLst/>
              <a:rect l="l" t="t" r="r" b="b"/>
              <a:pathLst>
                <a:path w="503"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31"/>
            <p:cNvSpPr/>
            <p:nvPr/>
          </p:nvSpPr>
          <p:spPr>
            <a:xfrm>
              <a:off x="3339850" y="3034550"/>
              <a:ext cx="12525" cy="12550"/>
            </a:xfrm>
            <a:custGeom>
              <a:avLst/>
              <a:gdLst/>
              <a:ahLst/>
              <a:cxnLst/>
              <a:rect l="l" t="t" r="r" b="b"/>
              <a:pathLst>
                <a:path w="501" h="502" extrusionOk="0">
                  <a:moveTo>
                    <a:pt x="251" y="1"/>
                  </a:moveTo>
                  <a:cubicBezTo>
                    <a:pt x="107" y="1"/>
                    <a:pt x="0" y="114"/>
                    <a:pt x="0" y="250"/>
                  </a:cubicBezTo>
                  <a:cubicBezTo>
                    <a:pt x="0" y="388"/>
                    <a:pt x="107"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31"/>
            <p:cNvSpPr/>
            <p:nvPr/>
          </p:nvSpPr>
          <p:spPr>
            <a:xfrm>
              <a:off x="343157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31"/>
            <p:cNvSpPr/>
            <p:nvPr/>
          </p:nvSpPr>
          <p:spPr>
            <a:xfrm>
              <a:off x="3523550"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31"/>
            <p:cNvSpPr/>
            <p:nvPr/>
          </p:nvSpPr>
          <p:spPr>
            <a:xfrm>
              <a:off x="6764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31"/>
            <p:cNvSpPr/>
            <p:nvPr/>
          </p:nvSpPr>
          <p:spPr>
            <a:xfrm>
              <a:off x="768325" y="3126475"/>
              <a:ext cx="12400" cy="12400"/>
            </a:xfrm>
            <a:custGeom>
              <a:avLst/>
              <a:gdLst/>
              <a:ahLst/>
              <a:cxnLst/>
              <a:rect l="l" t="t" r="r" b="b"/>
              <a:pathLst>
                <a:path w="496" h="496" extrusionOk="0">
                  <a:moveTo>
                    <a:pt x="245" y="0"/>
                  </a:moveTo>
                  <a:cubicBezTo>
                    <a:pt x="109" y="0"/>
                    <a:pt x="0" y="109"/>
                    <a:pt x="0" y="252"/>
                  </a:cubicBezTo>
                  <a:cubicBezTo>
                    <a:pt x="0"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31"/>
            <p:cNvSpPr/>
            <p:nvPr/>
          </p:nvSpPr>
          <p:spPr>
            <a:xfrm>
              <a:off x="860125" y="3126475"/>
              <a:ext cx="12525" cy="12400"/>
            </a:xfrm>
            <a:custGeom>
              <a:avLst/>
              <a:gdLst/>
              <a:ahLst/>
              <a:cxnLst/>
              <a:rect l="l" t="t" r="r" b="b"/>
              <a:pathLst>
                <a:path w="501" h="496" extrusionOk="0">
                  <a:moveTo>
                    <a:pt x="251" y="0"/>
                  </a:moveTo>
                  <a:cubicBezTo>
                    <a:pt x="114" y="0"/>
                    <a:pt x="0" y="109"/>
                    <a:pt x="0" y="252"/>
                  </a:cubicBezTo>
                  <a:cubicBezTo>
                    <a:pt x="0" y="388"/>
                    <a:pt x="114"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31"/>
            <p:cNvSpPr/>
            <p:nvPr/>
          </p:nvSpPr>
          <p:spPr>
            <a:xfrm>
              <a:off x="9518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31"/>
            <p:cNvSpPr/>
            <p:nvPr/>
          </p:nvSpPr>
          <p:spPr>
            <a:xfrm>
              <a:off x="1043825"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31"/>
            <p:cNvSpPr/>
            <p:nvPr/>
          </p:nvSpPr>
          <p:spPr>
            <a:xfrm>
              <a:off x="1135575"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31"/>
            <p:cNvSpPr/>
            <p:nvPr/>
          </p:nvSpPr>
          <p:spPr>
            <a:xfrm>
              <a:off x="1227500" y="3126475"/>
              <a:ext cx="12400" cy="12400"/>
            </a:xfrm>
            <a:custGeom>
              <a:avLst/>
              <a:gdLst/>
              <a:ahLst/>
              <a:cxnLst/>
              <a:rect l="l" t="t" r="r" b="b"/>
              <a:pathLst>
                <a:path w="496" h="496" extrusionOk="0">
                  <a:moveTo>
                    <a:pt x="251" y="0"/>
                  </a:moveTo>
                  <a:cubicBezTo>
                    <a:pt x="109" y="0"/>
                    <a:pt x="0" y="109"/>
                    <a:pt x="0" y="252"/>
                  </a:cubicBezTo>
                  <a:cubicBezTo>
                    <a:pt x="0" y="388"/>
                    <a:pt x="109" y="496"/>
                    <a:pt x="251" y="496"/>
                  </a:cubicBezTo>
                  <a:cubicBezTo>
                    <a:pt x="387" y="496"/>
                    <a:pt x="496" y="388"/>
                    <a:pt x="496" y="252"/>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31"/>
            <p:cNvSpPr/>
            <p:nvPr/>
          </p:nvSpPr>
          <p:spPr>
            <a:xfrm>
              <a:off x="1319275"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31"/>
            <p:cNvSpPr/>
            <p:nvPr/>
          </p:nvSpPr>
          <p:spPr>
            <a:xfrm>
              <a:off x="1411200" y="3126475"/>
              <a:ext cx="12425" cy="12400"/>
            </a:xfrm>
            <a:custGeom>
              <a:avLst/>
              <a:gdLst/>
              <a:ahLst/>
              <a:cxnLst/>
              <a:rect l="l" t="t" r="r" b="b"/>
              <a:pathLst>
                <a:path w="497" h="496" extrusionOk="0">
                  <a:moveTo>
                    <a:pt x="245" y="0"/>
                  </a:moveTo>
                  <a:cubicBezTo>
                    <a:pt x="109" y="0"/>
                    <a:pt x="1" y="109"/>
                    <a:pt x="1" y="252"/>
                  </a:cubicBezTo>
                  <a:cubicBezTo>
                    <a:pt x="1"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31"/>
            <p:cNvSpPr/>
            <p:nvPr/>
          </p:nvSpPr>
          <p:spPr>
            <a:xfrm>
              <a:off x="1503000" y="3126475"/>
              <a:ext cx="12525" cy="12400"/>
            </a:xfrm>
            <a:custGeom>
              <a:avLst/>
              <a:gdLst/>
              <a:ahLst/>
              <a:cxnLst/>
              <a:rect l="l" t="t" r="r" b="b"/>
              <a:pathLst>
                <a:path w="501" h="496" extrusionOk="0">
                  <a:moveTo>
                    <a:pt x="250" y="0"/>
                  </a:moveTo>
                  <a:cubicBezTo>
                    <a:pt x="114" y="0"/>
                    <a:pt x="0" y="109"/>
                    <a:pt x="0" y="252"/>
                  </a:cubicBezTo>
                  <a:cubicBezTo>
                    <a:pt x="0" y="388"/>
                    <a:pt x="114" y="496"/>
                    <a:pt x="250" y="496"/>
                  </a:cubicBezTo>
                  <a:cubicBezTo>
                    <a:pt x="387" y="496"/>
                    <a:pt x="501" y="388"/>
                    <a:pt x="501" y="252"/>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31"/>
            <p:cNvSpPr/>
            <p:nvPr/>
          </p:nvSpPr>
          <p:spPr>
            <a:xfrm>
              <a:off x="15947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94" y="496"/>
                    <a:pt x="503" y="388"/>
                    <a:pt x="503" y="252"/>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31"/>
            <p:cNvSpPr/>
            <p:nvPr/>
          </p:nvSpPr>
          <p:spPr>
            <a:xfrm>
              <a:off x="16866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31"/>
            <p:cNvSpPr/>
            <p:nvPr/>
          </p:nvSpPr>
          <p:spPr>
            <a:xfrm>
              <a:off x="1778450"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31"/>
            <p:cNvSpPr/>
            <p:nvPr/>
          </p:nvSpPr>
          <p:spPr>
            <a:xfrm>
              <a:off x="1870375" y="3126475"/>
              <a:ext cx="12400" cy="12400"/>
            </a:xfrm>
            <a:custGeom>
              <a:avLst/>
              <a:gdLst/>
              <a:ahLst/>
              <a:cxnLst/>
              <a:rect l="l" t="t" r="r" b="b"/>
              <a:pathLst>
                <a:path w="496" h="496" extrusionOk="0">
                  <a:moveTo>
                    <a:pt x="252" y="0"/>
                  </a:moveTo>
                  <a:cubicBezTo>
                    <a:pt x="109" y="0"/>
                    <a:pt x="0" y="109"/>
                    <a:pt x="0" y="252"/>
                  </a:cubicBezTo>
                  <a:cubicBezTo>
                    <a:pt x="0" y="388"/>
                    <a:pt x="109" y="496"/>
                    <a:pt x="252" y="496"/>
                  </a:cubicBezTo>
                  <a:cubicBezTo>
                    <a:pt x="387" y="496"/>
                    <a:pt x="496" y="388"/>
                    <a:pt x="496" y="252"/>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31"/>
            <p:cNvSpPr/>
            <p:nvPr/>
          </p:nvSpPr>
          <p:spPr>
            <a:xfrm>
              <a:off x="1962150"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88" y="496"/>
                    <a:pt x="502" y="388"/>
                    <a:pt x="502" y="252"/>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31"/>
            <p:cNvSpPr/>
            <p:nvPr/>
          </p:nvSpPr>
          <p:spPr>
            <a:xfrm>
              <a:off x="2054075" y="3126475"/>
              <a:ext cx="12425" cy="12400"/>
            </a:xfrm>
            <a:custGeom>
              <a:avLst/>
              <a:gdLst/>
              <a:ahLst/>
              <a:cxnLst/>
              <a:rect l="l" t="t" r="r" b="b"/>
              <a:pathLst>
                <a:path w="497" h="496" extrusionOk="0">
                  <a:moveTo>
                    <a:pt x="252" y="0"/>
                  </a:moveTo>
                  <a:cubicBezTo>
                    <a:pt x="109" y="0"/>
                    <a:pt x="1" y="109"/>
                    <a:pt x="1" y="252"/>
                  </a:cubicBezTo>
                  <a:cubicBezTo>
                    <a:pt x="1" y="388"/>
                    <a:pt x="109" y="496"/>
                    <a:pt x="252" y="496"/>
                  </a:cubicBezTo>
                  <a:cubicBezTo>
                    <a:pt x="388" y="496"/>
                    <a:pt x="496" y="388"/>
                    <a:pt x="496" y="252"/>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31"/>
            <p:cNvSpPr/>
            <p:nvPr/>
          </p:nvSpPr>
          <p:spPr>
            <a:xfrm>
              <a:off x="21458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31"/>
            <p:cNvSpPr/>
            <p:nvPr/>
          </p:nvSpPr>
          <p:spPr>
            <a:xfrm>
              <a:off x="2237800" y="3126475"/>
              <a:ext cx="12350" cy="12400"/>
            </a:xfrm>
            <a:custGeom>
              <a:avLst/>
              <a:gdLst/>
              <a:ahLst/>
              <a:cxnLst/>
              <a:rect l="l" t="t" r="r" b="b"/>
              <a:pathLst>
                <a:path w="494" h="496" extrusionOk="0">
                  <a:moveTo>
                    <a:pt x="244" y="0"/>
                  </a:moveTo>
                  <a:cubicBezTo>
                    <a:pt x="107" y="0"/>
                    <a:pt x="0" y="109"/>
                    <a:pt x="0" y="252"/>
                  </a:cubicBezTo>
                  <a:cubicBezTo>
                    <a:pt x="0" y="388"/>
                    <a:pt x="107" y="496"/>
                    <a:pt x="244" y="496"/>
                  </a:cubicBezTo>
                  <a:cubicBezTo>
                    <a:pt x="387" y="496"/>
                    <a:pt x="494" y="388"/>
                    <a:pt x="494" y="252"/>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31"/>
            <p:cNvSpPr/>
            <p:nvPr/>
          </p:nvSpPr>
          <p:spPr>
            <a:xfrm>
              <a:off x="23295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2" y="388"/>
                    <a:pt x="502" y="252"/>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31"/>
            <p:cNvSpPr/>
            <p:nvPr/>
          </p:nvSpPr>
          <p:spPr>
            <a:xfrm>
              <a:off x="2421325"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95" y="496"/>
                    <a:pt x="501" y="388"/>
                    <a:pt x="501" y="252"/>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31"/>
            <p:cNvSpPr/>
            <p:nvPr/>
          </p:nvSpPr>
          <p:spPr>
            <a:xfrm>
              <a:off x="2513250" y="3126475"/>
              <a:ext cx="12575" cy="12400"/>
            </a:xfrm>
            <a:custGeom>
              <a:avLst/>
              <a:gdLst/>
              <a:ahLst/>
              <a:cxnLst/>
              <a:rect l="l" t="t" r="r" b="b"/>
              <a:pathLst>
                <a:path w="503" h="496" extrusionOk="0">
                  <a:moveTo>
                    <a:pt x="252" y="0"/>
                  </a:moveTo>
                  <a:cubicBezTo>
                    <a:pt x="109" y="0"/>
                    <a:pt x="0" y="109"/>
                    <a:pt x="0" y="252"/>
                  </a:cubicBezTo>
                  <a:cubicBezTo>
                    <a:pt x="0" y="388"/>
                    <a:pt x="109"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31"/>
            <p:cNvSpPr/>
            <p:nvPr/>
          </p:nvSpPr>
          <p:spPr>
            <a:xfrm>
              <a:off x="2605000"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31"/>
            <p:cNvSpPr/>
            <p:nvPr/>
          </p:nvSpPr>
          <p:spPr>
            <a:xfrm>
              <a:off x="2696950" y="3126475"/>
              <a:ext cx="12375" cy="12400"/>
            </a:xfrm>
            <a:custGeom>
              <a:avLst/>
              <a:gdLst/>
              <a:ahLst/>
              <a:cxnLst/>
              <a:rect l="l" t="t" r="r" b="b"/>
              <a:pathLst>
                <a:path w="495" h="496" extrusionOk="0">
                  <a:moveTo>
                    <a:pt x="252" y="0"/>
                  </a:moveTo>
                  <a:cubicBezTo>
                    <a:pt x="108" y="0"/>
                    <a:pt x="1" y="109"/>
                    <a:pt x="1" y="252"/>
                  </a:cubicBezTo>
                  <a:cubicBezTo>
                    <a:pt x="1" y="388"/>
                    <a:pt x="108" y="496"/>
                    <a:pt x="252" y="496"/>
                  </a:cubicBezTo>
                  <a:cubicBezTo>
                    <a:pt x="388" y="496"/>
                    <a:pt x="495" y="388"/>
                    <a:pt x="495" y="252"/>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31"/>
            <p:cNvSpPr/>
            <p:nvPr/>
          </p:nvSpPr>
          <p:spPr>
            <a:xfrm>
              <a:off x="27887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31"/>
            <p:cNvSpPr/>
            <p:nvPr/>
          </p:nvSpPr>
          <p:spPr>
            <a:xfrm>
              <a:off x="2880675" y="3126475"/>
              <a:ext cx="12375" cy="12400"/>
            </a:xfrm>
            <a:custGeom>
              <a:avLst/>
              <a:gdLst/>
              <a:ahLst/>
              <a:cxnLst/>
              <a:rect l="l" t="t" r="r" b="b"/>
              <a:pathLst>
                <a:path w="495" h="496" extrusionOk="0">
                  <a:moveTo>
                    <a:pt x="243" y="0"/>
                  </a:moveTo>
                  <a:cubicBezTo>
                    <a:pt x="107" y="0"/>
                    <a:pt x="0" y="109"/>
                    <a:pt x="0" y="252"/>
                  </a:cubicBezTo>
                  <a:cubicBezTo>
                    <a:pt x="0" y="388"/>
                    <a:pt x="107" y="496"/>
                    <a:pt x="243" y="496"/>
                  </a:cubicBezTo>
                  <a:cubicBezTo>
                    <a:pt x="387" y="496"/>
                    <a:pt x="494" y="388"/>
                    <a:pt x="494" y="252"/>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31"/>
            <p:cNvSpPr/>
            <p:nvPr/>
          </p:nvSpPr>
          <p:spPr>
            <a:xfrm>
              <a:off x="2972425"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3" y="388"/>
                    <a:pt x="503" y="252"/>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31"/>
            <p:cNvSpPr/>
            <p:nvPr/>
          </p:nvSpPr>
          <p:spPr>
            <a:xfrm>
              <a:off x="3064375" y="3126475"/>
              <a:ext cx="12375" cy="12400"/>
            </a:xfrm>
            <a:custGeom>
              <a:avLst/>
              <a:gdLst/>
              <a:ahLst/>
              <a:cxnLst/>
              <a:rect l="l" t="t" r="r" b="b"/>
              <a:pathLst>
                <a:path w="495" h="496" extrusionOk="0">
                  <a:moveTo>
                    <a:pt x="243" y="0"/>
                  </a:moveTo>
                  <a:cubicBezTo>
                    <a:pt x="107" y="0"/>
                    <a:pt x="1" y="109"/>
                    <a:pt x="1" y="252"/>
                  </a:cubicBezTo>
                  <a:cubicBezTo>
                    <a:pt x="1" y="388"/>
                    <a:pt x="107" y="496"/>
                    <a:pt x="243" y="496"/>
                  </a:cubicBezTo>
                  <a:cubicBezTo>
                    <a:pt x="388" y="496"/>
                    <a:pt x="495" y="388"/>
                    <a:pt x="495" y="252"/>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31"/>
            <p:cNvSpPr/>
            <p:nvPr/>
          </p:nvSpPr>
          <p:spPr>
            <a:xfrm>
              <a:off x="31561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31"/>
            <p:cNvSpPr/>
            <p:nvPr/>
          </p:nvSpPr>
          <p:spPr>
            <a:xfrm>
              <a:off x="3247875" y="3126475"/>
              <a:ext cx="12575" cy="12400"/>
            </a:xfrm>
            <a:custGeom>
              <a:avLst/>
              <a:gdLst/>
              <a:ahLst/>
              <a:cxnLst/>
              <a:rect l="l" t="t" r="r" b="b"/>
              <a:pathLst>
                <a:path w="503"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31"/>
            <p:cNvSpPr/>
            <p:nvPr/>
          </p:nvSpPr>
          <p:spPr>
            <a:xfrm>
              <a:off x="3339850" y="3126475"/>
              <a:ext cx="12525" cy="12400"/>
            </a:xfrm>
            <a:custGeom>
              <a:avLst/>
              <a:gdLst/>
              <a:ahLst/>
              <a:cxnLst/>
              <a:rect l="l" t="t" r="r" b="b"/>
              <a:pathLst>
                <a:path w="501" h="496" extrusionOk="0">
                  <a:moveTo>
                    <a:pt x="251" y="0"/>
                  </a:moveTo>
                  <a:cubicBezTo>
                    <a:pt x="107" y="0"/>
                    <a:pt x="0" y="109"/>
                    <a:pt x="0" y="252"/>
                  </a:cubicBezTo>
                  <a:cubicBezTo>
                    <a:pt x="0" y="388"/>
                    <a:pt x="107"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31"/>
            <p:cNvSpPr/>
            <p:nvPr/>
          </p:nvSpPr>
          <p:spPr>
            <a:xfrm>
              <a:off x="343157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3" name="Google Shape;13563;p31"/>
            <p:cNvSpPr/>
            <p:nvPr/>
          </p:nvSpPr>
          <p:spPr>
            <a:xfrm>
              <a:off x="3523550"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4" name="Google Shape;13564;p31"/>
            <p:cNvSpPr/>
            <p:nvPr/>
          </p:nvSpPr>
          <p:spPr>
            <a:xfrm>
              <a:off x="6764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31"/>
            <p:cNvSpPr/>
            <p:nvPr/>
          </p:nvSpPr>
          <p:spPr>
            <a:xfrm>
              <a:off x="768325" y="32182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31"/>
            <p:cNvSpPr/>
            <p:nvPr/>
          </p:nvSpPr>
          <p:spPr>
            <a:xfrm>
              <a:off x="860125" y="32182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31"/>
            <p:cNvSpPr/>
            <p:nvPr/>
          </p:nvSpPr>
          <p:spPr>
            <a:xfrm>
              <a:off x="9518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31"/>
            <p:cNvSpPr/>
            <p:nvPr/>
          </p:nvSpPr>
          <p:spPr>
            <a:xfrm>
              <a:off x="1043825"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31"/>
            <p:cNvSpPr/>
            <p:nvPr/>
          </p:nvSpPr>
          <p:spPr>
            <a:xfrm>
              <a:off x="1135575"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31"/>
            <p:cNvSpPr/>
            <p:nvPr/>
          </p:nvSpPr>
          <p:spPr>
            <a:xfrm>
              <a:off x="1227500" y="32182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31"/>
            <p:cNvSpPr/>
            <p:nvPr/>
          </p:nvSpPr>
          <p:spPr>
            <a:xfrm>
              <a:off x="1319275"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31"/>
            <p:cNvSpPr/>
            <p:nvPr/>
          </p:nvSpPr>
          <p:spPr>
            <a:xfrm>
              <a:off x="1411200" y="32182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31"/>
            <p:cNvSpPr/>
            <p:nvPr/>
          </p:nvSpPr>
          <p:spPr>
            <a:xfrm>
              <a:off x="1503000" y="32182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31"/>
            <p:cNvSpPr/>
            <p:nvPr/>
          </p:nvSpPr>
          <p:spPr>
            <a:xfrm>
              <a:off x="15947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31"/>
            <p:cNvSpPr/>
            <p:nvPr/>
          </p:nvSpPr>
          <p:spPr>
            <a:xfrm>
              <a:off x="16866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31"/>
            <p:cNvSpPr/>
            <p:nvPr/>
          </p:nvSpPr>
          <p:spPr>
            <a:xfrm>
              <a:off x="1778450"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31"/>
            <p:cNvSpPr/>
            <p:nvPr/>
          </p:nvSpPr>
          <p:spPr>
            <a:xfrm>
              <a:off x="1870375" y="32182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31"/>
            <p:cNvSpPr/>
            <p:nvPr/>
          </p:nvSpPr>
          <p:spPr>
            <a:xfrm>
              <a:off x="1962150"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31"/>
            <p:cNvSpPr/>
            <p:nvPr/>
          </p:nvSpPr>
          <p:spPr>
            <a:xfrm>
              <a:off x="2054075" y="32182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31"/>
            <p:cNvSpPr/>
            <p:nvPr/>
          </p:nvSpPr>
          <p:spPr>
            <a:xfrm>
              <a:off x="21458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31"/>
            <p:cNvSpPr/>
            <p:nvPr/>
          </p:nvSpPr>
          <p:spPr>
            <a:xfrm>
              <a:off x="2237800" y="32182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31"/>
            <p:cNvSpPr/>
            <p:nvPr/>
          </p:nvSpPr>
          <p:spPr>
            <a:xfrm>
              <a:off x="23295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31"/>
            <p:cNvSpPr/>
            <p:nvPr/>
          </p:nvSpPr>
          <p:spPr>
            <a:xfrm>
              <a:off x="2421325"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31"/>
            <p:cNvSpPr/>
            <p:nvPr/>
          </p:nvSpPr>
          <p:spPr>
            <a:xfrm>
              <a:off x="2513250" y="32182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31"/>
            <p:cNvSpPr/>
            <p:nvPr/>
          </p:nvSpPr>
          <p:spPr>
            <a:xfrm>
              <a:off x="2605000"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31"/>
            <p:cNvSpPr/>
            <p:nvPr/>
          </p:nvSpPr>
          <p:spPr>
            <a:xfrm>
              <a:off x="2696950" y="32182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31"/>
            <p:cNvSpPr/>
            <p:nvPr/>
          </p:nvSpPr>
          <p:spPr>
            <a:xfrm>
              <a:off x="27887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31"/>
            <p:cNvSpPr/>
            <p:nvPr/>
          </p:nvSpPr>
          <p:spPr>
            <a:xfrm>
              <a:off x="2880675" y="32182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31"/>
            <p:cNvSpPr/>
            <p:nvPr/>
          </p:nvSpPr>
          <p:spPr>
            <a:xfrm>
              <a:off x="2972425"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31"/>
            <p:cNvSpPr/>
            <p:nvPr/>
          </p:nvSpPr>
          <p:spPr>
            <a:xfrm>
              <a:off x="3064375" y="32182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31"/>
            <p:cNvSpPr/>
            <p:nvPr/>
          </p:nvSpPr>
          <p:spPr>
            <a:xfrm>
              <a:off x="31561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31"/>
            <p:cNvSpPr/>
            <p:nvPr/>
          </p:nvSpPr>
          <p:spPr>
            <a:xfrm>
              <a:off x="3247875" y="32182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31"/>
            <p:cNvSpPr/>
            <p:nvPr/>
          </p:nvSpPr>
          <p:spPr>
            <a:xfrm>
              <a:off x="3339850" y="32182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31"/>
            <p:cNvSpPr/>
            <p:nvPr/>
          </p:nvSpPr>
          <p:spPr>
            <a:xfrm>
              <a:off x="343157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31"/>
            <p:cNvSpPr/>
            <p:nvPr/>
          </p:nvSpPr>
          <p:spPr>
            <a:xfrm>
              <a:off x="3523550"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31"/>
            <p:cNvSpPr/>
            <p:nvPr/>
          </p:nvSpPr>
          <p:spPr>
            <a:xfrm>
              <a:off x="6764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31"/>
            <p:cNvSpPr/>
            <p:nvPr/>
          </p:nvSpPr>
          <p:spPr>
            <a:xfrm>
              <a:off x="768325" y="3310175"/>
              <a:ext cx="12400" cy="12375"/>
            </a:xfrm>
            <a:custGeom>
              <a:avLst/>
              <a:gdLst/>
              <a:ahLst/>
              <a:cxnLst/>
              <a:rect l="l" t="t" r="r" b="b"/>
              <a:pathLst>
                <a:path w="496" h="495" extrusionOk="0">
                  <a:moveTo>
                    <a:pt x="245" y="1"/>
                  </a:moveTo>
                  <a:cubicBezTo>
                    <a:pt x="109" y="1"/>
                    <a:pt x="0" y="108"/>
                    <a:pt x="0" y="252"/>
                  </a:cubicBezTo>
                  <a:cubicBezTo>
                    <a:pt x="0"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31"/>
            <p:cNvSpPr/>
            <p:nvPr/>
          </p:nvSpPr>
          <p:spPr>
            <a:xfrm>
              <a:off x="860125" y="3310175"/>
              <a:ext cx="12525" cy="12375"/>
            </a:xfrm>
            <a:custGeom>
              <a:avLst/>
              <a:gdLst/>
              <a:ahLst/>
              <a:cxnLst/>
              <a:rect l="l" t="t" r="r" b="b"/>
              <a:pathLst>
                <a:path w="501" h="495" extrusionOk="0">
                  <a:moveTo>
                    <a:pt x="251" y="1"/>
                  </a:moveTo>
                  <a:cubicBezTo>
                    <a:pt x="114" y="1"/>
                    <a:pt x="0" y="108"/>
                    <a:pt x="0" y="252"/>
                  </a:cubicBezTo>
                  <a:cubicBezTo>
                    <a:pt x="0" y="388"/>
                    <a:pt x="114"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31"/>
            <p:cNvSpPr/>
            <p:nvPr/>
          </p:nvSpPr>
          <p:spPr>
            <a:xfrm>
              <a:off x="9518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31"/>
            <p:cNvSpPr/>
            <p:nvPr/>
          </p:nvSpPr>
          <p:spPr>
            <a:xfrm>
              <a:off x="1043825"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31"/>
            <p:cNvSpPr/>
            <p:nvPr/>
          </p:nvSpPr>
          <p:spPr>
            <a:xfrm>
              <a:off x="1135575"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31"/>
            <p:cNvSpPr/>
            <p:nvPr/>
          </p:nvSpPr>
          <p:spPr>
            <a:xfrm>
              <a:off x="1227500" y="3310175"/>
              <a:ext cx="12400" cy="12375"/>
            </a:xfrm>
            <a:custGeom>
              <a:avLst/>
              <a:gdLst/>
              <a:ahLst/>
              <a:cxnLst/>
              <a:rect l="l" t="t" r="r" b="b"/>
              <a:pathLst>
                <a:path w="496" h="495" extrusionOk="0">
                  <a:moveTo>
                    <a:pt x="251" y="1"/>
                  </a:moveTo>
                  <a:cubicBezTo>
                    <a:pt x="109" y="1"/>
                    <a:pt x="0" y="108"/>
                    <a:pt x="0" y="252"/>
                  </a:cubicBezTo>
                  <a:cubicBezTo>
                    <a:pt x="0" y="388"/>
                    <a:pt x="109" y="495"/>
                    <a:pt x="251" y="495"/>
                  </a:cubicBezTo>
                  <a:cubicBezTo>
                    <a:pt x="387" y="495"/>
                    <a:pt x="496" y="388"/>
                    <a:pt x="496" y="252"/>
                  </a:cubicBezTo>
                  <a:cubicBezTo>
                    <a:pt x="496"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31"/>
            <p:cNvSpPr/>
            <p:nvPr/>
          </p:nvSpPr>
          <p:spPr>
            <a:xfrm>
              <a:off x="1319275"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31"/>
            <p:cNvSpPr/>
            <p:nvPr/>
          </p:nvSpPr>
          <p:spPr>
            <a:xfrm>
              <a:off x="1411200" y="3310175"/>
              <a:ext cx="12425" cy="12375"/>
            </a:xfrm>
            <a:custGeom>
              <a:avLst/>
              <a:gdLst/>
              <a:ahLst/>
              <a:cxnLst/>
              <a:rect l="l" t="t" r="r" b="b"/>
              <a:pathLst>
                <a:path w="497" h="495" extrusionOk="0">
                  <a:moveTo>
                    <a:pt x="245" y="1"/>
                  </a:moveTo>
                  <a:cubicBezTo>
                    <a:pt x="109" y="1"/>
                    <a:pt x="1" y="108"/>
                    <a:pt x="1" y="252"/>
                  </a:cubicBezTo>
                  <a:cubicBezTo>
                    <a:pt x="1"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31"/>
            <p:cNvSpPr/>
            <p:nvPr/>
          </p:nvSpPr>
          <p:spPr>
            <a:xfrm>
              <a:off x="1503000" y="3310175"/>
              <a:ext cx="12525" cy="12375"/>
            </a:xfrm>
            <a:custGeom>
              <a:avLst/>
              <a:gdLst/>
              <a:ahLst/>
              <a:cxnLst/>
              <a:rect l="l" t="t" r="r" b="b"/>
              <a:pathLst>
                <a:path w="501" h="495" extrusionOk="0">
                  <a:moveTo>
                    <a:pt x="250" y="1"/>
                  </a:moveTo>
                  <a:cubicBezTo>
                    <a:pt x="114" y="1"/>
                    <a:pt x="0" y="108"/>
                    <a:pt x="0" y="252"/>
                  </a:cubicBezTo>
                  <a:cubicBezTo>
                    <a:pt x="0" y="388"/>
                    <a:pt x="114" y="495"/>
                    <a:pt x="250" y="495"/>
                  </a:cubicBezTo>
                  <a:cubicBezTo>
                    <a:pt x="387" y="495"/>
                    <a:pt x="501" y="388"/>
                    <a:pt x="501" y="252"/>
                  </a:cubicBezTo>
                  <a:cubicBezTo>
                    <a:pt x="501" y="108"/>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31"/>
            <p:cNvSpPr/>
            <p:nvPr/>
          </p:nvSpPr>
          <p:spPr>
            <a:xfrm>
              <a:off x="15947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94" y="495"/>
                    <a:pt x="503" y="388"/>
                    <a:pt x="503" y="252"/>
                  </a:cubicBezTo>
                  <a:cubicBezTo>
                    <a:pt x="503" y="108"/>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7" name="Google Shape;13607;p31"/>
            <p:cNvSpPr/>
            <p:nvPr/>
          </p:nvSpPr>
          <p:spPr>
            <a:xfrm>
              <a:off x="16866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8" name="Google Shape;13608;p31"/>
            <p:cNvSpPr/>
            <p:nvPr/>
          </p:nvSpPr>
          <p:spPr>
            <a:xfrm>
              <a:off x="1778450"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31"/>
            <p:cNvSpPr/>
            <p:nvPr/>
          </p:nvSpPr>
          <p:spPr>
            <a:xfrm>
              <a:off x="1870375" y="3310175"/>
              <a:ext cx="12400" cy="12375"/>
            </a:xfrm>
            <a:custGeom>
              <a:avLst/>
              <a:gdLst/>
              <a:ahLst/>
              <a:cxnLst/>
              <a:rect l="l" t="t" r="r" b="b"/>
              <a:pathLst>
                <a:path w="496" h="495" extrusionOk="0">
                  <a:moveTo>
                    <a:pt x="252" y="1"/>
                  </a:moveTo>
                  <a:cubicBezTo>
                    <a:pt x="109" y="1"/>
                    <a:pt x="0" y="108"/>
                    <a:pt x="0" y="252"/>
                  </a:cubicBezTo>
                  <a:cubicBezTo>
                    <a:pt x="0" y="388"/>
                    <a:pt x="109" y="495"/>
                    <a:pt x="252" y="495"/>
                  </a:cubicBezTo>
                  <a:cubicBezTo>
                    <a:pt x="387" y="495"/>
                    <a:pt x="496" y="388"/>
                    <a:pt x="496" y="252"/>
                  </a:cubicBezTo>
                  <a:cubicBezTo>
                    <a:pt x="496"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31"/>
            <p:cNvSpPr/>
            <p:nvPr/>
          </p:nvSpPr>
          <p:spPr>
            <a:xfrm>
              <a:off x="1962150"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88" y="495"/>
                    <a:pt x="502" y="388"/>
                    <a:pt x="502" y="252"/>
                  </a:cubicBezTo>
                  <a:cubicBezTo>
                    <a:pt x="502"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31"/>
            <p:cNvSpPr/>
            <p:nvPr/>
          </p:nvSpPr>
          <p:spPr>
            <a:xfrm>
              <a:off x="2054075" y="3310175"/>
              <a:ext cx="12425" cy="12375"/>
            </a:xfrm>
            <a:custGeom>
              <a:avLst/>
              <a:gdLst/>
              <a:ahLst/>
              <a:cxnLst/>
              <a:rect l="l" t="t" r="r" b="b"/>
              <a:pathLst>
                <a:path w="497" h="495" extrusionOk="0">
                  <a:moveTo>
                    <a:pt x="252" y="1"/>
                  </a:moveTo>
                  <a:cubicBezTo>
                    <a:pt x="109" y="1"/>
                    <a:pt x="1" y="108"/>
                    <a:pt x="1" y="252"/>
                  </a:cubicBezTo>
                  <a:cubicBezTo>
                    <a:pt x="1" y="388"/>
                    <a:pt x="109" y="495"/>
                    <a:pt x="252" y="495"/>
                  </a:cubicBezTo>
                  <a:cubicBezTo>
                    <a:pt x="388" y="495"/>
                    <a:pt x="496" y="388"/>
                    <a:pt x="496" y="252"/>
                  </a:cubicBezTo>
                  <a:cubicBezTo>
                    <a:pt x="496"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31"/>
            <p:cNvSpPr/>
            <p:nvPr/>
          </p:nvSpPr>
          <p:spPr>
            <a:xfrm>
              <a:off x="21458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31"/>
            <p:cNvSpPr/>
            <p:nvPr/>
          </p:nvSpPr>
          <p:spPr>
            <a:xfrm>
              <a:off x="2237800" y="3310175"/>
              <a:ext cx="12350" cy="12375"/>
            </a:xfrm>
            <a:custGeom>
              <a:avLst/>
              <a:gdLst/>
              <a:ahLst/>
              <a:cxnLst/>
              <a:rect l="l" t="t" r="r" b="b"/>
              <a:pathLst>
                <a:path w="494" h="495" extrusionOk="0">
                  <a:moveTo>
                    <a:pt x="244" y="1"/>
                  </a:moveTo>
                  <a:cubicBezTo>
                    <a:pt x="107" y="1"/>
                    <a:pt x="0" y="108"/>
                    <a:pt x="0" y="252"/>
                  </a:cubicBezTo>
                  <a:cubicBezTo>
                    <a:pt x="0" y="388"/>
                    <a:pt x="107" y="495"/>
                    <a:pt x="244" y="495"/>
                  </a:cubicBezTo>
                  <a:cubicBezTo>
                    <a:pt x="387" y="495"/>
                    <a:pt x="494" y="388"/>
                    <a:pt x="494" y="252"/>
                  </a:cubicBezTo>
                  <a:cubicBezTo>
                    <a:pt x="494" y="108"/>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31"/>
            <p:cNvSpPr/>
            <p:nvPr/>
          </p:nvSpPr>
          <p:spPr>
            <a:xfrm>
              <a:off x="23295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2" y="388"/>
                    <a:pt x="502" y="252"/>
                  </a:cubicBezTo>
                  <a:cubicBezTo>
                    <a:pt x="502"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31"/>
            <p:cNvSpPr/>
            <p:nvPr/>
          </p:nvSpPr>
          <p:spPr>
            <a:xfrm>
              <a:off x="2421325"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95" y="495"/>
                    <a:pt x="501" y="388"/>
                    <a:pt x="501" y="252"/>
                  </a:cubicBezTo>
                  <a:cubicBezTo>
                    <a:pt x="501" y="108"/>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31"/>
            <p:cNvSpPr/>
            <p:nvPr/>
          </p:nvSpPr>
          <p:spPr>
            <a:xfrm>
              <a:off x="2513250" y="3310175"/>
              <a:ext cx="12575" cy="12375"/>
            </a:xfrm>
            <a:custGeom>
              <a:avLst/>
              <a:gdLst/>
              <a:ahLst/>
              <a:cxnLst/>
              <a:rect l="l" t="t" r="r" b="b"/>
              <a:pathLst>
                <a:path w="503" h="495" extrusionOk="0">
                  <a:moveTo>
                    <a:pt x="252" y="1"/>
                  </a:moveTo>
                  <a:cubicBezTo>
                    <a:pt x="109" y="1"/>
                    <a:pt x="0" y="108"/>
                    <a:pt x="0" y="252"/>
                  </a:cubicBezTo>
                  <a:cubicBezTo>
                    <a:pt x="0" y="388"/>
                    <a:pt x="109"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31"/>
            <p:cNvSpPr/>
            <p:nvPr/>
          </p:nvSpPr>
          <p:spPr>
            <a:xfrm>
              <a:off x="2605000"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31"/>
            <p:cNvSpPr/>
            <p:nvPr/>
          </p:nvSpPr>
          <p:spPr>
            <a:xfrm>
              <a:off x="2696950" y="3310175"/>
              <a:ext cx="12375" cy="12375"/>
            </a:xfrm>
            <a:custGeom>
              <a:avLst/>
              <a:gdLst/>
              <a:ahLst/>
              <a:cxnLst/>
              <a:rect l="l" t="t" r="r" b="b"/>
              <a:pathLst>
                <a:path w="495" h="495" extrusionOk="0">
                  <a:moveTo>
                    <a:pt x="252" y="1"/>
                  </a:moveTo>
                  <a:cubicBezTo>
                    <a:pt x="108" y="1"/>
                    <a:pt x="1" y="108"/>
                    <a:pt x="1" y="252"/>
                  </a:cubicBezTo>
                  <a:cubicBezTo>
                    <a:pt x="1" y="388"/>
                    <a:pt x="108" y="495"/>
                    <a:pt x="252" y="495"/>
                  </a:cubicBezTo>
                  <a:cubicBezTo>
                    <a:pt x="388" y="495"/>
                    <a:pt x="495" y="388"/>
                    <a:pt x="495" y="252"/>
                  </a:cubicBezTo>
                  <a:cubicBezTo>
                    <a:pt x="495"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31"/>
            <p:cNvSpPr/>
            <p:nvPr/>
          </p:nvSpPr>
          <p:spPr>
            <a:xfrm>
              <a:off x="27887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31"/>
            <p:cNvSpPr/>
            <p:nvPr/>
          </p:nvSpPr>
          <p:spPr>
            <a:xfrm>
              <a:off x="2880675" y="3310175"/>
              <a:ext cx="12375" cy="12375"/>
            </a:xfrm>
            <a:custGeom>
              <a:avLst/>
              <a:gdLst/>
              <a:ahLst/>
              <a:cxnLst/>
              <a:rect l="l" t="t" r="r" b="b"/>
              <a:pathLst>
                <a:path w="495" h="495" extrusionOk="0">
                  <a:moveTo>
                    <a:pt x="243" y="1"/>
                  </a:moveTo>
                  <a:cubicBezTo>
                    <a:pt x="107" y="1"/>
                    <a:pt x="0" y="108"/>
                    <a:pt x="0" y="252"/>
                  </a:cubicBezTo>
                  <a:cubicBezTo>
                    <a:pt x="0" y="388"/>
                    <a:pt x="107" y="495"/>
                    <a:pt x="243" y="495"/>
                  </a:cubicBezTo>
                  <a:cubicBezTo>
                    <a:pt x="387" y="495"/>
                    <a:pt x="494" y="388"/>
                    <a:pt x="494" y="252"/>
                  </a:cubicBezTo>
                  <a:cubicBezTo>
                    <a:pt x="494" y="108"/>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31"/>
            <p:cNvSpPr/>
            <p:nvPr/>
          </p:nvSpPr>
          <p:spPr>
            <a:xfrm>
              <a:off x="2972425"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3" y="388"/>
                    <a:pt x="503" y="252"/>
                  </a:cubicBezTo>
                  <a:cubicBezTo>
                    <a:pt x="503"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31"/>
            <p:cNvSpPr/>
            <p:nvPr/>
          </p:nvSpPr>
          <p:spPr>
            <a:xfrm>
              <a:off x="3064375" y="3310175"/>
              <a:ext cx="12375" cy="12375"/>
            </a:xfrm>
            <a:custGeom>
              <a:avLst/>
              <a:gdLst/>
              <a:ahLst/>
              <a:cxnLst/>
              <a:rect l="l" t="t" r="r" b="b"/>
              <a:pathLst>
                <a:path w="495" h="495" extrusionOk="0">
                  <a:moveTo>
                    <a:pt x="243" y="1"/>
                  </a:moveTo>
                  <a:cubicBezTo>
                    <a:pt x="107" y="1"/>
                    <a:pt x="1" y="108"/>
                    <a:pt x="1" y="252"/>
                  </a:cubicBezTo>
                  <a:cubicBezTo>
                    <a:pt x="1" y="388"/>
                    <a:pt x="107" y="495"/>
                    <a:pt x="243" y="495"/>
                  </a:cubicBezTo>
                  <a:cubicBezTo>
                    <a:pt x="388" y="495"/>
                    <a:pt x="495" y="388"/>
                    <a:pt x="495" y="252"/>
                  </a:cubicBezTo>
                  <a:cubicBezTo>
                    <a:pt x="495" y="108"/>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31"/>
            <p:cNvSpPr/>
            <p:nvPr/>
          </p:nvSpPr>
          <p:spPr>
            <a:xfrm>
              <a:off x="31561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31"/>
            <p:cNvSpPr/>
            <p:nvPr/>
          </p:nvSpPr>
          <p:spPr>
            <a:xfrm>
              <a:off x="3247875" y="3310175"/>
              <a:ext cx="12575" cy="12375"/>
            </a:xfrm>
            <a:custGeom>
              <a:avLst/>
              <a:gdLst/>
              <a:ahLst/>
              <a:cxnLst/>
              <a:rect l="l" t="t" r="r" b="b"/>
              <a:pathLst>
                <a:path w="503"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31"/>
            <p:cNvSpPr/>
            <p:nvPr/>
          </p:nvSpPr>
          <p:spPr>
            <a:xfrm>
              <a:off x="3339850" y="3310175"/>
              <a:ext cx="12525" cy="12375"/>
            </a:xfrm>
            <a:custGeom>
              <a:avLst/>
              <a:gdLst/>
              <a:ahLst/>
              <a:cxnLst/>
              <a:rect l="l" t="t" r="r" b="b"/>
              <a:pathLst>
                <a:path w="501" h="495" extrusionOk="0">
                  <a:moveTo>
                    <a:pt x="251" y="1"/>
                  </a:moveTo>
                  <a:cubicBezTo>
                    <a:pt x="107" y="1"/>
                    <a:pt x="0" y="108"/>
                    <a:pt x="0" y="252"/>
                  </a:cubicBezTo>
                  <a:cubicBezTo>
                    <a:pt x="0" y="388"/>
                    <a:pt x="107"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31"/>
            <p:cNvSpPr/>
            <p:nvPr/>
          </p:nvSpPr>
          <p:spPr>
            <a:xfrm>
              <a:off x="343157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31"/>
            <p:cNvSpPr/>
            <p:nvPr/>
          </p:nvSpPr>
          <p:spPr>
            <a:xfrm>
              <a:off x="3523550"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31"/>
            <p:cNvSpPr/>
            <p:nvPr/>
          </p:nvSpPr>
          <p:spPr>
            <a:xfrm>
              <a:off x="6764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31"/>
            <p:cNvSpPr/>
            <p:nvPr/>
          </p:nvSpPr>
          <p:spPr>
            <a:xfrm>
              <a:off x="768325" y="340192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31"/>
            <p:cNvSpPr/>
            <p:nvPr/>
          </p:nvSpPr>
          <p:spPr>
            <a:xfrm>
              <a:off x="860125" y="340192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31"/>
            <p:cNvSpPr/>
            <p:nvPr/>
          </p:nvSpPr>
          <p:spPr>
            <a:xfrm>
              <a:off x="9518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31"/>
            <p:cNvSpPr/>
            <p:nvPr/>
          </p:nvSpPr>
          <p:spPr>
            <a:xfrm>
              <a:off x="1043825"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31"/>
            <p:cNvSpPr/>
            <p:nvPr/>
          </p:nvSpPr>
          <p:spPr>
            <a:xfrm>
              <a:off x="1135575"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31"/>
            <p:cNvSpPr/>
            <p:nvPr/>
          </p:nvSpPr>
          <p:spPr>
            <a:xfrm>
              <a:off x="1227500" y="340192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31"/>
            <p:cNvSpPr/>
            <p:nvPr/>
          </p:nvSpPr>
          <p:spPr>
            <a:xfrm>
              <a:off x="1319275"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31"/>
            <p:cNvSpPr/>
            <p:nvPr/>
          </p:nvSpPr>
          <p:spPr>
            <a:xfrm>
              <a:off x="1411200" y="340192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31"/>
            <p:cNvSpPr/>
            <p:nvPr/>
          </p:nvSpPr>
          <p:spPr>
            <a:xfrm>
              <a:off x="1503000" y="340192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31"/>
            <p:cNvSpPr/>
            <p:nvPr/>
          </p:nvSpPr>
          <p:spPr>
            <a:xfrm>
              <a:off x="15947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31"/>
            <p:cNvSpPr/>
            <p:nvPr/>
          </p:nvSpPr>
          <p:spPr>
            <a:xfrm>
              <a:off x="16866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31"/>
            <p:cNvSpPr/>
            <p:nvPr/>
          </p:nvSpPr>
          <p:spPr>
            <a:xfrm>
              <a:off x="1778450"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31"/>
            <p:cNvSpPr/>
            <p:nvPr/>
          </p:nvSpPr>
          <p:spPr>
            <a:xfrm>
              <a:off x="1870375" y="340192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31"/>
            <p:cNvSpPr/>
            <p:nvPr/>
          </p:nvSpPr>
          <p:spPr>
            <a:xfrm>
              <a:off x="1962150"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31"/>
            <p:cNvSpPr/>
            <p:nvPr/>
          </p:nvSpPr>
          <p:spPr>
            <a:xfrm>
              <a:off x="2054075" y="340192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31"/>
            <p:cNvSpPr/>
            <p:nvPr/>
          </p:nvSpPr>
          <p:spPr>
            <a:xfrm>
              <a:off x="21458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31"/>
            <p:cNvSpPr/>
            <p:nvPr/>
          </p:nvSpPr>
          <p:spPr>
            <a:xfrm>
              <a:off x="2237800" y="340192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31"/>
            <p:cNvSpPr/>
            <p:nvPr/>
          </p:nvSpPr>
          <p:spPr>
            <a:xfrm>
              <a:off x="23295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31"/>
            <p:cNvSpPr/>
            <p:nvPr/>
          </p:nvSpPr>
          <p:spPr>
            <a:xfrm>
              <a:off x="2421325"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31"/>
            <p:cNvSpPr/>
            <p:nvPr/>
          </p:nvSpPr>
          <p:spPr>
            <a:xfrm>
              <a:off x="2513250" y="340192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31"/>
            <p:cNvSpPr/>
            <p:nvPr/>
          </p:nvSpPr>
          <p:spPr>
            <a:xfrm>
              <a:off x="2605000"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31"/>
            <p:cNvSpPr/>
            <p:nvPr/>
          </p:nvSpPr>
          <p:spPr>
            <a:xfrm>
              <a:off x="2696950" y="340192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1" name="Google Shape;13651;p31"/>
            <p:cNvSpPr/>
            <p:nvPr/>
          </p:nvSpPr>
          <p:spPr>
            <a:xfrm>
              <a:off x="27887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2" name="Google Shape;13652;p31"/>
            <p:cNvSpPr/>
            <p:nvPr/>
          </p:nvSpPr>
          <p:spPr>
            <a:xfrm>
              <a:off x="2880675" y="340192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31"/>
            <p:cNvSpPr/>
            <p:nvPr/>
          </p:nvSpPr>
          <p:spPr>
            <a:xfrm>
              <a:off x="2972425"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31"/>
            <p:cNvSpPr/>
            <p:nvPr/>
          </p:nvSpPr>
          <p:spPr>
            <a:xfrm>
              <a:off x="3064375" y="340192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31"/>
            <p:cNvSpPr/>
            <p:nvPr/>
          </p:nvSpPr>
          <p:spPr>
            <a:xfrm>
              <a:off x="31561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31"/>
            <p:cNvSpPr/>
            <p:nvPr/>
          </p:nvSpPr>
          <p:spPr>
            <a:xfrm>
              <a:off x="3247875" y="340192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31"/>
            <p:cNvSpPr/>
            <p:nvPr/>
          </p:nvSpPr>
          <p:spPr>
            <a:xfrm>
              <a:off x="3339850" y="340192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31"/>
            <p:cNvSpPr/>
            <p:nvPr/>
          </p:nvSpPr>
          <p:spPr>
            <a:xfrm>
              <a:off x="343157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31"/>
            <p:cNvSpPr/>
            <p:nvPr/>
          </p:nvSpPr>
          <p:spPr>
            <a:xfrm>
              <a:off x="3523550"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31"/>
            <p:cNvSpPr/>
            <p:nvPr/>
          </p:nvSpPr>
          <p:spPr>
            <a:xfrm>
              <a:off x="6764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31"/>
            <p:cNvSpPr/>
            <p:nvPr/>
          </p:nvSpPr>
          <p:spPr>
            <a:xfrm>
              <a:off x="768325" y="3493900"/>
              <a:ext cx="12400" cy="12375"/>
            </a:xfrm>
            <a:custGeom>
              <a:avLst/>
              <a:gdLst/>
              <a:ahLst/>
              <a:cxnLst/>
              <a:rect l="l" t="t" r="r" b="b"/>
              <a:pathLst>
                <a:path w="496" h="495" extrusionOk="0">
                  <a:moveTo>
                    <a:pt x="245" y="0"/>
                  </a:moveTo>
                  <a:cubicBezTo>
                    <a:pt x="109" y="0"/>
                    <a:pt x="0" y="107"/>
                    <a:pt x="0" y="243"/>
                  </a:cubicBezTo>
                  <a:cubicBezTo>
                    <a:pt x="0"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31"/>
            <p:cNvSpPr/>
            <p:nvPr/>
          </p:nvSpPr>
          <p:spPr>
            <a:xfrm>
              <a:off x="860125" y="3493900"/>
              <a:ext cx="12525" cy="12375"/>
            </a:xfrm>
            <a:custGeom>
              <a:avLst/>
              <a:gdLst/>
              <a:ahLst/>
              <a:cxnLst/>
              <a:rect l="l" t="t" r="r" b="b"/>
              <a:pathLst>
                <a:path w="501" h="495" extrusionOk="0">
                  <a:moveTo>
                    <a:pt x="251" y="0"/>
                  </a:moveTo>
                  <a:cubicBezTo>
                    <a:pt x="114" y="0"/>
                    <a:pt x="0" y="107"/>
                    <a:pt x="0" y="243"/>
                  </a:cubicBezTo>
                  <a:cubicBezTo>
                    <a:pt x="0" y="387"/>
                    <a:pt x="114"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31"/>
            <p:cNvSpPr/>
            <p:nvPr/>
          </p:nvSpPr>
          <p:spPr>
            <a:xfrm>
              <a:off x="9518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31"/>
            <p:cNvSpPr/>
            <p:nvPr/>
          </p:nvSpPr>
          <p:spPr>
            <a:xfrm>
              <a:off x="1043825"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31"/>
            <p:cNvSpPr/>
            <p:nvPr/>
          </p:nvSpPr>
          <p:spPr>
            <a:xfrm>
              <a:off x="1135575"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31"/>
            <p:cNvSpPr/>
            <p:nvPr/>
          </p:nvSpPr>
          <p:spPr>
            <a:xfrm>
              <a:off x="1227500" y="3493900"/>
              <a:ext cx="12400" cy="12375"/>
            </a:xfrm>
            <a:custGeom>
              <a:avLst/>
              <a:gdLst/>
              <a:ahLst/>
              <a:cxnLst/>
              <a:rect l="l" t="t" r="r" b="b"/>
              <a:pathLst>
                <a:path w="496" h="495" extrusionOk="0">
                  <a:moveTo>
                    <a:pt x="251" y="0"/>
                  </a:moveTo>
                  <a:cubicBezTo>
                    <a:pt x="109" y="0"/>
                    <a:pt x="0" y="107"/>
                    <a:pt x="0" y="243"/>
                  </a:cubicBezTo>
                  <a:cubicBezTo>
                    <a:pt x="0" y="387"/>
                    <a:pt x="109" y="494"/>
                    <a:pt x="251" y="494"/>
                  </a:cubicBezTo>
                  <a:cubicBezTo>
                    <a:pt x="387" y="494"/>
                    <a:pt x="496" y="387"/>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31"/>
            <p:cNvSpPr/>
            <p:nvPr/>
          </p:nvSpPr>
          <p:spPr>
            <a:xfrm>
              <a:off x="1319275"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31"/>
            <p:cNvSpPr/>
            <p:nvPr/>
          </p:nvSpPr>
          <p:spPr>
            <a:xfrm>
              <a:off x="1411200" y="3493900"/>
              <a:ext cx="12425" cy="12375"/>
            </a:xfrm>
            <a:custGeom>
              <a:avLst/>
              <a:gdLst/>
              <a:ahLst/>
              <a:cxnLst/>
              <a:rect l="l" t="t" r="r" b="b"/>
              <a:pathLst>
                <a:path w="497" h="495" extrusionOk="0">
                  <a:moveTo>
                    <a:pt x="245" y="0"/>
                  </a:moveTo>
                  <a:cubicBezTo>
                    <a:pt x="109" y="0"/>
                    <a:pt x="1" y="107"/>
                    <a:pt x="1" y="243"/>
                  </a:cubicBezTo>
                  <a:cubicBezTo>
                    <a:pt x="1"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31"/>
            <p:cNvSpPr/>
            <p:nvPr/>
          </p:nvSpPr>
          <p:spPr>
            <a:xfrm>
              <a:off x="1503000" y="3493900"/>
              <a:ext cx="12525" cy="12375"/>
            </a:xfrm>
            <a:custGeom>
              <a:avLst/>
              <a:gdLst/>
              <a:ahLst/>
              <a:cxnLst/>
              <a:rect l="l" t="t" r="r" b="b"/>
              <a:pathLst>
                <a:path w="501" h="495" extrusionOk="0">
                  <a:moveTo>
                    <a:pt x="250" y="0"/>
                  </a:moveTo>
                  <a:cubicBezTo>
                    <a:pt x="114" y="0"/>
                    <a:pt x="0" y="107"/>
                    <a:pt x="0" y="243"/>
                  </a:cubicBezTo>
                  <a:cubicBezTo>
                    <a:pt x="0" y="387"/>
                    <a:pt x="114" y="494"/>
                    <a:pt x="250" y="494"/>
                  </a:cubicBezTo>
                  <a:cubicBezTo>
                    <a:pt x="387" y="494"/>
                    <a:pt x="501" y="387"/>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31"/>
            <p:cNvSpPr/>
            <p:nvPr/>
          </p:nvSpPr>
          <p:spPr>
            <a:xfrm>
              <a:off x="15947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94" y="494"/>
                    <a:pt x="503" y="387"/>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31"/>
            <p:cNvSpPr/>
            <p:nvPr/>
          </p:nvSpPr>
          <p:spPr>
            <a:xfrm>
              <a:off x="16866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31"/>
            <p:cNvSpPr/>
            <p:nvPr/>
          </p:nvSpPr>
          <p:spPr>
            <a:xfrm>
              <a:off x="1778450"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31"/>
            <p:cNvSpPr/>
            <p:nvPr/>
          </p:nvSpPr>
          <p:spPr>
            <a:xfrm>
              <a:off x="1870375" y="3493900"/>
              <a:ext cx="12400" cy="12375"/>
            </a:xfrm>
            <a:custGeom>
              <a:avLst/>
              <a:gdLst/>
              <a:ahLst/>
              <a:cxnLst/>
              <a:rect l="l" t="t" r="r" b="b"/>
              <a:pathLst>
                <a:path w="496" h="495" extrusionOk="0">
                  <a:moveTo>
                    <a:pt x="252" y="0"/>
                  </a:moveTo>
                  <a:cubicBezTo>
                    <a:pt x="109" y="0"/>
                    <a:pt x="0" y="107"/>
                    <a:pt x="0" y="243"/>
                  </a:cubicBezTo>
                  <a:cubicBezTo>
                    <a:pt x="0" y="387"/>
                    <a:pt x="109" y="494"/>
                    <a:pt x="252" y="494"/>
                  </a:cubicBezTo>
                  <a:cubicBezTo>
                    <a:pt x="387" y="494"/>
                    <a:pt x="496" y="387"/>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31"/>
            <p:cNvSpPr/>
            <p:nvPr/>
          </p:nvSpPr>
          <p:spPr>
            <a:xfrm>
              <a:off x="1962150"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88" y="494"/>
                    <a:pt x="502" y="387"/>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31"/>
            <p:cNvSpPr/>
            <p:nvPr/>
          </p:nvSpPr>
          <p:spPr>
            <a:xfrm>
              <a:off x="2054075" y="3493900"/>
              <a:ext cx="12425" cy="12375"/>
            </a:xfrm>
            <a:custGeom>
              <a:avLst/>
              <a:gdLst/>
              <a:ahLst/>
              <a:cxnLst/>
              <a:rect l="l" t="t" r="r" b="b"/>
              <a:pathLst>
                <a:path w="497" h="495" extrusionOk="0">
                  <a:moveTo>
                    <a:pt x="252" y="0"/>
                  </a:moveTo>
                  <a:cubicBezTo>
                    <a:pt x="109" y="0"/>
                    <a:pt x="1" y="107"/>
                    <a:pt x="1" y="243"/>
                  </a:cubicBezTo>
                  <a:cubicBezTo>
                    <a:pt x="1" y="387"/>
                    <a:pt x="109" y="494"/>
                    <a:pt x="252" y="494"/>
                  </a:cubicBezTo>
                  <a:cubicBezTo>
                    <a:pt x="388" y="494"/>
                    <a:pt x="496" y="387"/>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31"/>
            <p:cNvSpPr/>
            <p:nvPr/>
          </p:nvSpPr>
          <p:spPr>
            <a:xfrm>
              <a:off x="21458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31"/>
            <p:cNvSpPr/>
            <p:nvPr/>
          </p:nvSpPr>
          <p:spPr>
            <a:xfrm>
              <a:off x="2237800" y="3493900"/>
              <a:ext cx="12350" cy="12375"/>
            </a:xfrm>
            <a:custGeom>
              <a:avLst/>
              <a:gdLst/>
              <a:ahLst/>
              <a:cxnLst/>
              <a:rect l="l" t="t" r="r" b="b"/>
              <a:pathLst>
                <a:path w="494" h="495" extrusionOk="0">
                  <a:moveTo>
                    <a:pt x="244" y="0"/>
                  </a:moveTo>
                  <a:cubicBezTo>
                    <a:pt x="107" y="0"/>
                    <a:pt x="0" y="107"/>
                    <a:pt x="0" y="243"/>
                  </a:cubicBezTo>
                  <a:cubicBezTo>
                    <a:pt x="0" y="387"/>
                    <a:pt x="107" y="494"/>
                    <a:pt x="244" y="494"/>
                  </a:cubicBezTo>
                  <a:cubicBezTo>
                    <a:pt x="387" y="494"/>
                    <a:pt x="494" y="387"/>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31"/>
            <p:cNvSpPr/>
            <p:nvPr/>
          </p:nvSpPr>
          <p:spPr>
            <a:xfrm>
              <a:off x="23295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2" y="387"/>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31"/>
            <p:cNvSpPr/>
            <p:nvPr/>
          </p:nvSpPr>
          <p:spPr>
            <a:xfrm>
              <a:off x="2421325"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95" y="494"/>
                    <a:pt x="501" y="387"/>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31"/>
            <p:cNvSpPr/>
            <p:nvPr/>
          </p:nvSpPr>
          <p:spPr>
            <a:xfrm>
              <a:off x="2513250" y="3493900"/>
              <a:ext cx="12575" cy="12375"/>
            </a:xfrm>
            <a:custGeom>
              <a:avLst/>
              <a:gdLst/>
              <a:ahLst/>
              <a:cxnLst/>
              <a:rect l="l" t="t" r="r" b="b"/>
              <a:pathLst>
                <a:path w="503" h="495" extrusionOk="0">
                  <a:moveTo>
                    <a:pt x="252" y="0"/>
                  </a:moveTo>
                  <a:cubicBezTo>
                    <a:pt x="109" y="0"/>
                    <a:pt x="0" y="107"/>
                    <a:pt x="0" y="243"/>
                  </a:cubicBezTo>
                  <a:cubicBezTo>
                    <a:pt x="0" y="387"/>
                    <a:pt x="109"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31"/>
            <p:cNvSpPr/>
            <p:nvPr/>
          </p:nvSpPr>
          <p:spPr>
            <a:xfrm>
              <a:off x="2605000"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31"/>
            <p:cNvSpPr/>
            <p:nvPr/>
          </p:nvSpPr>
          <p:spPr>
            <a:xfrm>
              <a:off x="2696950" y="3493900"/>
              <a:ext cx="12375" cy="12375"/>
            </a:xfrm>
            <a:custGeom>
              <a:avLst/>
              <a:gdLst/>
              <a:ahLst/>
              <a:cxnLst/>
              <a:rect l="l" t="t" r="r" b="b"/>
              <a:pathLst>
                <a:path w="495" h="495" extrusionOk="0">
                  <a:moveTo>
                    <a:pt x="252" y="0"/>
                  </a:moveTo>
                  <a:cubicBezTo>
                    <a:pt x="108" y="0"/>
                    <a:pt x="1" y="107"/>
                    <a:pt x="1" y="243"/>
                  </a:cubicBezTo>
                  <a:cubicBezTo>
                    <a:pt x="1" y="387"/>
                    <a:pt x="108" y="494"/>
                    <a:pt x="252" y="494"/>
                  </a:cubicBezTo>
                  <a:cubicBezTo>
                    <a:pt x="388" y="494"/>
                    <a:pt x="495" y="387"/>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31"/>
            <p:cNvSpPr/>
            <p:nvPr/>
          </p:nvSpPr>
          <p:spPr>
            <a:xfrm>
              <a:off x="27887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31"/>
            <p:cNvSpPr/>
            <p:nvPr/>
          </p:nvSpPr>
          <p:spPr>
            <a:xfrm>
              <a:off x="2880675" y="3493900"/>
              <a:ext cx="12375" cy="12375"/>
            </a:xfrm>
            <a:custGeom>
              <a:avLst/>
              <a:gdLst/>
              <a:ahLst/>
              <a:cxnLst/>
              <a:rect l="l" t="t" r="r" b="b"/>
              <a:pathLst>
                <a:path w="495" h="495" extrusionOk="0">
                  <a:moveTo>
                    <a:pt x="243" y="0"/>
                  </a:moveTo>
                  <a:cubicBezTo>
                    <a:pt x="107" y="0"/>
                    <a:pt x="0" y="107"/>
                    <a:pt x="0" y="243"/>
                  </a:cubicBezTo>
                  <a:cubicBezTo>
                    <a:pt x="0" y="387"/>
                    <a:pt x="107" y="494"/>
                    <a:pt x="243" y="494"/>
                  </a:cubicBezTo>
                  <a:cubicBezTo>
                    <a:pt x="387" y="494"/>
                    <a:pt x="494" y="387"/>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31"/>
            <p:cNvSpPr/>
            <p:nvPr/>
          </p:nvSpPr>
          <p:spPr>
            <a:xfrm>
              <a:off x="2972425"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3" y="387"/>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31"/>
            <p:cNvSpPr/>
            <p:nvPr/>
          </p:nvSpPr>
          <p:spPr>
            <a:xfrm>
              <a:off x="3064375" y="3493900"/>
              <a:ext cx="12375" cy="12375"/>
            </a:xfrm>
            <a:custGeom>
              <a:avLst/>
              <a:gdLst/>
              <a:ahLst/>
              <a:cxnLst/>
              <a:rect l="l" t="t" r="r" b="b"/>
              <a:pathLst>
                <a:path w="495" h="495" extrusionOk="0">
                  <a:moveTo>
                    <a:pt x="243" y="0"/>
                  </a:moveTo>
                  <a:cubicBezTo>
                    <a:pt x="107" y="0"/>
                    <a:pt x="1" y="107"/>
                    <a:pt x="1" y="243"/>
                  </a:cubicBezTo>
                  <a:cubicBezTo>
                    <a:pt x="1" y="387"/>
                    <a:pt x="107" y="494"/>
                    <a:pt x="243" y="494"/>
                  </a:cubicBezTo>
                  <a:cubicBezTo>
                    <a:pt x="388" y="494"/>
                    <a:pt x="495" y="387"/>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31"/>
            <p:cNvSpPr/>
            <p:nvPr/>
          </p:nvSpPr>
          <p:spPr>
            <a:xfrm>
              <a:off x="31561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31"/>
            <p:cNvSpPr/>
            <p:nvPr/>
          </p:nvSpPr>
          <p:spPr>
            <a:xfrm>
              <a:off x="3247875" y="3493900"/>
              <a:ext cx="12575" cy="12375"/>
            </a:xfrm>
            <a:custGeom>
              <a:avLst/>
              <a:gdLst/>
              <a:ahLst/>
              <a:cxnLst/>
              <a:rect l="l" t="t" r="r" b="b"/>
              <a:pathLst>
                <a:path w="503"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31"/>
            <p:cNvSpPr/>
            <p:nvPr/>
          </p:nvSpPr>
          <p:spPr>
            <a:xfrm>
              <a:off x="3339850" y="3493900"/>
              <a:ext cx="12525" cy="12375"/>
            </a:xfrm>
            <a:custGeom>
              <a:avLst/>
              <a:gdLst/>
              <a:ahLst/>
              <a:cxnLst/>
              <a:rect l="l" t="t" r="r" b="b"/>
              <a:pathLst>
                <a:path w="501" h="495" extrusionOk="0">
                  <a:moveTo>
                    <a:pt x="251" y="0"/>
                  </a:moveTo>
                  <a:cubicBezTo>
                    <a:pt x="107" y="0"/>
                    <a:pt x="0" y="107"/>
                    <a:pt x="0" y="243"/>
                  </a:cubicBezTo>
                  <a:cubicBezTo>
                    <a:pt x="0" y="387"/>
                    <a:pt x="107"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31"/>
            <p:cNvSpPr/>
            <p:nvPr/>
          </p:nvSpPr>
          <p:spPr>
            <a:xfrm>
              <a:off x="343157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31"/>
            <p:cNvSpPr/>
            <p:nvPr/>
          </p:nvSpPr>
          <p:spPr>
            <a:xfrm>
              <a:off x="3523550"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31"/>
            <p:cNvSpPr/>
            <p:nvPr/>
          </p:nvSpPr>
          <p:spPr>
            <a:xfrm>
              <a:off x="6764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31"/>
            <p:cNvSpPr/>
            <p:nvPr/>
          </p:nvSpPr>
          <p:spPr>
            <a:xfrm>
              <a:off x="768325" y="358565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31"/>
            <p:cNvSpPr/>
            <p:nvPr/>
          </p:nvSpPr>
          <p:spPr>
            <a:xfrm>
              <a:off x="860125" y="358565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5" name="Google Shape;13695;p31"/>
            <p:cNvSpPr/>
            <p:nvPr/>
          </p:nvSpPr>
          <p:spPr>
            <a:xfrm>
              <a:off x="9518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6" name="Google Shape;13696;p31"/>
            <p:cNvSpPr/>
            <p:nvPr/>
          </p:nvSpPr>
          <p:spPr>
            <a:xfrm>
              <a:off x="1043825"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7" name="Google Shape;13697;p31"/>
            <p:cNvSpPr/>
            <p:nvPr/>
          </p:nvSpPr>
          <p:spPr>
            <a:xfrm>
              <a:off x="1135575"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31"/>
            <p:cNvSpPr/>
            <p:nvPr/>
          </p:nvSpPr>
          <p:spPr>
            <a:xfrm>
              <a:off x="1227500" y="358565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31"/>
            <p:cNvSpPr/>
            <p:nvPr/>
          </p:nvSpPr>
          <p:spPr>
            <a:xfrm>
              <a:off x="1319275"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31"/>
            <p:cNvSpPr/>
            <p:nvPr/>
          </p:nvSpPr>
          <p:spPr>
            <a:xfrm>
              <a:off x="1411200" y="358565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31"/>
            <p:cNvSpPr/>
            <p:nvPr/>
          </p:nvSpPr>
          <p:spPr>
            <a:xfrm>
              <a:off x="1503000" y="358565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31"/>
            <p:cNvSpPr/>
            <p:nvPr/>
          </p:nvSpPr>
          <p:spPr>
            <a:xfrm>
              <a:off x="15947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31"/>
            <p:cNvSpPr/>
            <p:nvPr/>
          </p:nvSpPr>
          <p:spPr>
            <a:xfrm>
              <a:off x="16866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31"/>
            <p:cNvSpPr/>
            <p:nvPr/>
          </p:nvSpPr>
          <p:spPr>
            <a:xfrm>
              <a:off x="1778450"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31"/>
            <p:cNvSpPr/>
            <p:nvPr/>
          </p:nvSpPr>
          <p:spPr>
            <a:xfrm>
              <a:off x="1870375" y="358565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31"/>
            <p:cNvSpPr/>
            <p:nvPr/>
          </p:nvSpPr>
          <p:spPr>
            <a:xfrm>
              <a:off x="1962150"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31"/>
            <p:cNvSpPr/>
            <p:nvPr/>
          </p:nvSpPr>
          <p:spPr>
            <a:xfrm>
              <a:off x="2054075" y="358565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31"/>
            <p:cNvSpPr/>
            <p:nvPr/>
          </p:nvSpPr>
          <p:spPr>
            <a:xfrm>
              <a:off x="21458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31"/>
            <p:cNvSpPr/>
            <p:nvPr/>
          </p:nvSpPr>
          <p:spPr>
            <a:xfrm>
              <a:off x="2237800" y="358565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31"/>
            <p:cNvSpPr/>
            <p:nvPr/>
          </p:nvSpPr>
          <p:spPr>
            <a:xfrm>
              <a:off x="23295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31"/>
            <p:cNvSpPr/>
            <p:nvPr/>
          </p:nvSpPr>
          <p:spPr>
            <a:xfrm>
              <a:off x="2421325"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31"/>
            <p:cNvSpPr/>
            <p:nvPr/>
          </p:nvSpPr>
          <p:spPr>
            <a:xfrm>
              <a:off x="2513250" y="358565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31"/>
            <p:cNvSpPr/>
            <p:nvPr/>
          </p:nvSpPr>
          <p:spPr>
            <a:xfrm>
              <a:off x="2605000"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31"/>
            <p:cNvSpPr/>
            <p:nvPr/>
          </p:nvSpPr>
          <p:spPr>
            <a:xfrm>
              <a:off x="2696950" y="358565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31"/>
            <p:cNvSpPr/>
            <p:nvPr/>
          </p:nvSpPr>
          <p:spPr>
            <a:xfrm>
              <a:off x="27887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31"/>
            <p:cNvSpPr/>
            <p:nvPr/>
          </p:nvSpPr>
          <p:spPr>
            <a:xfrm>
              <a:off x="2880675" y="358565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31"/>
            <p:cNvSpPr/>
            <p:nvPr/>
          </p:nvSpPr>
          <p:spPr>
            <a:xfrm>
              <a:off x="2972425"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31"/>
            <p:cNvSpPr/>
            <p:nvPr/>
          </p:nvSpPr>
          <p:spPr>
            <a:xfrm>
              <a:off x="3064375" y="358565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31"/>
            <p:cNvSpPr/>
            <p:nvPr/>
          </p:nvSpPr>
          <p:spPr>
            <a:xfrm>
              <a:off x="31561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31"/>
            <p:cNvSpPr/>
            <p:nvPr/>
          </p:nvSpPr>
          <p:spPr>
            <a:xfrm>
              <a:off x="3247875" y="358565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31"/>
            <p:cNvSpPr/>
            <p:nvPr/>
          </p:nvSpPr>
          <p:spPr>
            <a:xfrm>
              <a:off x="3339850" y="358565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31"/>
            <p:cNvSpPr/>
            <p:nvPr/>
          </p:nvSpPr>
          <p:spPr>
            <a:xfrm>
              <a:off x="343157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31"/>
            <p:cNvSpPr/>
            <p:nvPr/>
          </p:nvSpPr>
          <p:spPr>
            <a:xfrm>
              <a:off x="3523550"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4" name="Google Shape;13724;p31"/>
            <p:cNvSpPr/>
            <p:nvPr/>
          </p:nvSpPr>
          <p:spPr>
            <a:xfrm>
              <a:off x="6764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5" name="Google Shape;13725;p31"/>
            <p:cNvSpPr/>
            <p:nvPr/>
          </p:nvSpPr>
          <p:spPr>
            <a:xfrm>
              <a:off x="768325" y="3677600"/>
              <a:ext cx="12400" cy="12375"/>
            </a:xfrm>
            <a:custGeom>
              <a:avLst/>
              <a:gdLst/>
              <a:ahLst/>
              <a:cxnLst/>
              <a:rect l="l" t="t" r="r" b="b"/>
              <a:pathLst>
                <a:path w="496" h="495" extrusionOk="0">
                  <a:moveTo>
                    <a:pt x="245" y="1"/>
                  </a:moveTo>
                  <a:cubicBezTo>
                    <a:pt x="109" y="1"/>
                    <a:pt x="0" y="107"/>
                    <a:pt x="0" y="243"/>
                  </a:cubicBezTo>
                  <a:cubicBezTo>
                    <a:pt x="0"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31"/>
            <p:cNvSpPr/>
            <p:nvPr/>
          </p:nvSpPr>
          <p:spPr>
            <a:xfrm>
              <a:off x="860125" y="3677600"/>
              <a:ext cx="12525" cy="12375"/>
            </a:xfrm>
            <a:custGeom>
              <a:avLst/>
              <a:gdLst/>
              <a:ahLst/>
              <a:cxnLst/>
              <a:rect l="l" t="t" r="r" b="b"/>
              <a:pathLst>
                <a:path w="501" h="495" extrusionOk="0">
                  <a:moveTo>
                    <a:pt x="251" y="1"/>
                  </a:moveTo>
                  <a:cubicBezTo>
                    <a:pt x="114" y="1"/>
                    <a:pt x="0" y="107"/>
                    <a:pt x="0" y="243"/>
                  </a:cubicBezTo>
                  <a:cubicBezTo>
                    <a:pt x="0" y="388"/>
                    <a:pt x="114"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31"/>
            <p:cNvSpPr/>
            <p:nvPr/>
          </p:nvSpPr>
          <p:spPr>
            <a:xfrm>
              <a:off x="9518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31"/>
            <p:cNvSpPr/>
            <p:nvPr/>
          </p:nvSpPr>
          <p:spPr>
            <a:xfrm>
              <a:off x="1043825"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31"/>
            <p:cNvSpPr/>
            <p:nvPr/>
          </p:nvSpPr>
          <p:spPr>
            <a:xfrm>
              <a:off x="1135575"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31"/>
            <p:cNvSpPr/>
            <p:nvPr/>
          </p:nvSpPr>
          <p:spPr>
            <a:xfrm>
              <a:off x="1227500" y="3677600"/>
              <a:ext cx="12400" cy="12375"/>
            </a:xfrm>
            <a:custGeom>
              <a:avLst/>
              <a:gdLst/>
              <a:ahLst/>
              <a:cxnLst/>
              <a:rect l="l" t="t" r="r" b="b"/>
              <a:pathLst>
                <a:path w="496" h="495" extrusionOk="0">
                  <a:moveTo>
                    <a:pt x="251" y="1"/>
                  </a:moveTo>
                  <a:cubicBezTo>
                    <a:pt x="109" y="1"/>
                    <a:pt x="0" y="107"/>
                    <a:pt x="0" y="243"/>
                  </a:cubicBezTo>
                  <a:cubicBezTo>
                    <a:pt x="0" y="388"/>
                    <a:pt x="109" y="495"/>
                    <a:pt x="251" y="495"/>
                  </a:cubicBezTo>
                  <a:cubicBezTo>
                    <a:pt x="387" y="495"/>
                    <a:pt x="496" y="388"/>
                    <a:pt x="496" y="243"/>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31"/>
            <p:cNvSpPr/>
            <p:nvPr/>
          </p:nvSpPr>
          <p:spPr>
            <a:xfrm>
              <a:off x="1319275"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31"/>
            <p:cNvSpPr/>
            <p:nvPr/>
          </p:nvSpPr>
          <p:spPr>
            <a:xfrm>
              <a:off x="1411200" y="3677600"/>
              <a:ext cx="12425" cy="12375"/>
            </a:xfrm>
            <a:custGeom>
              <a:avLst/>
              <a:gdLst/>
              <a:ahLst/>
              <a:cxnLst/>
              <a:rect l="l" t="t" r="r" b="b"/>
              <a:pathLst>
                <a:path w="497" h="495" extrusionOk="0">
                  <a:moveTo>
                    <a:pt x="245" y="1"/>
                  </a:moveTo>
                  <a:cubicBezTo>
                    <a:pt x="109" y="1"/>
                    <a:pt x="1" y="107"/>
                    <a:pt x="1" y="243"/>
                  </a:cubicBezTo>
                  <a:cubicBezTo>
                    <a:pt x="1"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31"/>
            <p:cNvSpPr/>
            <p:nvPr/>
          </p:nvSpPr>
          <p:spPr>
            <a:xfrm>
              <a:off x="1503000" y="3677600"/>
              <a:ext cx="12525" cy="12375"/>
            </a:xfrm>
            <a:custGeom>
              <a:avLst/>
              <a:gdLst/>
              <a:ahLst/>
              <a:cxnLst/>
              <a:rect l="l" t="t" r="r" b="b"/>
              <a:pathLst>
                <a:path w="501" h="495" extrusionOk="0">
                  <a:moveTo>
                    <a:pt x="250" y="1"/>
                  </a:moveTo>
                  <a:cubicBezTo>
                    <a:pt x="114" y="1"/>
                    <a:pt x="0" y="107"/>
                    <a:pt x="0" y="243"/>
                  </a:cubicBezTo>
                  <a:cubicBezTo>
                    <a:pt x="0" y="388"/>
                    <a:pt x="114" y="495"/>
                    <a:pt x="250" y="495"/>
                  </a:cubicBezTo>
                  <a:cubicBezTo>
                    <a:pt x="387" y="495"/>
                    <a:pt x="501" y="388"/>
                    <a:pt x="501" y="243"/>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31"/>
            <p:cNvSpPr/>
            <p:nvPr/>
          </p:nvSpPr>
          <p:spPr>
            <a:xfrm>
              <a:off x="15947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94" y="495"/>
                    <a:pt x="503" y="388"/>
                    <a:pt x="503" y="243"/>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31"/>
            <p:cNvSpPr/>
            <p:nvPr/>
          </p:nvSpPr>
          <p:spPr>
            <a:xfrm>
              <a:off x="16866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31"/>
            <p:cNvSpPr/>
            <p:nvPr/>
          </p:nvSpPr>
          <p:spPr>
            <a:xfrm>
              <a:off x="1778450"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31"/>
            <p:cNvSpPr/>
            <p:nvPr/>
          </p:nvSpPr>
          <p:spPr>
            <a:xfrm>
              <a:off x="1870375" y="3677600"/>
              <a:ext cx="12400" cy="12375"/>
            </a:xfrm>
            <a:custGeom>
              <a:avLst/>
              <a:gdLst/>
              <a:ahLst/>
              <a:cxnLst/>
              <a:rect l="l" t="t" r="r" b="b"/>
              <a:pathLst>
                <a:path w="496" h="495" extrusionOk="0">
                  <a:moveTo>
                    <a:pt x="252" y="1"/>
                  </a:moveTo>
                  <a:cubicBezTo>
                    <a:pt x="109" y="1"/>
                    <a:pt x="0" y="107"/>
                    <a:pt x="0" y="243"/>
                  </a:cubicBezTo>
                  <a:cubicBezTo>
                    <a:pt x="0" y="388"/>
                    <a:pt x="109" y="495"/>
                    <a:pt x="252" y="495"/>
                  </a:cubicBezTo>
                  <a:cubicBezTo>
                    <a:pt x="387" y="495"/>
                    <a:pt x="496" y="388"/>
                    <a:pt x="496" y="243"/>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31"/>
            <p:cNvSpPr/>
            <p:nvPr/>
          </p:nvSpPr>
          <p:spPr>
            <a:xfrm>
              <a:off x="1962150"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88" y="495"/>
                    <a:pt x="502" y="388"/>
                    <a:pt x="502" y="243"/>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31"/>
            <p:cNvSpPr/>
            <p:nvPr/>
          </p:nvSpPr>
          <p:spPr>
            <a:xfrm>
              <a:off x="2054075" y="3677600"/>
              <a:ext cx="12425" cy="12375"/>
            </a:xfrm>
            <a:custGeom>
              <a:avLst/>
              <a:gdLst/>
              <a:ahLst/>
              <a:cxnLst/>
              <a:rect l="l" t="t" r="r" b="b"/>
              <a:pathLst>
                <a:path w="497" h="495" extrusionOk="0">
                  <a:moveTo>
                    <a:pt x="252" y="1"/>
                  </a:moveTo>
                  <a:cubicBezTo>
                    <a:pt x="109" y="1"/>
                    <a:pt x="1" y="107"/>
                    <a:pt x="1" y="243"/>
                  </a:cubicBezTo>
                  <a:cubicBezTo>
                    <a:pt x="1" y="388"/>
                    <a:pt x="109" y="495"/>
                    <a:pt x="252" y="495"/>
                  </a:cubicBezTo>
                  <a:cubicBezTo>
                    <a:pt x="388" y="495"/>
                    <a:pt x="496" y="388"/>
                    <a:pt x="496" y="243"/>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31"/>
            <p:cNvSpPr/>
            <p:nvPr/>
          </p:nvSpPr>
          <p:spPr>
            <a:xfrm>
              <a:off x="21458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31"/>
            <p:cNvSpPr/>
            <p:nvPr/>
          </p:nvSpPr>
          <p:spPr>
            <a:xfrm>
              <a:off x="2237800" y="3677600"/>
              <a:ext cx="12350" cy="12375"/>
            </a:xfrm>
            <a:custGeom>
              <a:avLst/>
              <a:gdLst/>
              <a:ahLst/>
              <a:cxnLst/>
              <a:rect l="l" t="t" r="r" b="b"/>
              <a:pathLst>
                <a:path w="494" h="495" extrusionOk="0">
                  <a:moveTo>
                    <a:pt x="244" y="1"/>
                  </a:moveTo>
                  <a:cubicBezTo>
                    <a:pt x="107" y="1"/>
                    <a:pt x="0" y="107"/>
                    <a:pt x="0" y="243"/>
                  </a:cubicBezTo>
                  <a:cubicBezTo>
                    <a:pt x="0" y="388"/>
                    <a:pt x="107" y="495"/>
                    <a:pt x="244" y="495"/>
                  </a:cubicBezTo>
                  <a:cubicBezTo>
                    <a:pt x="387" y="495"/>
                    <a:pt x="494" y="388"/>
                    <a:pt x="494" y="243"/>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31"/>
            <p:cNvSpPr/>
            <p:nvPr/>
          </p:nvSpPr>
          <p:spPr>
            <a:xfrm>
              <a:off x="23295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2" y="388"/>
                    <a:pt x="502" y="243"/>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31"/>
            <p:cNvSpPr/>
            <p:nvPr/>
          </p:nvSpPr>
          <p:spPr>
            <a:xfrm>
              <a:off x="2421325"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95" y="495"/>
                    <a:pt x="501" y="388"/>
                    <a:pt x="501" y="243"/>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31"/>
            <p:cNvSpPr/>
            <p:nvPr/>
          </p:nvSpPr>
          <p:spPr>
            <a:xfrm>
              <a:off x="2513250" y="3677600"/>
              <a:ext cx="12575" cy="12375"/>
            </a:xfrm>
            <a:custGeom>
              <a:avLst/>
              <a:gdLst/>
              <a:ahLst/>
              <a:cxnLst/>
              <a:rect l="l" t="t" r="r" b="b"/>
              <a:pathLst>
                <a:path w="503" h="495" extrusionOk="0">
                  <a:moveTo>
                    <a:pt x="252" y="1"/>
                  </a:moveTo>
                  <a:cubicBezTo>
                    <a:pt x="109" y="1"/>
                    <a:pt x="0" y="107"/>
                    <a:pt x="0" y="243"/>
                  </a:cubicBezTo>
                  <a:cubicBezTo>
                    <a:pt x="0" y="388"/>
                    <a:pt x="109"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31"/>
            <p:cNvSpPr/>
            <p:nvPr/>
          </p:nvSpPr>
          <p:spPr>
            <a:xfrm>
              <a:off x="2605000"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31"/>
            <p:cNvSpPr/>
            <p:nvPr/>
          </p:nvSpPr>
          <p:spPr>
            <a:xfrm>
              <a:off x="2696950" y="3677600"/>
              <a:ext cx="12375" cy="12375"/>
            </a:xfrm>
            <a:custGeom>
              <a:avLst/>
              <a:gdLst/>
              <a:ahLst/>
              <a:cxnLst/>
              <a:rect l="l" t="t" r="r" b="b"/>
              <a:pathLst>
                <a:path w="495" h="495" extrusionOk="0">
                  <a:moveTo>
                    <a:pt x="252" y="1"/>
                  </a:moveTo>
                  <a:cubicBezTo>
                    <a:pt x="108" y="1"/>
                    <a:pt x="1" y="107"/>
                    <a:pt x="1" y="243"/>
                  </a:cubicBezTo>
                  <a:cubicBezTo>
                    <a:pt x="1" y="388"/>
                    <a:pt x="108" y="495"/>
                    <a:pt x="252" y="495"/>
                  </a:cubicBezTo>
                  <a:cubicBezTo>
                    <a:pt x="388" y="495"/>
                    <a:pt x="495" y="388"/>
                    <a:pt x="495" y="243"/>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31"/>
            <p:cNvSpPr/>
            <p:nvPr/>
          </p:nvSpPr>
          <p:spPr>
            <a:xfrm>
              <a:off x="27887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31"/>
            <p:cNvSpPr/>
            <p:nvPr/>
          </p:nvSpPr>
          <p:spPr>
            <a:xfrm>
              <a:off x="2880675" y="3677600"/>
              <a:ext cx="12375" cy="12375"/>
            </a:xfrm>
            <a:custGeom>
              <a:avLst/>
              <a:gdLst/>
              <a:ahLst/>
              <a:cxnLst/>
              <a:rect l="l" t="t" r="r" b="b"/>
              <a:pathLst>
                <a:path w="495" h="495" extrusionOk="0">
                  <a:moveTo>
                    <a:pt x="243" y="1"/>
                  </a:moveTo>
                  <a:cubicBezTo>
                    <a:pt x="107" y="1"/>
                    <a:pt x="0" y="107"/>
                    <a:pt x="0" y="243"/>
                  </a:cubicBezTo>
                  <a:cubicBezTo>
                    <a:pt x="0" y="388"/>
                    <a:pt x="107" y="495"/>
                    <a:pt x="243" y="495"/>
                  </a:cubicBezTo>
                  <a:cubicBezTo>
                    <a:pt x="387" y="495"/>
                    <a:pt x="494" y="388"/>
                    <a:pt x="494" y="243"/>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31"/>
            <p:cNvSpPr/>
            <p:nvPr/>
          </p:nvSpPr>
          <p:spPr>
            <a:xfrm>
              <a:off x="2972425"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3" y="388"/>
                    <a:pt x="503" y="243"/>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31"/>
            <p:cNvSpPr/>
            <p:nvPr/>
          </p:nvSpPr>
          <p:spPr>
            <a:xfrm>
              <a:off x="3064375" y="3677600"/>
              <a:ext cx="12375" cy="12375"/>
            </a:xfrm>
            <a:custGeom>
              <a:avLst/>
              <a:gdLst/>
              <a:ahLst/>
              <a:cxnLst/>
              <a:rect l="l" t="t" r="r" b="b"/>
              <a:pathLst>
                <a:path w="495" h="495" extrusionOk="0">
                  <a:moveTo>
                    <a:pt x="243" y="1"/>
                  </a:moveTo>
                  <a:cubicBezTo>
                    <a:pt x="107" y="1"/>
                    <a:pt x="1" y="107"/>
                    <a:pt x="1" y="243"/>
                  </a:cubicBezTo>
                  <a:cubicBezTo>
                    <a:pt x="1" y="388"/>
                    <a:pt x="107" y="495"/>
                    <a:pt x="243" y="495"/>
                  </a:cubicBezTo>
                  <a:cubicBezTo>
                    <a:pt x="388" y="495"/>
                    <a:pt x="495" y="388"/>
                    <a:pt x="495" y="243"/>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31"/>
            <p:cNvSpPr/>
            <p:nvPr/>
          </p:nvSpPr>
          <p:spPr>
            <a:xfrm>
              <a:off x="31561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2" name="Google Shape;13752;p31"/>
            <p:cNvSpPr/>
            <p:nvPr/>
          </p:nvSpPr>
          <p:spPr>
            <a:xfrm>
              <a:off x="3247875" y="3677600"/>
              <a:ext cx="12575" cy="12375"/>
            </a:xfrm>
            <a:custGeom>
              <a:avLst/>
              <a:gdLst/>
              <a:ahLst/>
              <a:cxnLst/>
              <a:rect l="l" t="t" r="r" b="b"/>
              <a:pathLst>
                <a:path w="503"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3" name="Google Shape;13753;p31"/>
            <p:cNvSpPr/>
            <p:nvPr/>
          </p:nvSpPr>
          <p:spPr>
            <a:xfrm>
              <a:off x="3339850" y="3677600"/>
              <a:ext cx="12525" cy="12375"/>
            </a:xfrm>
            <a:custGeom>
              <a:avLst/>
              <a:gdLst/>
              <a:ahLst/>
              <a:cxnLst/>
              <a:rect l="l" t="t" r="r" b="b"/>
              <a:pathLst>
                <a:path w="501" h="495" extrusionOk="0">
                  <a:moveTo>
                    <a:pt x="251" y="1"/>
                  </a:moveTo>
                  <a:cubicBezTo>
                    <a:pt x="107" y="1"/>
                    <a:pt x="0" y="107"/>
                    <a:pt x="0" y="243"/>
                  </a:cubicBezTo>
                  <a:cubicBezTo>
                    <a:pt x="0" y="388"/>
                    <a:pt x="107"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31"/>
            <p:cNvSpPr/>
            <p:nvPr/>
          </p:nvSpPr>
          <p:spPr>
            <a:xfrm>
              <a:off x="343157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31"/>
            <p:cNvSpPr/>
            <p:nvPr/>
          </p:nvSpPr>
          <p:spPr>
            <a:xfrm>
              <a:off x="3523550"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31"/>
            <p:cNvSpPr/>
            <p:nvPr/>
          </p:nvSpPr>
          <p:spPr>
            <a:xfrm>
              <a:off x="6764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31"/>
            <p:cNvSpPr/>
            <p:nvPr/>
          </p:nvSpPr>
          <p:spPr>
            <a:xfrm>
              <a:off x="768325" y="37693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31"/>
            <p:cNvSpPr/>
            <p:nvPr/>
          </p:nvSpPr>
          <p:spPr>
            <a:xfrm>
              <a:off x="860125" y="37693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31"/>
            <p:cNvSpPr/>
            <p:nvPr/>
          </p:nvSpPr>
          <p:spPr>
            <a:xfrm>
              <a:off x="9518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31"/>
            <p:cNvSpPr/>
            <p:nvPr/>
          </p:nvSpPr>
          <p:spPr>
            <a:xfrm>
              <a:off x="1043825"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31"/>
            <p:cNvSpPr/>
            <p:nvPr/>
          </p:nvSpPr>
          <p:spPr>
            <a:xfrm>
              <a:off x="1135575"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31"/>
            <p:cNvSpPr/>
            <p:nvPr/>
          </p:nvSpPr>
          <p:spPr>
            <a:xfrm>
              <a:off x="1227500" y="37693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31"/>
            <p:cNvSpPr/>
            <p:nvPr/>
          </p:nvSpPr>
          <p:spPr>
            <a:xfrm>
              <a:off x="1319275"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31"/>
            <p:cNvSpPr/>
            <p:nvPr/>
          </p:nvSpPr>
          <p:spPr>
            <a:xfrm>
              <a:off x="1411200" y="37693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31"/>
            <p:cNvSpPr/>
            <p:nvPr/>
          </p:nvSpPr>
          <p:spPr>
            <a:xfrm>
              <a:off x="1503000" y="37693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31"/>
            <p:cNvSpPr/>
            <p:nvPr/>
          </p:nvSpPr>
          <p:spPr>
            <a:xfrm>
              <a:off x="15947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31"/>
            <p:cNvSpPr/>
            <p:nvPr/>
          </p:nvSpPr>
          <p:spPr>
            <a:xfrm>
              <a:off x="16866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31"/>
            <p:cNvSpPr/>
            <p:nvPr/>
          </p:nvSpPr>
          <p:spPr>
            <a:xfrm>
              <a:off x="1778450"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31"/>
            <p:cNvSpPr/>
            <p:nvPr/>
          </p:nvSpPr>
          <p:spPr>
            <a:xfrm>
              <a:off x="1870375" y="37693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31"/>
            <p:cNvSpPr/>
            <p:nvPr/>
          </p:nvSpPr>
          <p:spPr>
            <a:xfrm>
              <a:off x="1962150"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31"/>
            <p:cNvSpPr/>
            <p:nvPr/>
          </p:nvSpPr>
          <p:spPr>
            <a:xfrm>
              <a:off x="2054075" y="37693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31"/>
            <p:cNvSpPr/>
            <p:nvPr/>
          </p:nvSpPr>
          <p:spPr>
            <a:xfrm>
              <a:off x="21458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31"/>
            <p:cNvSpPr/>
            <p:nvPr/>
          </p:nvSpPr>
          <p:spPr>
            <a:xfrm>
              <a:off x="2237800" y="37693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31"/>
            <p:cNvSpPr/>
            <p:nvPr/>
          </p:nvSpPr>
          <p:spPr>
            <a:xfrm>
              <a:off x="23295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31"/>
            <p:cNvSpPr/>
            <p:nvPr/>
          </p:nvSpPr>
          <p:spPr>
            <a:xfrm>
              <a:off x="2421325"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31"/>
            <p:cNvSpPr/>
            <p:nvPr/>
          </p:nvSpPr>
          <p:spPr>
            <a:xfrm>
              <a:off x="2513250" y="37693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31"/>
            <p:cNvSpPr/>
            <p:nvPr/>
          </p:nvSpPr>
          <p:spPr>
            <a:xfrm>
              <a:off x="2605000"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31"/>
            <p:cNvSpPr/>
            <p:nvPr/>
          </p:nvSpPr>
          <p:spPr>
            <a:xfrm>
              <a:off x="2696950" y="37693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31"/>
            <p:cNvSpPr/>
            <p:nvPr/>
          </p:nvSpPr>
          <p:spPr>
            <a:xfrm>
              <a:off x="27887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0" name="Google Shape;13780;p31"/>
            <p:cNvSpPr/>
            <p:nvPr/>
          </p:nvSpPr>
          <p:spPr>
            <a:xfrm>
              <a:off x="2880675" y="37693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1" name="Google Shape;13781;p31"/>
            <p:cNvSpPr/>
            <p:nvPr/>
          </p:nvSpPr>
          <p:spPr>
            <a:xfrm>
              <a:off x="2972425"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31"/>
            <p:cNvSpPr/>
            <p:nvPr/>
          </p:nvSpPr>
          <p:spPr>
            <a:xfrm>
              <a:off x="3064375" y="37693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31"/>
            <p:cNvSpPr/>
            <p:nvPr/>
          </p:nvSpPr>
          <p:spPr>
            <a:xfrm>
              <a:off x="31561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31"/>
            <p:cNvSpPr/>
            <p:nvPr/>
          </p:nvSpPr>
          <p:spPr>
            <a:xfrm>
              <a:off x="3247875" y="37693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31"/>
            <p:cNvSpPr/>
            <p:nvPr/>
          </p:nvSpPr>
          <p:spPr>
            <a:xfrm>
              <a:off x="3339850" y="37693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31"/>
            <p:cNvSpPr/>
            <p:nvPr/>
          </p:nvSpPr>
          <p:spPr>
            <a:xfrm>
              <a:off x="343157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31"/>
            <p:cNvSpPr/>
            <p:nvPr/>
          </p:nvSpPr>
          <p:spPr>
            <a:xfrm>
              <a:off x="3523550"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31"/>
            <p:cNvSpPr/>
            <p:nvPr/>
          </p:nvSpPr>
          <p:spPr>
            <a:xfrm>
              <a:off x="6764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31"/>
            <p:cNvSpPr/>
            <p:nvPr/>
          </p:nvSpPr>
          <p:spPr>
            <a:xfrm>
              <a:off x="768325" y="386110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31"/>
            <p:cNvSpPr/>
            <p:nvPr/>
          </p:nvSpPr>
          <p:spPr>
            <a:xfrm>
              <a:off x="860125" y="386110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31"/>
            <p:cNvSpPr/>
            <p:nvPr/>
          </p:nvSpPr>
          <p:spPr>
            <a:xfrm>
              <a:off x="9518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31"/>
            <p:cNvSpPr/>
            <p:nvPr/>
          </p:nvSpPr>
          <p:spPr>
            <a:xfrm>
              <a:off x="1043825"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31"/>
            <p:cNvSpPr/>
            <p:nvPr/>
          </p:nvSpPr>
          <p:spPr>
            <a:xfrm>
              <a:off x="1135575"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31"/>
            <p:cNvSpPr/>
            <p:nvPr/>
          </p:nvSpPr>
          <p:spPr>
            <a:xfrm>
              <a:off x="1227500" y="386110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31"/>
            <p:cNvSpPr/>
            <p:nvPr/>
          </p:nvSpPr>
          <p:spPr>
            <a:xfrm>
              <a:off x="1319275"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6" name="Google Shape;13796;p31"/>
            <p:cNvSpPr/>
            <p:nvPr/>
          </p:nvSpPr>
          <p:spPr>
            <a:xfrm>
              <a:off x="1411200" y="386110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7" name="Google Shape;13797;p31"/>
            <p:cNvSpPr/>
            <p:nvPr/>
          </p:nvSpPr>
          <p:spPr>
            <a:xfrm>
              <a:off x="1503000" y="386110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31"/>
            <p:cNvSpPr/>
            <p:nvPr/>
          </p:nvSpPr>
          <p:spPr>
            <a:xfrm>
              <a:off x="15947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31"/>
            <p:cNvSpPr/>
            <p:nvPr/>
          </p:nvSpPr>
          <p:spPr>
            <a:xfrm>
              <a:off x="16866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31"/>
            <p:cNvSpPr/>
            <p:nvPr/>
          </p:nvSpPr>
          <p:spPr>
            <a:xfrm>
              <a:off x="1778450"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31"/>
            <p:cNvSpPr/>
            <p:nvPr/>
          </p:nvSpPr>
          <p:spPr>
            <a:xfrm>
              <a:off x="1870375" y="386110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31"/>
            <p:cNvSpPr/>
            <p:nvPr/>
          </p:nvSpPr>
          <p:spPr>
            <a:xfrm>
              <a:off x="1962150"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31"/>
            <p:cNvSpPr/>
            <p:nvPr/>
          </p:nvSpPr>
          <p:spPr>
            <a:xfrm>
              <a:off x="2054075" y="386110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31"/>
            <p:cNvSpPr/>
            <p:nvPr/>
          </p:nvSpPr>
          <p:spPr>
            <a:xfrm>
              <a:off x="21458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31"/>
            <p:cNvSpPr/>
            <p:nvPr/>
          </p:nvSpPr>
          <p:spPr>
            <a:xfrm>
              <a:off x="2237800" y="386110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31"/>
            <p:cNvSpPr/>
            <p:nvPr/>
          </p:nvSpPr>
          <p:spPr>
            <a:xfrm>
              <a:off x="23295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31"/>
            <p:cNvSpPr/>
            <p:nvPr/>
          </p:nvSpPr>
          <p:spPr>
            <a:xfrm>
              <a:off x="2421325"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31"/>
            <p:cNvSpPr/>
            <p:nvPr/>
          </p:nvSpPr>
          <p:spPr>
            <a:xfrm>
              <a:off x="2513250" y="386110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31"/>
            <p:cNvSpPr/>
            <p:nvPr/>
          </p:nvSpPr>
          <p:spPr>
            <a:xfrm>
              <a:off x="2605000"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31"/>
            <p:cNvSpPr/>
            <p:nvPr/>
          </p:nvSpPr>
          <p:spPr>
            <a:xfrm>
              <a:off x="2696950" y="386110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31"/>
            <p:cNvSpPr/>
            <p:nvPr/>
          </p:nvSpPr>
          <p:spPr>
            <a:xfrm>
              <a:off x="27887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2" name="Google Shape;13812;p31"/>
            <p:cNvSpPr/>
            <p:nvPr/>
          </p:nvSpPr>
          <p:spPr>
            <a:xfrm>
              <a:off x="2880675" y="386110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3" name="Google Shape;13813;p31"/>
            <p:cNvSpPr/>
            <p:nvPr/>
          </p:nvSpPr>
          <p:spPr>
            <a:xfrm>
              <a:off x="2972425"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4" name="Google Shape;13814;p31"/>
            <p:cNvSpPr/>
            <p:nvPr/>
          </p:nvSpPr>
          <p:spPr>
            <a:xfrm>
              <a:off x="3064375" y="386110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5" name="Google Shape;13815;p31"/>
            <p:cNvSpPr/>
            <p:nvPr/>
          </p:nvSpPr>
          <p:spPr>
            <a:xfrm>
              <a:off x="31561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6" name="Google Shape;13816;p31"/>
            <p:cNvSpPr/>
            <p:nvPr/>
          </p:nvSpPr>
          <p:spPr>
            <a:xfrm>
              <a:off x="3247875" y="386110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7" name="Google Shape;13817;p31"/>
            <p:cNvSpPr/>
            <p:nvPr/>
          </p:nvSpPr>
          <p:spPr>
            <a:xfrm>
              <a:off x="3339850" y="386110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8" name="Google Shape;13818;p31"/>
            <p:cNvSpPr/>
            <p:nvPr/>
          </p:nvSpPr>
          <p:spPr>
            <a:xfrm>
              <a:off x="343157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9" name="Google Shape;13819;p31"/>
            <p:cNvSpPr/>
            <p:nvPr/>
          </p:nvSpPr>
          <p:spPr>
            <a:xfrm>
              <a:off x="3523550"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0" name="Google Shape;13820;p31"/>
            <p:cNvSpPr/>
            <p:nvPr/>
          </p:nvSpPr>
          <p:spPr>
            <a:xfrm>
              <a:off x="6764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1" name="Google Shape;13821;p31"/>
            <p:cNvSpPr/>
            <p:nvPr/>
          </p:nvSpPr>
          <p:spPr>
            <a:xfrm>
              <a:off x="768325" y="3953075"/>
              <a:ext cx="12400" cy="12350"/>
            </a:xfrm>
            <a:custGeom>
              <a:avLst/>
              <a:gdLst/>
              <a:ahLst/>
              <a:cxnLst/>
              <a:rect l="l" t="t" r="r" b="b"/>
              <a:pathLst>
                <a:path w="496" h="494" extrusionOk="0">
                  <a:moveTo>
                    <a:pt x="245" y="0"/>
                  </a:moveTo>
                  <a:cubicBezTo>
                    <a:pt x="109" y="0"/>
                    <a:pt x="0" y="107"/>
                    <a:pt x="0" y="251"/>
                  </a:cubicBezTo>
                  <a:cubicBezTo>
                    <a:pt x="0"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31"/>
            <p:cNvSpPr/>
            <p:nvPr/>
          </p:nvSpPr>
          <p:spPr>
            <a:xfrm>
              <a:off x="860125" y="3953075"/>
              <a:ext cx="12525" cy="12350"/>
            </a:xfrm>
            <a:custGeom>
              <a:avLst/>
              <a:gdLst/>
              <a:ahLst/>
              <a:cxnLst/>
              <a:rect l="l" t="t" r="r" b="b"/>
              <a:pathLst>
                <a:path w="501" h="494" extrusionOk="0">
                  <a:moveTo>
                    <a:pt x="251" y="0"/>
                  </a:moveTo>
                  <a:cubicBezTo>
                    <a:pt x="114" y="0"/>
                    <a:pt x="0" y="107"/>
                    <a:pt x="0" y="251"/>
                  </a:cubicBezTo>
                  <a:cubicBezTo>
                    <a:pt x="0" y="387"/>
                    <a:pt x="114"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31"/>
            <p:cNvSpPr/>
            <p:nvPr/>
          </p:nvSpPr>
          <p:spPr>
            <a:xfrm>
              <a:off x="9518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31"/>
            <p:cNvSpPr/>
            <p:nvPr/>
          </p:nvSpPr>
          <p:spPr>
            <a:xfrm>
              <a:off x="1043825"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31"/>
            <p:cNvSpPr/>
            <p:nvPr/>
          </p:nvSpPr>
          <p:spPr>
            <a:xfrm>
              <a:off x="1135575"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6" name="Google Shape;13826;p31"/>
            <p:cNvSpPr/>
            <p:nvPr/>
          </p:nvSpPr>
          <p:spPr>
            <a:xfrm>
              <a:off x="1227500" y="3953075"/>
              <a:ext cx="12400" cy="12350"/>
            </a:xfrm>
            <a:custGeom>
              <a:avLst/>
              <a:gdLst/>
              <a:ahLst/>
              <a:cxnLst/>
              <a:rect l="l" t="t" r="r" b="b"/>
              <a:pathLst>
                <a:path w="496" h="494" extrusionOk="0">
                  <a:moveTo>
                    <a:pt x="251" y="0"/>
                  </a:moveTo>
                  <a:cubicBezTo>
                    <a:pt x="109" y="0"/>
                    <a:pt x="0" y="107"/>
                    <a:pt x="0" y="251"/>
                  </a:cubicBezTo>
                  <a:cubicBezTo>
                    <a:pt x="0" y="387"/>
                    <a:pt x="109" y="494"/>
                    <a:pt x="251" y="494"/>
                  </a:cubicBezTo>
                  <a:cubicBezTo>
                    <a:pt x="387" y="494"/>
                    <a:pt x="496" y="387"/>
                    <a:pt x="496" y="251"/>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7" name="Google Shape;13827;p31"/>
            <p:cNvSpPr/>
            <p:nvPr/>
          </p:nvSpPr>
          <p:spPr>
            <a:xfrm>
              <a:off x="1319275"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8" name="Google Shape;13828;p31"/>
            <p:cNvSpPr/>
            <p:nvPr/>
          </p:nvSpPr>
          <p:spPr>
            <a:xfrm>
              <a:off x="1411200" y="3953075"/>
              <a:ext cx="12425" cy="12350"/>
            </a:xfrm>
            <a:custGeom>
              <a:avLst/>
              <a:gdLst/>
              <a:ahLst/>
              <a:cxnLst/>
              <a:rect l="l" t="t" r="r" b="b"/>
              <a:pathLst>
                <a:path w="497" h="494" extrusionOk="0">
                  <a:moveTo>
                    <a:pt x="245" y="0"/>
                  </a:moveTo>
                  <a:cubicBezTo>
                    <a:pt x="109" y="0"/>
                    <a:pt x="1" y="107"/>
                    <a:pt x="1" y="251"/>
                  </a:cubicBezTo>
                  <a:cubicBezTo>
                    <a:pt x="1"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9" name="Google Shape;13829;p31"/>
            <p:cNvSpPr/>
            <p:nvPr/>
          </p:nvSpPr>
          <p:spPr>
            <a:xfrm>
              <a:off x="1503000" y="3953075"/>
              <a:ext cx="12525" cy="12350"/>
            </a:xfrm>
            <a:custGeom>
              <a:avLst/>
              <a:gdLst/>
              <a:ahLst/>
              <a:cxnLst/>
              <a:rect l="l" t="t" r="r" b="b"/>
              <a:pathLst>
                <a:path w="501" h="494" extrusionOk="0">
                  <a:moveTo>
                    <a:pt x="250" y="0"/>
                  </a:moveTo>
                  <a:cubicBezTo>
                    <a:pt x="114" y="0"/>
                    <a:pt x="0" y="107"/>
                    <a:pt x="0" y="251"/>
                  </a:cubicBezTo>
                  <a:cubicBezTo>
                    <a:pt x="0" y="387"/>
                    <a:pt x="114" y="494"/>
                    <a:pt x="250" y="494"/>
                  </a:cubicBezTo>
                  <a:cubicBezTo>
                    <a:pt x="387" y="494"/>
                    <a:pt x="501" y="387"/>
                    <a:pt x="501" y="251"/>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31"/>
            <p:cNvSpPr/>
            <p:nvPr/>
          </p:nvSpPr>
          <p:spPr>
            <a:xfrm>
              <a:off x="15947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94" y="494"/>
                    <a:pt x="503" y="387"/>
                    <a:pt x="503" y="251"/>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31"/>
            <p:cNvSpPr/>
            <p:nvPr/>
          </p:nvSpPr>
          <p:spPr>
            <a:xfrm>
              <a:off x="16866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31"/>
            <p:cNvSpPr/>
            <p:nvPr/>
          </p:nvSpPr>
          <p:spPr>
            <a:xfrm>
              <a:off x="1778450"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31"/>
            <p:cNvSpPr/>
            <p:nvPr/>
          </p:nvSpPr>
          <p:spPr>
            <a:xfrm>
              <a:off x="1870375" y="3953075"/>
              <a:ext cx="12400" cy="12350"/>
            </a:xfrm>
            <a:custGeom>
              <a:avLst/>
              <a:gdLst/>
              <a:ahLst/>
              <a:cxnLst/>
              <a:rect l="l" t="t" r="r" b="b"/>
              <a:pathLst>
                <a:path w="496" h="494" extrusionOk="0">
                  <a:moveTo>
                    <a:pt x="252" y="0"/>
                  </a:moveTo>
                  <a:cubicBezTo>
                    <a:pt x="109" y="0"/>
                    <a:pt x="0" y="107"/>
                    <a:pt x="0" y="251"/>
                  </a:cubicBezTo>
                  <a:cubicBezTo>
                    <a:pt x="0" y="387"/>
                    <a:pt x="109" y="494"/>
                    <a:pt x="252" y="494"/>
                  </a:cubicBezTo>
                  <a:cubicBezTo>
                    <a:pt x="387" y="494"/>
                    <a:pt x="496" y="387"/>
                    <a:pt x="496" y="251"/>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31"/>
            <p:cNvSpPr/>
            <p:nvPr/>
          </p:nvSpPr>
          <p:spPr>
            <a:xfrm>
              <a:off x="1962150"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88" y="494"/>
                    <a:pt x="502" y="387"/>
                    <a:pt x="502" y="251"/>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3835;p31"/>
            <p:cNvSpPr/>
            <p:nvPr/>
          </p:nvSpPr>
          <p:spPr>
            <a:xfrm>
              <a:off x="2054075" y="3953075"/>
              <a:ext cx="12425" cy="12350"/>
            </a:xfrm>
            <a:custGeom>
              <a:avLst/>
              <a:gdLst/>
              <a:ahLst/>
              <a:cxnLst/>
              <a:rect l="l" t="t" r="r" b="b"/>
              <a:pathLst>
                <a:path w="497" h="494" extrusionOk="0">
                  <a:moveTo>
                    <a:pt x="252" y="0"/>
                  </a:moveTo>
                  <a:cubicBezTo>
                    <a:pt x="109" y="0"/>
                    <a:pt x="1" y="107"/>
                    <a:pt x="1" y="251"/>
                  </a:cubicBezTo>
                  <a:cubicBezTo>
                    <a:pt x="1" y="387"/>
                    <a:pt x="109" y="494"/>
                    <a:pt x="252" y="494"/>
                  </a:cubicBezTo>
                  <a:cubicBezTo>
                    <a:pt x="388" y="494"/>
                    <a:pt x="496" y="387"/>
                    <a:pt x="496" y="251"/>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3836;p31"/>
            <p:cNvSpPr/>
            <p:nvPr/>
          </p:nvSpPr>
          <p:spPr>
            <a:xfrm>
              <a:off x="21458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31"/>
            <p:cNvSpPr/>
            <p:nvPr/>
          </p:nvSpPr>
          <p:spPr>
            <a:xfrm>
              <a:off x="2237800" y="3953075"/>
              <a:ext cx="12350" cy="12350"/>
            </a:xfrm>
            <a:custGeom>
              <a:avLst/>
              <a:gdLst/>
              <a:ahLst/>
              <a:cxnLst/>
              <a:rect l="l" t="t" r="r" b="b"/>
              <a:pathLst>
                <a:path w="494" h="494" extrusionOk="0">
                  <a:moveTo>
                    <a:pt x="244" y="0"/>
                  </a:moveTo>
                  <a:cubicBezTo>
                    <a:pt x="107" y="0"/>
                    <a:pt x="0" y="107"/>
                    <a:pt x="0" y="251"/>
                  </a:cubicBezTo>
                  <a:cubicBezTo>
                    <a:pt x="0" y="387"/>
                    <a:pt x="107" y="494"/>
                    <a:pt x="244" y="494"/>
                  </a:cubicBezTo>
                  <a:cubicBezTo>
                    <a:pt x="387" y="494"/>
                    <a:pt x="494" y="387"/>
                    <a:pt x="494" y="251"/>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31"/>
            <p:cNvSpPr/>
            <p:nvPr/>
          </p:nvSpPr>
          <p:spPr>
            <a:xfrm>
              <a:off x="23295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2" y="387"/>
                    <a:pt x="502" y="251"/>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31"/>
            <p:cNvSpPr/>
            <p:nvPr/>
          </p:nvSpPr>
          <p:spPr>
            <a:xfrm>
              <a:off x="2421325"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95" y="494"/>
                    <a:pt x="501" y="387"/>
                    <a:pt x="501" y="251"/>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31"/>
            <p:cNvSpPr/>
            <p:nvPr/>
          </p:nvSpPr>
          <p:spPr>
            <a:xfrm>
              <a:off x="2513250" y="3953075"/>
              <a:ext cx="12575" cy="12350"/>
            </a:xfrm>
            <a:custGeom>
              <a:avLst/>
              <a:gdLst/>
              <a:ahLst/>
              <a:cxnLst/>
              <a:rect l="l" t="t" r="r" b="b"/>
              <a:pathLst>
                <a:path w="503" h="494" extrusionOk="0">
                  <a:moveTo>
                    <a:pt x="252" y="0"/>
                  </a:moveTo>
                  <a:cubicBezTo>
                    <a:pt x="109" y="0"/>
                    <a:pt x="0" y="107"/>
                    <a:pt x="0" y="251"/>
                  </a:cubicBezTo>
                  <a:cubicBezTo>
                    <a:pt x="0" y="387"/>
                    <a:pt x="109"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31"/>
            <p:cNvSpPr/>
            <p:nvPr/>
          </p:nvSpPr>
          <p:spPr>
            <a:xfrm>
              <a:off x="2605000"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31"/>
            <p:cNvSpPr/>
            <p:nvPr/>
          </p:nvSpPr>
          <p:spPr>
            <a:xfrm>
              <a:off x="2696950" y="3953075"/>
              <a:ext cx="12375" cy="12350"/>
            </a:xfrm>
            <a:custGeom>
              <a:avLst/>
              <a:gdLst/>
              <a:ahLst/>
              <a:cxnLst/>
              <a:rect l="l" t="t" r="r" b="b"/>
              <a:pathLst>
                <a:path w="495" h="494" extrusionOk="0">
                  <a:moveTo>
                    <a:pt x="252" y="0"/>
                  </a:moveTo>
                  <a:cubicBezTo>
                    <a:pt x="108" y="0"/>
                    <a:pt x="1" y="107"/>
                    <a:pt x="1" y="251"/>
                  </a:cubicBezTo>
                  <a:cubicBezTo>
                    <a:pt x="1" y="387"/>
                    <a:pt x="108" y="494"/>
                    <a:pt x="252" y="494"/>
                  </a:cubicBezTo>
                  <a:cubicBezTo>
                    <a:pt x="388" y="494"/>
                    <a:pt x="495" y="387"/>
                    <a:pt x="495" y="251"/>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31"/>
            <p:cNvSpPr/>
            <p:nvPr/>
          </p:nvSpPr>
          <p:spPr>
            <a:xfrm>
              <a:off x="27887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31"/>
            <p:cNvSpPr/>
            <p:nvPr/>
          </p:nvSpPr>
          <p:spPr>
            <a:xfrm>
              <a:off x="2880675" y="3953075"/>
              <a:ext cx="12375" cy="12350"/>
            </a:xfrm>
            <a:custGeom>
              <a:avLst/>
              <a:gdLst/>
              <a:ahLst/>
              <a:cxnLst/>
              <a:rect l="l" t="t" r="r" b="b"/>
              <a:pathLst>
                <a:path w="495" h="494" extrusionOk="0">
                  <a:moveTo>
                    <a:pt x="243" y="0"/>
                  </a:moveTo>
                  <a:cubicBezTo>
                    <a:pt x="107" y="0"/>
                    <a:pt x="0" y="107"/>
                    <a:pt x="0" y="251"/>
                  </a:cubicBezTo>
                  <a:cubicBezTo>
                    <a:pt x="0" y="387"/>
                    <a:pt x="107" y="494"/>
                    <a:pt x="243" y="494"/>
                  </a:cubicBezTo>
                  <a:cubicBezTo>
                    <a:pt x="387" y="494"/>
                    <a:pt x="494" y="387"/>
                    <a:pt x="494" y="251"/>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31"/>
            <p:cNvSpPr/>
            <p:nvPr/>
          </p:nvSpPr>
          <p:spPr>
            <a:xfrm>
              <a:off x="2972425"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3" y="387"/>
                    <a:pt x="503" y="251"/>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31"/>
            <p:cNvSpPr/>
            <p:nvPr/>
          </p:nvSpPr>
          <p:spPr>
            <a:xfrm>
              <a:off x="3064375" y="3953075"/>
              <a:ext cx="12375" cy="12350"/>
            </a:xfrm>
            <a:custGeom>
              <a:avLst/>
              <a:gdLst/>
              <a:ahLst/>
              <a:cxnLst/>
              <a:rect l="l" t="t" r="r" b="b"/>
              <a:pathLst>
                <a:path w="495" h="494" extrusionOk="0">
                  <a:moveTo>
                    <a:pt x="243" y="0"/>
                  </a:moveTo>
                  <a:cubicBezTo>
                    <a:pt x="107" y="0"/>
                    <a:pt x="1" y="107"/>
                    <a:pt x="1" y="251"/>
                  </a:cubicBezTo>
                  <a:cubicBezTo>
                    <a:pt x="1" y="387"/>
                    <a:pt x="107" y="494"/>
                    <a:pt x="243" y="494"/>
                  </a:cubicBezTo>
                  <a:cubicBezTo>
                    <a:pt x="388" y="494"/>
                    <a:pt x="495" y="387"/>
                    <a:pt x="495" y="251"/>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31"/>
            <p:cNvSpPr/>
            <p:nvPr/>
          </p:nvSpPr>
          <p:spPr>
            <a:xfrm>
              <a:off x="31561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31"/>
            <p:cNvSpPr/>
            <p:nvPr/>
          </p:nvSpPr>
          <p:spPr>
            <a:xfrm>
              <a:off x="3247875" y="3953075"/>
              <a:ext cx="12575" cy="12350"/>
            </a:xfrm>
            <a:custGeom>
              <a:avLst/>
              <a:gdLst/>
              <a:ahLst/>
              <a:cxnLst/>
              <a:rect l="l" t="t" r="r" b="b"/>
              <a:pathLst>
                <a:path w="503"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31"/>
            <p:cNvSpPr/>
            <p:nvPr/>
          </p:nvSpPr>
          <p:spPr>
            <a:xfrm>
              <a:off x="3339850" y="3953075"/>
              <a:ext cx="12525" cy="12350"/>
            </a:xfrm>
            <a:custGeom>
              <a:avLst/>
              <a:gdLst/>
              <a:ahLst/>
              <a:cxnLst/>
              <a:rect l="l" t="t" r="r" b="b"/>
              <a:pathLst>
                <a:path w="501" h="494" extrusionOk="0">
                  <a:moveTo>
                    <a:pt x="251" y="0"/>
                  </a:moveTo>
                  <a:cubicBezTo>
                    <a:pt x="107" y="0"/>
                    <a:pt x="0" y="107"/>
                    <a:pt x="0" y="251"/>
                  </a:cubicBezTo>
                  <a:cubicBezTo>
                    <a:pt x="0" y="387"/>
                    <a:pt x="107"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31"/>
            <p:cNvSpPr/>
            <p:nvPr/>
          </p:nvSpPr>
          <p:spPr>
            <a:xfrm>
              <a:off x="343157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31"/>
            <p:cNvSpPr/>
            <p:nvPr/>
          </p:nvSpPr>
          <p:spPr>
            <a:xfrm>
              <a:off x="3523550"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2" name="Google Shape;13852;p31"/>
            <p:cNvSpPr/>
            <p:nvPr/>
          </p:nvSpPr>
          <p:spPr>
            <a:xfrm>
              <a:off x="6764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3" name="Google Shape;13853;p31"/>
            <p:cNvSpPr/>
            <p:nvPr/>
          </p:nvSpPr>
          <p:spPr>
            <a:xfrm>
              <a:off x="768325" y="40448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31"/>
            <p:cNvSpPr/>
            <p:nvPr/>
          </p:nvSpPr>
          <p:spPr>
            <a:xfrm>
              <a:off x="860125" y="40448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31"/>
            <p:cNvSpPr/>
            <p:nvPr/>
          </p:nvSpPr>
          <p:spPr>
            <a:xfrm>
              <a:off x="9518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31"/>
            <p:cNvSpPr/>
            <p:nvPr/>
          </p:nvSpPr>
          <p:spPr>
            <a:xfrm>
              <a:off x="1043825"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31"/>
            <p:cNvSpPr/>
            <p:nvPr/>
          </p:nvSpPr>
          <p:spPr>
            <a:xfrm>
              <a:off x="1135575"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31"/>
            <p:cNvSpPr/>
            <p:nvPr/>
          </p:nvSpPr>
          <p:spPr>
            <a:xfrm>
              <a:off x="1227500" y="40448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31"/>
            <p:cNvSpPr/>
            <p:nvPr/>
          </p:nvSpPr>
          <p:spPr>
            <a:xfrm>
              <a:off x="1319275"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31"/>
            <p:cNvSpPr/>
            <p:nvPr/>
          </p:nvSpPr>
          <p:spPr>
            <a:xfrm>
              <a:off x="1411200" y="40448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31"/>
            <p:cNvSpPr/>
            <p:nvPr/>
          </p:nvSpPr>
          <p:spPr>
            <a:xfrm>
              <a:off x="1503000" y="40448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31"/>
            <p:cNvSpPr/>
            <p:nvPr/>
          </p:nvSpPr>
          <p:spPr>
            <a:xfrm>
              <a:off x="15947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31"/>
            <p:cNvSpPr/>
            <p:nvPr/>
          </p:nvSpPr>
          <p:spPr>
            <a:xfrm>
              <a:off x="16866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31"/>
            <p:cNvSpPr/>
            <p:nvPr/>
          </p:nvSpPr>
          <p:spPr>
            <a:xfrm>
              <a:off x="1778450"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31"/>
            <p:cNvSpPr/>
            <p:nvPr/>
          </p:nvSpPr>
          <p:spPr>
            <a:xfrm>
              <a:off x="1870375" y="40448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31"/>
            <p:cNvSpPr/>
            <p:nvPr/>
          </p:nvSpPr>
          <p:spPr>
            <a:xfrm>
              <a:off x="1962150"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31"/>
            <p:cNvSpPr/>
            <p:nvPr/>
          </p:nvSpPr>
          <p:spPr>
            <a:xfrm>
              <a:off x="2054075" y="40448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31"/>
            <p:cNvSpPr/>
            <p:nvPr/>
          </p:nvSpPr>
          <p:spPr>
            <a:xfrm>
              <a:off x="21458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9" name="Google Shape;13869;p31"/>
            <p:cNvSpPr/>
            <p:nvPr/>
          </p:nvSpPr>
          <p:spPr>
            <a:xfrm>
              <a:off x="2237800" y="40448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0" name="Google Shape;13870;p31"/>
            <p:cNvSpPr/>
            <p:nvPr/>
          </p:nvSpPr>
          <p:spPr>
            <a:xfrm>
              <a:off x="23295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1" name="Google Shape;13871;p31"/>
            <p:cNvSpPr/>
            <p:nvPr/>
          </p:nvSpPr>
          <p:spPr>
            <a:xfrm>
              <a:off x="2421325"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2" name="Google Shape;13872;p31"/>
            <p:cNvSpPr/>
            <p:nvPr/>
          </p:nvSpPr>
          <p:spPr>
            <a:xfrm>
              <a:off x="2513250" y="40448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3" name="Google Shape;13873;p31"/>
            <p:cNvSpPr/>
            <p:nvPr/>
          </p:nvSpPr>
          <p:spPr>
            <a:xfrm>
              <a:off x="2605000"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4" name="Google Shape;13874;p31"/>
            <p:cNvSpPr/>
            <p:nvPr/>
          </p:nvSpPr>
          <p:spPr>
            <a:xfrm>
              <a:off x="2696950" y="40448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5" name="Google Shape;13875;p31"/>
            <p:cNvSpPr/>
            <p:nvPr/>
          </p:nvSpPr>
          <p:spPr>
            <a:xfrm>
              <a:off x="27887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880675" y="40448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972425"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3064375" y="40448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31561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3247875" y="40448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3339850" y="40448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343157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3523550"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6764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768325" y="4136775"/>
              <a:ext cx="12400" cy="12375"/>
            </a:xfrm>
            <a:custGeom>
              <a:avLst/>
              <a:gdLst/>
              <a:ahLst/>
              <a:cxnLst/>
              <a:rect l="l" t="t" r="r" b="b"/>
              <a:pathLst>
                <a:path w="496" h="495" extrusionOk="0">
                  <a:moveTo>
                    <a:pt x="245" y="1"/>
                  </a:moveTo>
                  <a:cubicBezTo>
                    <a:pt x="109" y="1"/>
                    <a:pt x="0" y="107"/>
                    <a:pt x="0" y="250"/>
                  </a:cubicBezTo>
                  <a:cubicBezTo>
                    <a:pt x="0"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860125" y="4136775"/>
              <a:ext cx="12525" cy="12375"/>
            </a:xfrm>
            <a:custGeom>
              <a:avLst/>
              <a:gdLst/>
              <a:ahLst/>
              <a:cxnLst/>
              <a:rect l="l" t="t" r="r" b="b"/>
              <a:pathLst>
                <a:path w="501" h="495" extrusionOk="0">
                  <a:moveTo>
                    <a:pt x="251" y="1"/>
                  </a:moveTo>
                  <a:cubicBezTo>
                    <a:pt x="114" y="1"/>
                    <a:pt x="0" y="107"/>
                    <a:pt x="0" y="250"/>
                  </a:cubicBezTo>
                  <a:cubicBezTo>
                    <a:pt x="0" y="388"/>
                    <a:pt x="114"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9518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1043825"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1135575"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1227500" y="4136775"/>
              <a:ext cx="12400" cy="12375"/>
            </a:xfrm>
            <a:custGeom>
              <a:avLst/>
              <a:gdLst/>
              <a:ahLst/>
              <a:cxnLst/>
              <a:rect l="l" t="t" r="r" b="b"/>
              <a:pathLst>
                <a:path w="496" h="495" extrusionOk="0">
                  <a:moveTo>
                    <a:pt x="251" y="1"/>
                  </a:moveTo>
                  <a:cubicBezTo>
                    <a:pt x="109" y="1"/>
                    <a:pt x="0" y="107"/>
                    <a:pt x="0" y="250"/>
                  </a:cubicBezTo>
                  <a:cubicBezTo>
                    <a:pt x="0" y="388"/>
                    <a:pt x="109" y="494"/>
                    <a:pt x="251" y="494"/>
                  </a:cubicBezTo>
                  <a:cubicBezTo>
                    <a:pt x="387" y="494"/>
                    <a:pt x="496" y="388"/>
                    <a:pt x="496" y="250"/>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1319275"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1411200" y="4136775"/>
              <a:ext cx="12425" cy="12375"/>
            </a:xfrm>
            <a:custGeom>
              <a:avLst/>
              <a:gdLst/>
              <a:ahLst/>
              <a:cxnLst/>
              <a:rect l="l" t="t" r="r" b="b"/>
              <a:pathLst>
                <a:path w="497" h="495" extrusionOk="0">
                  <a:moveTo>
                    <a:pt x="245" y="1"/>
                  </a:moveTo>
                  <a:cubicBezTo>
                    <a:pt x="109" y="1"/>
                    <a:pt x="1" y="107"/>
                    <a:pt x="1" y="250"/>
                  </a:cubicBezTo>
                  <a:cubicBezTo>
                    <a:pt x="1"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1503000" y="4136775"/>
              <a:ext cx="12525" cy="12375"/>
            </a:xfrm>
            <a:custGeom>
              <a:avLst/>
              <a:gdLst/>
              <a:ahLst/>
              <a:cxnLst/>
              <a:rect l="l" t="t" r="r" b="b"/>
              <a:pathLst>
                <a:path w="501" h="495" extrusionOk="0">
                  <a:moveTo>
                    <a:pt x="250" y="1"/>
                  </a:moveTo>
                  <a:cubicBezTo>
                    <a:pt x="114" y="1"/>
                    <a:pt x="0" y="107"/>
                    <a:pt x="0" y="250"/>
                  </a:cubicBezTo>
                  <a:cubicBezTo>
                    <a:pt x="0" y="388"/>
                    <a:pt x="114" y="494"/>
                    <a:pt x="250" y="494"/>
                  </a:cubicBezTo>
                  <a:cubicBezTo>
                    <a:pt x="387" y="494"/>
                    <a:pt x="501" y="388"/>
                    <a:pt x="501" y="250"/>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15947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94" y="494"/>
                    <a:pt x="503" y="388"/>
                    <a:pt x="503" y="250"/>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16866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1778450"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1870375" y="4136775"/>
              <a:ext cx="12400" cy="12375"/>
            </a:xfrm>
            <a:custGeom>
              <a:avLst/>
              <a:gdLst/>
              <a:ahLst/>
              <a:cxnLst/>
              <a:rect l="l" t="t" r="r" b="b"/>
              <a:pathLst>
                <a:path w="496" h="495" extrusionOk="0">
                  <a:moveTo>
                    <a:pt x="252" y="1"/>
                  </a:moveTo>
                  <a:cubicBezTo>
                    <a:pt x="109" y="1"/>
                    <a:pt x="0" y="107"/>
                    <a:pt x="0" y="250"/>
                  </a:cubicBezTo>
                  <a:cubicBezTo>
                    <a:pt x="0" y="388"/>
                    <a:pt x="109" y="494"/>
                    <a:pt x="252" y="494"/>
                  </a:cubicBezTo>
                  <a:cubicBezTo>
                    <a:pt x="387" y="494"/>
                    <a:pt x="496" y="388"/>
                    <a:pt x="496" y="250"/>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1962150"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88" y="494"/>
                    <a:pt x="502" y="388"/>
                    <a:pt x="502" y="250"/>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054075" y="4136775"/>
              <a:ext cx="12425" cy="12375"/>
            </a:xfrm>
            <a:custGeom>
              <a:avLst/>
              <a:gdLst/>
              <a:ahLst/>
              <a:cxnLst/>
              <a:rect l="l" t="t" r="r" b="b"/>
              <a:pathLst>
                <a:path w="497" h="495" extrusionOk="0">
                  <a:moveTo>
                    <a:pt x="252" y="1"/>
                  </a:moveTo>
                  <a:cubicBezTo>
                    <a:pt x="109" y="1"/>
                    <a:pt x="1" y="107"/>
                    <a:pt x="1" y="250"/>
                  </a:cubicBezTo>
                  <a:cubicBezTo>
                    <a:pt x="1" y="388"/>
                    <a:pt x="109" y="494"/>
                    <a:pt x="252" y="494"/>
                  </a:cubicBezTo>
                  <a:cubicBezTo>
                    <a:pt x="388" y="494"/>
                    <a:pt x="496" y="388"/>
                    <a:pt x="496" y="250"/>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1458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37800" y="4136775"/>
              <a:ext cx="12350" cy="12375"/>
            </a:xfrm>
            <a:custGeom>
              <a:avLst/>
              <a:gdLst/>
              <a:ahLst/>
              <a:cxnLst/>
              <a:rect l="l" t="t" r="r" b="b"/>
              <a:pathLst>
                <a:path w="494" h="495" extrusionOk="0">
                  <a:moveTo>
                    <a:pt x="244" y="1"/>
                  </a:moveTo>
                  <a:cubicBezTo>
                    <a:pt x="107" y="1"/>
                    <a:pt x="0" y="107"/>
                    <a:pt x="0" y="250"/>
                  </a:cubicBezTo>
                  <a:cubicBezTo>
                    <a:pt x="0" y="388"/>
                    <a:pt x="107" y="494"/>
                    <a:pt x="244" y="494"/>
                  </a:cubicBezTo>
                  <a:cubicBezTo>
                    <a:pt x="387" y="494"/>
                    <a:pt x="494" y="388"/>
                    <a:pt x="494" y="250"/>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3295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2" y="388"/>
                    <a:pt x="502" y="250"/>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421325"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95" y="494"/>
                    <a:pt x="501" y="388"/>
                    <a:pt x="501" y="250"/>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513250" y="4136775"/>
              <a:ext cx="12575" cy="12375"/>
            </a:xfrm>
            <a:custGeom>
              <a:avLst/>
              <a:gdLst/>
              <a:ahLst/>
              <a:cxnLst/>
              <a:rect l="l" t="t" r="r" b="b"/>
              <a:pathLst>
                <a:path w="503" h="495" extrusionOk="0">
                  <a:moveTo>
                    <a:pt x="252" y="1"/>
                  </a:moveTo>
                  <a:cubicBezTo>
                    <a:pt x="109" y="1"/>
                    <a:pt x="0" y="107"/>
                    <a:pt x="0" y="250"/>
                  </a:cubicBezTo>
                  <a:cubicBezTo>
                    <a:pt x="0" y="388"/>
                    <a:pt x="109"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605000"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696950" y="4136775"/>
              <a:ext cx="12375" cy="12375"/>
            </a:xfrm>
            <a:custGeom>
              <a:avLst/>
              <a:gdLst/>
              <a:ahLst/>
              <a:cxnLst/>
              <a:rect l="l" t="t" r="r" b="b"/>
              <a:pathLst>
                <a:path w="495" h="495" extrusionOk="0">
                  <a:moveTo>
                    <a:pt x="252" y="1"/>
                  </a:moveTo>
                  <a:cubicBezTo>
                    <a:pt x="108" y="1"/>
                    <a:pt x="1" y="107"/>
                    <a:pt x="1" y="250"/>
                  </a:cubicBezTo>
                  <a:cubicBezTo>
                    <a:pt x="1" y="388"/>
                    <a:pt x="108" y="494"/>
                    <a:pt x="252" y="494"/>
                  </a:cubicBezTo>
                  <a:cubicBezTo>
                    <a:pt x="388" y="494"/>
                    <a:pt x="495" y="388"/>
                    <a:pt x="495" y="250"/>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7887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880675" y="4136775"/>
              <a:ext cx="12375" cy="12375"/>
            </a:xfrm>
            <a:custGeom>
              <a:avLst/>
              <a:gdLst/>
              <a:ahLst/>
              <a:cxnLst/>
              <a:rect l="l" t="t" r="r" b="b"/>
              <a:pathLst>
                <a:path w="495" h="495" extrusionOk="0">
                  <a:moveTo>
                    <a:pt x="243" y="1"/>
                  </a:moveTo>
                  <a:cubicBezTo>
                    <a:pt x="107" y="1"/>
                    <a:pt x="0" y="107"/>
                    <a:pt x="0" y="250"/>
                  </a:cubicBezTo>
                  <a:cubicBezTo>
                    <a:pt x="0" y="388"/>
                    <a:pt x="107" y="494"/>
                    <a:pt x="243" y="494"/>
                  </a:cubicBezTo>
                  <a:cubicBezTo>
                    <a:pt x="387" y="494"/>
                    <a:pt x="494" y="388"/>
                    <a:pt x="494" y="250"/>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972425"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3" y="388"/>
                    <a:pt x="503" y="250"/>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3064375" y="4136775"/>
              <a:ext cx="12375" cy="12375"/>
            </a:xfrm>
            <a:custGeom>
              <a:avLst/>
              <a:gdLst/>
              <a:ahLst/>
              <a:cxnLst/>
              <a:rect l="l" t="t" r="r" b="b"/>
              <a:pathLst>
                <a:path w="495" h="495" extrusionOk="0">
                  <a:moveTo>
                    <a:pt x="243" y="1"/>
                  </a:moveTo>
                  <a:cubicBezTo>
                    <a:pt x="107" y="1"/>
                    <a:pt x="1" y="107"/>
                    <a:pt x="1" y="250"/>
                  </a:cubicBezTo>
                  <a:cubicBezTo>
                    <a:pt x="1" y="388"/>
                    <a:pt x="107" y="494"/>
                    <a:pt x="243" y="494"/>
                  </a:cubicBezTo>
                  <a:cubicBezTo>
                    <a:pt x="388" y="494"/>
                    <a:pt x="495" y="388"/>
                    <a:pt x="495" y="250"/>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31561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3247875" y="4136775"/>
              <a:ext cx="12575" cy="12375"/>
            </a:xfrm>
            <a:custGeom>
              <a:avLst/>
              <a:gdLst/>
              <a:ahLst/>
              <a:cxnLst/>
              <a:rect l="l" t="t" r="r" b="b"/>
              <a:pathLst>
                <a:path w="503"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3339850" y="4136775"/>
              <a:ext cx="12525" cy="12375"/>
            </a:xfrm>
            <a:custGeom>
              <a:avLst/>
              <a:gdLst/>
              <a:ahLst/>
              <a:cxnLst/>
              <a:rect l="l" t="t" r="r" b="b"/>
              <a:pathLst>
                <a:path w="501" h="495" extrusionOk="0">
                  <a:moveTo>
                    <a:pt x="251" y="1"/>
                  </a:moveTo>
                  <a:cubicBezTo>
                    <a:pt x="107" y="1"/>
                    <a:pt x="0" y="107"/>
                    <a:pt x="0" y="250"/>
                  </a:cubicBezTo>
                  <a:cubicBezTo>
                    <a:pt x="0" y="388"/>
                    <a:pt x="107"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343157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3523550"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6764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768325" y="4228525"/>
              <a:ext cx="12400" cy="12575"/>
            </a:xfrm>
            <a:custGeom>
              <a:avLst/>
              <a:gdLst/>
              <a:ahLst/>
              <a:cxnLst/>
              <a:rect l="l" t="t" r="r" b="b"/>
              <a:pathLst>
                <a:path w="496" h="503" extrusionOk="0">
                  <a:moveTo>
                    <a:pt x="245" y="0"/>
                  </a:moveTo>
                  <a:cubicBezTo>
                    <a:pt x="109" y="0"/>
                    <a:pt x="0" y="116"/>
                    <a:pt x="0" y="252"/>
                  </a:cubicBezTo>
                  <a:cubicBezTo>
                    <a:pt x="0"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8" name="Google Shape;13918;p31"/>
            <p:cNvSpPr/>
            <p:nvPr/>
          </p:nvSpPr>
          <p:spPr>
            <a:xfrm>
              <a:off x="860125" y="4228525"/>
              <a:ext cx="12525" cy="12575"/>
            </a:xfrm>
            <a:custGeom>
              <a:avLst/>
              <a:gdLst/>
              <a:ahLst/>
              <a:cxnLst/>
              <a:rect l="l" t="t" r="r" b="b"/>
              <a:pathLst>
                <a:path w="501" h="503" extrusionOk="0">
                  <a:moveTo>
                    <a:pt x="251" y="0"/>
                  </a:moveTo>
                  <a:cubicBezTo>
                    <a:pt x="114" y="0"/>
                    <a:pt x="0" y="116"/>
                    <a:pt x="0" y="252"/>
                  </a:cubicBezTo>
                  <a:cubicBezTo>
                    <a:pt x="0" y="388"/>
                    <a:pt x="114"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9" name="Google Shape;13919;p31"/>
            <p:cNvSpPr/>
            <p:nvPr/>
          </p:nvSpPr>
          <p:spPr>
            <a:xfrm>
              <a:off x="9518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1043825"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1135575"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1227500" y="4228525"/>
              <a:ext cx="12400" cy="12575"/>
            </a:xfrm>
            <a:custGeom>
              <a:avLst/>
              <a:gdLst/>
              <a:ahLst/>
              <a:cxnLst/>
              <a:rect l="l" t="t" r="r" b="b"/>
              <a:pathLst>
                <a:path w="496" h="503" extrusionOk="0">
                  <a:moveTo>
                    <a:pt x="251" y="0"/>
                  </a:moveTo>
                  <a:cubicBezTo>
                    <a:pt x="109" y="0"/>
                    <a:pt x="0" y="116"/>
                    <a:pt x="0" y="252"/>
                  </a:cubicBezTo>
                  <a:cubicBezTo>
                    <a:pt x="0" y="388"/>
                    <a:pt x="109" y="503"/>
                    <a:pt x="251" y="503"/>
                  </a:cubicBezTo>
                  <a:cubicBezTo>
                    <a:pt x="387" y="503"/>
                    <a:pt x="496" y="388"/>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1319275"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1411200" y="4228525"/>
              <a:ext cx="12425" cy="12575"/>
            </a:xfrm>
            <a:custGeom>
              <a:avLst/>
              <a:gdLst/>
              <a:ahLst/>
              <a:cxnLst/>
              <a:rect l="l" t="t" r="r" b="b"/>
              <a:pathLst>
                <a:path w="497" h="503" extrusionOk="0">
                  <a:moveTo>
                    <a:pt x="245" y="0"/>
                  </a:moveTo>
                  <a:cubicBezTo>
                    <a:pt x="109" y="0"/>
                    <a:pt x="1" y="116"/>
                    <a:pt x="1" y="252"/>
                  </a:cubicBezTo>
                  <a:cubicBezTo>
                    <a:pt x="1"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1503000" y="4228525"/>
              <a:ext cx="12525" cy="12575"/>
            </a:xfrm>
            <a:custGeom>
              <a:avLst/>
              <a:gdLst/>
              <a:ahLst/>
              <a:cxnLst/>
              <a:rect l="l" t="t" r="r" b="b"/>
              <a:pathLst>
                <a:path w="501" h="503" extrusionOk="0">
                  <a:moveTo>
                    <a:pt x="250" y="0"/>
                  </a:moveTo>
                  <a:cubicBezTo>
                    <a:pt x="114" y="0"/>
                    <a:pt x="0" y="116"/>
                    <a:pt x="0" y="252"/>
                  </a:cubicBezTo>
                  <a:cubicBezTo>
                    <a:pt x="0" y="388"/>
                    <a:pt x="114" y="503"/>
                    <a:pt x="250" y="503"/>
                  </a:cubicBezTo>
                  <a:cubicBezTo>
                    <a:pt x="387" y="503"/>
                    <a:pt x="501" y="388"/>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15947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94" y="503"/>
                    <a:pt x="503" y="388"/>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16866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1778450"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1870375" y="4228525"/>
              <a:ext cx="12400" cy="12575"/>
            </a:xfrm>
            <a:custGeom>
              <a:avLst/>
              <a:gdLst/>
              <a:ahLst/>
              <a:cxnLst/>
              <a:rect l="l" t="t" r="r" b="b"/>
              <a:pathLst>
                <a:path w="496" h="503" extrusionOk="0">
                  <a:moveTo>
                    <a:pt x="252" y="0"/>
                  </a:moveTo>
                  <a:cubicBezTo>
                    <a:pt x="109" y="0"/>
                    <a:pt x="0" y="116"/>
                    <a:pt x="0" y="252"/>
                  </a:cubicBezTo>
                  <a:cubicBezTo>
                    <a:pt x="0" y="388"/>
                    <a:pt x="109" y="503"/>
                    <a:pt x="252" y="503"/>
                  </a:cubicBezTo>
                  <a:cubicBezTo>
                    <a:pt x="387" y="503"/>
                    <a:pt x="496" y="388"/>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1962150"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88" y="503"/>
                    <a:pt x="502" y="388"/>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054075" y="4228525"/>
              <a:ext cx="12425" cy="12575"/>
            </a:xfrm>
            <a:custGeom>
              <a:avLst/>
              <a:gdLst/>
              <a:ahLst/>
              <a:cxnLst/>
              <a:rect l="l" t="t" r="r" b="b"/>
              <a:pathLst>
                <a:path w="497" h="503" extrusionOk="0">
                  <a:moveTo>
                    <a:pt x="252" y="0"/>
                  </a:moveTo>
                  <a:cubicBezTo>
                    <a:pt x="109" y="0"/>
                    <a:pt x="1" y="116"/>
                    <a:pt x="1" y="252"/>
                  </a:cubicBezTo>
                  <a:cubicBezTo>
                    <a:pt x="1" y="388"/>
                    <a:pt x="109" y="503"/>
                    <a:pt x="252" y="503"/>
                  </a:cubicBezTo>
                  <a:cubicBezTo>
                    <a:pt x="388" y="503"/>
                    <a:pt x="496" y="388"/>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458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37800" y="4228525"/>
              <a:ext cx="12350" cy="12575"/>
            </a:xfrm>
            <a:custGeom>
              <a:avLst/>
              <a:gdLst/>
              <a:ahLst/>
              <a:cxnLst/>
              <a:rect l="l" t="t" r="r" b="b"/>
              <a:pathLst>
                <a:path w="494" h="503" extrusionOk="0">
                  <a:moveTo>
                    <a:pt x="244" y="0"/>
                  </a:moveTo>
                  <a:cubicBezTo>
                    <a:pt x="107" y="0"/>
                    <a:pt x="0" y="116"/>
                    <a:pt x="0" y="252"/>
                  </a:cubicBezTo>
                  <a:cubicBezTo>
                    <a:pt x="0" y="388"/>
                    <a:pt x="107" y="503"/>
                    <a:pt x="244" y="503"/>
                  </a:cubicBezTo>
                  <a:cubicBezTo>
                    <a:pt x="387" y="503"/>
                    <a:pt x="494" y="388"/>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3295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2" y="388"/>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421325"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95" y="503"/>
                    <a:pt x="501" y="388"/>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513250" y="4228525"/>
              <a:ext cx="12575" cy="12575"/>
            </a:xfrm>
            <a:custGeom>
              <a:avLst/>
              <a:gdLst/>
              <a:ahLst/>
              <a:cxnLst/>
              <a:rect l="l" t="t" r="r" b="b"/>
              <a:pathLst>
                <a:path w="503" h="503" extrusionOk="0">
                  <a:moveTo>
                    <a:pt x="252" y="0"/>
                  </a:moveTo>
                  <a:cubicBezTo>
                    <a:pt x="109" y="0"/>
                    <a:pt x="0" y="116"/>
                    <a:pt x="0" y="252"/>
                  </a:cubicBezTo>
                  <a:cubicBezTo>
                    <a:pt x="0" y="388"/>
                    <a:pt x="109"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605000"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696950" y="4228525"/>
              <a:ext cx="12375" cy="12575"/>
            </a:xfrm>
            <a:custGeom>
              <a:avLst/>
              <a:gdLst/>
              <a:ahLst/>
              <a:cxnLst/>
              <a:rect l="l" t="t" r="r" b="b"/>
              <a:pathLst>
                <a:path w="495" h="503" extrusionOk="0">
                  <a:moveTo>
                    <a:pt x="252" y="0"/>
                  </a:moveTo>
                  <a:cubicBezTo>
                    <a:pt x="108" y="0"/>
                    <a:pt x="1" y="116"/>
                    <a:pt x="1" y="252"/>
                  </a:cubicBezTo>
                  <a:cubicBezTo>
                    <a:pt x="1" y="388"/>
                    <a:pt x="108" y="503"/>
                    <a:pt x="252" y="503"/>
                  </a:cubicBezTo>
                  <a:cubicBezTo>
                    <a:pt x="388" y="503"/>
                    <a:pt x="495" y="388"/>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7887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880675" y="4228525"/>
              <a:ext cx="12375" cy="12575"/>
            </a:xfrm>
            <a:custGeom>
              <a:avLst/>
              <a:gdLst/>
              <a:ahLst/>
              <a:cxnLst/>
              <a:rect l="l" t="t" r="r" b="b"/>
              <a:pathLst>
                <a:path w="495" h="503" extrusionOk="0">
                  <a:moveTo>
                    <a:pt x="243" y="0"/>
                  </a:moveTo>
                  <a:cubicBezTo>
                    <a:pt x="107" y="0"/>
                    <a:pt x="0" y="116"/>
                    <a:pt x="0" y="252"/>
                  </a:cubicBezTo>
                  <a:cubicBezTo>
                    <a:pt x="0" y="388"/>
                    <a:pt x="107" y="503"/>
                    <a:pt x="243" y="503"/>
                  </a:cubicBezTo>
                  <a:cubicBezTo>
                    <a:pt x="387" y="503"/>
                    <a:pt x="494" y="388"/>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972425"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3" y="388"/>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3064375" y="4228525"/>
              <a:ext cx="12375" cy="12575"/>
            </a:xfrm>
            <a:custGeom>
              <a:avLst/>
              <a:gdLst/>
              <a:ahLst/>
              <a:cxnLst/>
              <a:rect l="l" t="t" r="r" b="b"/>
              <a:pathLst>
                <a:path w="495" h="503" extrusionOk="0">
                  <a:moveTo>
                    <a:pt x="243" y="0"/>
                  </a:moveTo>
                  <a:cubicBezTo>
                    <a:pt x="107" y="0"/>
                    <a:pt x="1" y="116"/>
                    <a:pt x="1" y="252"/>
                  </a:cubicBezTo>
                  <a:cubicBezTo>
                    <a:pt x="1" y="388"/>
                    <a:pt x="107" y="503"/>
                    <a:pt x="243" y="503"/>
                  </a:cubicBezTo>
                  <a:cubicBezTo>
                    <a:pt x="388" y="503"/>
                    <a:pt x="495" y="388"/>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31561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3247875" y="4228525"/>
              <a:ext cx="12575" cy="12575"/>
            </a:xfrm>
            <a:custGeom>
              <a:avLst/>
              <a:gdLst/>
              <a:ahLst/>
              <a:cxnLst/>
              <a:rect l="l" t="t" r="r" b="b"/>
              <a:pathLst>
                <a:path w="503"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3339850" y="4228525"/>
              <a:ext cx="12525" cy="12575"/>
            </a:xfrm>
            <a:custGeom>
              <a:avLst/>
              <a:gdLst/>
              <a:ahLst/>
              <a:cxnLst/>
              <a:rect l="l" t="t" r="r" b="b"/>
              <a:pathLst>
                <a:path w="501" h="503" extrusionOk="0">
                  <a:moveTo>
                    <a:pt x="251" y="0"/>
                  </a:moveTo>
                  <a:cubicBezTo>
                    <a:pt x="107" y="0"/>
                    <a:pt x="0" y="116"/>
                    <a:pt x="0" y="252"/>
                  </a:cubicBezTo>
                  <a:cubicBezTo>
                    <a:pt x="0" y="388"/>
                    <a:pt x="107"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343157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3523550"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6764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768325" y="4320450"/>
              <a:ext cx="12400" cy="12400"/>
            </a:xfrm>
            <a:custGeom>
              <a:avLst/>
              <a:gdLst/>
              <a:ahLst/>
              <a:cxnLst/>
              <a:rect l="l" t="t" r="r" b="b"/>
              <a:pathLst>
                <a:path w="496" h="496" extrusionOk="0">
                  <a:moveTo>
                    <a:pt x="245" y="0"/>
                  </a:moveTo>
                  <a:cubicBezTo>
                    <a:pt x="109" y="0"/>
                    <a:pt x="0" y="109"/>
                    <a:pt x="0" y="245"/>
                  </a:cubicBezTo>
                  <a:cubicBezTo>
                    <a:pt x="0"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860125" y="4320450"/>
              <a:ext cx="12525" cy="12400"/>
            </a:xfrm>
            <a:custGeom>
              <a:avLst/>
              <a:gdLst/>
              <a:ahLst/>
              <a:cxnLst/>
              <a:rect l="l" t="t" r="r" b="b"/>
              <a:pathLst>
                <a:path w="501" h="496" extrusionOk="0">
                  <a:moveTo>
                    <a:pt x="251" y="0"/>
                  </a:moveTo>
                  <a:cubicBezTo>
                    <a:pt x="114" y="0"/>
                    <a:pt x="0" y="109"/>
                    <a:pt x="0" y="245"/>
                  </a:cubicBezTo>
                  <a:cubicBezTo>
                    <a:pt x="0" y="387"/>
                    <a:pt x="114"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9518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1043825"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1135575"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1227500" y="4320450"/>
              <a:ext cx="12400" cy="12400"/>
            </a:xfrm>
            <a:custGeom>
              <a:avLst/>
              <a:gdLst/>
              <a:ahLst/>
              <a:cxnLst/>
              <a:rect l="l" t="t" r="r" b="b"/>
              <a:pathLst>
                <a:path w="496" h="496" extrusionOk="0">
                  <a:moveTo>
                    <a:pt x="251" y="0"/>
                  </a:moveTo>
                  <a:cubicBezTo>
                    <a:pt x="109" y="0"/>
                    <a:pt x="0" y="109"/>
                    <a:pt x="0" y="245"/>
                  </a:cubicBezTo>
                  <a:cubicBezTo>
                    <a:pt x="0" y="387"/>
                    <a:pt x="109" y="496"/>
                    <a:pt x="251" y="496"/>
                  </a:cubicBezTo>
                  <a:cubicBezTo>
                    <a:pt x="387" y="496"/>
                    <a:pt x="496" y="387"/>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1319275"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1411200" y="4320450"/>
              <a:ext cx="12425" cy="12400"/>
            </a:xfrm>
            <a:custGeom>
              <a:avLst/>
              <a:gdLst/>
              <a:ahLst/>
              <a:cxnLst/>
              <a:rect l="l" t="t" r="r" b="b"/>
              <a:pathLst>
                <a:path w="497" h="496" extrusionOk="0">
                  <a:moveTo>
                    <a:pt x="245" y="0"/>
                  </a:moveTo>
                  <a:cubicBezTo>
                    <a:pt x="109" y="0"/>
                    <a:pt x="1" y="109"/>
                    <a:pt x="1" y="245"/>
                  </a:cubicBezTo>
                  <a:cubicBezTo>
                    <a:pt x="1"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1503000" y="4320450"/>
              <a:ext cx="12525" cy="12400"/>
            </a:xfrm>
            <a:custGeom>
              <a:avLst/>
              <a:gdLst/>
              <a:ahLst/>
              <a:cxnLst/>
              <a:rect l="l" t="t" r="r" b="b"/>
              <a:pathLst>
                <a:path w="501" h="496" extrusionOk="0">
                  <a:moveTo>
                    <a:pt x="250" y="0"/>
                  </a:moveTo>
                  <a:cubicBezTo>
                    <a:pt x="114" y="0"/>
                    <a:pt x="0" y="109"/>
                    <a:pt x="0" y="245"/>
                  </a:cubicBezTo>
                  <a:cubicBezTo>
                    <a:pt x="0" y="387"/>
                    <a:pt x="114" y="496"/>
                    <a:pt x="250" y="496"/>
                  </a:cubicBezTo>
                  <a:cubicBezTo>
                    <a:pt x="387" y="496"/>
                    <a:pt x="501" y="387"/>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15947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94" y="496"/>
                    <a:pt x="503" y="387"/>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16866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1778450"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1870375" y="4320450"/>
              <a:ext cx="12400" cy="12400"/>
            </a:xfrm>
            <a:custGeom>
              <a:avLst/>
              <a:gdLst/>
              <a:ahLst/>
              <a:cxnLst/>
              <a:rect l="l" t="t" r="r" b="b"/>
              <a:pathLst>
                <a:path w="496" h="496" extrusionOk="0">
                  <a:moveTo>
                    <a:pt x="252" y="0"/>
                  </a:moveTo>
                  <a:cubicBezTo>
                    <a:pt x="109" y="0"/>
                    <a:pt x="0" y="109"/>
                    <a:pt x="0" y="245"/>
                  </a:cubicBezTo>
                  <a:cubicBezTo>
                    <a:pt x="0" y="387"/>
                    <a:pt x="109" y="496"/>
                    <a:pt x="252" y="496"/>
                  </a:cubicBezTo>
                  <a:cubicBezTo>
                    <a:pt x="387" y="496"/>
                    <a:pt x="496" y="387"/>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2" name="Google Shape;13962;p31"/>
            <p:cNvSpPr/>
            <p:nvPr/>
          </p:nvSpPr>
          <p:spPr>
            <a:xfrm>
              <a:off x="1962150"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88" y="496"/>
                    <a:pt x="502" y="387"/>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3" name="Google Shape;13963;p31"/>
            <p:cNvSpPr/>
            <p:nvPr/>
          </p:nvSpPr>
          <p:spPr>
            <a:xfrm>
              <a:off x="2054075" y="4320450"/>
              <a:ext cx="12425" cy="12400"/>
            </a:xfrm>
            <a:custGeom>
              <a:avLst/>
              <a:gdLst/>
              <a:ahLst/>
              <a:cxnLst/>
              <a:rect l="l" t="t" r="r" b="b"/>
              <a:pathLst>
                <a:path w="497" h="496" extrusionOk="0">
                  <a:moveTo>
                    <a:pt x="252" y="0"/>
                  </a:moveTo>
                  <a:cubicBezTo>
                    <a:pt x="109" y="0"/>
                    <a:pt x="1" y="109"/>
                    <a:pt x="1" y="245"/>
                  </a:cubicBezTo>
                  <a:cubicBezTo>
                    <a:pt x="1" y="387"/>
                    <a:pt x="109" y="496"/>
                    <a:pt x="252" y="496"/>
                  </a:cubicBezTo>
                  <a:cubicBezTo>
                    <a:pt x="388" y="496"/>
                    <a:pt x="496" y="387"/>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458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37800" y="4320450"/>
              <a:ext cx="12350" cy="12400"/>
            </a:xfrm>
            <a:custGeom>
              <a:avLst/>
              <a:gdLst/>
              <a:ahLst/>
              <a:cxnLst/>
              <a:rect l="l" t="t" r="r" b="b"/>
              <a:pathLst>
                <a:path w="494" h="496" extrusionOk="0">
                  <a:moveTo>
                    <a:pt x="244" y="0"/>
                  </a:moveTo>
                  <a:cubicBezTo>
                    <a:pt x="107" y="0"/>
                    <a:pt x="0" y="109"/>
                    <a:pt x="0" y="245"/>
                  </a:cubicBezTo>
                  <a:cubicBezTo>
                    <a:pt x="0" y="387"/>
                    <a:pt x="107" y="496"/>
                    <a:pt x="244" y="496"/>
                  </a:cubicBezTo>
                  <a:cubicBezTo>
                    <a:pt x="387" y="496"/>
                    <a:pt x="494" y="387"/>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3295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2" y="387"/>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421325"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95" y="496"/>
                    <a:pt x="501" y="387"/>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513250" y="4320450"/>
              <a:ext cx="12575" cy="12400"/>
            </a:xfrm>
            <a:custGeom>
              <a:avLst/>
              <a:gdLst/>
              <a:ahLst/>
              <a:cxnLst/>
              <a:rect l="l" t="t" r="r" b="b"/>
              <a:pathLst>
                <a:path w="503" h="496" extrusionOk="0">
                  <a:moveTo>
                    <a:pt x="252" y="0"/>
                  </a:moveTo>
                  <a:cubicBezTo>
                    <a:pt x="109" y="0"/>
                    <a:pt x="0" y="109"/>
                    <a:pt x="0" y="245"/>
                  </a:cubicBezTo>
                  <a:cubicBezTo>
                    <a:pt x="0" y="387"/>
                    <a:pt x="109"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605000"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696950" y="4320450"/>
              <a:ext cx="12375" cy="12400"/>
            </a:xfrm>
            <a:custGeom>
              <a:avLst/>
              <a:gdLst/>
              <a:ahLst/>
              <a:cxnLst/>
              <a:rect l="l" t="t" r="r" b="b"/>
              <a:pathLst>
                <a:path w="495" h="496" extrusionOk="0">
                  <a:moveTo>
                    <a:pt x="252" y="0"/>
                  </a:moveTo>
                  <a:cubicBezTo>
                    <a:pt x="108" y="0"/>
                    <a:pt x="1" y="109"/>
                    <a:pt x="1" y="245"/>
                  </a:cubicBezTo>
                  <a:cubicBezTo>
                    <a:pt x="1" y="387"/>
                    <a:pt x="108" y="496"/>
                    <a:pt x="252" y="496"/>
                  </a:cubicBezTo>
                  <a:cubicBezTo>
                    <a:pt x="388" y="496"/>
                    <a:pt x="495" y="387"/>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7887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880675" y="4320450"/>
              <a:ext cx="12375" cy="12400"/>
            </a:xfrm>
            <a:custGeom>
              <a:avLst/>
              <a:gdLst/>
              <a:ahLst/>
              <a:cxnLst/>
              <a:rect l="l" t="t" r="r" b="b"/>
              <a:pathLst>
                <a:path w="495" h="496" extrusionOk="0">
                  <a:moveTo>
                    <a:pt x="243" y="0"/>
                  </a:moveTo>
                  <a:cubicBezTo>
                    <a:pt x="107" y="0"/>
                    <a:pt x="0" y="109"/>
                    <a:pt x="0" y="245"/>
                  </a:cubicBezTo>
                  <a:cubicBezTo>
                    <a:pt x="0" y="387"/>
                    <a:pt x="107" y="496"/>
                    <a:pt x="243" y="496"/>
                  </a:cubicBezTo>
                  <a:cubicBezTo>
                    <a:pt x="387" y="496"/>
                    <a:pt x="494" y="387"/>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972425"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3" y="387"/>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3064375" y="4320450"/>
              <a:ext cx="12375" cy="12400"/>
            </a:xfrm>
            <a:custGeom>
              <a:avLst/>
              <a:gdLst/>
              <a:ahLst/>
              <a:cxnLst/>
              <a:rect l="l" t="t" r="r" b="b"/>
              <a:pathLst>
                <a:path w="495" h="496" extrusionOk="0">
                  <a:moveTo>
                    <a:pt x="243" y="0"/>
                  </a:moveTo>
                  <a:cubicBezTo>
                    <a:pt x="107" y="0"/>
                    <a:pt x="1" y="109"/>
                    <a:pt x="1" y="245"/>
                  </a:cubicBezTo>
                  <a:cubicBezTo>
                    <a:pt x="1" y="387"/>
                    <a:pt x="107" y="496"/>
                    <a:pt x="243" y="496"/>
                  </a:cubicBezTo>
                  <a:cubicBezTo>
                    <a:pt x="388" y="496"/>
                    <a:pt x="495" y="387"/>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31561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3247875" y="4320450"/>
              <a:ext cx="12575" cy="12400"/>
            </a:xfrm>
            <a:custGeom>
              <a:avLst/>
              <a:gdLst/>
              <a:ahLst/>
              <a:cxnLst/>
              <a:rect l="l" t="t" r="r" b="b"/>
              <a:pathLst>
                <a:path w="503"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3339850" y="4320450"/>
              <a:ext cx="12525" cy="12400"/>
            </a:xfrm>
            <a:custGeom>
              <a:avLst/>
              <a:gdLst/>
              <a:ahLst/>
              <a:cxnLst/>
              <a:rect l="l" t="t" r="r" b="b"/>
              <a:pathLst>
                <a:path w="501" h="496" extrusionOk="0">
                  <a:moveTo>
                    <a:pt x="251" y="0"/>
                  </a:moveTo>
                  <a:cubicBezTo>
                    <a:pt x="107" y="0"/>
                    <a:pt x="0" y="109"/>
                    <a:pt x="0" y="245"/>
                  </a:cubicBezTo>
                  <a:cubicBezTo>
                    <a:pt x="0" y="387"/>
                    <a:pt x="107"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343157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3523550"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6764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768325" y="4412225"/>
              <a:ext cx="12400" cy="12550"/>
            </a:xfrm>
            <a:custGeom>
              <a:avLst/>
              <a:gdLst/>
              <a:ahLst/>
              <a:cxnLst/>
              <a:rect l="l" t="t" r="r" b="b"/>
              <a:pathLst>
                <a:path w="496" h="502" extrusionOk="0">
                  <a:moveTo>
                    <a:pt x="245" y="1"/>
                  </a:moveTo>
                  <a:cubicBezTo>
                    <a:pt x="109" y="1"/>
                    <a:pt x="0" y="114"/>
                    <a:pt x="0" y="252"/>
                  </a:cubicBezTo>
                  <a:cubicBezTo>
                    <a:pt x="0"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860125" y="4412225"/>
              <a:ext cx="12525" cy="12550"/>
            </a:xfrm>
            <a:custGeom>
              <a:avLst/>
              <a:gdLst/>
              <a:ahLst/>
              <a:cxnLst/>
              <a:rect l="l" t="t" r="r" b="b"/>
              <a:pathLst>
                <a:path w="501" h="502" extrusionOk="0">
                  <a:moveTo>
                    <a:pt x="251" y="1"/>
                  </a:moveTo>
                  <a:cubicBezTo>
                    <a:pt x="114" y="1"/>
                    <a:pt x="0" y="114"/>
                    <a:pt x="0" y="252"/>
                  </a:cubicBezTo>
                  <a:cubicBezTo>
                    <a:pt x="0" y="388"/>
                    <a:pt x="114"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9518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1043825"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1135575"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1227500" y="4412225"/>
              <a:ext cx="12400" cy="12550"/>
            </a:xfrm>
            <a:custGeom>
              <a:avLst/>
              <a:gdLst/>
              <a:ahLst/>
              <a:cxnLst/>
              <a:rect l="l" t="t" r="r" b="b"/>
              <a:pathLst>
                <a:path w="496" h="502" extrusionOk="0">
                  <a:moveTo>
                    <a:pt x="251" y="1"/>
                  </a:moveTo>
                  <a:cubicBezTo>
                    <a:pt x="109" y="1"/>
                    <a:pt x="0" y="114"/>
                    <a:pt x="0" y="252"/>
                  </a:cubicBezTo>
                  <a:cubicBezTo>
                    <a:pt x="0" y="388"/>
                    <a:pt x="109" y="502"/>
                    <a:pt x="251" y="502"/>
                  </a:cubicBezTo>
                  <a:cubicBezTo>
                    <a:pt x="387" y="502"/>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1319275"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1411200" y="4412225"/>
              <a:ext cx="12425" cy="12550"/>
            </a:xfrm>
            <a:custGeom>
              <a:avLst/>
              <a:gdLst/>
              <a:ahLst/>
              <a:cxnLst/>
              <a:rect l="l" t="t" r="r" b="b"/>
              <a:pathLst>
                <a:path w="497" h="502" extrusionOk="0">
                  <a:moveTo>
                    <a:pt x="245" y="1"/>
                  </a:moveTo>
                  <a:cubicBezTo>
                    <a:pt x="109" y="1"/>
                    <a:pt x="1" y="114"/>
                    <a:pt x="1" y="252"/>
                  </a:cubicBezTo>
                  <a:cubicBezTo>
                    <a:pt x="1"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1503000" y="4412225"/>
              <a:ext cx="12525" cy="12550"/>
            </a:xfrm>
            <a:custGeom>
              <a:avLst/>
              <a:gdLst/>
              <a:ahLst/>
              <a:cxnLst/>
              <a:rect l="l" t="t" r="r" b="b"/>
              <a:pathLst>
                <a:path w="501" h="502" extrusionOk="0">
                  <a:moveTo>
                    <a:pt x="250" y="1"/>
                  </a:moveTo>
                  <a:cubicBezTo>
                    <a:pt x="114" y="1"/>
                    <a:pt x="0" y="114"/>
                    <a:pt x="0" y="252"/>
                  </a:cubicBezTo>
                  <a:cubicBezTo>
                    <a:pt x="0" y="388"/>
                    <a:pt x="114" y="502"/>
                    <a:pt x="250" y="502"/>
                  </a:cubicBezTo>
                  <a:cubicBezTo>
                    <a:pt x="387" y="502"/>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15947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94" y="502"/>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16866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1778450"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1870375" y="4412225"/>
              <a:ext cx="12400" cy="12550"/>
            </a:xfrm>
            <a:custGeom>
              <a:avLst/>
              <a:gdLst/>
              <a:ahLst/>
              <a:cxnLst/>
              <a:rect l="l" t="t" r="r" b="b"/>
              <a:pathLst>
                <a:path w="496" h="502" extrusionOk="0">
                  <a:moveTo>
                    <a:pt x="252" y="1"/>
                  </a:moveTo>
                  <a:cubicBezTo>
                    <a:pt x="109" y="1"/>
                    <a:pt x="0" y="114"/>
                    <a:pt x="0" y="252"/>
                  </a:cubicBezTo>
                  <a:cubicBezTo>
                    <a:pt x="0" y="388"/>
                    <a:pt x="109" y="502"/>
                    <a:pt x="252" y="502"/>
                  </a:cubicBezTo>
                  <a:cubicBezTo>
                    <a:pt x="387" y="502"/>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1962150"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88" y="502"/>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054075" y="4412225"/>
              <a:ext cx="12425" cy="12550"/>
            </a:xfrm>
            <a:custGeom>
              <a:avLst/>
              <a:gdLst/>
              <a:ahLst/>
              <a:cxnLst/>
              <a:rect l="l" t="t" r="r" b="b"/>
              <a:pathLst>
                <a:path w="497" h="502" extrusionOk="0">
                  <a:moveTo>
                    <a:pt x="252" y="1"/>
                  </a:moveTo>
                  <a:cubicBezTo>
                    <a:pt x="109" y="1"/>
                    <a:pt x="1" y="114"/>
                    <a:pt x="1" y="252"/>
                  </a:cubicBezTo>
                  <a:cubicBezTo>
                    <a:pt x="1" y="388"/>
                    <a:pt x="109" y="502"/>
                    <a:pt x="252" y="502"/>
                  </a:cubicBezTo>
                  <a:cubicBezTo>
                    <a:pt x="388" y="502"/>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1458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237800" y="4412225"/>
              <a:ext cx="12350" cy="12550"/>
            </a:xfrm>
            <a:custGeom>
              <a:avLst/>
              <a:gdLst/>
              <a:ahLst/>
              <a:cxnLst/>
              <a:rect l="l" t="t" r="r" b="b"/>
              <a:pathLst>
                <a:path w="494" h="502" extrusionOk="0">
                  <a:moveTo>
                    <a:pt x="244" y="1"/>
                  </a:moveTo>
                  <a:cubicBezTo>
                    <a:pt x="107" y="1"/>
                    <a:pt x="0" y="114"/>
                    <a:pt x="0" y="252"/>
                  </a:cubicBezTo>
                  <a:cubicBezTo>
                    <a:pt x="0" y="388"/>
                    <a:pt x="107" y="502"/>
                    <a:pt x="244" y="502"/>
                  </a:cubicBezTo>
                  <a:cubicBezTo>
                    <a:pt x="387" y="502"/>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295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421325"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95" y="502"/>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513250" y="4412225"/>
              <a:ext cx="12575" cy="12550"/>
            </a:xfrm>
            <a:custGeom>
              <a:avLst/>
              <a:gdLst/>
              <a:ahLst/>
              <a:cxnLst/>
              <a:rect l="l" t="t" r="r" b="b"/>
              <a:pathLst>
                <a:path w="503" h="502" extrusionOk="0">
                  <a:moveTo>
                    <a:pt x="252" y="1"/>
                  </a:moveTo>
                  <a:cubicBezTo>
                    <a:pt x="109" y="1"/>
                    <a:pt x="0" y="114"/>
                    <a:pt x="0" y="252"/>
                  </a:cubicBezTo>
                  <a:cubicBezTo>
                    <a:pt x="0" y="388"/>
                    <a:pt x="109"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605000"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696950" y="4412225"/>
              <a:ext cx="12375" cy="12550"/>
            </a:xfrm>
            <a:custGeom>
              <a:avLst/>
              <a:gdLst/>
              <a:ahLst/>
              <a:cxnLst/>
              <a:rect l="l" t="t" r="r" b="b"/>
              <a:pathLst>
                <a:path w="495" h="502" extrusionOk="0">
                  <a:moveTo>
                    <a:pt x="252" y="1"/>
                  </a:moveTo>
                  <a:cubicBezTo>
                    <a:pt x="108" y="1"/>
                    <a:pt x="1" y="114"/>
                    <a:pt x="1" y="252"/>
                  </a:cubicBezTo>
                  <a:cubicBezTo>
                    <a:pt x="1" y="388"/>
                    <a:pt x="108" y="502"/>
                    <a:pt x="252" y="502"/>
                  </a:cubicBezTo>
                  <a:cubicBezTo>
                    <a:pt x="388" y="502"/>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7887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880675" y="4412225"/>
              <a:ext cx="12375" cy="12550"/>
            </a:xfrm>
            <a:custGeom>
              <a:avLst/>
              <a:gdLst/>
              <a:ahLst/>
              <a:cxnLst/>
              <a:rect l="l" t="t" r="r" b="b"/>
              <a:pathLst>
                <a:path w="495" h="502" extrusionOk="0">
                  <a:moveTo>
                    <a:pt x="243" y="1"/>
                  </a:moveTo>
                  <a:cubicBezTo>
                    <a:pt x="107" y="1"/>
                    <a:pt x="0" y="114"/>
                    <a:pt x="0" y="252"/>
                  </a:cubicBezTo>
                  <a:cubicBezTo>
                    <a:pt x="0" y="388"/>
                    <a:pt x="107" y="502"/>
                    <a:pt x="243" y="502"/>
                  </a:cubicBezTo>
                  <a:cubicBezTo>
                    <a:pt x="387" y="502"/>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972425"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6" name="Google Shape;14006;p31"/>
            <p:cNvSpPr/>
            <p:nvPr/>
          </p:nvSpPr>
          <p:spPr>
            <a:xfrm>
              <a:off x="3064375" y="4412225"/>
              <a:ext cx="12375" cy="12550"/>
            </a:xfrm>
            <a:custGeom>
              <a:avLst/>
              <a:gdLst/>
              <a:ahLst/>
              <a:cxnLst/>
              <a:rect l="l" t="t" r="r" b="b"/>
              <a:pathLst>
                <a:path w="495" h="502" extrusionOk="0">
                  <a:moveTo>
                    <a:pt x="243" y="1"/>
                  </a:moveTo>
                  <a:cubicBezTo>
                    <a:pt x="107" y="1"/>
                    <a:pt x="1" y="114"/>
                    <a:pt x="1" y="252"/>
                  </a:cubicBezTo>
                  <a:cubicBezTo>
                    <a:pt x="1" y="388"/>
                    <a:pt x="107" y="502"/>
                    <a:pt x="243" y="502"/>
                  </a:cubicBezTo>
                  <a:cubicBezTo>
                    <a:pt x="388" y="502"/>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7" name="Google Shape;14007;p31"/>
            <p:cNvSpPr/>
            <p:nvPr/>
          </p:nvSpPr>
          <p:spPr>
            <a:xfrm>
              <a:off x="31561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3247875" y="4412225"/>
              <a:ext cx="12575" cy="12550"/>
            </a:xfrm>
            <a:custGeom>
              <a:avLst/>
              <a:gdLst/>
              <a:ahLst/>
              <a:cxnLst/>
              <a:rect l="l" t="t" r="r" b="b"/>
              <a:pathLst>
                <a:path w="503"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3339850" y="4412225"/>
              <a:ext cx="12525" cy="12550"/>
            </a:xfrm>
            <a:custGeom>
              <a:avLst/>
              <a:gdLst/>
              <a:ahLst/>
              <a:cxnLst/>
              <a:rect l="l" t="t" r="r" b="b"/>
              <a:pathLst>
                <a:path w="501" h="502" extrusionOk="0">
                  <a:moveTo>
                    <a:pt x="251" y="1"/>
                  </a:moveTo>
                  <a:cubicBezTo>
                    <a:pt x="107" y="1"/>
                    <a:pt x="0" y="114"/>
                    <a:pt x="0" y="252"/>
                  </a:cubicBezTo>
                  <a:cubicBezTo>
                    <a:pt x="0" y="388"/>
                    <a:pt x="107"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343157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3523550"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6764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768325" y="4503975"/>
              <a:ext cx="12400" cy="12600"/>
            </a:xfrm>
            <a:custGeom>
              <a:avLst/>
              <a:gdLst/>
              <a:ahLst/>
              <a:cxnLst/>
              <a:rect l="l" t="t" r="r" b="b"/>
              <a:pathLst>
                <a:path w="496" h="504" extrusionOk="0">
                  <a:moveTo>
                    <a:pt x="245" y="1"/>
                  </a:moveTo>
                  <a:cubicBezTo>
                    <a:pt x="109" y="1"/>
                    <a:pt x="0" y="116"/>
                    <a:pt x="0" y="252"/>
                  </a:cubicBezTo>
                  <a:cubicBezTo>
                    <a:pt x="0"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860125" y="4503975"/>
              <a:ext cx="12525" cy="12600"/>
            </a:xfrm>
            <a:custGeom>
              <a:avLst/>
              <a:gdLst/>
              <a:ahLst/>
              <a:cxnLst/>
              <a:rect l="l" t="t" r="r" b="b"/>
              <a:pathLst>
                <a:path w="501" h="504" extrusionOk="0">
                  <a:moveTo>
                    <a:pt x="251" y="1"/>
                  </a:moveTo>
                  <a:cubicBezTo>
                    <a:pt x="114" y="1"/>
                    <a:pt x="0" y="116"/>
                    <a:pt x="0" y="252"/>
                  </a:cubicBezTo>
                  <a:cubicBezTo>
                    <a:pt x="0" y="395"/>
                    <a:pt x="114"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9518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1043825"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1135575"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1227500" y="4503975"/>
              <a:ext cx="12400" cy="12600"/>
            </a:xfrm>
            <a:custGeom>
              <a:avLst/>
              <a:gdLst/>
              <a:ahLst/>
              <a:cxnLst/>
              <a:rect l="l" t="t" r="r" b="b"/>
              <a:pathLst>
                <a:path w="496" h="504" extrusionOk="0">
                  <a:moveTo>
                    <a:pt x="251" y="1"/>
                  </a:moveTo>
                  <a:cubicBezTo>
                    <a:pt x="109" y="1"/>
                    <a:pt x="0" y="116"/>
                    <a:pt x="0" y="252"/>
                  </a:cubicBezTo>
                  <a:cubicBezTo>
                    <a:pt x="0" y="395"/>
                    <a:pt x="109" y="503"/>
                    <a:pt x="251" y="503"/>
                  </a:cubicBezTo>
                  <a:cubicBezTo>
                    <a:pt x="387" y="503"/>
                    <a:pt x="496" y="395"/>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1319275"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1411200" y="4503975"/>
              <a:ext cx="12425" cy="12600"/>
            </a:xfrm>
            <a:custGeom>
              <a:avLst/>
              <a:gdLst/>
              <a:ahLst/>
              <a:cxnLst/>
              <a:rect l="l" t="t" r="r" b="b"/>
              <a:pathLst>
                <a:path w="497" h="504" extrusionOk="0">
                  <a:moveTo>
                    <a:pt x="245" y="1"/>
                  </a:moveTo>
                  <a:cubicBezTo>
                    <a:pt x="109" y="1"/>
                    <a:pt x="1" y="116"/>
                    <a:pt x="1" y="252"/>
                  </a:cubicBezTo>
                  <a:cubicBezTo>
                    <a:pt x="1"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1503000" y="4503975"/>
              <a:ext cx="12525" cy="12600"/>
            </a:xfrm>
            <a:custGeom>
              <a:avLst/>
              <a:gdLst/>
              <a:ahLst/>
              <a:cxnLst/>
              <a:rect l="l" t="t" r="r" b="b"/>
              <a:pathLst>
                <a:path w="501" h="504" extrusionOk="0">
                  <a:moveTo>
                    <a:pt x="250" y="1"/>
                  </a:moveTo>
                  <a:cubicBezTo>
                    <a:pt x="114" y="1"/>
                    <a:pt x="0" y="116"/>
                    <a:pt x="0" y="252"/>
                  </a:cubicBezTo>
                  <a:cubicBezTo>
                    <a:pt x="0" y="395"/>
                    <a:pt x="114" y="503"/>
                    <a:pt x="250" y="503"/>
                  </a:cubicBezTo>
                  <a:cubicBezTo>
                    <a:pt x="387" y="503"/>
                    <a:pt x="501" y="395"/>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15947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94" y="503"/>
                    <a:pt x="503" y="395"/>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16866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1778450"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1870375" y="4503975"/>
              <a:ext cx="12400" cy="12600"/>
            </a:xfrm>
            <a:custGeom>
              <a:avLst/>
              <a:gdLst/>
              <a:ahLst/>
              <a:cxnLst/>
              <a:rect l="l" t="t" r="r" b="b"/>
              <a:pathLst>
                <a:path w="496" h="504" extrusionOk="0">
                  <a:moveTo>
                    <a:pt x="252" y="1"/>
                  </a:moveTo>
                  <a:cubicBezTo>
                    <a:pt x="109" y="1"/>
                    <a:pt x="0" y="116"/>
                    <a:pt x="0" y="252"/>
                  </a:cubicBezTo>
                  <a:cubicBezTo>
                    <a:pt x="0" y="395"/>
                    <a:pt x="109" y="503"/>
                    <a:pt x="252" y="503"/>
                  </a:cubicBezTo>
                  <a:cubicBezTo>
                    <a:pt x="387" y="503"/>
                    <a:pt x="496" y="395"/>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1962150"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88" y="503"/>
                    <a:pt x="502" y="395"/>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054075" y="4503975"/>
              <a:ext cx="12425" cy="12600"/>
            </a:xfrm>
            <a:custGeom>
              <a:avLst/>
              <a:gdLst/>
              <a:ahLst/>
              <a:cxnLst/>
              <a:rect l="l" t="t" r="r" b="b"/>
              <a:pathLst>
                <a:path w="497" h="504" extrusionOk="0">
                  <a:moveTo>
                    <a:pt x="252" y="1"/>
                  </a:moveTo>
                  <a:cubicBezTo>
                    <a:pt x="109" y="1"/>
                    <a:pt x="1" y="116"/>
                    <a:pt x="1" y="252"/>
                  </a:cubicBezTo>
                  <a:cubicBezTo>
                    <a:pt x="1" y="395"/>
                    <a:pt x="109" y="503"/>
                    <a:pt x="252" y="503"/>
                  </a:cubicBezTo>
                  <a:cubicBezTo>
                    <a:pt x="388" y="503"/>
                    <a:pt x="496" y="395"/>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1458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237800" y="4503975"/>
              <a:ext cx="12350" cy="12600"/>
            </a:xfrm>
            <a:custGeom>
              <a:avLst/>
              <a:gdLst/>
              <a:ahLst/>
              <a:cxnLst/>
              <a:rect l="l" t="t" r="r" b="b"/>
              <a:pathLst>
                <a:path w="494" h="504" extrusionOk="0">
                  <a:moveTo>
                    <a:pt x="244" y="1"/>
                  </a:moveTo>
                  <a:cubicBezTo>
                    <a:pt x="107" y="1"/>
                    <a:pt x="0" y="116"/>
                    <a:pt x="0" y="252"/>
                  </a:cubicBezTo>
                  <a:cubicBezTo>
                    <a:pt x="0" y="395"/>
                    <a:pt x="107" y="503"/>
                    <a:pt x="244" y="503"/>
                  </a:cubicBezTo>
                  <a:cubicBezTo>
                    <a:pt x="387" y="503"/>
                    <a:pt x="494" y="395"/>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3295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2" y="395"/>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421325"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95" y="503"/>
                    <a:pt x="501" y="395"/>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513250" y="4503975"/>
              <a:ext cx="12575" cy="12600"/>
            </a:xfrm>
            <a:custGeom>
              <a:avLst/>
              <a:gdLst/>
              <a:ahLst/>
              <a:cxnLst/>
              <a:rect l="l" t="t" r="r" b="b"/>
              <a:pathLst>
                <a:path w="503" h="504" extrusionOk="0">
                  <a:moveTo>
                    <a:pt x="252" y="1"/>
                  </a:moveTo>
                  <a:cubicBezTo>
                    <a:pt x="109" y="1"/>
                    <a:pt x="0" y="116"/>
                    <a:pt x="0" y="252"/>
                  </a:cubicBezTo>
                  <a:cubicBezTo>
                    <a:pt x="0" y="395"/>
                    <a:pt x="109"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605000"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696950" y="4503975"/>
              <a:ext cx="12375" cy="12600"/>
            </a:xfrm>
            <a:custGeom>
              <a:avLst/>
              <a:gdLst/>
              <a:ahLst/>
              <a:cxnLst/>
              <a:rect l="l" t="t" r="r" b="b"/>
              <a:pathLst>
                <a:path w="495" h="504" extrusionOk="0">
                  <a:moveTo>
                    <a:pt x="252" y="1"/>
                  </a:moveTo>
                  <a:cubicBezTo>
                    <a:pt x="108" y="1"/>
                    <a:pt x="1" y="116"/>
                    <a:pt x="1" y="252"/>
                  </a:cubicBezTo>
                  <a:cubicBezTo>
                    <a:pt x="1" y="395"/>
                    <a:pt x="108" y="503"/>
                    <a:pt x="252" y="503"/>
                  </a:cubicBezTo>
                  <a:cubicBezTo>
                    <a:pt x="388" y="503"/>
                    <a:pt x="495" y="395"/>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7887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880675" y="4503975"/>
              <a:ext cx="12375" cy="12600"/>
            </a:xfrm>
            <a:custGeom>
              <a:avLst/>
              <a:gdLst/>
              <a:ahLst/>
              <a:cxnLst/>
              <a:rect l="l" t="t" r="r" b="b"/>
              <a:pathLst>
                <a:path w="495" h="504" extrusionOk="0">
                  <a:moveTo>
                    <a:pt x="243" y="1"/>
                  </a:moveTo>
                  <a:cubicBezTo>
                    <a:pt x="107" y="1"/>
                    <a:pt x="0" y="116"/>
                    <a:pt x="0" y="252"/>
                  </a:cubicBezTo>
                  <a:cubicBezTo>
                    <a:pt x="0" y="395"/>
                    <a:pt x="107" y="503"/>
                    <a:pt x="243" y="503"/>
                  </a:cubicBezTo>
                  <a:cubicBezTo>
                    <a:pt x="387" y="503"/>
                    <a:pt x="494" y="395"/>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972425"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3" y="395"/>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3064375" y="4503975"/>
              <a:ext cx="12375" cy="12600"/>
            </a:xfrm>
            <a:custGeom>
              <a:avLst/>
              <a:gdLst/>
              <a:ahLst/>
              <a:cxnLst/>
              <a:rect l="l" t="t" r="r" b="b"/>
              <a:pathLst>
                <a:path w="495" h="504" extrusionOk="0">
                  <a:moveTo>
                    <a:pt x="243" y="1"/>
                  </a:moveTo>
                  <a:cubicBezTo>
                    <a:pt x="107" y="1"/>
                    <a:pt x="1" y="116"/>
                    <a:pt x="1" y="252"/>
                  </a:cubicBezTo>
                  <a:cubicBezTo>
                    <a:pt x="1" y="395"/>
                    <a:pt x="107" y="503"/>
                    <a:pt x="243" y="503"/>
                  </a:cubicBezTo>
                  <a:cubicBezTo>
                    <a:pt x="388" y="503"/>
                    <a:pt x="495" y="395"/>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31561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3247875" y="4503975"/>
              <a:ext cx="12575" cy="12600"/>
            </a:xfrm>
            <a:custGeom>
              <a:avLst/>
              <a:gdLst/>
              <a:ahLst/>
              <a:cxnLst/>
              <a:rect l="l" t="t" r="r" b="b"/>
              <a:pathLst>
                <a:path w="503"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3339850" y="4503975"/>
              <a:ext cx="12525" cy="12600"/>
            </a:xfrm>
            <a:custGeom>
              <a:avLst/>
              <a:gdLst/>
              <a:ahLst/>
              <a:cxnLst/>
              <a:rect l="l" t="t" r="r" b="b"/>
              <a:pathLst>
                <a:path w="501" h="504" extrusionOk="0">
                  <a:moveTo>
                    <a:pt x="251" y="1"/>
                  </a:moveTo>
                  <a:cubicBezTo>
                    <a:pt x="107" y="1"/>
                    <a:pt x="0" y="116"/>
                    <a:pt x="0" y="252"/>
                  </a:cubicBezTo>
                  <a:cubicBezTo>
                    <a:pt x="0" y="395"/>
                    <a:pt x="107"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343157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3523550"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6764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768325" y="4595950"/>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860125" y="4595950"/>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9518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1043825"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1135575"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0" name="Google Shape;14050;p31"/>
            <p:cNvSpPr/>
            <p:nvPr/>
          </p:nvSpPr>
          <p:spPr>
            <a:xfrm>
              <a:off x="1227500" y="4595950"/>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1" name="Google Shape;14051;p31"/>
            <p:cNvSpPr/>
            <p:nvPr/>
          </p:nvSpPr>
          <p:spPr>
            <a:xfrm>
              <a:off x="1319275"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1411200" y="4595950"/>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1503000" y="4595950"/>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15947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16866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1778450"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1870375" y="4595950"/>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1962150"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054075" y="4595950"/>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1458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7800" y="4595950"/>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3295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421325"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513250" y="4595950"/>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605000"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696950" y="4595950"/>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7887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880675" y="4595950"/>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972425"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3064375" y="4595950"/>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31561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3247875" y="4595950"/>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3339850" y="4595950"/>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343157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3523550"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6764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768325" y="46877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860125" y="46877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9518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1043825"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1135575"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1227500" y="46877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1319275"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1411200" y="46877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1503000" y="46877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15947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16866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1778450"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1870375" y="46877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1962150"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054075" y="46877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458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237800" y="46877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4" name="Google Shape;14094;p31"/>
            <p:cNvSpPr/>
            <p:nvPr/>
          </p:nvSpPr>
          <p:spPr>
            <a:xfrm>
              <a:off x="23295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5" name="Google Shape;14095;p31"/>
            <p:cNvSpPr/>
            <p:nvPr/>
          </p:nvSpPr>
          <p:spPr>
            <a:xfrm>
              <a:off x="2421325"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513250" y="46877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605000"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696950" y="46877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7887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880675" y="46877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972425"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3064375" y="46877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31561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3247875" y="46877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3339850" y="46877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343157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3523550"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6764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768325" y="4779625"/>
              <a:ext cx="12400" cy="12400"/>
            </a:xfrm>
            <a:custGeom>
              <a:avLst/>
              <a:gdLst/>
              <a:ahLst/>
              <a:cxnLst/>
              <a:rect l="l" t="t" r="r" b="b"/>
              <a:pathLst>
                <a:path w="496" h="496" extrusionOk="0">
                  <a:moveTo>
                    <a:pt x="245" y="0"/>
                  </a:moveTo>
                  <a:cubicBezTo>
                    <a:pt x="109" y="0"/>
                    <a:pt x="0" y="108"/>
                    <a:pt x="0" y="251"/>
                  </a:cubicBezTo>
                  <a:cubicBezTo>
                    <a:pt x="0"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860125" y="4779625"/>
              <a:ext cx="12525" cy="12400"/>
            </a:xfrm>
            <a:custGeom>
              <a:avLst/>
              <a:gdLst/>
              <a:ahLst/>
              <a:cxnLst/>
              <a:rect l="l" t="t" r="r" b="b"/>
              <a:pathLst>
                <a:path w="501" h="496" extrusionOk="0">
                  <a:moveTo>
                    <a:pt x="251" y="0"/>
                  </a:moveTo>
                  <a:cubicBezTo>
                    <a:pt x="114" y="0"/>
                    <a:pt x="0" y="108"/>
                    <a:pt x="0" y="251"/>
                  </a:cubicBezTo>
                  <a:cubicBezTo>
                    <a:pt x="0" y="387"/>
                    <a:pt x="114"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9518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1043825"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1135575"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1227500" y="4779625"/>
              <a:ext cx="12400" cy="12400"/>
            </a:xfrm>
            <a:custGeom>
              <a:avLst/>
              <a:gdLst/>
              <a:ahLst/>
              <a:cxnLst/>
              <a:rect l="l" t="t" r="r" b="b"/>
              <a:pathLst>
                <a:path w="496" h="496" extrusionOk="0">
                  <a:moveTo>
                    <a:pt x="251" y="0"/>
                  </a:moveTo>
                  <a:cubicBezTo>
                    <a:pt x="109" y="0"/>
                    <a:pt x="0" y="108"/>
                    <a:pt x="0" y="251"/>
                  </a:cubicBezTo>
                  <a:cubicBezTo>
                    <a:pt x="0" y="387"/>
                    <a:pt x="109" y="496"/>
                    <a:pt x="251" y="496"/>
                  </a:cubicBezTo>
                  <a:cubicBezTo>
                    <a:pt x="387" y="496"/>
                    <a:pt x="496" y="387"/>
                    <a:pt x="496" y="251"/>
                  </a:cubicBezTo>
                  <a:cubicBezTo>
                    <a:pt x="496"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1319275"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1411200" y="4779625"/>
              <a:ext cx="12425" cy="12400"/>
            </a:xfrm>
            <a:custGeom>
              <a:avLst/>
              <a:gdLst/>
              <a:ahLst/>
              <a:cxnLst/>
              <a:rect l="l" t="t" r="r" b="b"/>
              <a:pathLst>
                <a:path w="497" h="496" extrusionOk="0">
                  <a:moveTo>
                    <a:pt x="245" y="0"/>
                  </a:moveTo>
                  <a:cubicBezTo>
                    <a:pt x="109" y="0"/>
                    <a:pt x="1" y="108"/>
                    <a:pt x="1" y="251"/>
                  </a:cubicBezTo>
                  <a:cubicBezTo>
                    <a:pt x="1"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1503000" y="4779625"/>
              <a:ext cx="12525" cy="12400"/>
            </a:xfrm>
            <a:custGeom>
              <a:avLst/>
              <a:gdLst/>
              <a:ahLst/>
              <a:cxnLst/>
              <a:rect l="l" t="t" r="r" b="b"/>
              <a:pathLst>
                <a:path w="501" h="496" extrusionOk="0">
                  <a:moveTo>
                    <a:pt x="250" y="0"/>
                  </a:moveTo>
                  <a:cubicBezTo>
                    <a:pt x="114" y="0"/>
                    <a:pt x="0" y="108"/>
                    <a:pt x="0" y="251"/>
                  </a:cubicBezTo>
                  <a:cubicBezTo>
                    <a:pt x="0" y="387"/>
                    <a:pt x="114" y="496"/>
                    <a:pt x="250" y="496"/>
                  </a:cubicBezTo>
                  <a:cubicBezTo>
                    <a:pt x="387" y="496"/>
                    <a:pt x="501" y="387"/>
                    <a:pt x="501" y="251"/>
                  </a:cubicBezTo>
                  <a:cubicBezTo>
                    <a:pt x="501" y="108"/>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15947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94" y="496"/>
                    <a:pt x="503" y="387"/>
                    <a:pt x="503" y="251"/>
                  </a:cubicBezTo>
                  <a:cubicBezTo>
                    <a:pt x="503" y="108"/>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16866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1778450"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1870375" y="4779625"/>
              <a:ext cx="12400" cy="12400"/>
            </a:xfrm>
            <a:custGeom>
              <a:avLst/>
              <a:gdLst/>
              <a:ahLst/>
              <a:cxnLst/>
              <a:rect l="l" t="t" r="r" b="b"/>
              <a:pathLst>
                <a:path w="496" h="496" extrusionOk="0">
                  <a:moveTo>
                    <a:pt x="252" y="0"/>
                  </a:moveTo>
                  <a:cubicBezTo>
                    <a:pt x="109" y="0"/>
                    <a:pt x="0" y="108"/>
                    <a:pt x="0" y="251"/>
                  </a:cubicBezTo>
                  <a:cubicBezTo>
                    <a:pt x="0" y="387"/>
                    <a:pt x="109" y="496"/>
                    <a:pt x="252" y="496"/>
                  </a:cubicBezTo>
                  <a:cubicBezTo>
                    <a:pt x="387" y="496"/>
                    <a:pt x="496" y="387"/>
                    <a:pt x="496" y="251"/>
                  </a:cubicBezTo>
                  <a:cubicBezTo>
                    <a:pt x="496"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1962150"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88" y="496"/>
                    <a:pt x="502" y="387"/>
                    <a:pt x="502" y="251"/>
                  </a:cubicBezTo>
                  <a:cubicBezTo>
                    <a:pt x="502"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054075" y="4779625"/>
              <a:ext cx="12425" cy="12400"/>
            </a:xfrm>
            <a:custGeom>
              <a:avLst/>
              <a:gdLst/>
              <a:ahLst/>
              <a:cxnLst/>
              <a:rect l="l" t="t" r="r" b="b"/>
              <a:pathLst>
                <a:path w="497" h="496" extrusionOk="0">
                  <a:moveTo>
                    <a:pt x="252" y="0"/>
                  </a:moveTo>
                  <a:cubicBezTo>
                    <a:pt x="109" y="0"/>
                    <a:pt x="1" y="108"/>
                    <a:pt x="1" y="251"/>
                  </a:cubicBezTo>
                  <a:cubicBezTo>
                    <a:pt x="1" y="387"/>
                    <a:pt x="109" y="496"/>
                    <a:pt x="252" y="496"/>
                  </a:cubicBezTo>
                  <a:cubicBezTo>
                    <a:pt x="388" y="496"/>
                    <a:pt x="496" y="387"/>
                    <a:pt x="496" y="251"/>
                  </a:cubicBezTo>
                  <a:cubicBezTo>
                    <a:pt x="496"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1458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7800" y="4779625"/>
              <a:ext cx="12350" cy="12400"/>
            </a:xfrm>
            <a:custGeom>
              <a:avLst/>
              <a:gdLst/>
              <a:ahLst/>
              <a:cxnLst/>
              <a:rect l="l" t="t" r="r" b="b"/>
              <a:pathLst>
                <a:path w="494" h="496" extrusionOk="0">
                  <a:moveTo>
                    <a:pt x="244" y="0"/>
                  </a:moveTo>
                  <a:cubicBezTo>
                    <a:pt x="107" y="0"/>
                    <a:pt x="0" y="108"/>
                    <a:pt x="0" y="251"/>
                  </a:cubicBezTo>
                  <a:cubicBezTo>
                    <a:pt x="0" y="387"/>
                    <a:pt x="107" y="496"/>
                    <a:pt x="244" y="496"/>
                  </a:cubicBezTo>
                  <a:cubicBezTo>
                    <a:pt x="387" y="496"/>
                    <a:pt x="494" y="387"/>
                    <a:pt x="494" y="251"/>
                  </a:cubicBezTo>
                  <a:cubicBezTo>
                    <a:pt x="494" y="108"/>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3295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2" y="387"/>
                    <a:pt x="502" y="251"/>
                  </a:cubicBezTo>
                  <a:cubicBezTo>
                    <a:pt x="502"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421325"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95" y="496"/>
                    <a:pt x="501" y="387"/>
                    <a:pt x="501" y="251"/>
                  </a:cubicBezTo>
                  <a:cubicBezTo>
                    <a:pt x="501" y="108"/>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513250" y="4779625"/>
              <a:ext cx="12575" cy="12400"/>
            </a:xfrm>
            <a:custGeom>
              <a:avLst/>
              <a:gdLst/>
              <a:ahLst/>
              <a:cxnLst/>
              <a:rect l="l" t="t" r="r" b="b"/>
              <a:pathLst>
                <a:path w="503" h="496" extrusionOk="0">
                  <a:moveTo>
                    <a:pt x="252" y="0"/>
                  </a:moveTo>
                  <a:cubicBezTo>
                    <a:pt x="109" y="0"/>
                    <a:pt x="0" y="108"/>
                    <a:pt x="0" y="251"/>
                  </a:cubicBezTo>
                  <a:cubicBezTo>
                    <a:pt x="0" y="387"/>
                    <a:pt x="109"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605000"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696950" y="4779625"/>
              <a:ext cx="12375" cy="12400"/>
            </a:xfrm>
            <a:custGeom>
              <a:avLst/>
              <a:gdLst/>
              <a:ahLst/>
              <a:cxnLst/>
              <a:rect l="l" t="t" r="r" b="b"/>
              <a:pathLst>
                <a:path w="495" h="496" extrusionOk="0">
                  <a:moveTo>
                    <a:pt x="252" y="0"/>
                  </a:moveTo>
                  <a:cubicBezTo>
                    <a:pt x="108" y="0"/>
                    <a:pt x="1" y="108"/>
                    <a:pt x="1" y="251"/>
                  </a:cubicBezTo>
                  <a:cubicBezTo>
                    <a:pt x="1" y="387"/>
                    <a:pt x="108" y="496"/>
                    <a:pt x="252" y="496"/>
                  </a:cubicBezTo>
                  <a:cubicBezTo>
                    <a:pt x="388" y="496"/>
                    <a:pt x="495" y="387"/>
                    <a:pt x="495" y="251"/>
                  </a:cubicBezTo>
                  <a:cubicBezTo>
                    <a:pt x="495"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7887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880675" y="4779625"/>
              <a:ext cx="12375" cy="12400"/>
            </a:xfrm>
            <a:custGeom>
              <a:avLst/>
              <a:gdLst/>
              <a:ahLst/>
              <a:cxnLst/>
              <a:rect l="l" t="t" r="r" b="b"/>
              <a:pathLst>
                <a:path w="495" h="496" extrusionOk="0">
                  <a:moveTo>
                    <a:pt x="243" y="0"/>
                  </a:moveTo>
                  <a:cubicBezTo>
                    <a:pt x="107" y="0"/>
                    <a:pt x="0" y="108"/>
                    <a:pt x="0" y="251"/>
                  </a:cubicBezTo>
                  <a:cubicBezTo>
                    <a:pt x="0" y="387"/>
                    <a:pt x="107" y="496"/>
                    <a:pt x="243" y="496"/>
                  </a:cubicBezTo>
                  <a:cubicBezTo>
                    <a:pt x="387" y="496"/>
                    <a:pt x="494" y="387"/>
                    <a:pt x="494" y="251"/>
                  </a:cubicBezTo>
                  <a:cubicBezTo>
                    <a:pt x="494" y="108"/>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972425"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3" y="387"/>
                    <a:pt x="503" y="251"/>
                  </a:cubicBezTo>
                  <a:cubicBezTo>
                    <a:pt x="503"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3064375" y="4779625"/>
              <a:ext cx="12375" cy="12400"/>
            </a:xfrm>
            <a:custGeom>
              <a:avLst/>
              <a:gdLst/>
              <a:ahLst/>
              <a:cxnLst/>
              <a:rect l="l" t="t" r="r" b="b"/>
              <a:pathLst>
                <a:path w="495" h="496" extrusionOk="0">
                  <a:moveTo>
                    <a:pt x="243" y="0"/>
                  </a:moveTo>
                  <a:cubicBezTo>
                    <a:pt x="107" y="0"/>
                    <a:pt x="1" y="108"/>
                    <a:pt x="1" y="251"/>
                  </a:cubicBezTo>
                  <a:cubicBezTo>
                    <a:pt x="1" y="387"/>
                    <a:pt x="107" y="496"/>
                    <a:pt x="243" y="496"/>
                  </a:cubicBezTo>
                  <a:cubicBezTo>
                    <a:pt x="388" y="496"/>
                    <a:pt x="495" y="387"/>
                    <a:pt x="495" y="251"/>
                  </a:cubicBezTo>
                  <a:cubicBezTo>
                    <a:pt x="495" y="108"/>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31561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3247875" y="4779625"/>
              <a:ext cx="12575" cy="12400"/>
            </a:xfrm>
            <a:custGeom>
              <a:avLst/>
              <a:gdLst/>
              <a:ahLst/>
              <a:cxnLst/>
              <a:rect l="l" t="t" r="r" b="b"/>
              <a:pathLst>
                <a:path w="503"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3339850" y="4779625"/>
              <a:ext cx="12525" cy="12400"/>
            </a:xfrm>
            <a:custGeom>
              <a:avLst/>
              <a:gdLst/>
              <a:ahLst/>
              <a:cxnLst/>
              <a:rect l="l" t="t" r="r" b="b"/>
              <a:pathLst>
                <a:path w="501" h="496" extrusionOk="0">
                  <a:moveTo>
                    <a:pt x="251" y="0"/>
                  </a:moveTo>
                  <a:cubicBezTo>
                    <a:pt x="107" y="0"/>
                    <a:pt x="0" y="108"/>
                    <a:pt x="0" y="251"/>
                  </a:cubicBezTo>
                  <a:cubicBezTo>
                    <a:pt x="0" y="387"/>
                    <a:pt x="107"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8" name="Google Shape;14138;p31"/>
            <p:cNvSpPr/>
            <p:nvPr/>
          </p:nvSpPr>
          <p:spPr>
            <a:xfrm>
              <a:off x="343157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9" name="Google Shape;14139;p31"/>
            <p:cNvSpPr/>
            <p:nvPr/>
          </p:nvSpPr>
          <p:spPr>
            <a:xfrm>
              <a:off x="3523550"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6764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768325" y="48714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860125" y="48714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9518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1043825"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1135575"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1227500" y="48714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1319275"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1411200" y="48714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1503000" y="48714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15947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16866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1778450"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1870375" y="48714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1962150"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054075" y="48714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458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237800" y="48714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3295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421325"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513250" y="48714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605000"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696950" y="48714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7887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880675" y="48714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972425"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3064375" y="48714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31561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3247875" y="48714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3339850" y="48714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343157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3523550"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6764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768325" y="49633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860125" y="49633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9518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1043825"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1135575"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1227500" y="49633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1319275"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1411200" y="49633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1503000" y="49633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2" name="Google Shape;14182;p31"/>
            <p:cNvSpPr/>
            <p:nvPr/>
          </p:nvSpPr>
          <p:spPr>
            <a:xfrm>
              <a:off x="15947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3" name="Google Shape;14183;p31"/>
            <p:cNvSpPr/>
            <p:nvPr/>
          </p:nvSpPr>
          <p:spPr>
            <a:xfrm>
              <a:off x="16866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1778450"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1870375" y="49633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1962150"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054075" y="49633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1458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37800" y="49633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3295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421325"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513250" y="49633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605000"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696950" y="49633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7887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880675" y="49633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972425"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3064375" y="49633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31561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3247875" y="49633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3339850" y="49633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343157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3523550"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6764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768325" y="50551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860125" y="50551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9518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1043825"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1135575"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1227500" y="50551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1319275"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1411200" y="50551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1503000" y="50551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15947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16866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1778450"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1870375" y="50551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1962150"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054075" y="50551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1458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237800" y="50551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3295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421325"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513250" y="50551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605000"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6" name="Google Shape;14226;p31"/>
            <p:cNvSpPr/>
            <p:nvPr/>
          </p:nvSpPr>
          <p:spPr>
            <a:xfrm>
              <a:off x="2696950" y="50551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7" name="Google Shape;14227;p31"/>
            <p:cNvSpPr/>
            <p:nvPr/>
          </p:nvSpPr>
          <p:spPr>
            <a:xfrm>
              <a:off x="27887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880675" y="50551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972425"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3064375" y="50551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31561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3247875" y="50551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3339850" y="50551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343157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3523550"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6764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768325" y="5147025"/>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860125" y="5147025"/>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9518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1043825"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1135575"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1227500" y="5147025"/>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1319275"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1411200" y="5147025"/>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1503000" y="5147025"/>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15947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16866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1778450"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1870375" y="5147025"/>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1962150"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054075" y="5147025"/>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1458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37800" y="5147025"/>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3295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421325"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513250" y="5147025"/>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605000"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696950" y="5147025"/>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7887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880675" y="5147025"/>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972425"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3064375" y="5147025"/>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31561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3247875" y="5147025"/>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3339850" y="5147025"/>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343157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3523550"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6764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768325" y="52387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0" name="Google Shape;14270;p31"/>
            <p:cNvSpPr/>
            <p:nvPr/>
          </p:nvSpPr>
          <p:spPr>
            <a:xfrm>
              <a:off x="860125" y="52387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1" name="Google Shape;14271;p31"/>
            <p:cNvSpPr/>
            <p:nvPr/>
          </p:nvSpPr>
          <p:spPr>
            <a:xfrm>
              <a:off x="9518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2" name="Google Shape;14272;p31"/>
            <p:cNvSpPr/>
            <p:nvPr/>
          </p:nvSpPr>
          <p:spPr>
            <a:xfrm>
              <a:off x="1043825"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3" name="Google Shape;14273;p31"/>
            <p:cNvSpPr/>
            <p:nvPr/>
          </p:nvSpPr>
          <p:spPr>
            <a:xfrm>
              <a:off x="1135575"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4" name="Google Shape;14274;p31"/>
            <p:cNvSpPr/>
            <p:nvPr/>
          </p:nvSpPr>
          <p:spPr>
            <a:xfrm>
              <a:off x="1227500" y="52387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5" name="Google Shape;14275;p31"/>
            <p:cNvSpPr/>
            <p:nvPr/>
          </p:nvSpPr>
          <p:spPr>
            <a:xfrm>
              <a:off x="1319275"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6" name="Google Shape;14276;p31"/>
            <p:cNvSpPr/>
            <p:nvPr/>
          </p:nvSpPr>
          <p:spPr>
            <a:xfrm>
              <a:off x="1411200" y="52387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7" name="Google Shape;14277;p31"/>
            <p:cNvSpPr/>
            <p:nvPr/>
          </p:nvSpPr>
          <p:spPr>
            <a:xfrm>
              <a:off x="1503000" y="52387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31"/>
            <p:cNvSpPr/>
            <p:nvPr/>
          </p:nvSpPr>
          <p:spPr>
            <a:xfrm>
              <a:off x="15947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1"/>
            <p:cNvSpPr/>
            <p:nvPr/>
          </p:nvSpPr>
          <p:spPr>
            <a:xfrm>
              <a:off x="16866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1"/>
            <p:cNvSpPr/>
            <p:nvPr/>
          </p:nvSpPr>
          <p:spPr>
            <a:xfrm>
              <a:off x="1778450"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1"/>
            <p:cNvSpPr/>
            <p:nvPr/>
          </p:nvSpPr>
          <p:spPr>
            <a:xfrm>
              <a:off x="1870375" y="52387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2" name="Google Shape;14282;p31"/>
            <p:cNvSpPr/>
            <p:nvPr/>
          </p:nvSpPr>
          <p:spPr>
            <a:xfrm>
              <a:off x="1962150"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3" name="Google Shape;14283;p31"/>
            <p:cNvSpPr/>
            <p:nvPr/>
          </p:nvSpPr>
          <p:spPr>
            <a:xfrm>
              <a:off x="2054075" y="52387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4" name="Google Shape;14284;p31"/>
            <p:cNvSpPr/>
            <p:nvPr/>
          </p:nvSpPr>
          <p:spPr>
            <a:xfrm>
              <a:off x="21458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5" name="Google Shape;14285;p31"/>
            <p:cNvSpPr/>
            <p:nvPr/>
          </p:nvSpPr>
          <p:spPr>
            <a:xfrm>
              <a:off x="2237800" y="52387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31"/>
            <p:cNvSpPr/>
            <p:nvPr/>
          </p:nvSpPr>
          <p:spPr>
            <a:xfrm>
              <a:off x="23295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31"/>
            <p:cNvSpPr/>
            <p:nvPr/>
          </p:nvSpPr>
          <p:spPr>
            <a:xfrm>
              <a:off x="2421325"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31"/>
            <p:cNvSpPr/>
            <p:nvPr/>
          </p:nvSpPr>
          <p:spPr>
            <a:xfrm>
              <a:off x="2513250" y="52387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31"/>
            <p:cNvSpPr/>
            <p:nvPr/>
          </p:nvSpPr>
          <p:spPr>
            <a:xfrm>
              <a:off x="2605000"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31"/>
            <p:cNvSpPr/>
            <p:nvPr/>
          </p:nvSpPr>
          <p:spPr>
            <a:xfrm>
              <a:off x="2696950" y="52387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31"/>
            <p:cNvSpPr/>
            <p:nvPr/>
          </p:nvSpPr>
          <p:spPr>
            <a:xfrm>
              <a:off x="27887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31"/>
            <p:cNvSpPr/>
            <p:nvPr/>
          </p:nvSpPr>
          <p:spPr>
            <a:xfrm>
              <a:off x="2880675" y="52387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31"/>
            <p:cNvSpPr/>
            <p:nvPr/>
          </p:nvSpPr>
          <p:spPr>
            <a:xfrm>
              <a:off x="2972425"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31"/>
            <p:cNvSpPr/>
            <p:nvPr/>
          </p:nvSpPr>
          <p:spPr>
            <a:xfrm>
              <a:off x="3064375" y="52387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31"/>
            <p:cNvSpPr/>
            <p:nvPr/>
          </p:nvSpPr>
          <p:spPr>
            <a:xfrm>
              <a:off x="31561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31"/>
            <p:cNvSpPr/>
            <p:nvPr/>
          </p:nvSpPr>
          <p:spPr>
            <a:xfrm>
              <a:off x="3247875" y="52387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31"/>
            <p:cNvSpPr/>
            <p:nvPr/>
          </p:nvSpPr>
          <p:spPr>
            <a:xfrm>
              <a:off x="3339850" y="52387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31"/>
            <p:cNvSpPr/>
            <p:nvPr/>
          </p:nvSpPr>
          <p:spPr>
            <a:xfrm>
              <a:off x="343157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31"/>
            <p:cNvSpPr/>
            <p:nvPr/>
          </p:nvSpPr>
          <p:spPr>
            <a:xfrm>
              <a:off x="3523550"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31"/>
            <p:cNvSpPr/>
            <p:nvPr/>
          </p:nvSpPr>
          <p:spPr>
            <a:xfrm>
              <a:off x="6764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31"/>
            <p:cNvSpPr/>
            <p:nvPr/>
          </p:nvSpPr>
          <p:spPr>
            <a:xfrm>
              <a:off x="768325" y="53305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31"/>
            <p:cNvSpPr/>
            <p:nvPr/>
          </p:nvSpPr>
          <p:spPr>
            <a:xfrm>
              <a:off x="860125" y="53305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31"/>
            <p:cNvSpPr/>
            <p:nvPr/>
          </p:nvSpPr>
          <p:spPr>
            <a:xfrm>
              <a:off x="9518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31"/>
            <p:cNvSpPr/>
            <p:nvPr/>
          </p:nvSpPr>
          <p:spPr>
            <a:xfrm>
              <a:off x="1043825"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31"/>
            <p:cNvSpPr/>
            <p:nvPr/>
          </p:nvSpPr>
          <p:spPr>
            <a:xfrm>
              <a:off x="1135575"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31"/>
            <p:cNvSpPr/>
            <p:nvPr/>
          </p:nvSpPr>
          <p:spPr>
            <a:xfrm>
              <a:off x="1227500" y="53305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31"/>
            <p:cNvSpPr/>
            <p:nvPr/>
          </p:nvSpPr>
          <p:spPr>
            <a:xfrm>
              <a:off x="1319275"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31"/>
            <p:cNvSpPr/>
            <p:nvPr/>
          </p:nvSpPr>
          <p:spPr>
            <a:xfrm>
              <a:off x="1411200" y="53305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31"/>
            <p:cNvSpPr/>
            <p:nvPr/>
          </p:nvSpPr>
          <p:spPr>
            <a:xfrm>
              <a:off x="1503000" y="53305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31"/>
            <p:cNvSpPr/>
            <p:nvPr/>
          </p:nvSpPr>
          <p:spPr>
            <a:xfrm>
              <a:off x="15947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31"/>
            <p:cNvSpPr/>
            <p:nvPr/>
          </p:nvSpPr>
          <p:spPr>
            <a:xfrm>
              <a:off x="16866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2" name="Google Shape;14312;p31"/>
            <p:cNvSpPr/>
            <p:nvPr/>
          </p:nvSpPr>
          <p:spPr>
            <a:xfrm>
              <a:off x="1778450"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3" name="Google Shape;14313;p31"/>
            <p:cNvSpPr/>
            <p:nvPr/>
          </p:nvSpPr>
          <p:spPr>
            <a:xfrm>
              <a:off x="1870375" y="53305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4" name="Google Shape;14314;p31"/>
            <p:cNvSpPr/>
            <p:nvPr/>
          </p:nvSpPr>
          <p:spPr>
            <a:xfrm>
              <a:off x="1962150"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5" name="Google Shape;14315;p31"/>
            <p:cNvSpPr/>
            <p:nvPr/>
          </p:nvSpPr>
          <p:spPr>
            <a:xfrm>
              <a:off x="2054075" y="53305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6" name="Google Shape;14316;p31"/>
            <p:cNvSpPr/>
            <p:nvPr/>
          </p:nvSpPr>
          <p:spPr>
            <a:xfrm>
              <a:off x="21458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7" name="Google Shape;14317;p31"/>
            <p:cNvSpPr/>
            <p:nvPr/>
          </p:nvSpPr>
          <p:spPr>
            <a:xfrm>
              <a:off x="2237800" y="53305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31"/>
            <p:cNvSpPr/>
            <p:nvPr/>
          </p:nvSpPr>
          <p:spPr>
            <a:xfrm>
              <a:off x="23295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31"/>
            <p:cNvSpPr/>
            <p:nvPr/>
          </p:nvSpPr>
          <p:spPr>
            <a:xfrm>
              <a:off x="2421325"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31"/>
            <p:cNvSpPr/>
            <p:nvPr/>
          </p:nvSpPr>
          <p:spPr>
            <a:xfrm>
              <a:off x="2513250" y="53305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31"/>
            <p:cNvSpPr/>
            <p:nvPr/>
          </p:nvSpPr>
          <p:spPr>
            <a:xfrm>
              <a:off x="2605000"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2" name="Google Shape;14322;p31"/>
            <p:cNvSpPr/>
            <p:nvPr/>
          </p:nvSpPr>
          <p:spPr>
            <a:xfrm>
              <a:off x="2696950" y="53305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3" name="Google Shape;14323;p31"/>
            <p:cNvSpPr/>
            <p:nvPr/>
          </p:nvSpPr>
          <p:spPr>
            <a:xfrm>
              <a:off x="27887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4" name="Google Shape;14324;p31"/>
            <p:cNvSpPr/>
            <p:nvPr/>
          </p:nvSpPr>
          <p:spPr>
            <a:xfrm>
              <a:off x="2880675" y="53305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5" name="Google Shape;14325;p31"/>
            <p:cNvSpPr/>
            <p:nvPr/>
          </p:nvSpPr>
          <p:spPr>
            <a:xfrm>
              <a:off x="2972425"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6" name="Google Shape;14326;p31"/>
            <p:cNvSpPr/>
            <p:nvPr/>
          </p:nvSpPr>
          <p:spPr>
            <a:xfrm>
              <a:off x="3064375" y="53305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7" name="Google Shape;14327;p31"/>
            <p:cNvSpPr/>
            <p:nvPr/>
          </p:nvSpPr>
          <p:spPr>
            <a:xfrm>
              <a:off x="31561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8" name="Google Shape;14328;p31"/>
            <p:cNvSpPr/>
            <p:nvPr/>
          </p:nvSpPr>
          <p:spPr>
            <a:xfrm>
              <a:off x="3247875" y="53305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9" name="Google Shape;14329;p31"/>
            <p:cNvSpPr/>
            <p:nvPr/>
          </p:nvSpPr>
          <p:spPr>
            <a:xfrm>
              <a:off x="3339850" y="53305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0" name="Google Shape;14330;p31"/>
            <p:cNvSpPr/>
            <p:nvPr/>
          </p:nvSpPr>
          <p:spPr>
            <a:xfrm>
              <a:off x="343157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1" name="Google Shape;14331;p31"/>
            <p:cNvSpPr/>
            <p:nvPr/>
          </p:nvSpPr>
          <p:spPr>
            <a:xfrm>
              <a:off x="3523550"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31"/>
            <p:cNvSpPr/>
            <p:nvPr/>
          </p:nvSpPr>
          <p:spPr>
            <a:xfrm>
              <a:off x="6764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31"/>
            <p:cNvSpPr/>
            <p:nvPr/>
          </p:nvSpPr>
          <p:spPr>
            <a:xfrm>
              <a:off x="768325" y="5422500"/>
              <a:ext cx="12400" cy="12575"/>
            </a:xfrm>
            <a:custGeom>
              <a:avLst/>
              <a:gdLst/>
              <a:ahLst/>
              <a:cxnLst/>
              <a:rect l="l" t="t" r="r" b="b"/>
              <a:pathLst>
                <a:path w="496" h="503" extrusionOk="0">
                  <a:moveTo>
                    <a:pt x="245" y="0"/>
                  </a:moveTo>
                  <a:cubicBezTo>
                    <a:pt x="109" y="0"/>
                    <a:pt x="0" y="109"/>
                    <a:pt x="0" y="251"/>
                  </a:cubicBezTo>
                  <a:cubicBezTo>
                    <a:pt x="0"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31"/>
            <p:cNvSpPr/>
            <p:nvPr/>
          </p:nvSpPr>
          <p:spPr>
            <a:xfrm>
              <a:off x="860125" y="5422500"/>
              <a:ext cx="12525" cy="12575"/>
            </a:xfrm>
            <a:custGeom>
              <a:avLst/>
              <a:gdLst/>
              <a:ahLst/>
              <a:cxnLst/>
              <a:rect l="l" t="t" r="r" b="b"/>
              <a:pathLst>
                <a:path w="501" h="503" extrusionOk="0">
                  <a:moveTo>
                    <a:pt x="251" y="0"/>
                  </a:moveTo>
                  <a:cubicBezTo>
                    <a:pt x="114" y="0"/>
                    <a:pt x="0" y="109"/>
                    <a:pt x="0" y="251"/>
                  </a:cubicBezTo>
                  <a:cubicBezTo>
                    <a:pt x="0" y="387"/>
                    <a:pt x="114"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5" name="Google Shape;14335;p31"/>
            <p:cNvSpPr/>
            <p:nvPr/>
          </p:nvSpPr>
          <p:spPr>
            <a:xfrm>
              <a:off x="9518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6" name="Google Shape;14336;p31"/>
            <p:cNvSpPr/>
            <p:nvPr/>
          </p:nvSpPr>
          <p:spPr>
            <a:xfrm>
              <a:off x="1043825"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7" name="Google Shape;14337;p31"/>
            <p:cNvSpPr/>
            <p:nvPr/>
          </p:nvSpPr>
          <p:spPr>
            <a:xfrm>
              <a:off x="1135575"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8" name="Google Shape;14338;p31"/>
            <p:cNvSpPr/>
            <p:nvPr/>
          </p:nvSpPr>
          <p:spPr>
            <a:xfrm>
              <a:off x="1227500" y="5422500"/>
              <a:ext cx="12400" cy="12575"/>
            </a:xfrm>
            <a:custGeom>
              <a:avLst/>
              <a:gdLst/>
              <a:ahLst/>
              <a:cxnLst/>
              <a:rect l="l" t="t" r="r" b="b"/>
              <a:pathLst>
                <a:path w="496" h="503" extrusionOk="0">
                  <a:moveTo>
                    <a:pt x="251" y="0"/>
                  </a:moveTo>
                  <a:cubicBezTo>
                    <a:pt x="109" y="0"/>
                    <a:pt x="0" y="109"/>
                    <a:pt x="0" y="251"/>
                  </a:cubicBezTo>
                  <a:cubicBezTo>
                    <a:pt x="0" y="387"/>
                    <a:pt x="109" y="503"/>
                    <a:pt x="251" y="503"/>
                  </a:cubicBezTo>
                  <a:cubicBezTo>
                    <a:pt x="387" y="503"/>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31"/>
            <p:cNvSpPr/>
            <p:nvPr/>
          </p:nvSpPr>
          <p:spPr>
            <a:xfrm>
              <a:off x="1319275"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31"/>
            <p:cNvSpPr/>
            <p:nvPr/>
          </p:nvSpPr>
          <p:spPr>
            <a:xfrm>
              <a:off x="1411200" y="5422500"/>
              <a:ext cx="12425" cy="12575"/>
            </a:xfrm>
            <a:custGeom>
              <a:avLst/>
              <a:gdLst/>
              <a:ahLst/>
              <a:cxnLst/>
              <a:rect l="l" t="t" r="r" b="b"/>
              <a:pathLst>
                <a:path w="497" h="503" extrusionOk="0">
                  <a:moveTo>
                    <a:pt x="245" y="0"/>
                  </a:moveTo>
                  <a:cubicBezTo>
                    <a:pt x="109" y="0"/>
                    <a:pt x="1" y="109"/>
                    <a:pt x="1" y="251"/>
                  </a:cubicBezTo>
                  <a:cubicBezTo>
                    <a:pt x="1"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31"/>
            <p:cNvSpPr/>
            <p:nvPr/>
          </p:nvSpPr>
          <p:spPr>
            <a:xfrm>
              <a:off x="1503000" y="5422500"/>
              <a:ext cx="12525" cy="12575"/>
            </a:xfrm>
            <a:custGeom>
              <a:avLst/>
              <a:gdLst/>
              <a:ahLst/>
              <a:cxnLst/>
              <a:rect l="l" t="t" r="r" b="b"/>
              <a:pathLst>
                <a:path w="501" h="503" extrusionOk="0">
                  <a:moveTo>
                    <a:pt x="250" y="0"/>
                  </a:moveTo>
                  <a:cubicBezTo>
                    <a:pt x="114" y="0"/>
                    <a:pt x="0" y="109"/>
                    <a:pt x="0" y="251"/>
                  </a:cubicBezTo>
                  <a:cubicBezTo>
                    <a:pt x="0" y="387"/>
                    <a:pt x="114" y="503"/>
                    <a:pt x="250" y="503"/>
                  </a:cubicBezTo>
                  <a:cubicBezTo>
                    <a:pt x="387" y="503"/>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2" name="Google Shape;14342;p31"/>
            <p:cNvSpPr/>
            <p:nvPr/>
          </p:nvSpPr>
          <p:spPr>
            <a:xfrm>
              <a:off x="15947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94" y="503"/>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3" name="Google Shape;14343;p31"/>
            <p:cNvSpPr/>
            <p:nvPr/>
          </p:nvSpPr>
          <p:spPr>
            <a:xfrm>
              <a:off x="16866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4" name="Google Shape;14344;p31"/>
            <p:cNvSpPr/>
            <p:nvPr/>
          </p:nvSpPr>
          <p:spPr>
            <a:xfrm>
              <a:off x="1778450"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5" name="Google Shape;14345;p31"/>
            <p:cNvSpPr/>
            <p:nvPr/>
          </p:nvSpPr>
          <p:spPr>
            <a:xfrm>
              <a:off x="1870375" y="5422500"/>
              <a:ext cx="12400" cy="12575"/>
            </a:xfrm>
            <a:custGeom>
              <a:avLst/>
              <a:gdLst/>
              <a:ahLst/>
              <a:cxnLst/>
              <a:rect l="l" t="t" r="r" b="b"/>
              <a:pathLst>
                <a:path w="496" h="503" extrusionOk="0">
                  <a:moveTo>
                    <a:pt x="252" y="0"/>
                  </a:moveTo>
                  <a:cubicBezTo>
                    <a:pt x="109" y="0"/>
                    <a:pt x="0" y="109"/>
                    <a:pt x="0" y="251"/>
                  </a:cubicBezTo>
                  <a:cubicBezTo>
                    <a:pt x="0" y="387"/>
                    <a:pt x="109" y="503"/>
                    <a:pt x="252" y="503"/>
                  </a:cubicBezTo>
                  <a:cubicBezTo>
                    <a:pt x="387" y="503"/>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6" name="Google Shape;14346;p31"/>
            <p:cNvSpPr/>
            <p:nvPr/>
          </p:nvSpPr>
          <p:spPr>
            <a:xfrm>
              <a:off x="1962150"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88" y="503"/>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7" name="Google Shape;14347;p31"/>
            <p:cNvSpPr/>
            <p:nvPr/>
          </p:nvSpPr>
          <p:spPr>
            <a:xfrm>
              <a:off x="2054075" y="5422500"/>
              <a:ext cx="12425" cy="12575"/>
            </a:xfrm>
            <a:custGeom>
              <a:avLst/>
              <a:gdLst/>
              <a:ahLst/>
              <a:cxnLst/>
              <a:rect l="l" t="t" r="r" b="b"/>
              <a:pathLst>
                <a:path w="497" h="503" extrusionOk="0">
                  <a:moveTo>
                    <a:pt x="252" y="0"/>
                  </a:moveTo>
                  <a:cubicBezTo>
                    <a:pt x="109" y="0"/>
                    <a:pt x="1" y="109"/>
                    <a:pt x="1" y="251"/>
                  </a:cubicBezTo>
                  <a:cubicBezTo>
                    <a:pt x="1" y="387"/>
                    <a:pt x="109" y="503"/>
                    <a:pt x="252" y="503"/>
                  </a:cubicBezTo>
                  <a:cubicBezTo>
                    <a:pt x="388" y="503"/>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31"/>
            <p:cNvSpPr/>
            <p:nvPr/>
          </p:nvSpPr>
          <p:spPr>
            <a:xfrm>
              <a:off x="21458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9" name="Google Shape;14349;p31"/>
            <p:cNvSpPr/>
            <p:nvPr/>
          </p:nvSpPr>
          <p:spPr>
            <a:xfrm>
              <a:off x="2237800" y="5422500"/>
              <a:ext cx="12350" cy="12575"/>
            </a:xfrm>
            <a:custGeom>
              <a:avLst/>
              <a:gdLst/>
              <a:ahLst/>
              <a:cxnLst/>
              <a:rect l="l" t="t" r="r" b="b"/>
              <a:pathLst>
                <a:path w="494" h="503" extrusionOk="0">
                  <a:moveTo>
                    <a:pt x="244" y="0"/>
                  </a:moveTo>
                  <a:cubicBezTo>
                    <a:pt x="107" y="0"/>
                    <a:pt x="0" y="109"/>
                    <a:pt x="0" y="251"/>
                  </a:cubicBezTo>
                  <a:cubicBezTo>
                    <a:pt x="0" y="387"/>
                    <a:pt x="107" y="503"/>
                    <a:pt x="244" y="503"/>
                  </a:cubicBezTo>
                  <a:cubicBezTo>
                    <a:pt x="387" y="503"/>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0" name="Google Shape;14350;p31"/>
            <p:cNvSpPr/>
            <p:nvPr/>
          </p:nvSpPr>
          <p:spPr>
            <a:xfrm>
              <a:off x="23295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1" name="Google Shape;14351;p31"/>
            <p:cNvSpPr/>
            <p:nvPr/>
          </p:nvSpPr>
          <p:spPr>
            <a:xfrm>
              <a:off x="2421325"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95" y="503"/>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2" name="Google Shape;14352;p31"/>
            <p:cNvSpPr/>
            <p:nvPr/>
          </p:nvSpPr>
          <p:spPr>
            <a:xfrm>
              <a:off x="2513250" y="5422500"/>
              <a:ext cx="12575" cy="12575"/>
            </a:xfrm>
            <a:custGeom>
              <a:avLst/>
              <a:gdLst/>
              <a:ahLst/>
              <a:cxnLst/>
              <a:rect l="l" t="t" r="r" b="b"/>
              <a:pathLst>
                <a:path w="503" h="503" extrusionOk="0">
                  <a:moveTo>
                    <a:pt x="252" y="0"/>
                  </a:moveTo>
                  <a:cubicBezTo>
                    <a:pt x="109" y="0"/>
                    <a:pt x="0" y="109"/>
                    <a:pt x="0" y="251"/>
                  </a:cubicBezTo>
                  <a:cubicBezTo>
                    <a:pt x="0" y="387"/>
                    <a:pt x="109"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31"/>
            <p:cNvSpPr/>
            <p:nvPr/>
          </p:nvSpPr>
          <p:spPr>
            <a:xfrm>
              <a:off x="2605000"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31"/>
            <p:cNvSpPr/>
            <p:nvPr/>
          </p:nvSpPr>
          <p:spPr>
            <a:xfrm>
              <a:off x="2696950" y="5422500"/>
              <a:ext cx="12375" cy="12575"/>
            </a:xfrm>
            <a:custGeom>
              <a:avLst/>
              <a:gdLst/>
              <a:ahLst/>
              <a:cxnLst/>
              <a:rect l="l" t="t" r="r" b="b"/>
              <a:pathLst>
                <a:path w="495" h="503" extrusionOk="0">
                  <a:moveTo>
                    <a:pt x="252" y="0"/>
                  </a:moveTo>
                  <a:cubicBezTo>
                    <a:pt x="108" y="0"/>
                    <a:pt x="1" y="109"/>
                    <a:pt x="1" y="251"/>
                  </a:cubicBezTo>
                  <a:cubicBezTo>
                    <a:pt x="1" y="387"/>
                    <a:pt x="108" y="503"/>
                    <a:pt x="252" y="503"/>
                  </a:cubicBezTo>
                  <a:cubicBezTo>
                    <a:pt x="388" y="503"/>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31"/>
            <p:cNvSpPr/>
            <p:nvPr/>
          </p:nvSpPr>
          <p:spPr>
            <a:xfrm>
              <a:off x="27887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6" name="Google Shape;14356;p31"/>
            <p:cNvSpPr/>
            <p:nvPr/>
          </p:nvSpPr>
          <p:spPr>
            <a:xfrm>
              <a:off x="2880675" y="5422500"/>
              <a:ext cx="12375" cy="12575"/>
            </a:xfrm>
            <a:custGeom>
              <a:avLst/>
              <a:gdLst/>
              <a:ahLst/>
              <a:cxnLst/>
              <a:rect l="l" t="t" r="r" b="b"/>
              <a:pathLst>
                <a:path w="495" h="503" extrusionOk="0">
                  <a:moveTo>
                    <a:pt x="243" y="0"/>
                  </a:moveTo>
                  <a:cubicBezTo>
                    <a:pt x="107" y="0"/>
                    <a:pt x="0" y="109"/>
                    <a:pt x="0" y="251"/>
                  </a:cubicBezTo>
                  <a:cubicBezTo>
                    <a:pt x="0" y="387"/>
                    <a:pt x="107" y="503"/>
                    <a:pt x="243" y="503"/>
                  </a:cubicBezTo>
                  <a:cubicBezTo>
                    <a:pt x="387" y="503"/>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7" name="Google Shape;14357;p31"/>
            <p:cNvSpPr/>
            <p:nvPr/>
          </p:nvSpPr>
          <p:spPr>
            <a:xfrm>
              <a:off x="2972425"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8" name="Google Shape;14358;p31"/>
            <p:cNvSpPr/>
            <p:nvPr/>
          </p:nvSpPr>
          <p:spPr>
            <a:xfrm>
              <a:off x="3064375" y="5422500"/>
              <a:ext cx="12375" cy="12575"/>
            </a:xfrm>
            <a:custGeom>
              <a:avLst/>
              <a:gdLst/>
              <a:ahLst/>
              <a:cxnLst/>
              <a:rect l="l" t="t" r="r" b="b"/>
              <a:pathLst>
                <a:path w="495" h="503" extrusionOk="0">
                  <a:moveTo>
                    <a:pt x="243" y="0"/>
                  </a:moveTo>
                  <a:cubicBezTo>
                    <a:pt x="107" y="0"/>
                    <a:pt x="1" y="109"/>
                    <a:pt x="1" y="251"/>
                  </a:cubicBezTo>
                  <a:cubicBezTo>
                    <a:pt x="1" y="387"/>
                    <a:pt x="107" y="503"/>
                    <a:pt x="243" y="503"/>
                  </a:cubicBezTo>
                  <a:cubicBezTo>
                    <a:pt x="388" y="503"/>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9" name="Google Shape;14359;p31"/>
            <p:cNvSpPr/>
            <p:nvPr/>
          </p:nvSpPr>
          <p:spPr>
            <a:xfrm>
              <a:off x="31561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0" name="Google Shape;14360;p31"/>
            <p:cNvSpPr/>
            <p:nvPr/>
          </p:nvSpPr>
          <p:spPr>
            <a:xfrm>
              <a:off x="3247875" y="5422500"/>
              <a:ext cx="12575" cy="12575"/>
            </a:xfrm>
            <a:custGeom>
              <a:avLst/>
              <a:gdLst/>
              <a:ahLst/>
              <a:cxnLst/>
              <a:rect l="l" t="t" r="r" b="b"/>
              <a:pathLst>
                <a:path w="503"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1" name="Google Shape;14361;p31"/>
            <p:cNvSpPr/>
            <p:nvPr/>
          </p:nvSpPr>
          <p:spPr>
            <a:xfrm>
              <a:off x="3339850" y="5422500"/>
              <a:ext cx="12525" cy="12575"/>
            </a:xfrm>
            <a:custGeom>
              <a:avLst/>
              <a:gdLst/>
              <a:ahLst/>
              <a:cxnLst/>
              <a:rect l="l" t="t" r="r" b="b"/>
              <a:pathLst>
                <a:path w="501" h="503" extrusionOk="0">
                  <a:moveTo>
                    <a:pt x="251" y="0"/>
                  </a:moveTo>
                  <a:cubicBezTo>
                    <a:pt x="107" y="0"/>
                    <a:pt x="0" y="109"/>
                    <a:pt x="0" y="251"/>
                  </a:cubicBezTo>
                  <a:cubicBezTo>
                    <a:pt x="0" y="387"/>
                    <a:pt x="107"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2" name="Google Shape;14362;p31"/>
            <p:cNvSpPr/>
            <p:nvPr/>
          </p:nvSpPr>
          <p:spPr>
            <a:xfrm>
              <a:off x="343157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3" name="Google Shape;14363;p31"/>
            <p:cNvSpPr/>
            <p:nvPr/>
          </p:nvSpPr>
          <p:spPr>
            <a:xfrm>
              <a:off x="3523550"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4" name="Google Shape;14364;p31"/>
            <p:cNvSpPr/>
            <p:nvPr/>
          </p:nvSpPr>
          <p:spPr>
            <a:xfrm>
              <a:off x="635875" y="53366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5" name="Google Shape;14365;p31"/>
            <p:cNvSpPr/>
            <p:nvPr/>
          </p:nvSpPr>
          <p:spPr>
            <a:xfrm>
              <a:off x="635875" y="54284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6" name="Google Shape;14366;p31"/>
            <p:cNvSpPr/>
            <p:nvPr/>
          </p:nvSpPr>
          <p:spPr>
            <a:xfrm>
              <a:off x="635875" y="524472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7" name="Google Shape;14367;p31"/>
            <p:cNvSpPr/>
            <p:nvPr/>
          </p:nvSpPr>
          <p:spPr>
            <a:xfrm>
              <a:off x="635875" y="515297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8" name="Google Shape;14368;p31"/>
            <p:cNvSpPr/>
            <p:nvPr/>
          </p:nvSpPr>
          <p:spPr>
            <a:xfrm>
              <a:off x="635875" y="50610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9" name="Google Shape;14369;p31"/>
            <p:cNvSpPr/>
            <p:nvPr/>
          </p:nvSpPr>
          <p:spPr>
            <a:xfrm>
              <a:off x="635875" y="49692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0" name="Google Shape;14370;p31"/>
            <p:cNvSpPr/>
            <p:nvPr/>
          </p:nvSpPr>
          <p:spPr>
            <a:xfrm>
              <a:off x="635875" y="487730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1" name="Google Shape;14371;p31"/>
            <p:cNvSpPr/>
            <p:nvPr/>
          </p:nvSpPr>
          <p:spPr>
            <a:xfrm>
              <a:off x="635875" y="47855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2" name="Google Shape;14372;p31"/>
            <p:cNvSpPr/>
            <p:nvPr/>
          </p:nvSpPr>
          <p:spPr>
            <a:xfrm>
              <a:off x="635875" y="4693575"/>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3" name="Google Shape;14373;p31"/>
            <p:cNvSpPr/>
            <p:nvPr/>
          </p:nvSpPr>
          <p:spPr>
            <a:xfrm>
              <a:off x="635875" y="46018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4" name="Google Shape;14374;p31"/>
            <p:cNvSpPr/>
            <p:nvPr/>
          </p:nvSpPr>
          <p:spPr>
            <a:xfrm>
              <a:off x="635875" y="451010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5" name="Google Shape;14375;p31"/>
            <p:cNvSpPr/>
            <p:nvPr/>
          </p:nvSpPr>
          <p:spPr>
            <a:xfrm>
              <a:off x="635875" y="44181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6" name="Google Shape;14376;p31"/>
            <p:cNvSpPr/>
            <p:nvPr/>
          </p:nvSpPr>
          <p:spPr>
            <a:xfrm>
              <a:off x="635875" y="43263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1"/>
            <p:cNvSpPr/>
            <p:nvPr/>
          </p:nvSpPr>
          <p:spPr>
            <a:xfrm>
              <a:off x="635875" y="42344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1"/>
            <p:cNvSpPr/>
            <p:nvPr/>
          </p:nvSpPr>
          <p:spPr>
            <a:xfrm>
              <a:off x="635875" y="41426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1"/>
            <p:cNvSpPr/>
            <p:nvPr/>
          </p:nvSpPr>
          <p:spPr>
            <a:xfrm>
              <a:off x="635875" y="4050750"/>
              <a:ext cx="2940550" cy="1625"/>
            </a:xfrm>
            <a:custGeom>
              <a:avLst/>
              <a:gdLst/>
              <a:ahLst/>
              <a:cxnLst/>
              <a:rect l="l" t="t" r="r" b="b"/>
              <a:pathLst>
                <a:path w="117622" h="65"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0" name="Google Shape;14380;p31"/>
            <p:cNvSpPr/>
            <p:nvPr/>
          </p:nvSpPr>
          <p:spPr>
            <a:xfrm>
              <a:off x="635875" y="395895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1" name="Google Shape;14381;p31"/>
            <p:cNvSpPr/>
            <p:nvPr/>
          </p:nvSpPr>
          <p:spPr>
            <a:xfrm>
              <a:off x="635875" y="3867025"/>
              <a:ext cx="2940550" cy="1625"/>
            </a:xfrm>
            <a:custGeom>
              <a:avLst/>
              <a:gdLst/>
              <a:ahLst/>
              <a:cxnLst/>
              <a:rect l="l" t="t" r="r" b="b"/>
              <a:pathLst>
                <a:path w="117622" h="65" extrusionOk="0">
                  <a:moveTo>
                    <a:pt x="1" y="1"/>
                  </a:moveTo>
                  <a:lnTo>
                    <a:pt x="1" y="65"/>
                  </a:lnTo>
                  <a:lnTo>
                    <a:pt x="117622" y="65"/>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2" name="Google Shape;14382;p31"/>
            <p:cNvSpPr/>
            <p:nvPr/>
          </p:nvSpPr>
          <p:spPr>
            <a:xfrm>
              <a:off x="635875" y="37752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3" name="Google Shape;14383;p31"/>
            <p:cNvSpPr/>
            <p:nvPr/>
          </p:nvSpPr>
          <p:spPr>
            <a:xfrm>
              <a:off x="635875" y="36835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4" name="Google Shape;14384;p31"/>
            <p:cNvSpPr/>
            <p:nvPr/>
          </p:nvSpPr>
          <p:spPr>
            <a:xfrm>
              <a:off x="635875" y="35915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5" name="Google Shape;14385;p31"/>
            <p:cNvSpPr/>
            <p:nvPr/>
          </p:nvSpPr>
          <p:spPr>
            <a:xfrm>
              <a:off x="635875" y="34998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6" name="Google Shape;14386;p31"/>
            <p:cNvSpPr/>
            <p:nvPr/>
          </p:nvSpPr>
          <p:spPr>
            <a:xfrm>
              <a:off x="635875" y="34078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7" name="Google Shape;14387;p31"/>
            <p:cNvSpPr/>
            <p:nvPr/>
          </p:nvSpPr>
          <p:spPr>
            <a:xfrm>
              <a:off x="635875" y="33160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8" name="Google Shape;14388;p31"/>
            <p:cNvSpPr/>
            <p:nvPr/>
          </p:nvSpPr>
          <p:spPr>
            <a:xfrm>
              <a:off x="635875" y="3224150"/>
              <a:ext cx="2940550" cy="1625"/>
            </a:xfrm>
            <a:custGeom>
              <a:avLst/>
              <a:gdLst/>
              <a:ahLst/>
              <a:cxnLst/>
              <a:rect l="l" t="t" r="r" b="b"/>
              <a:pathLst>
                <a:path w="117622" h="65" extrusionOk="0">
                  <a:moveTo>
                    <a:pt x="1" y="1"/>
                  </a:moveTo>
                  <a:lnTo>
                    <a:pt x="1" y="64"/>
                  </a:lnTo>
                  <a:lnTo>
                    <a:pt x="117622" y="64"/>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9" name="Google Shape;14389;p31"/>
            <p:cNvSpPr/>
            <p:nvPr/>
          </p:nvSpPr>
          <p:spPr>
            <a:xfrm>
              <a:off x="635875" y="31324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0" name="Google Shape;14390;p31"/>
            <p:cNvSpPr/>
            <p:nvPr/>
          </p:nvSpPr>
          <p:spPr>
            <a:xfrm>
              <a:off x="635875" y="304045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31"/>
            <p:cNvSpPr/>
            <p:nvPr/>
          </p:nvSpPr>
          <p:spPr>
            <a:xfrm>
              <a:off x="635875" y="29487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31"/>
            <p:cNvSpPr/>
            <p:nvPr/>
          </p:nvSpPr>
          <p:spPr>
            <a:xfrm>
              <a:off x="635875" y="285690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31"/>
            <p:cNvSpPr/>
            <p:nvPr/>
          </p:nvSpPr>
          <p:spPr>
            <a:xfrm>
              <a:off x="635875" y="276497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31"/>
            <p:cNvSpPr/>
            <p:nvPr/>
          </p:nvSpPr>
          <p:spPr>
            <a:xfrm>
              <a:off x="635875" y="26732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31"/>
            <p:cNvSpPr/>
            <p:nvPr/>
          </p:nvSpPr>
          <p:spPr>
            <a:xfrm>
              <a:off x="635875" y="25812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31"/>
            <p:cNvSpPr/>
            <p:nvPr/>
          </p:nvSpPr>
          <p:spPr>
            <a:xfrm>
              <a:off x="635875" y="24895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31"/>
            <p:cNvSpPr/>
            <p:nvPr/>
          </p:nvSpPr>
          <p:spPr>
            <a:xfrm>
              <a:off x="635875" y="2397575"/>
              <a:ext cx="2940550" cy="1650"/>
            </a:xfrm>
            <a:custGeom>
              <a:avLst/>
              <a:gdLst/>
              <a:ahLst/>
              <a:cxnLst/>
              <a:rect l="l" t="t" r="r" b="b"/>
              <a:pathLst>
                <a:path w="117622" h="66" extrusionOk="0">
                  <a:moveTo>
                    <a:pt x="1" y="0"/>
                  </a:moveTo>
                  <a:lnTo>
                    <a:pt x="1" y="65"/>
                  </a:lnTo>
                  <a:lnTo>
                    <a:pt x="117622" y="65"/>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31"/>
            <p:cNvSpPr/>
            <p:nvPr/>
          </p:nvSpPr>
          <p:spPr>
            <a:xfrm>
              <a:off x="635875" y="230582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31"/>
            <p:cNvSpPr/>
            <p:nvPr/>
          </p:nvSpPr>
          <p:spPr>
            <a:xfrm>
              <a:off x="635875" y="2213850"/>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31"/>
            <p:cNvSpPr/>
            <p:nvPr/>
          </p:nvSpPr>
          <p:spPr>
            <a:xfrm>
              <a:off x="635875" y="21221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31"/>
            <p:cNvSpPr/>
            <p:nvPr/>
          </p:nvSpPr>
          <p:spPr>
            <a:xfrm>
              <a:off x="635875" y="20303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31"/>
            <p:cNvSpPr/>
            <p:nvPr/>
          </p:nvSpPr>
          <p:spPr>
            <a:xfrm>
              <a:off x="635875" y="19384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31"/>
            <p:cNvSpPr/>
            <p:nvPr/>
          </p:nvSpPr>
          <p:spPr>
            <a:xfrm>
              <a:off x="635875" y="18466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31"/>
            <p:cNvSpPr/>
            <p:nvPr/>
          </p:nvSpPr>
          <p:spPr>
            <a:xfrm>
              <a:off x="635875" y="17546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31"/>
            <p:cNvSpPr/>
            <p:nvPr/>
          </p:nvSpPr>
          <p:spPr>
            <a:xfrm>
              <a:off x="635875" y="166292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31"/>
            <p:cNvSpPr/>
            <p:nvPr/>
          </p:nvSpPr>
          <p:spPr>
            <a:xfrm>
              <a:off x="635875" y="1571025"/>
              <a:ext cx="2940550" cy="1600"/>
            </a:xfrm>
            <a:custGeom>
              <a:avLst/>
              <a:gdLst/>
              <a:ahLst/>
              <a:cxnLst/>
              <a:rect l="l" t="t" r="r" b="b"/>
              <a:pathLst>
                <a:path w="117622" h="64"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31"/>
            <p:cNvSpPr/>
            <p:nvPr/>
          </p:nvSpPr>
          <p:spPr>
            <a:xfrm>
              <a:off x="635875" y="14792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31"/>
            <p:cNvSpPr/>
            <p:nvPr/>
          </p:nvSpPr>
          <p:spPr>
            <a:xfrm>
              <a:off x="635875" y="13874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31"/>
            <p:cNvSpPr/>
            <p:nvPr/>
          </p:nvSpPr>
          <p:spPr>
            <a:xfrm>
              <a:off x="635875" y="12955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31"/>
            <p:cNvSpPr/>
            <p:nvPr/>
          </p:nvSpPr>
          <p:spPr>
            <a:xfrm>
              <a:off x="635875" y="12037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31"/>
            <p:cNvSpPr/>
            <p:nvPr/>
          </p:nvSpPr>
          <p:spPr>
            <a:xfrm>
              <a:off x="635875" y="11118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31"/>
            <p:cNvSpPr/>
            <p:nvPr/>
          </p:nvSpPr>
          <p:spPr>
            <a:xfrm>
              <a:off x="7737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31"/>
            <p:cNvSpPr/>
            <p:nvPr/>
          </p:nvSpPr>
          <p:spPr>
            <a:xfrm>
              <a:off x="6819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31"/>
            <p:cNvSpPr/>
            <p:nvPr/>
          </p:nvSpPr>
          <p:spPr>
            <a:xfrm>
              <a:off x="8656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31"/>
            <p:cNvSpPr/>
            <p:nvPr/>
          </p:nvSpPr>
          <p:spPr>
            <a:xfrm>
              <a:off x="95740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31"/>
            <p:cNvSpPr/>
            <p:nvPr/>
          </p:nvSpPr>
          <p:spPr>
            <a:xfrm>
              <a:off x="104937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31"/>
            <p:cNvSpPr/>
            <p:nvPr/>
          </p:nvSpPr>
          <p:spPr>
            <a:xfrm>
              <a:off x="11411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31"/>
            <p:cNvSpPr/>
            <p:nvPr/>
          </p:nvSpPr>
          <p:spPr>
            <a:xfrm>
              <a:off x="1232875"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31"/>
            <p:cNvSpPr/>
            <p:nvPr/>
          </p:nvSpPr>
          <p:spPr>
            <a:xfrm>
              <a:off x="132482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31"/>
            <p:cNvSpPr/>
            <p:nvPr/>
          </p:nvSpPr>
          <p:spPr>
            <a:xfrm>
              <a:off x="14165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31"/>
            <p:cNvSpPr/>
            <p:nvPr/>
          </p:nvSpPr>
          <p:spPr>
            <a:xfrm>
              <a:off x="150855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31"/>
            <p:cNvSpPr/>
            <p:nvPr/>
          </p:nvSpPr>
          <p:spPr>
            <a:xfrm>
              <a:off x="16003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31"/>
            <p:cNvSpPr/>
            <p:nvPr/>
          </p:nvSpPr>
          <p:spPr>
            <a:xfrm>
              <a:off x="16922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31"/>
            <p:cNvSpPr/>
            <p:nvPr/>
          </p:nvSpPr>
          <p:spPr>
            <a:xfrm>
              <a:off x="1784000"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5" name="Google Shape;14425;p31"/>
            <p:cNvSpPr/>
            <p:nvPr/>
          </p:nvSpPr>
          <p:spPr>
            <a:xfrm>
              <a:off x="1875750"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6" name="Google Shape;14426;p31"/>
            <p:cNvSpPr/>
            <p:nvPr/>
          </p:nvSpPr>
          <p:spPr>
            <a:xfrm>
              <a:off x="196770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31"/>
            <p:cNvSpPr/>
            <p:nvPr/>
          </p:nvSpPr>
          <p:spPr>
            <a:xfrm>
              <a:off x="2059450" y="1065050"/>
              <a:ext cx="1675" cy="4410900"/>
            </a:xfrm>
            <a:custGeom>
              <a:avLst/>
              <a:gdLst/>
              <a:ahLst/>
              <a:cxnLst/>
              <a:rect l="l" t="t" r="r" b="b"/>
              <a:pathLst>
                <a:path w="67" h="176436" extrusionOk="0">
                  <a:moveTo>
                    <a:pt x="1" y="0"/>
                  </a:moveTo>
                  <a:lnTo>
                    <a:pt x="1"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31"/>
            <p:cNvSpPr/>
            <p:nvPr/>
          </p:nvSpPr>
          <p:spPr>
            <a:xfrm>
              <a:off x="21514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31"/>
            <p:cNvSpPr/>
            <p:nvPr/>
          </p:nvSpPr>
          <p:spPr>
            <a:xfrm>
              <a:off x="2243175"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31"/>
            <p:cNvSpPr/>
            <p:nvPr/>
          </p:nvSpPr>
          <p:spPr>
            <a:xfrm>
              <a:off x="23350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31"/>
            <p:cNvSpPr/>
            <p:nvPr/>
          </p:nvSpPr>
          <p:spPr>
            <a:xfrm>
              <a:off x="24268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31"/>
            <p:cNvSpPr/>
            <p:nvPr/>
          </p:nvSpPr>
          <p:spPr>
            <a:xfrm>
              <a:off x="25188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31"/>
            <p:cNvSpPr/>
            <p:nvPr/>
          </p:nvSpPr>
          <p:spPr>
            <a:xfrm>
              <a:off x="26106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31"/>
            <p:cNvSpPr/>
            <p:nvPr/>
          </p:nvSpPr>
          <p:spPr>
            <a:xfrm>
              <a:off x="2702325" y="1065050"/>
              <a:ext cx="1625" cy="4410900"/>
            </a:xfrm>
            <a:custGeom>
              <a:avLst/>
              <a:gdLst/>
              <a:ahLst/>
              <a:cxnLst/>
              <a:rect l="l" t="t" r="r" b="b"/>
              <a:pathLst>
                <a:path w="65" h="176436" extrusionOk="0">
                  <a:moveTo>
                    <a:pt x="1" y="0"/>
                  </a:moveTo>
                  <a:lnTo>
                    <a:pt x="1" y="176435"/>
                  </a:lnTo>
                  <a:lnTo>
                    <a:pt x="65" y="176435"/>
                  </a:lnTo>
                  <a:lnTo>
                    <a:pt x="65"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31"/>
            <p:cNvSpPr/>
            <p:nvPr/>
          </p:nvSpPr>
          <p:spPr>
            <a:xfrm>
              <a:off x="279425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31"/>
            <p:cNvSpPr/>
            <p:nvPr/>
          </p:nvSpPr>
          <p:spPr>
            <a:xfrm>
              <a:off x="2886050" y="1065050"/>
              <a:ext cx="1625" cy="4410900"/>
            </a:xfrm>
            <a:custGeom>
              <a:avLst/>
              <a:gdLst/>
              <a:ahLst/>
              <a:cxnLst/>
              <a:rect l="l" t="t" r="r" b="b"/>
              <a:pathLst>
                <a:path w="65" h="176436" extrusionOk="0">
                  <a:moveTo>
                    <a:pt x="0" y="0"/>
                  </a:moveTo>
                  <a:lnTo>
                    <a:pt x="0"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31"/>
            <p:cNvSpPr/>
            <p:nvPr/>
          </p:nvSpPr>
          <p:spPr>
            <a:xfrm>
              <a:off x="297797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31"/>
            <p:cNvSpPr/>
            <p:nvPr/>
          </p:nvSpPr>
          <p:spPr>
            <a:xfrm>
              <a:off x="30697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31"/>
            <p:cNvSpPr/>
            <p:nvPr/>
          </p:nvSpPr>
          <p:spPr>
            <a:xfrm>
              <a:off x="31616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31"/>
            <p:cNvSpPr/>
            <p:nvPr/>
          </p:nvSpPr>
          <p:spPr>
            <a:xfrm>
              <a:off x="325342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31"/>
            <p:cNvSpPr/>
            <p:nvPr/>
          </p:nvSpPr>
          <p:spPr>
            <a:xfrm>
              <a:off x="334537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31"/>
            <p:cNvSpPr/>
            <p:nvPr/>
          </p:nvSpPr>
          <p:spPr>
            <a:xfrm>
              <a:off x="343712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31"/>
            <p:cNvSpPr/>
            <p:nvPr/>
          </p:nvSpPr>
          <p:spPr>
            <a:xfrm>
              <a:off x="3528925" y="1065050"/>
              <a:ext cx="1625" cy="4410900"/>
            </a:xfrm>
            <a:custGeom>
              <a:avLst/>
              <a:gdLst/>
              <a:ahLst/>
              <a:cxnLst/>
              <a:rect l="l" t="t" r="r" b="b"/>
              <a:pathLst>
                <a:path w="65" h="176436" extrusionOk="0">
                  <a:moveTo>
                    <a:pt x="1" y="0"/>
                  </a:moveTo>
                  <a:lnTo>
                    <a:pt x="1"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4" name="Google Shape;14444;p31"/>
          <p:cNvGrpSpPr/>
          <p:nvPr/>
        </p:nvGrpSpPr>
        <p:grpSpPr>
          <a:xfrm rot="-5400000">
            <a:off x="5968319" y="-2113997"/>
            <a:ext cx="347597" cy="4345456"/>
            <a:chOff x="-136402" y="-175976"/>
            <a:chExt cx="347597" cy="4345456"/>
          </a:xfrm>
        </p:grpSpPr>
        <p:sp>
          <p:nvSpPr>
            <p:cNvPr id="14445" name="Google Shape;14445;p31"/>
            <p:cNvSpPr/>
            <p:nvPr/>
          </p:nvSpPr>
          <p:spPr>
            <a:xfrm>
              <a:off x="-136402" y="-175976"/>
              <a:ext cx="273965" cy="273814"/>
            </a:xfrm>
            <a:custGeom>
              <a:avLst/>
              <a:gdLst/>
              <a:ahLst/>
              <a:cxnLst/>
              <a:rect l="l" t="t" r="r" b="b"/>
              <a:pathLst>
                <a:path w="3624" h="3622" extrusionOk="0">
                  <a:moveTo>
                    <a:pt x="1515" y="0"/>
                  </a:moveTo>
                  <a:lnTo>
                    <a:pt x="1" y="1513"/>
                  </a:lnTo>
                  <a:lnTo>
                    <a:pt x="1" y="3621"/>
                  </a:lnTo>
                  <a:lnTo>
                    <a:pt x="3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6" name="Google Shape;14446;p31"/>
            <p:cNvSpPr/>
            <p:nvPr/>
          </p:nvSpPr>
          <p:spPr>
            <a:xfrm>
              <a:off x="-136402" y="1778994"/>
              <a:ext cx="347597" cy="506503"/>
            </a:xfrm>
            <a:custGeom>
              <a:avLst/>
              <a:gdLst/>
              <a:ahLst/>
              <a:cxnLst/>
              <a:rect l="l" t="t" r="r" b="b"/>
              <a:pathLst>
                <a:path w="4598" h="6700"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7" name="Google Shape;14447;p31"/>
            <p:cNvSpPr/>
            <p:nvPr/>
          </p:nvSpPr>
          <p:spPr>
            <a:xfrm>
              <a:off x="-136402" y="2326153"/>
              <a:ext cx="347597" cy="506276"/>
            </a:xfrm>
            <a:custGeom>
              <a:avLst/>
              <a:gdLst/>
              <a:ahLst/>
              <a:cxnLst/>
              <a:rect l="l" t="t" r="r" b="b"/>
              <a:pathLst>
                <a:path w="4598" h="6697" extrusionOk="0">
                  <a:moveTo>
                    <a:pt x="4597" y="0"/>
                  </a:moveTo>
                  <a:lnTo>
                    <a:pt x="1" y="4597"/>
                  </a:lnTo>
                  <a:lnTo>
                    <a:pt x="1" y="6697"/>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8" name="Google Shape;14448;p31"/>
            <p:cNvSpPr/>
            <p:nvPr/>
          </p:nvSpPr>
          <p:spPr>
            <a:xfrm>
              <a:off x="-136402" y="-175976"/>
              <a:ext cx="91624" cy="91473"/>
            </a:xfrm>
            <a:custGeom>
              <a:avLst/>
              <a:gdLst/>
              <a:ahLst/>
              <a:cxnLst/>
              <a:rect l="l" t="t" r="r" b="b"/>
              <a:pathLst>
                <a:path w="1212" h="1210" extrusionOk="0">
                  <a:moveTo>
                    <a:pt x="1" y="0"/>
                  </a:moveTo>
                  <a:lnTo>
                    <a:pt x="1" y="1209"/>
                  </a:lnTo>
                  <a:lnTo>
                    <a:pt x="1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9" name="Google Shape;14449;p31"/>
            <p:cNvSpPr/>
            <p:nvPr/>
          </p:nvSpPr>
          <p:spPr>
            <a:xfrm>
              <a:off x="-136402" y="3602504"/>
              <a:ext cx="347597" cy="506428"/>
            </a:xfrm>
            <a:custGeom>
              <a:avLst/>
              <a:gdLst/>
              <a:ahLst/>
              <a:cxnLst/>
              <a:rect l="l" t="t" r="r" b="b"/>
              <a:pathLst>
                <a:path w="4598" h="6699" extrusionOk="0">
                  <a:moveTo>
                    <a:pt x="4597" y="1"/>
                  </a:moveTo>
                  <a:lnTo>
                    <a:pt x="1" y="4597"/>
                  </a:lnTo>
                  <a:lnTo>
                    <a:pt x="1" y="6699"/>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0" name="Google Shape;14450;p31"/>
            <p:cNvSpPr/>
            <p:nvPr/>
          </p:nvSpPr>
          <p:spPr>
            <a:xfrm>
              <a:off x="-136402" y="3420168"/>
              <a:ext cx="347597" cy="506352"/>
            </a:xfrm>
            <a:custGeom>
              <a:avLst/>
              <a:gdLst/>
              <a:ahLst/>
              <a:cxnLst/>
              <a:rect l="l" t="t" r="r" b="b"/>
              <a:pathLst>
                <a:path w="4598" h="6698" extrusionOk="0">
                  <a:moveTo>
                    <a:pt x="4597" y="1"/>
                  </a:moveTo>
                  <a:lnTo>
                    <a:pt x="1" y="4597"/>
                  </a:lnTo>
                  <a:lnTo>
                    <a:pt x="1" y="6697"/>
                  </a:lnTo>
                  <a:lnTo>
                    <a:pt x="4597" y="2103"/>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1" name="Google Shape;14451;p31"/>
            <p:cNvSpPr/>
            <p:nvPr/>
          </p:nvSpPr>
          <p:spPr>
            <a:xfrm>
              <a:off x="-136402" y="3237908"/>
              <a:ext cx="347597" cy="506276"/>
            </a:xfrm>
            <a:custGeom>
              <a:avLst/>
              <a:gdLst/>
              <a:ahLst/>
              <a:cxnLst/>
              <a:rect l="l" t="t" r="r" b="b"/>
              <a:pathLst>
                <a:path w="4598" h="6697" extrusionOk="0">
                  <a:moveTo>
                    <a:pt x="4597" y="0"/>
                  </a:moveTo>
                  <a:lnTo>
                    <a:pt x="1" y="4596"/>
                  </a:lnTo>
                  <a:lnTo>
                    <a:pt x="1" y="6696"/>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2" name="Google Shape;14452;p31"/>
            <p:cNvSpPr/>
            <p:nvPr/>
          </p:nvSpPr>
          <p:spPr>
            <a:xfrm>
              <a:off x="-136402" y="3055572"/>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3" name="Google Shape;14453;p31"/>
            <p:cNvSpPr/>
            <p:nvPr/>
          </p:nvSpPr>
          <p:spPr>
            <a:xfrm>
              <a:off x="-136402" y="-175976"/>
              <a:ext cx="347597" cy="456155"/>
            </a:xfrm>
            <a:custGeom>
              <a:avLst/>
              <a:gdLst/>
              <a:ahLst/>
              <a:cxnLst/>
              <a:rect l="l" t="t" r="r" b="b"/>
              <a:pathLst>
                <a:path w="4598" h="6034" extrusionOk="0">
                  <a:moveTo>
                    <a:pt x="3927" y="0"/>
                  </a:moveTo>
                  <a:lnTo>
                    <a:pt x="1" y="3925"/>
                  </a:lnTo>
                  <a:lnTo>
                    <a:pt x="1" y="6033"/>
                  </a:lnTo>
                  <a:lnTo>
                    <a:pt x="4597" y="143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4" name="Google Shape;14454;p31"/>
            <p:cNvSpPr/>
            <p:nvPr/>
          </p:nvSpPr>
          <p:spPr>
            <a:xfrm>
              <a:off x="-136402" y="2690749"/>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5" name="Google Shape;14455;p31"/>
            <p:cNvSpPr/>
            <p:nvPr/>
          </p:nvSpPr>
          <p:spPr>
            <a:xfrm>
              <a:off x="-136402" y="1232062"/>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6" name="Google Shape;14456;p31"/>
            <p:cNvSpPr/>
            <p:nvPr/>
          </p:nvSpPr>
          <p:spPr>
            <a:xfrm>
              <a:off x="-136402" y="2508489"/>
              <a:ext cx="347597" cy="506428"/>
            </a:xfrm>
            <a:custGeom>
              <a:avLst/>
              <a:gdLst/>
              <a:ahLst/>
              <a:cxnLst/>
              <a:rect l="l" t="t" r="r" b="b"/>
              <a:pathLst>
                <a:path w="4598" h="6699" extrusionOk="0">
                  <a:moveTo>
                    <a:pt x="4597" y="0"/>
                  </a:moveTo>
                  <a:lnTo>
                    <a:pt x="1" y="4596"/>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31"/>
            <p:cNvSpPr/>
            <p:nvPr/>
          </p:nvSpPr>
          <p:spPr>
            <a:xfrm>
              <a:off x="-136402" y="1049726"/>
              <a:ext cx="347597" cy="506806"/>
            </a:xfrm>
            <a:custGeom>
              <a:avLst/>
              <a:gdLst/>
              <a:ahLst/>
              <a:cxnLst/>
              <a:rect l="l" t="t" r="r" b="b"/>
              <a:pathLst>
                <a:path w="4598" h="6704" extrusionOk="0">
                  <a:moveTo>
                    <a:pt x="4597" y="1"/>
                  </a:moveTo>
                  <a:lnTo>
                    <a:pt x="1" y="4597"/>
                  </a:lnTo>
                  <a:lnTo>
                    <a:pt x="1" y="6704"/>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31"/>
            <p:cNvSpPr/>
            <p:nvPr/>
          </p:nvSpPr>
          <p:spPr>
            <a:xfrm>
              <a:off x="-136402" y="503172"/>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31"/>
            <p:cNvSpPr/>
            <p:nvPr/>
          </p:nvSpPr>
          <p:spPr>
            <a:xfrm>
              <a:off x="-136402" y="2143817"/>
              <a:ext cx="347597" cy="506276"/>
            </a:xfrm>
            <a:custGeom>
              <a:avLst/>
              <a:gdLst/>
              <a:ahLst/>
              <a:cxnLst/>
              <a:rect l="l" t="t" r="r" b="b"/>
              <a:pathLst>
                <a:path w="4598" h="6697" extrusionOk="0">
                  <a:moveTo>
                    <a:pt x="4597" y="0"/>
                  </a:moveTo>
                  <a:lnTo>
                    <a:pt x="1" y="4597"/>
                  </a:lnTo>
                  <a:lnTo>
                    <a:pt x="1" y="6697"/>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0" name="Google Shape;14460;p31"/>
            <p:cNvSpPr/>
            <p:nvPr/>
          </p:nvSpPr>
          <p:spPr>
            <a:xfrm>
              <a:off x="-136402" y="1596734"/>
              <a:ext cx="347597" cy="506428"/>
            </a:xfrm>
            <a:custGeom>
              <a:avLst/>
              <a:gdLst/>
              <a:ahLst/>
              <a:cxnLst/>
              <a:rect l="l" t="t" r="r" b="b"/>
              <a:pathLst>
                <a:path w="4598" h="6699" extrusionOk="0">
                  <a:moveTo>
                    <a:pt x="4597" y="0"/>
                  </a:moveTo>
                  <a:lnTo>
                    <a:pt x="1" y="4597"/>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1" name="Google Shape;14461;p31"/>
            <p:cNvSpPr/>
            <p:nvPr/>
          </p:nvSpPr>
          <p:spPr>
            <a:xfrm>
              <a:off x="-136402" y="320836"/>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2" name="Google Shape;14462;p31"/>
            <p:cNvSpPr/>
            <p:nvPr/>
          </p:nvSpPr>
          <p:spPr>
            <a:xfrm>
              <a:off x="-136402" y="3784840"/>
              <a:ext cx="347597" cy="384640"/>
            </a:xfrm>
            <a:custGeom>
              <a:avLst/>
              <a:gdLst/>
              <a:ahLst/>
              <a:cxnLst/>
              <a:rect l="l" t="t" r="r" b="b"/>
              <a:pathLst>
                <a:path w="4598" h="5088" extrusionOk="0">
                  <a:moveTo>
                    <a:pt x="4597" y="1"/>
                  </a:moveTo>
                  <a:lnTo>
                    <a:pt x="1" y="4597"/>
                  </a:lnTo>
                  <a:lnTo>
                    <a:pt x="1" y="5088"/>
                  </a:lnTo>
                  <a:lnTo>
                    <a:pt x="1611" y="5088"/>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3" name="Google Shape;14463;p31"/>
            <p:cNvSpPr/>
            <p:nvPr/>
          </p:nvSpPr>
          <p:spPr>
            <a:xfrm>
              <a:off x="-136402" y="1414398"/>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31"/>
            <p:cNvSpPr/>
            <p:nvPr/>
          </p:nvSpPr>
          <p:spPr>
            <a:xfrm>
              <a:off x="-136402" y="685583"/>
              <a:ext cx="347597" cy="506276"/>
            </a:xfrm>
            <a:custGeom>
              <a:avLst/>
              <a:gdLst/>
              <a:ahLst/>
              <a:cxnLst/>
              <a:rect l="l" t="t" r="r" b="b"/>
              <a:pathLst>
                <a:path w="4598" h="6697" extrusionOk="0">
                  <a:moveTo>
                    <a:pt x="4597" y="1"/>
                  </a:moveTo>
                  <a:lnTo>
                    <a:pt x="1" y="4589"/>
                  </a:lnTo>
                  <a:lnTo>
                    <a:pt x="1" y="6697"/>
                  </a:lnTo>
                  <a:lnTo>
                    <a:pt x="4597" y="2101"/>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31"/>
            <p:cNvSpPr/>
            <p:nvPr/>
          </p:nvSpPr>
          <p:spPr>
            <a:xfrm>
              <a:off x="-136402" y="2873085"/>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31"/>
            <p:cNvSpPr/>
            <p:nvPr/>
          </p:nvSpPr>
          <p:spPr>
            <a:xfrm>
              <a:off x="-136402" y="-43836"/>
              <a:ext cx="347597" cy="506276"/>
            </a:xfrm>
            <a:custGeom>
              <a:avLst/>
              <a:gdLst/>
              <a:ahLst/>
              <a:cxnLst/>
              <a:rect l="l" t="t" r="r" b="b"/>
              <a:pathLst>
                <a:path w="4598" h="6697" extrusionOk="0">
                  <a:moveTo>
                    <a:pt x="4597" y="1"/>
                  </a:moveTo>
                  <a:lnTo>
                    <a:pt x="1" y="4590"/>
                  </a:lnTo>
                  <a:lnTo>
                    <a:pt x="1" y="6697"/>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7" name="Google Shape;14467;p31"/>
            <p:cNvSpPr/>
            <p:nvPr/>
          </p:nvSpPr>
          <p:spPr>
            <a:xfrm>
              <a:off x="8971" y="3967175"/>
              <a:ext cx="202223" cy="202299"/>
            </a:xfrm>
            <a:custGeom>
              <a:avLst/>
              <a:gdLst/>
              <a:ahLst/>
              <a:cxnLst/>
              <a:rect l="l" t="t" r="r" b="b"/>
              <a:pathLst>
                <a:path w="2675" h="2676" extrusionOk="0">
                  <a:moveTo>
                    <a:pt x="2674" y="0"/>
                  </a:moveTo>
                  <a:lnTo>
                    <a:pt x="0" y="2676"/>
                  </a:lnTo>
                  <a:lnTo>
                    <a:pt x="2100" y="2676"/>
                  </a:lnTo>
                  <a:lnTo>
                    <a:pt x="2674" y="2102"/>
                  </a:lnTo>
                  <a:lnTo>
                    <a:pt x="2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8" name="Google Shape;14468;p31"/>
            <p:cNvSpPr/>
            <p:nvPr/>
          </p:nvSpPr>
          <p:spPr>
            <a:xfrm>
              <a:off x="-136402" y="1961481"/>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31"/>
            <p:cNvSpPr/>
            <p:nvPr/>
          </p:nvSpPr>
          <p:spPr>
            <a:xfrm>
              <a:off x="-136402" y="867919"/>
              <a:ext cx="347597" cy="506276"/>
            </a:xfrm>
            <a:custGeom>
              <a:avLst/>
              <a:gdLst/>
              <a:ahLst/>
              <a:cxnLst/>
              <a:rect l="l" t="t" r="r" b="b"/>
              <a:pathLst>
                <a:path w="4598" h="6697" extrusionOk="0">
                  <a:moveTo>
                    <a:pt x="4597" y="0"/>
                  </a:moveTo>
                  <a:lnTo>
                    <a:pt x="1" y="4589"/>
                  </a:lnTo>
                  <a:lnTo>
                    <a:pt x="1" y="6697"/>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31"/>
            <p:cNvSpPr/>
            <p:nvPr/>
          </p:nvSpPr>
          <p:spPr>
            <a:xfrm>
              <a:off x="-136402" y="138500"/>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31"/>
            <p:cNvSpPr/>
            <p:nvPr/>
          </p:nvSpPr>
          <p:spPr>
            <a:xfrm>
              <a:off x="191311" y="4149587"/>
              <a:ext cx="19882" cy="19882"/>
            </a:xfrm>
            <a:custGeom>
              <a:avLst/>
              <a:gdLst/>
              <a:ahLst/>
              <a:cxnLst/>
              <a:rect l="l" t="t" r="r" b="b"/>
              <a:pathLst>
                <a:path w="263" h="263" extrusionOk="0">
                  <a:moveTo>
                    <a:pt x="262" y="1"/>
                  </a:moveTo>
                  <a:lnTo>
                    <a:pt x="0" y="263"/>
                  </a:lnTo>
                  <a:lnTo>
                    <a:pt x="262" y="263"/>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2" name="Google Shape;14472;p31"/>
          <p:cNvGrpSpPr/>
          <p:nvPr/>
        </p:nvGrpSpPr>
        <p:grpSpPr>
          <a:xfrm rot="-5400000">
            <a:off x="5968316" y="-2113995"/>
            <a:ext cx="347597" cy="4345451"/>
            <a:chOff x="-136402" y="-175976"/>
            <a:chExt cx="347597" cy="4345451"/>
          </a:xfrm>
        </p:grpSpPr>
        <p:sp>
          <p:nvSpPr>
            <p:cNvPr id="14473" name="Google Shape;14473;p31"/>
            <p:cNvSpPr/>
            <p:nvPr/>
          </p:nvSpPr>
          <p:spPr>
            <a:xfrm>
              <a:off x="-136402" y="3579069"/>
              <a:ext cx="347597" cy="371033"/>
            </a:xfrm>
            <a:custGeom>
              <a:avLst/>
              <a:gdLst/>
              <a:ahLst/>
              <a:cxnLst/>
              <a:rect l="l" t="t" r="r" b="b"/>
              <a:pathLst>
                <a:path w="4598" h="4908" extrusionOk="0">
                  <a:moveTo>
                    <a:pt x="4597" y="1"/>
                  </a:moveTo>
                  <a:lnTo>
                    <a:pt x="1" y="4595"/>
                  </a:lnTo>
                  <a:lnTo>
                    <a:pt x="1" y="4907"/>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31"/>
            <p:cNvSpPr/>
            <p:nvPr/>
          </p:nvSpPr>
          <p:spPr>
            <a:xfrm>
              <a:off x="-136402" y="2850179"/>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31"/>
            <p:cNvSpPr/>
            <p:nvPr/>
          </p:nvSpPr>
          <p:spPr>
            <a:xfrm>
              <a:off x="-14615" y="3943741"/>
              <a:ext cx="225810" cy="225734"/>
            </a:xfrm>
            <a:custGeom>
              <a:avLst/>
              <a:gdLst/>
              <a:ahLst/>
              <a:cxnLst/>
              <a:rect l="l" t="t" r="r" b="b"/>
              <a:pathLst>
                <a:path w="2987" h="2986" extrusionOk="0">
                  <a:moveTo>
                    <a:pt x="2986" y="0"/>
                  </a:moveTo>
                  <a:lnTo>
                    <a:pt x="0" y="2986"/>
                  </a:lnTo>
                  <a:lnTo>
                    <a:pt x="312" y="2986"/>
                  </a:lnTo>
                  <a:lnTo>
                    <a:pt x="2986" y="310"/>
                  </a:lnTo>
                  <a:lnTo>
                    <a:pt x="2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31"/>
            <p:cNvSpPr/>
            <p:nvPr/>
          </p:nvSpPr>
          <p:spPr>
            <a:xfrm>
              <a:off x="-136402" y="3214775"/>
              <a:ext cx="347597" cy="370655"/>
            </a:xfrm>
            <a:custGeom>
              <a:avLst/>
              <a:gdLst/>
              <a:ahLst/>
              <a:cxnLst/>
              <a:rect l="l" t="t" r="r" b="b"/>
              <a:pathLst>
                <a:path w="4598" h="4903" extrusionOk="0">
                  <a:moveTo>
                    <a:pt x="4597" y="1"/>
                  </a:moveTo>
                  <a:lnTo>
                    <a:pt x="1" y="4591"/>
                  </a:lnTo>
                  <a:lnTo>
                    <a:pt x="1" y="4902"/>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31"/>
            <p:cNvSpPr/>
            <p:nvPr/>
          </p:nvSpPr>
          <p:spPr>
            <a:xfrm>
              <a:off x="-136402" y="2485508"/>
              <a:ext cx="347597" cy="370503"/>
            </a:xfrm>
            <a:custGeom>
              <a:avLst/>
              <a:gdLst/>
              <a:ahLst/>
              <a:cxnLst/>
              <a:rect l="l" t="t" r="r" b="b"/>
              <a:pathLst>
                <a:path w="4598" h="4901" extrusionOk="0">
                  <a:moveTo>
                    <a:pt x="4597" y="0"/>
                  </a:moveTo>
                  <a:lnTo>
                    <a:pt x="1" y="4589"/>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31"/>
            <p:cNvSpPr/>
            <p:nvPr/>
          </p:nvSpPr>
          <p:spPr>
            <a:xfrm>
              <a:off x="-136402" y="2120760"/>
              <a:ext cx="347597" cy="370579"/>
            </a:xfrm>
            <a:custGeom>
              <a:avLst/>
              <a:gdLst/>
              <a:ahLst/>
              <a:cxnLst/>
              <a:rect l="l" t="t" r="r" b="b"/>
              <a:pathLst>
                <a:path w="4598" h="4902" extrusionOk="0">
                  <a:moveTo>
                    <a:pt x="4597" y="0"/>
                  </a:moveTo>
                  <a:lnTo>
                    <a:pt x="1" y="4590"/>
                  </a:lnTo>
                  <a:lnTo>
                    <a:pt x="1" y="4902"/>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31"/>
            <p:cNvSpPr/>
            <p:nvPr/>
          </p:nvSpPr>
          <p:spPr>
            <a:xfrm>
              <a:off x="-136402" y="1756088"/>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31"/>
            <p:cNvSpPr/>
            <p:nvPr/>
          </p:nvSpPr>
          <p:spPr>
            <a:xfrm>
              <a:off x="-136402" y="1391417"/>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31"/>
            <p:cNvSpPr/>
            <p:nvPr/>
          </p:nvSpPr>
          <p:spPr>
            <a:xfrm>
              <a:off x="-136402" y="1026669"/>
              <a:ext cx="347597" cy="370655"/>
            </a:xfrm>
            <a:custGeom>
              <a:avLst/>
              <a:gdLst/>
              <a:ahLst/>
              <a:cxnLst/>
              <a:rect l="l" t="t" r="r" b="b"/>
              <a:pathLst>
                <a:path w="4598" h="4903" extrusionOk="0">
                  <a:moveTo>
                    <a:pt x="4597" y="0"/>
                  </a:moveTo>
                  <a:lnTo>
                    <a:pt x="1" y="4597"/>
                  </a:lnTo>
                  <a:lnTo>
                    <a:pt x="1" y="4902"/>
                  </a:lnTo>
                  <a:lnTo>
                    <a:pt x="4597" y="306"/>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31"/>
            <p:cNvSpPr/>
            <p:nvPr/>
          </p:nvSpPr>
          <p:spPr>
            <a:xfrm>
              <a:off x="-136402" y="661998"/>
              <a:ext cx="347597" cy="370503"/>
            </a:xfrm>
            <a:custGeom>
              <a:avLst/>
              <a:gdLst/>
              <a:ahLst/>
              <a:cxnLst/>
              <a:rect l="l" t="t" r="r" b="b"/>
              <a:pathLst>
                <a:path w="4598" h="4901" extrusionOk="0">
                  <a:moveTo>
                    <a:pt x="4597" y="1"/>
                  </a:moveTo>
                  <a:lnTo>
                    <a:pt x="1" y="4597"/>
                  </a:lnTo>
                  <a:lnTo>
                    <a:pt x="1" y="4901"/>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31"/>
            <p:cNvSpPr/>
            <p:nvPr/>
          </p:nvSpPr>
          <p:spPr>
            <a:xfrm>
              <a:off x="-136402" y="297402"/>
              <a:ext cx="347597" cy="370503"/>
            </a:xfrm>
            <a:custGeom>
              <a:avLst/>
              <a:gdLst/>
              <a:ahLst/>
              <a:cxnLst/>
              <a:rect l="l" t="t" r="r" b="b"/>
              <a:pathLst>
                <a:path w="4598" h="4901" extrusionOk="0">
                  <a:moveTo>
                    <a:pt x="4597" y="0"/>
                  </a:moveTo>
                  <a:lnTo>
                    <a:pt x="1" y="4596"/>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31"/>
            <p:cNvSpPr/>
            <p:nvPr/>
          </p:nvSpPr>
          <p:spPr>
            <a:xfrm>
              <a:off x="-136402" y="-67421"/>
              <a:ext cx="347597" cy="370655"/>
            </a:xfrm>
            <a:custGeom>
              <a:avLst/>
              <a:gdLst/>
              <a:ahLst/>
              <a:cxnLst/>
              <a:rect l="l" t="t" r="r" b="b"/>
              <a:pathLst>
                <a:path w="4598" h="4903" extrusionOk="0">
                  <a:moveTo>
                    <a:pt x="4597" y="1"/>
                  </a:moveTo>
                  <a:lnTo>
                    <a:pt x="1" y="4597"/>
                  </a:lnTo>
                  <a:lnTo>
                    <a:pt x="1" y="4902"/>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31"/>
            <p:cNvSpPr/>
            <p:nvPr/>
          </p:nvSpPr>
          <p:spPr>
            <a:xfrm>
              <a:off x="-136402" y="-175976"/>
              <a:ext cx="114606" cy="114379"/>
            </a:xfrm>
            <a:custGeom>
              <a:avLst/>
              <a:gdLst/>
              <a:ahLst/>
              <a:cxnLst/>
              <a:rect l="l" t="t" r="r" b="b"/>
              <a:pathLst>
                <a:path w="1516" h="1513" extrusionOk="0">
                  <a:moveTo>
                    <a:pt x="1212" y="0"/>
                  </a:moveTo>
                  <a:lnTo>
                    <a:pt x="1" y="1209"/>
                  </a:lnTo>
                  <a:lnTo>
                    <a:pt x="1" y="1513"/>
                  </a:lnTo>
                  <a:lnTo>
                    <a:pt x="1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31"/>
            <p:cNvSpPr/>
            <p:nvPr/>
          </p:nvSpPr>
          <p:spPr>
            <a:xfrm>
              <a:off x="167725" y="4126077"/>
              <a:ext cx="43469" cy="43393"/>
            </a:xfrm>
            <a:custGeom>
              <a:avLst/>
              <a:gdLst/>
              <a:ahLst/>
              <a:cxnLst/>
              <a:rect l="l" t="t" r="r" b="b"/>
              <a:pathLst>
                <a:path w="575" h="574" extrusionOk="0">
                  <a:moveTo>
                    <a:pt x="574" y="0"/>
                  </a:moveTo>
                  <a:lnTo>
                    <a:pt x="0" y="574"/>
                  </a:lnTo>
                  <a:lnTo>
                    <a:pt x="312" y="574"/>
                  </a:lnTo>
                  <a:lnTo>
                    <a:pt x="574" y="312"/>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31"/>
            <p:cNvSpPr/>
            <p:nvPr/>
          </p:nvSpPr>
          <p:spPr>
            <a:xfrm>
              <a:off x="-136402" y="3396658"/>
              <a:ext cx="347597" cy="371108"/>
            </a:xfrm>
            <a:custGeom>
              <a:avLst/>
              <a:gdLst/>
              <a:ahLst/>
              <a:cxnLst/>
              <a:rect l="l" t="t" r="r" b="b"/>
              <a:pathLst>
                <a:path w="4598" h="4909" extrusionOk="0">
                  <a:moveTo>
                    <a:pt x="4597" y="0"/>
                  </a:moveTo>
                  <a:lnTo>
                    <a:pt x="1" y="4596"/>
                  </a:lnTo>
                  <a:lnTo>
                    <a:pt x="1" y="4908"/>
                  </a:lnTo>
                  <a:lnTo>
                    <a:pt x="4597" y="312"/>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31"/>
            <p:cNvSpPr/>
            <p:nvPr/>
          </p:nvSpPr>
          <p:spPr>
            <a:xfrm>
              <a:off x="-136402" y="2667843"/>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31"/>
            <p:cNvSpPr/>
            <p:nvPr/>
          </p:nvSpPr>
          <p:spPr>
            <a:xfrm>
              <a:off x="-136402" y="1938424"/>
              <a:ext cx="347597" cy="370503"/>
            </a:xfrm>
            <a:custGeom>
              <a:avLst/>
              <a:gdLst/>
              <a:ahLst/>
              <a:cxnLst/>
              <a:rect l="l" t="t" r="r" b="b"/>
              <a:pathLst>
                <a:path w="4598" h="4901" extrusionOk="0">
                  <a:moveTo>
                    <a:pt x="4597" y="0"/>
                  </a:moveTo>
                  <a:lnTo>
                    <a:pt x="1" y="4590"/>
                  </a:lnTo>
                  <a:lnTo>
                    <a:pt x="1" y="4900"/>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31"/>
            <p:cNvSpPr/>
            <p:nvPr/>
          </p:nvSpPr>
          <p:spPr>
            <a:xfrm>
              <a:off x="-136402" y="1209081"/>
              <a:ext cx="347597" cy="370503"/>
            </a:xfrm>
            <a:custGeom>
              <a:avLst/>
              <a:gdLst/>
              <a:ahLst/>
              <a:cxnLst/>
              <a:rect l="l" t="t" r="r" b="b"/>
              <a:pathLst>
                <a:path w="4598" h="4901" extrusionOk="0">
                  <a:moveTo>
                    <a:pt x="4597" y="1"/>
                  </a:moveTo>
                  <a:lnTo>
                    <a:pt x="1" y="4596"/>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31"/>
            <p:cNvSpPr/>
            <p:nvPr/>
          </p:nvSpPr>
          <p:spPr>
            <a:xfrm>
              <a:off x="-136402" y="479662"/>
              <a:ext cx="347597" cy="370503"/>
            </a:xfrm>
            <a:custGeom>
              <a:avLst/>
              <a:gdLst/>
              <a:ahLst/>
              <a:cxnLst/>
              <a:rect l="l" t="t" r="r" b="b"/>
              <a:pathLst>
                <a:path w="4598" h="4901" extrusionOk="0">
                  <a:moveTo>
                    <a:pt x="4597" y="1"/>
                  </a:moveTo>
                  <a:lnTo>
                    <a:pt x="1" y="4597"/>
                  </a:lnTo>
                  <a:lnTo>
                    <a:pt x="1" y="4901"/>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2" name="Google Shape;14492;p31"/>
            <p:cNvSpPr/>
            <p:nvPr/>
          </p:nvSpPr>
          <p:spPr>
            <a:xfrm>
              <a:off x="-136402" y="3761405"/>
              <a:ext cx="347597" cy="370957"/>
            </a:xfrm>
            <a:custGeom>
              <a:avLst/>
              <a:gdLst/>
              <a:ahLst/>
              <a:cxnLst/>
              <a:rect l="l" t="t" r="r" b="b"/>
              <a:pathLst>
                <a:path w="4598" h="4907" extrusionOk="0">
                  <a:moveTo>
                    <a:pt x="4597" y="0"/>
                  </a:moveTo>
                  <a:lnTo>
                    <a:pt x="1" y="4597"/>
                  </a:lnTo>
                  <a:lnTo>
                    <a:pt x="1" y="4907"/>
                  </a:lnTo>
                  <a:lnTo>
                    <a:pt x="4597" y="311"/>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3" name="Google Shape;14493;p31"/>
            <p:cNvSpPr/>
            <p:nvPr/>
          </p:nvSpPr>
          <p:spPr>
            <a:xfrm>
              <a:off x="-136402" y="3032440"/>
              <a:ext cx="347597" cy="370503"/>
            </a:xfrm>
            <a:custGeom>
              <a:avLst/>
              <a:gdLst/>
              <a:ahLst/>
              <a:cxnLst/>
              <a:rect l="l" t="t" r="r" b="b"/>
              <a:pathLst>
                <a:path w="4598" h="4901" extrusionOk="0">
                  <a:moveTo>
                    <a:pt x="4597" y="1"/>
                  </a:moveTo>
                  <a:lnTo>
                    <a:pt x="1" y="4591"/>
                  </a:lnTo>
                  <a:lnTo>
                    <a:pt x="1" y="4901"/>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31"/>
            <p:cNvSpPr/>
            <p:nvPr/>
          </p:nvSpPr>
          <p:spPr>
            <a:xfrm>
              <a:off x="-136402" y="2303172"/>
              <a:ext cx="347597" cy="370503"/>
            </a:xfrm>
            <a:custGeom>
              <a:avLst/>
              <a:gdLst/>
              <a:ahLst/>
              <a:cxnLst/>
              <a:rect l="l" t="t" r="r" b="b"/>
              <a:pathLst>
                <a:path w="4598" h="4901" extrusionOk="0">
                  <a:moveTo>
                    <a:pt x="4597" y="1"/>
                  </a:moveTo>
                  <a:lnTo>
                    <a:pt x="1" y="4589"/>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31"/>
            <p:cNvSpPr/>
            <p:nvPr/>
          </p:nvSpPr>
          <p:spPr>
            <a:xfrm>
              <a:off x="-136402" y="1573753"/>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31"/>
            <p:cNvSpPr/>
            <p:nvPr/>
          </p:nvSpPr>
          <p:spPr>
            <a:xfrm>
              <a:off x="-136402" y="844334"/>
              <a:ext cx="347597" cy="370503"/>
            </a:xfrm>
            <a:custGeom>
              <a:avLst/>
              <a:gdLst/>
              <a:ahLst/>
              <a:cxnLst/>
              <a:rect l="l" t="t" r="r" b="b"/>
              <a:pathLst>
                <a:path w="4598" h="4901" extrusionOk="0">
                  <a:moveTo>
                    <a:pt x="4597" y="1"/>
                  </a:moveTo>
                  <a:lnTo>
                    <a:pt x="1" y="4597"/>
                  </a:lnTo>
                  <a:lnTo>
                    <a:pt x="1" y="4901"/>
                  </a:lnTo>
                  <a:lnTo>
                    <a:pt x="4597" y="312"/>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31"/>
            <p:cNvSpPr/>
            <p:nvPr/>
          </p:nvSpPr>
          <p:spPr>
            <a:xfrm>
              <a:off x="-136402" y="115066"/>
              <a:ext cx="347597" cy="370503"/>
            </a:xfrm>
            <a:custGeom>
              <a:avLst/>
              <a:gdLst/>
              <a:ahLst/>
              <a:cxnLst/>
              <a:rect l="l" t="t" r="r" b="b"/>
              <a:pathLst>
                <a:path w="4598" h="4901" extrusionOk="0">
                  <a:moveTo>
                    <a:pt x="4597" y="0"/>
                  </a:moveTo>
                  <a:lnTo>
                    <a:pt x="1" y="4595"/>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8" name="Google Shape;14498;p31"/>
            <p:cNvSpPr/>
            <p:nvPr/>
          </p:nvSpPr>
          <p:spPr>
            <a:xfrm>
              <a:off x="-136402" y="-175976"/>
              <a:ext cx="296947" cy="296720"/>
            </a:xfrm>
            <a:custGeom>
              <a:avLst/>
              <a:gdLst/>
              <a:ahLst/>
              <a:cxnLst/>
              <a:rect l="l" t="t" r="r" b="b"/>
              <a:pathLst>
                <a:path w="3928" h="3925" extrusionOk="0">
                  <a:moveTo>
                    <a:pt x="3624" y="0"/>
                  </a:moveTo>
                  <a:lnTo>
                    <a:pt x="1" y="3621"/>
                  </a:lnTo>
                  <a:lnTo>
                    <a:pt x="1" y="3925"/>
                  </a:lnTo>
                  <a:lnTo>
                    <a:pt x="3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99" name="Google Shape;14499;p31"/>
          <p:cNvSpPr/>
          <p:nvPr/>
        </p:nvSpPr>
        <p:spPr>
          <a:xfrm rot="-5400000">
            <a:off x="5968241" y="-2114023"/>
            <a:ext cx="347700" cy="434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31"/>
          <p:cNvSpPr txBox="1">
            <a:spLocks noGrp="1"/>
          </p:cNvSpPr>
          <p:nvPr>
            <p:ph type="title"/>
          </p:nvPr>
        </p:nvSpPr>
        <p:spPr>
          <a:xfrm>
            <a:off x="713226" y="540000"/>
            <a:ext cx="4634100" cy="1301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01" name="Google Shape;14501;p31"/>
          <p:cNvSpPr txBox="1">
            <a:spLocks noGrp="1"/>
          </p:cNvSpPr>
          <p:nvPr>
            <p:ph type="subTitle" idx="1"/>
          </p:nvPr>
        </p:nvSpPr>
        <p:spPr>
          <a:xfrm>
            <a:off x="713225" y="1938646"/>
            <a:ext cx="4448100" cy="1143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02" name="Google Shape;14502;p31"/>
          <p:cNvSpPr txBox="1"/>
          <p:nvPr/>
        </p:nvSpPr>
        <p:spPr>
          <a:xfrm>
            <a:off x="713225" y="3657875"/>
            <a:ext cx="4634100" cy="51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2"/>
                </a:solidFill>
                <a:latin typeface="Poppins"/>
                <a:ea typeface="Poppins"/>
                <a:cs typeface="Poppins"/>
                <a:sym typeface="Poppins"/>
              </a:rPr>
              <a:t>CREDITS: This presentation template was created by </a:t>
            </a:r>
            <a:r>
              <a:rPr lang="en" sz="1000" b="1">
                <a:solidFill>
                  <a:schemeClr val="dk2"/>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000">
                <a:solidFill>
                  <a:schemeClr val="dk2"/>
                </a:solidFill>
                <a:latin typeface="Poppins"/>
                <a:ea typeface="Poppins"/>
                <a:cs typeface="Poppins"/>
                <a:sym typeface="Poppins"/>
              </a:rPr>
              <a:t>, and includes icons by </a:t>
            </a:r>
            <a:r>
              <a:rPr lang="en" sz="1000" b="1">
                <a:solidFill>
                  <a:schemeClr val="dk2"/>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000">
                <a:solidFill>
                  <a:schemeClr val="dk2"/>
                </a:solidFill>
                <a:latin typeface="Poppins"/>
                <a:ea typeface="Poppins"/>
                <a:cs typeface="Poppins"/>
                <a:sym typeface="Poppins"/>
              </a:rPr>
              <a:t>, and infographics &amp; images by </a:t>
            </a:r>
            <a:r>
              <a:rPr lang="en" sz="1000" b="1">
                <a:solidFill>
                  <a:schemeClr val="dk2"/>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000" b="1">
                <a:solidFill>
                  <a:schemeClr val="dk2"/>
                </a:solidFill>
                <a:latin typeface="Poppins"/>
                <a:ea typeface="Poppins"/>
                <a:cs typeface="Poppins"/>
                <a:sym typeface="Poppins"/>
              </a:rPr>
              <a:t> </a:t>
            </a:r>
            <a:endParaRPr sz="1000" b="1">
              <a:solidFill>
                <a:schemeClr val="dk2"/>
              </a:solidFill>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503"/>
        <p:cNvGrpSpPr/>
        <p:nvPr/>
      </p:nvGrpSpPr>
      <p:grpSpPr>
        <a:xfrm>
          <a:off x="0" y="0"/>
          <a:ext cx="0" cy="0"/>
          <a:chOff x="0" y="0"/>
          <a:chExt cx="0" cy="0"/>
        </a:xfrm>
      </p:grpSpPr>
      <p:grpSp>
        <p:nvGrpSpPr>
          <p:cNvPr id="14504" name="Google Shape;14504;p32"/>
          <p:cNvGrpSpPr/>
          <p:nvPr/>
        </p:nvGrpSpPr>
        <p:grpSpPr>
          <a:xfrm rot="5400000">
            <a:off x="1416205" y="-2099758"/>
            <a:ext cx="6311597" cy="9467556"/>
            <a:chOff x="635875" y="1065050"/>
            <a:chExt cx="2940550" cy="4410900"/>
          </a:xfrm>
        </p:grpSpPr>
        <p:sp>
          <p:nvSpPr>
            <p:cNvPr id="14505" name="Google Shape;14505;p32"/>
            <p:cNvSpPr/>
            <p:nvPr/>
          </p:nvSpPr>
          <p:spPr>
            <a:xfrm>
              <a:off x="6764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32"/>
            <p:cNvSpPr/>
            <p:nvPr/>
          </p:nvSpPr>
          <p:spPr>
            <a:xfrm>
              <a:off x="768325" y="11059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32"/>
            <p:cNvSpPr/>
            <p:nvPr/>
          </p:nvSpPr>
          <p:spPr>
            <a:xfrm>
              <a:off x="860125" y="11059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32"/>
            <p:cNvSpPr/>
            <p:nvPr/>
          </p:nvSpPr>
          <p:spPr>
            <a:xfrm>
              <a:off x="9518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9" name="Google Shape;14509;p32"/>
            <p:cNvSpPr/>
            <p:nvPr/>
          </p:nvSpPr>
          <p:spPr>
            <a:xfrm>
              <a:off x="1043825"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0" name="Google Shape;14510;p32"/>
            <p:cNvSpPr/>
            <p:nvPr/>
          </p:nvSpPr>
          <p:spPr>
            <a:xfrm>
              <a:off x="1135575"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32"/>
            <p:cNvSpPr/>
            <p:nvPr/>
          </p:nvSpPr>
          <p:spPr>
            <a:xfrm>
              <a:off x="1227500" y="11059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32"/>
            <p:cNvSpPr/>
            <p:nvPr/>
          </p:nvSpPr>
          <p:spPr>
            <a:xfrm>
              <a:off x="1319275"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32"/>
            <p:cNvSpPr/>
            <p:nvPr/>
          </p:nvSpPr>
          <p:spPr>
            <a:xfrm>
              <a:off x="1411200" y="11059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32"/>
            <p:cNvSpPr/>
            <p:nvPr/>
          </p:nvSpPr>
          <p:spPr>
            <a:xfrm>
              <a:off x="1503000" y="11059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32"/>
            <p:cNvSpPr/>
            <p:nvPr/>
          </p:nvSpPr>
          <p:spPr>
            <a:xfrm>
              <a:off x="15947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32"/>
            <p:cNvSpPr/>
            <p:nvPr/>
          </p:nvSpPr>
          <p:spPr>
            <a:xfrm>
              <a:off x="16866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32"/>
            <p:cNvSpPr/>
            <p:nvPr/>
          </p:nvSpPr>
          <p:spPr>
            <a:xfrm>
              <a:off x="1778450"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32"/>
            <p:cNvSpPr/>
            <p:nvPr/>
          </p:nvSpPr>
          <p:spPr>
            <a:xfrm>
              <a:off x="1870375" y="11059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9" name="Google Shape;14519;p32"/>
            <p:cNvSpPr/>
            <p:nvPr/>
          </p:nvSpPr>
          <p:spPr>
            <a:xfrm>
              <a:off x="1962150"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0" name="Google Shape;14520;p32"/>
            <p:cNvSpPr/>
            <p:nvPr/>
          </p:nvSpPr>
          <p:spPr>
            <a:xfrm>
              <a:off x="2054075" y="11059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1" name="Google Shape;14521;p32"/>
            <p:cNvSpPr/>
            <p:nvPr/>
          </p:nvSpPr>
          <p:spPr>
            <a:xfrm>
              <a:off x="21458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2" name="Google Shape;14522;p32"/>
            <p:cNvSpPr/>
            <p:nvPr/>
          </p:nvSpPr>
          <p:spPr>
            <a:xfrm>
              <a:off x="2237800" y="11059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3" name="Google Shape;14523;p32"/>
            <p:cNvSpPr/>
            <p:nvPr/>
          </p:nvSpPr>
          <p:spPr>
            <a:xfrm>
              <a:off x="23295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4" name="Google Shape;14524;p32"/>
            <p:cNvSpPr/>
            <p:nvPr/>
          </p:nvSpPr>
          <p:spPr>
            <a:xfrm>
              <a:off x="2421325"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5" name="Google Shape;14525;p32"/>
            <p:cNvSpPr/>
            <p:nvPr/>
          </p:nvSpPr>
          <p:spPr>
            <a:xfrm>
              <a:off x="2513250" y="11059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6" name="Google Shape;14526;p32"/>
            <p:cNvSpPr/>
            <p:nvPr/>
          </p:nvSpPr>
          <p:spPr>
            <a:xfrm>
              <a:off x="2605000"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7" name="Google Shape;14527;p32"/>
            <p:cNvSpPr/>
            <p:nvPr/>
          </p:nvSpPr>
          <p:spPr>
            <a:xfrm>
              <a:off x="2696950" y="11059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32"/>
            <p:cNvSpPr/>
            <p:nvPr/>
          </p:nvSpPr>
          <p:spPr>
            <a:xfrm>
              <a:off x="27887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32"/>
            <p:cNvSpPr/>
            <p:nvPr/>
          </p:nvSpPr>
          <p:spPr>
            <a:xfrm>
              <a:off x="2880675" y="11059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0" name="Google Shape;14530;p32"/>
            <p:cNvSpPr/>
            <p:nvPr/>
          </p:nvSpPr>
          <p:spPr>
            <a:xfrm>
              <a:off x="2972425"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1" name="Google Shape;14531;p32"/>
            <p:cNvSpPr/>
            <p:nvPr/>
          </p:nvSpPr>
          <p:spPr>
            <a:xfrm>
              <a:off x="3064375" y="11059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2" name="Google Shape;14532;p32"/>
            <p:cNvSpPr/>
            <p:nvPr/>
          </p:nvSpPr>
          <p:spPr>
            <a:xfrm>
              <a:off x="31561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3" name="Google Shape;14533;p32"/>
            <p:cNvSpPr/>
            <p:nvPr/>
          </p:nvSpPr>
          <p:spPr>
            <a:xfrm>
              <a:off x="3247875" y="11059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4" name="Google Shape;14534;p32"/>
            <p:cNvSpPr/>
            <p:nvPr/>
          </p:nvSpPr>
          <p:spPr>
            <a:xfrm>
              <a:off x="3339850" y="11059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5" name="Google Shape;14535;p32"/>
            <p:cNvSpPr/>
            <p:nvPr/>
          </p:nvSpPr>
          <p:spPr>
            <a:xfrm>
              <a:off x="343157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6" name="Google Shape;14536;p32"/>
            <p:cNvSpPr/>
            <p:nvPr/>
          </p:nvSpPr>
          <p:spPr>
            <a:xfrm>
              <a:off x="3523550"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7" name="Google Shape;14537;p32"/>
            <p:cNvSpPr/>
            <p:nvPr/>
          </p:nvSpPr>
          <p:spPr>
            <a:xfrm>
              <a:off x="6764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8" name="Google Shape;14538;p32"/>
            <p:cNvSpPr/>
            <p:nvPr/>
          </p:nvSpPr>
          <p:spPr>
            <a:xfrm>
              <a:off x="768325" y="1197875"/>
              <a:ext cx="12400" cy="12375"/>
            </a:xfrm>
            <a:custGeom>
              <a:avLst/>
              <a:gdLst/>
              <a:ahLst/>
              <a:cxnLst/>
              <a:rect l="l" t="t" r="r" b="b"/>
              <a:pathLst>
                <a:path w="496" h="495" extrusionOk="0">
                  <a:moveTo>
                    <a:pt x="245" y="0"/>
                  </a:moveTo>
                  <a:cubicBezTo>
                    <a:pt x="109" y="0"/>
                    <a:pt x="0" y="107"/>
                    <a:pt x="0" y="243"/>
                  </a:cubicBezTo>
                  <a:cubicBezTo>
                    <a:pt x="0"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9" name="Google Shape;14539;p32"/>
            <p:cNvSpPr/>
            <p:nvPr/>
          </p:nvSpPr>
          <p:spPr>
            <a:xfrm>
              <a:off x="860125" y="1197875"/>
              <a:ext cx="12525" cy="12375"/>
            </a:xfrm>
            <a:custGeom>
              <a:avLst/>
              <a:gdLst/>
              <a:ahLst/>
              <a:cxnLst/>
              <a:rect l="l" t="t" r="r" b="b"/>
              <a:pathLst>
                <a:path w="501" h="495" extrusionOk="0">
                  <a:moveTo>
                    <a:pt x="251" y="0"/>
                  </a:moveTo>
                  <a:cubicBezTo>
                    <a:pt x="114" y="0"/>
                    <a:pt x="0" y="107"/>
                    <a:pt x="0" y="243"/>
                  </a:cubicBezTo>
                  <a:cubicBezTo>
                    <a:pt x="0" y="388"/>
                    <a:pt x="114"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0" name="Google Shape;14540;p32"/>
            <p:cNvSpPr/>
            <p:nvPr/>
          </p:nvSpPr>
          <p:spPr>
            <a:xfrm>
              <a:off x="9518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1" name="Google Shape;14541;p32"/>
            <p:cNvSpPr/>
            <p:nvPr/>
          </p:nvSpPr>
          <p:spPr>
            <a:xfrm>
              <a:off x="1043825"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2" name="Google Shape;14542;p32"/>
            <p:cNvSpPr/>
            <p:nvPr/>
          </p:nvSpPr>
          <p:spPr>
            <a:xfrm>
              <a:off x="1135575"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3" name="Google Shape;14543;p32"/>
            <p:cNvSpPr/>
            <p:nvPr/>
          </p:nvSpPr>
          <p:spPr>
            <a:xfrm>
              <a:off x="1227500" y="1197875"/>
              <a:ext cx="12400" cy="12375"/>
            </a:xfrm>
            <a:custGeom>
              <a:avLst/>
              <a:gdLst/>
              <a:ahLst/>
              <a:cxnLst/>
              <a:rect l="l" t="t" r="r" b="b"/>
              <a:pathLst>
                <a:path w="496" h="495" extrusionOk="0">
                  <a:moveTo>
                    <a:pt x="251" y="0"/>
                  </a:moveTo>
                  <a:cubicBezTo>
                    <a:pt x="109" y="0"/>
                    <a:pt x="0" y="107"/>
                    <a:pt x="0" y="243"/>
                  </a:cubicBezTo>
                  <a:cubicBezTo>
                    <a:pt x="0" y="388"/>
                    <a:pt x="109" y="494"/>
                    <a:pt x="251" y="494"/>
                  </a:cubicBezTo>
                  <a:cubicBezTo>
                    <a:pt x="387" y="494"/>
                    <a:pt x="496" y="388"/>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4" name="Google Shape;14544;p32"/>
            <p:cNvSpPr/>
            <p:nvPr/>
          </p:nvSpPr>
          <p:spPr>
            <a:xfrm>
              <a:off x="1319275"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5" name="Google Shape;14545;p32"/>
            <p:cNvSpPr/>
            <p:nvPr/>
          </p:nvSpPr>
          <p:spPr>
            <a:xfrm>
              <a:off x="1411200" y="1197875"/>
              <a:ext cx="12425" cy="12375"/>
            </a:xfrm>
            <a:custGeom>
              <a:avLst/>
              <a:gdLst/>
              <a:ahLst/>
              <a:cxnLst/>
              <a:rect l="l" t="t" r="r" b="b"/>
              <a:pathLst>
                <a:path w="497" h="495" extrusionOk="0">
                  <a:moveTo>
                    <a:pt x="245" y="0"/>
                  </a:moveTo>
                  <a:cubicBezTo>
                    <a:pt x="109" y="0"/>
                    <a:pt x="1" y="107"/>
                    <a:pt x="1" y="243"/>
                  </a:cubicBezTo>
                  <a:cubicBezTo>
                    <a:pt x="1"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6" name="Google Shape;14546;p32"/>
            <p:cNvSpPr/>
            <p:nvPr/>
          </p:nvSpPr>
          <p:spPr>
            <a:xfrm>
              <a:off x="1503000" y="1197875"/>
              <a:ext cx="12525" cy="12375"/>
            </a:xfrm>
            <a:custGeom>
              <a:avLst/>
              <a:gdLst/>
              <a:ahLst/>
              <a:cxnLst/>
              <a:rect l="l" t="t" r="r" b="b"/>
              <a:pathLst>
                <a:path w="501" h="495" extrusionOk="0">
                  <a:moveTo>
                    <a:pt x="250" y="0"/>
                  </a:moveTo>
                  <a:cubicBezTo>
                    <a:pt x="114" y="0"/>
                    <a:pt x="0" y="107"/>
                    <a:pt x="0" y="243"/>
                  </a:cubicBezTo>
                  <a:cubicBezTo>
                    <a:pt x="0" y="388"/>
                    <a:pt x="114" y="494"/>
                    <a:pt x="250" y="494"/>
                  </a:cubicBezTo>
                  <a:cubicBezTo>
                    <a:pt x="387" y="494"/>
                    <a:pt x="501" y="388"/>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32"/>
            <p:cNvSpPr/>
            <p:nvPr/>
          </p:nvSpPr>
          <p:spPr>
            <a:xfrm>
              <a:off x="15947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94" y="494"/>
                    <a:pt x="503" y="388"/>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32"/>
            <p:cNvSpPr/>
            <p:nvPr/>
          </p:nvSpPr>
          <p:spPr>
            <a:xfrm>
              <a:off x="16866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32"/>
            <p:cNvSpPr/>
            <p:nvPr/>
          </p:nvSpPr>
          <p:spPr>
            <a:xfrm>
              <a:off x="1778450"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0" name="Google Shape;14550;p32"/>
            <p:cNvSpPr/>
            <p:nvPr/>
          </p:nvSpPr>
          <p:spPr>
            <a:xfrm>
              <a:off x="1870375" y="1197875"/>
              <a:ext cx="12400" cy="12375"/>
            </a:xfrm>
            <a:custGeom>
              <a:avLst/>
              <a:gdLst/>
              <a:ahLst/>
              <a:cxnLst/>
              <a:rect l="l" t="t" r="r" b="b"/>
              <a:pathLst>
                <a:path w="496" h="495" extrusionOk="0">
                  <a:moveTo>
                    <a:pt x="252" y="0"/>
                  </a:moveTo>
                  <a:cubicBezTo>
                    <a:pt x="109" y="0"/>
                    <a:pt x="0" y="107"/>
                    <a:pt x="0" y="243"/>
                  </a:cubicBezTo>
                  <a:cubicBezTo>
                    <a:pt x="0" y="388"/>
                    <a:pt x="109" y="494"/>
                    <a:pt x="252" y="494"/>
                  </a:cubicBezTo>
                  <a:cubicBezTo>
                    <a:pt x="387" y="494"/>
                    <a:pt x="496" y="388"/>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1" name="Google Shape;14551;p32"/>
            <p:cNvSpPr/>
            <p:nvPr/>
          </p:nvSpPr>
          <p:spPr>
            <a:xfrm>
              <a:off x="1962150"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88" y="494"/>
                    <a:pt x="502" y="388"/>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2" name="Google Shape;14552;p32"/>
            <p:cNvSpPr/>
            <p:nvPr/>
          </p:nvSpPr>
          <p:spPr>
            <a:xfrm>
              <a:off x="2054075" y="1197875"/>
              <a:ext cx="12425" cy="12375"/>
            </a:xfrm>
            <a:custGeom>
              <a:avLst/>
              <a:gdLst/>
              <a:ahLst/>
              <a:cxnLst/>
              <a:rect l="l" t="t" r="r" b="b"/>
              <a:pathLst>
                <a:path w="497" h="495" extrusionOk="0">
                  <a:moveTo>
                    <a:pt x="252" y="0"/>
                  </a:moveTo>
                  <a:cubicBezTo>
                    <a:pt x="109" y="0"/>
                    <a:pt x="1" y="107"/>
                    <a:pt x="1" y="243"/>
                  </a:cubicBezTo>
                  <a:cubicBezTo>
                    <a:pt x="1" y="388"/>
                    <a:pt x="109" y="494"/>
                    <a:pt x="252" y="494"/>
                  </a:cubicBezTo>
                  <a:cubicBezTo>
                    <a:pt x="388" y="494"/>
                    <a:pt x="496" y="388"/>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3" name="Google Shape;14553;p32"/>
            <p:cNvSpPr/>
            <p:nvPr/>
          </p:nvSpPr>
          <p:spPr>
            <a:xfrm>
              <a:off x="21458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4" name="Google Shape;14554;p32"/>
            <p:cNvSpPr/>
            <p:nvPr/>
          </p:nvSpPr>
          <p:spPr>
            <a:xfrm>
              <a:off x="2237800" y="1197875"/>
              <a:ext cx="12350" cy="12375"/>
            </a:xfrm>
            <a:custGeom>
              <a:avLst/>
              <a:gdLst/>
              <a:ahLst/>
              <a:cxnLst/>
              <a:rect l="l" t="t" r="r" b="b"/>
              <a:pathLst>
                <a:path w="494" h="495" extrusionOk="0">
                  <a:moveTo>
                    <a:pt x="244" y="0"/>
                  </a:moveTo>
                  <a:cubicBezTo>
                    <a:pt x="107" y="0"/>
                    <a:pt x="0" y="107"/>
                    <a:pt x="0" y="243"/>
                  </a:cubicBezTo>
                  <a:cubicBezTo>
                    <a:pt x="0" y="388"/>
                    <a:pt x="107" y="494"/>
                    <a:pt x="244" y="494"/>
                  </a:cubicBezTo>
                  <a:cubicBezTo>
                    <a:pt x="387" y="494"/>
                    <a:pt x="494" y="388"/>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5" name="Google Shape;14555;p32"/>
            <p:cNvSpPr/>
            <p:nvPr/>
          </p:nvSpPr>
          <p:spPr>
            <a:xfrm>
              <a:off x="23295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2" y="388"/>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6" name="Google Shape;14556;p32"/>
            <p:cNvSpPr/>
            <p:nvPr/>
          </p:nvSpPr>
          <p:spPr>
            <a:xfrm>
              <a:off x="2421325"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95" y="494"/>
                    <a:pt x="501" y="388"/>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7" name="Google Shape;14557;p32"/>
            <p:cNvSpPr/>
            <p:nvPr/>
          </p:nvSpPr>
          <p:spPr>
            <a:xfrm>
              <a:off x="2513250" y="1197875"/>
              <a:ext cx="12575" cy="12375"/>
            </a:xfrm>
            <a:custGeom>
              <a:avLst/>
              <a:gdLst/>
              <a:ahLst/>
              <a:cxnLst/>
              <a:rect l="l" t="t" r="r" b="b"/>
              <a:pathLst>
                <a:path w="503" h="495" extrusionOk="0">
                  <a:moveTo>
                    <a:pt x="252" y="0"/>
                  </a:moveTo>
                  <a:cubicBezTo>
                    <a:pt x="109" y="0"/>
                    <a:pt x="0" y="107"/>
                    <a:pt x="0" y="243"/>
                  </a:cubicBezTo>
                  <a:cubicBezTo>
                    <a:pt x="0" y="388"/>
                    <a:pt x="109"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8" name="Google Shape;14558;p32"/>
            <p:cNvSpPr/>
            <p:nvPr/>
          </p:nvSpPr>
          <p:spPr>
            <a:xfrm>
              <a:off x="2605000"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9" name="Google Shape;14559;p32"/>
            <p:cNvSpPr/>
            <p:nvPr/>
          </p:nvSpPr>
          <p:spPr>
            <a:xfrm>
              <a:off x="2696950" y="1197875"/>
              <a:ext cx="12375" cy="12375"/>
            </a:xfrm>
            <a:custGeom>
              <a:avLst/>
              <a:gdLst/>
              <a:ahLst/>
              <a:cxnLst/>
              <a:rect l="l" t="t" r="r" b="b"/>
              <a:pathLst>
                <a:path w="495" h="495" extrusionOk="0">
                  <a:moveTo>
                    <a:pt x="252" y="0"/>
                  </a:moveTo>
                  <a:cubicBezTo>
                    <a:pt x="108" y="0"/>
                    <a:pt x="1" y="107"/>
                    <a:pt x="1" y="243"/>
                  </a:cubicBezTo>
                  <a:cubicBezTo>
                    <a:pt x="1" y="388"/>
                    <a:pt x="108" y="494"/>
                    <a:pt x="252" y="494"/>
                  </a:cubicBezTo>
                  <a:cubicBezTo>
                    <a:pt x="388" y="494"/>
                    <a:pt x="495" y="388"/>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0" name="Google Shape;14560;p32"/>
            <p:cNvSpPr/>
            <p:nvPr/>
          </p:nvSpPr>
          <p:spPr>
            <a:xfrm>
              <a:off x="27887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1" name="Google Shape;14561;p32"/>
            <p:cNvSpPr/>
            <p:nvPr/>
          </p:nvSpPr>
          <p:spPr>
            <a:xfrm>
              <a:off x="2880675" y="1197875"/>
              <a:ext cx="12375" cy="12375"/>
            </a:xfrm>
            <a:custGeom>
              <a:avLst/>
              <a:gdLst/>
              <a:ahLst/>
              <a:cxnLst/>
              <a:rect l="l" t="t" r="r" b="b"/>
              <a:pathLst>
                <a:path w="495" h="495" extrusionOk="0">
                  <a:moveTo>
                    <a:pt x="243" y="0"/>
                  </a:moveTo>
                  <a:cubicBezTo>
                    <a:pt x="107" y="0"/>
                    <a:pt x="0" y="107"/>
                    <a:pt x="0" y="243"/>
                  </a:cubicBezTo>
                  <a:cubicBezTo>
                    <a:pt x="0" y="388"/>
                    <a:pt x="107" y="494"/>
                    <a:pt x="243" y="494"/>
                  </a:cubicBezTo>
                  <a:cubicBezTo>
                    <a:pt x="387" y="494"/>
                    <a:pt x="494" y="388"/>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2" name="Google Shape;14562;p32"/>
            <p:cNvSpPr/>
            <p:nvPr/>
          </p:nvSpPr>
          <p:spPr>
            <a:xfrm>
              <a:off x="2972425"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3" y="388"/>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3" name="Google Shape;14563;p32"/>
            <p:cNvSpPr/>
            <p:nvPr/>
          </p:nvSpPr>
          <p:spPr>
            <a:xfrm>
              <a:off x="3064375" y="1197875"/>
              <a:ext cx="12375" cy="12375"/>
            </a:xfrm>
            <a:custGeom>
              <a:avLst/>
              <a:gdLst/>
              <a:ahLst/>
              <a:cxnLst/>
              <a:rect l="l" t="t" r="r" b="b"/>
              <a:pathLst>
                <a:path w="495" h="495" extrusionOk="0">
                  <a:moveTo>
                    <a:pt x="243" y="0"/>
                  </a:moveTo>
                  <a:cubicBezTo>
                    <a:pt x="107" y="0"/>
                    <a:pt x="1" y="107"/>
                    <a:pt x="1" y="243"/>
                  </a:cubicBezTo>
                  <a:cubicBezTo>
                    <a:pt x="1" y="388"/>
                    <a:pt x="107" y="494"/>
                    <a:pt x="243" y="494"/>
                  </a:cubicBezTo>
                  <a:cubicBezTo>
                    <a:pt x="388" y="494"/>
                    <a:pt x="495" y="388"/>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4" name="Google Shape;14564;p32"/>
            <p:cNvSpPr/>
            <p:nvPr/>
          </p:nvSpPr>
          <p:spPr>
            <a:xfrm>
              <a:off x="31561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5" name="Google Shape;14565;p32"/>
            <p:cNvSpPr/>
            <p:nvPr/>
          </p:nvSpPr>
          <p:spPr>
            <a:xfrm>
              <a:off x="3247875" y="1197875"/>
              <a:ext cx="12575" cy="12375"/>
            </a:xfrm>
            <a:custGeom>
              <a:avLst/>
              <a:gdLst/>
              <a:ahLst/>
              <a:cxnLst/>
              <a:rect l="l" t="t" r="r" b="b"/>
              <a:pathLst>
                <a:path w="503"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6" name="Google Shape;14566;p32"/>
            <p:cNvSpPr/>
            <p:nvPr/>
          </p:nvSpPr>
          <p:spPr>
            <a:xfrm>
              <a:off x="3339850" y="1197875"/>
              <a:ext cx="12525" cy="12375"/>
            </a:xfrm>
            <a:custGeom>
              <a:avLst/>
              <a:gdLst/>
              <a:ahLst/>
              <a:cxnLst/>
              <a:rect l="l" t="t" r="r" b="b"/>
              <a:pathLst>
                <a:path w="501" h="495" extrusionOk="0">
                  <a:moveTo>
                    <a:pt x="251" y="0"/>
                  </a:moveTo>
                  <a:cubicBezTo>
                    <a:pt x="107" y="0"/>
                    <a:pt x="0" y="107"/>
                    <a:pt x="0" y="243"/>
                  </a:cubicBezTo>
                  <a:cubicBezTo>
                    <a:pt x="0" y="388"/>
                    <a:pt x="107"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7" name="Google Shape;14567;p32"/>
            <p:cNvSpPr/>
            <p:nvPr/>
          </p:nvSpPr>
          <p:spPr>
            <a:xfrm>
              <a:off x="343157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8" name="Google Shape;14568;p32"/>
            <p:cNvSpPr/>
            <p:nvPr/>
          </p:nvSpPr>
          <p:spPr>
            <a:xfrm>
              <a:off x="3523550"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9" name="Google Shape;14569;p32"/>
            <p:cNvSpPr/>
            <p:nvPr/>
          </p:nvSpPr>
          <p:spPr>
            <a:xfrm>
              <a:off x="6764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0" name="Google Shape;14570;p32"/>
            <p:cNvSpPr/>
            <p:nvPr/>
          </p:nvSpPr>
          <p:spPr>
            <a:xfrm>
              <a:off x="768325" y="12896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1" name="Google Shape;14571;p32"/>
            <p:cNvSpPr/>
            <p:nvPr/>
          </p:nvSpPr>
          <p:spPr>
            <a:xfrm>
              <a:off x="860125" y="12896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2" name="Google Shape;14572;p32"/>
            <p:cNvSpPr/>
            <p:nvPr/>
          </p:nvSpPr>
          <p:spPr>
            <a:xfrm>
              <a:off x="9518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32"/>
            <p:cNvSpPr/>
            <p:nvPr/>
          </p:nvSpPr>
          <p:spPr>
            <a:xfrm>
              <a:off x="1043825"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32"/>
            <p:cNvSpPr/>
            <p:nvPr/>
          </p:nvSpPr>
          <p:spPr>
            <a:xfrm>
              <a:off x="1135575"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32"/>
            <p:cNvSpPr/>
            <p:nvPr/>
          </p:nvSpPr>
          <p:spPr>
            <a:xfrm>
              <a:off x="1227500" y="12896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6" name="Google Shape;14576;p32"/>
            <p:cNvSpPr/>
            <p:nvPr/>
          </p:nvSpPr>
          <p:spPr>
            <a:xfrm>
              <a:off x="1319275"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7" name="Google Shape;14577;p32"/>
            <p:cNvSpPr/>
            <p:nvPr/>
          </p:nvSpPr>
          <p:spPr>
            <a:xfrm>
              <a:off x="1411200" y="12896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8" name="Google Shape;14578;p32"/>
            <p:cNvSpPr/>
            <p:nvPr/>
          </p:nvSpPr>
          <p:spPr>
            <a:xfrm>
              <a:off x="1503000" y="12896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9" name="Google Shape;14579;p32"/>
            <p:cNvSpPr/>
            <p:nvPr/>
          </p:nvSpPr>
          <p:spPr>
            <a:xfrm>
              <a:off x="15947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32"/>
            <p:cNvSpPr/>
            <p:nvPr/>
          </p:nvSpPr>
          <p:spPr>
            <a:xfrm>
              <a:off x="16866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32"/>
            <p:cNvSpPr/>
            <p:nvPr/>
          </p:nvSpPr>
          <p:spPr>
            <a:xfrm>
              <a:off x="1778450"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32"/>
            <p:cNvSpPr/>
            <p:nvPr/>
          </p:nvSpPr>
          <p:spPr>
            <a:xfrm>
              <a:off x="1870375" y="12896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3" name="Google Shape;14583;p32"/>
            <p:cNvSpPr/>
            <p:nvPr/>
          </p:nvSpPr>
          <p:spPr>
            <a:xfrm>
              <a:off x="1962150"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4" name="Google Shape;14584;p32"/>
            <p:cNvSpPr/>
            <p:nvPr/>
          </p:nvSpPr>
          <p:spPr>
            <a:xfrm>
              <a:off x="2054075" y="12896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5" name="Google Shape;14585;p32"/>
            <p:cNvSpPr/>
            <p:nvPr/>
          </p:nvSpPr>
          <p:spPr>
            <a:xfrm>
              <a:off x="21458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6" name="Google Shape;14586;p32"/>
            <p:cNvSpPr/>
            <p:nvPr/>
          </p:nvSpPr>
          <p:spPr>
            <a:xfrm>
              <a:off x="2237800" y="12896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7" name="Google Shape;14587;p32"/>
            <p:cNvSpPr/>
            <p:nvPr/>
          </p:nvSpPr>
          <p:spPr>
            <a:xfrm>
              <a:off x="23295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8" name="Google Shape;14588;p32"/>
            <p:cNvSpPr/>
            <p:nvPr/>
          </p:nvSpPr>
          <p:spPr>
            <a:xfrm>
              <a:off x="2421325"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9" name="Google Shape;14589;p32"/>
            <p:cNvSpPr/>
            <p:nvPr/>
          </p:nvSpPr>
          <p:spPr>
            <a:xfrm>
              <a:off x="2513250" y="12896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0" name="Google Shape;14590;p32"/>
            <p:cNvSpPr/>
            <p:nvPr/>
          </p:nvSpPr>
          <p:spPr>
            <a:xfrm>
              <a:off x="2605000"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1" name="Google Shape;14591;p32"/>
            <p:cNvSpPr/>
            <p:nvPr/>
          </p:nvSpPr>
          <p:spPr>
            <a:xfrm>
              <a:off x="2696950" y="12896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2" name="Google Shape;14592;p32"/>
            <p:cNvSpPr/>
            <p:nvPr/>
          </p:nvSpPr>
          <p:spPr>
            <a:xfrm>
              <a:off x="27887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3" name="Google Shape;14593;p32"/>
            <p:cNvSpPr/>
            <p:nvPr/>
          </p:nvSpPr>
          <p:spPr>
            <a:xfrm>
              <a:off x="2880675" y="12896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4" name="Google Shape;14594;p32"/>
            <p:cNvSpPr/>
            <p:nvPr/>
          </p:nvSpPr>
          <p:spPr>
            <a:xfrm>
              <a:off x="2972425"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5" name="Google Shape;14595;p32"/>
            <p:cNvSpPr/>
            <p:nvPr/>
          </p:nvSpPr>
          <p:spPr>
            <a:xfrm>
              <a:off x="3064375" y="12896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6" name="Google Shape;14596;p32"/>
            <p:cNvSpPr/>
            <p:nvPr/>
          </p:nvSpPr>
          <p:spPr>
            <a:xfrm>
              <a:off x="31561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7" name="Google Shape;14597;p32"/>
            <p:cNvSpPr/>
            <p:nvPr/>
          </p:nvSpPr>
          <p:spPr>
            <a:xfrm>
              <a:off x="3247875" y="12896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8" name="Google Shape;14598;p32"/>
            <p:cNvSpPr/>
            <p:nvPr/>
          </p:nvSpPr>
          <p:spPr>
            <a:xfrm>
              <a:off x="3339850" y="12896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9" name="Google Shape;14599;p32"/>
            <p:cNvSpPr/>
            <p:nvPr/>
          </p:nvSpPr>
          <p:spPr>
            <a:xfrm>
              <a:off x="343157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0" name="Google Shape;14600;p32"/>
            <p:cNvSpPr/>
            <p:nvPr/>
          </p:nvSpPr>
          <p:spPr>
            <a:xfrm>
              <a:off x="3523550"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1" name="Google Shape;14601;p32"/>
            <p:cNvSpPr/>
            <p:nvPr/>
          </p:nvSpPr>
          <p:spPr>
            <a:xfrm>
              <a:off x="6764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2" name="Google Shape;14602;p32"/>
            <p:cNvSpPr/>
            <p:nvPr/>
          </p:nvSpPr>
          <p:spPr>
            <a:xfrm>
              <a:off x="768325" y="1381375"/>
              <a:ext cx="12400" cy="12575"/>
            </a:xfrm>
            <a:custGeom>
              <a:avLst/>
              <a:gdLst/>
              <a:ahLst/>
              <a:cxnLst/>
              <a:rect l="l" t="t" r="r" b="b"/>
              <a:pathLst>
                <a:path w="496" h="503" extrusionOk="0">
                  <a:moveTo>
                    <a:pt x="245" y="0"/>
                  </a:moveTo>
                  <a:cubicBezTo>
                    <a:pt x="109" y="0"/>
                    <a:pt x="0" y="116"/>
                    <a:pt x="0" y="251"/>
                  </a:cubicBezTo>
                  <a:cubicBezTo>
                    <a:pt x="0"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3" name="Google Shape;14603;p32"/>
            <p:cNvSpPr/>
            <p:nvPr/>
          </p:nvSpPr>
          <p:spPr>
            <a:xfrm>
              <a:off x="860125" y="1381375"/>
              <a:ext cx="12525" cy="12575"/>
            </a:xfrm>
            <a:custGeom>
              <a:avLst/>
              <a:gdLst/>
              <a:ahLst/>
              <a:cxnLst/>
              <a:rect l="l" t="t" r="r" b="b"/>
              <a:pathLst>
                <a:path w="501" h="503" extrusionOk="0">
                  <a:moveTo>
                    <a:pt x="251" y="0"/>
                  </a:moveTo>
                  <a:cubicBezTo>
                    <a:pt x="114" y="0"/>
                    <a:pt x="0" y="116"/>
                    <a:pt x="0" y="251"/>
                  </a:cubicBezTo>
                  <a:cubicBezTo>
                    <a:pt x="0" y="394"/>
                    <a:pt x="114"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4" name="Google Shape;14604;p32"/>
            <p:cNvSpPr/>
            <p:nvPr/>
          </p:nvSpPr>
          <p:spPr>
            <a:xfrm>
              <a:off x="9518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5" name="Google Shape;14605;p32"/>
            <p:cNvSpPr/>
            <p:nvPr/>
          </p:nvSpPr>
          <p:spPr>
            <a:xfrm>
              <a:off x="1043825"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6" name="Google Shape;14606;p32"/>
            <p:cNvSpPr/>
            <p:nvPr/>
          </p:nvSpPr>
          <p:spPr>
            <a:xfrm>
              <a:off x="1135575"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7" name="Google Shape;14607;p32"/>
            <p:cNvSpPr/>
            <p:nvPr/>
          </p:nvSpPr>
          <p:spPr>
            <a:xfrm>
              <a:off x="1227500" y="1381375"/>
              <a:ext cx="12400" cy="12575"/>
            </a:xfrm>
            <a:custGeom>
              <a:avLst/>
              <a:gdLst/>
              <a:ahLst/>
              <a:cxnLst/>
              <a:rect l="l" t="t" r="r" b="b"/>
              <a:pathLst>
                <a:path w="496" h="503" extrusionOk="0">
                  <a:moveTo>
                    <a:pt x="251" y="0"/>
                  </a:moveTo>
                  <a:cubicBezTo>
                    <a:pt x="109" y="0"/>
                    <a:pt x="0" y="116"/>
                    <a:pt x="0" y="251"/>
                  </a:cubicBezTo>
                  <a:cubicBezTo>
                    <a:pt x="0" y="394"/>
                    <a:pt x="109" y="503"/>
                    <a:pt x="251" y="503"/>
                  </a:cubicBezTo>
                  <a:cubicBezTo>
                    <a:pt x="387" y="503"/>
                    <a:pt x="496" y="394"/>
                    <a:pt x="496" y="251"/>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8" name="Google Shape;14608;p32"/>
            <p:cNvSpPr/>
            <p:nvPr/>
          </p:nvSpPr>
          <p:spPr>
            <a:xfrm>
              <a:off x="1319275"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9" name="Google Shape;14609;p32"/>
            <p:cNvSpPr/>
            <p:nvPr/>
          </p:nvSpPr>
          <p:spPr>
            <a:xfrm>
              <a:off x="1411200" y="1381375"/>
              <a:ext cx="12425" cy="12575"/>
            </a:xfrm>
            <a:custGeom>
              <a:avLst/>
              <a:gdLst/>
              <a:ahLst/>
              <a:cxnLst/>
              <a:rect l="l" t="t" r="r" b="b"/>
              <a:pathLst>
                <a:path w="497" h="503" extrusionOk="0">
                  <a:moveTo>
                    <a:pt x="245" y="0"/>
                  </a:moveTo>
                  <a:cubicBezTo>
                    <a:pt x="109" y="0"/>
                    <a:pt x="1" y="116"/>
                    <a:pt x="1" y="251"/>
                  </a:cubicBezTo>
                  <a:cubicBezTo>
                    <a:pt x="1"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0" name="Google Shape;14610;p32"/>
            <p:cNvSpPr/>
            <p:nvPr/>
          </p:nvSpPr>
          <p:spPr>
            <a:xfrm>
              <a:off x="1503000" y="1381375"/>
              <a:ext cx="12525" cy="12575"/>
            </a:xfrm>
            <a:custGeom>
              <a:avLst/>
              <a:gdLst/>
              <a:ahLst/>
              <a:cxnLst/>
              <a:rect l="l" t="t" r="r" b="b"/>
              <a:pathLst>
                <a:path w="501" h="503" extrusionOk="0">
                  <a:moveTo>
                    <a:pt x="250" y="0"/>
                  </a:moveTo>
                  <a:cubicBezTo>
                    <a:pt x="114" y="0"/>
                    <a:pt x="0" y="116"/>
                    <a:pt x="0" y="251"/>
                  </a:cubicBezTo>
                  <a:cubicBezTo>
                    <a:pt x="0" y="394"/>
                    <a:pt x="114" y="503"/>
                    <a:pt x="250" y="503"/>
                  </a:cubicBezTo>
                  <a:cubicBezTo>
                    <a:pt x="387" y="503"/>
                    <a:pt x="501" y="394"/>
                    <a:pt x="501" y="251"/>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1" name="Google Shape;14611;p32"/>
            <p:cNvSpPr/>
            <p:nvPr/>
          </p:nvSpPr>
          <p:spPr>
            <a:xfrm>
              <a:off x="15947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94" y="503"/>
                    <a:pt x="503" y="394"/>
                    <a:pt x="503" y="251"/>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2" name="Google Shape;14612;p32"/>
            <p:cNvSpPr/>
            <p:nvPr/>
          </p:nvSpPr>
          <p:spPr>
            <a:xfrm>
              <a:off x="16866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3" name="Google Shape;14613;p32"/>
            <p:cNvSpPr/>
            <p:nvPr/>
          </p:nvSpPr>
          <p:spPr>
            <a:xfrm>
              <a:off x="1778450"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4" name="Google Shape;14614;p32"/>
            <p:cNvSpPr/>
            <p:nvPr/>
          </p:nvSpPr>
          <p:spPr>
            <a:xfrm>
              <a:off x="1870375" y="1381375"/>
              <a:ext cx="12400" cy="12575"/>
            </a:xfrm>
            <a:custGeom>
              <a:avLst/>
              <a:gdLst/>
              <a:ahLst/>
              <a:cxnLst/>
              <a:rect l="l" t="t" r="r" b="b"/>
              <a:pathLst>
                <a:path w="496" h="503" extrusionOk="0">
                  <a:moveTo>
                    <a:pt x="252" y="0"/>
                  </a:moveTo>
                  <a:cubicBezTo>
                    <a:pt x="109" y="0"/>
                    <a:pt x="0" y="116"/>
                    <a:pt x="0" y="251"/>
                  </a:cubicBezTo>
                  <a:cubicBezTo>
                    <a:pt x="0" y="394"/>
                    <a:pt x="109" y="503"/>
                    <a:pt x="252" y="503"/>
                  </a:cubicBezTo>
                  <a:cubicBezTo>
                    <a:pt x="387" y="503"/>
                    <a:pt x="496" y="394"/>
                    <a:pt x="496" y="251"/>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5" name="Google Shape;14615;p32"/>
            <p:cNvSpPr/>
            <p:nvPr/>
          </p:nvSpPr>
          <p:spPr>
            <a:xfrm>
              <a:off x="1962150"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88" y="503"/>
                    <a:pt x="502" y="394"/>
                    <a:pt x="502" y="251"/>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6" name="Google Shape;14616;p32"/>
            <p:cNvSpPr/>
            <p:nvPr/>
          </p:nvSpPr>
          <p:spPr>
            <a:xfrm>
              <a:off x="2054075" y="1381375"/>
              <a:ext cx="12425" cy="12575"/>
            </a:xfrm>
            <a:custGeom>
              <a:avLst/>
              <a:gdLst/>
              <a:ahLst/>
              <a:cxnLst/>
              <a:rect l="l" t="t" r="r" b="b"/>
              <a:pathLst>
                <a:path w="497" h="503" extrusionOk="0">
                  <a:moveTo>
                    <a:pt x="252" y="0"/>
                  </a:moveTo>
                  <a:cubicBezTo>
                    <a:pt x="109" y="0"/>
                    <a:pt x="1" y="116"/>
                    <a:pt x="1" y="251"/>
                  </a:cubicBezTo>
                  <a:cubicBezTo>
                    <a:pt x="1" y="394"/>
                    <a:pt x="109" y="503"/>
                    <a:pt x="252" y="503"/>
                  </a:cubicBezTo>
                  <a:cubicBezTo>
                    <a:pt x="388" y="503"/>
                    <a:pt x="496" y="394"/>
                    <a:pt x="496" y="251"/>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7" name="Google Shape;14617;p32"/>
            <p:cNvSpPr/>
            <p:nvPr/>
          </p:nvSpPr>
          <p:spPr>
            <a:xfrm>
              <a:off x="21458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8" name="Google Shape;14618;p32"/>
            <p:cNvSpPr/>
            <p:nvPr/>
          </p:nvSpPr>
          <p:spPr>
            <a:xfrm>
              <a:off x="2237800" y="1381375"/>
              <a:ext cx="12350" cy="12575"/>
            </a:xfrm>
            <a:custGeom>
              <a:avLst/>
              <a:gdLst/>
              <a:ahLst/>
              <a:cxnLst/>
              <a:rect l="l" t="t" r="r" b="b"/>
              <a:pathLst>
                <a:path w="494" h="503" extrusionOk="0">
                  <a:moveTo>
                    <a:pt x="244" y="0"/>
                  </a:moveTo>
                  <a:cubicBezTo>
                    <a:pt x="107" y="0"/>
                    <a:pt x="0" y="116"/>
                    <a:pt x="0" y="251"/>
                  </a:cubicBezTo>
                  <a:cubicBezTo>
                    <a:pt x="0" y="394"/>
                    <a:pt x="107" y="503"/>
                    <a:pt x="244" y="503"/>
                  </a:cubicBezTo>
                  <a:cubicBezTo>
                    <a:pt x="387" y="503"/>
                    <a:pt x="494" y="394"/>
                    <a:pt x="494" y="251"/>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9" name="Google Shape;14619;p32"/>
            <p:cNvSpPr/>
            <p:nvPr/>
          </p:nvSpPr>
          <p:spPr>
            <a:xfrm>
              <a:off x="23295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2" y="394"/>
                    <a:pt x="502" y="251"/>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0" name="Google Shape;14620;p32"/>
            <p:cNvSpPr/>
            <p:nvPr/>
          </p:nvSpPr>
          <p:spPr>
            <a:xfrm>
              <a:off x="2421325"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95" y="503"/>
                    <a:pt x="501" y="394"/>
                    <a:pt x="501" y="251"/>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1" name="Google Shape;14621;p32"/>
            <p:cNvSpPr/>
            <p:nvPr/>
          </p:nvSpPr>
          <p:spPr>
            <a:xfrm>
              <a:off x="2513250" y="1381375"/>
              <a:ext cx="12575" cy="12575"/>
            </a:xfrm>
            <a:custGeom>
              <a:avLst/>
              <a:gdLst/>
              <a:ahLst/>
              <a:cxnLst/>
              <a:rect l="l" t="t" r="r" b="b"/>
              <a:pathLst>
                <a:path w="503" h="503" extrusionOk="0">
                  <a:moveTo>
                    <a:pt x="252" y="0"/>
                  </a:moveTo>
                  <a:cubicBezTo>
                    <a:pt x="109" y="0"/>
                    <a:pt x="0" y="116"/>
                    <a:pt x="0" y="251"/>
                  </a:cubicBezTo>
                  <a:cubicBezTo>
                    <a:pt x="0" y="394"/>
                    <a:pt x="109"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2" name="Google Shape;14622;p32"/>
            <p:cNvSpPr/>
            <p:nvPr/>
          </p:nvSpPr>
          <p:spPr>
            <a:xfrm>
              <a:off x="2605000"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3" name="Google Shape;14623;p32"/>
            <p:cNvSpPr/>
            <p:nvPr/>
          </p:nvSpPr>
          <p:spPr>
            <a:xfrm>
              <a:off x="2696950" y="1381375"/>
              <a:ext cx="12375" cy="12575"/>
            </a:xfrm>
            <a:custGeom>
              <a:avLst/>
              <a:gdLst/>
              <a:ahLst/>
              <a:cxnLst/>
              <a:rect l="l" t="t" r="r" b="b"/>
              <a:pathLst>
                <a:path w="495" h="503" extrusionOk="0">
                  <a:moveTo>
                    <a:pt x="252" y="0"/>
                  </a:moveTo>
                  <a:cubicBezTo>
                    <a:pt x="108" y="0"/>
                    <a:pt x="1" y="116"/>
                    <a:pt x="1" y="251"/>
                  </a:cubicBezTo>
                  <a:cubicBezTo>
                    <a:pt x="1" y="394"/>
                    <a:pt x="108" y="503"/>
                    <a:pt x="252" y="503"/>
                  </a:cubicBezTo>
                  <a:cubicBezTo>
                    <a:pt x="388" y="503"/>
                    <a:pt x="495" y="394"/>
                    <a:pt x="495" y="251"/>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4" name="Google Shape;14624;p32"/>
            <p:cNvSpPr/>
            <p:nvPr/>
          </p:nvSpPr>
          <p:spPr>
            <a:xfrm>
              <a:off x="27887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5" name="Google Shape;14625;p32"/>
            <p:cNvSpPr/>
            <p:nvPr/>
          </p:nvSpPr>
          <p:spPr>
            <a:xfrm>
              <a:off x="2880675" y="1381375"/>
              <a:ext cx="12375" cy="12575"/>
            </a:xfrm>
            <a:custGeom>
              <a:avLst/>
              <a:gdLst/>
              <a:ahLst/>
              <a:cxnLst/>
              <a:rect l="l" t="t" r="r" b="b"/>
              <a:pathLst>
                <a:path w="495" h="503" extrusionOk="0">
                  <a:moveTo>
                    <a:pt x="243" y="0"/>
                  </a:moveTo>
                  <a:cubicBezTo>
                    <a:pt x="107" y="0"/>
                    <a:pt x="0" y="116"/>
                    <a:pt x="0" y="251"/>
                  </a:cubicBezTo>
                  <a:cubicBezTo>
                    <a:pt x="0" y="394"/>
                    <a:pt x="107" y="503"/>
                    <a:pt x="243" y="503"/>
                  </a:cubicBezTo>
                  <a:cubicBezTo>
                    <a:pt x="387" y="503"/>
                    <a:pt x="494" y="394"/>
                    <a:pt x="494" y="251"/>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6" name="Google Shape;14626;p32"/>
            <p:cNvSpPr/>
            <p:nvPr/>
          </p:nvSpPr>
          <p:spPr>
            <a:xfrm>
              <a:off x="2972425"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3" y="394"/>
                    <a:pt x="503" y="251"/>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7" name="Google Shape;14627;p32"/>
            <p:cNvSpPr/>
            <p:nvPr/>
          </p:nvSpPr>
          <p:spPr>
            <a:xfrm>
              <a:off x="3064375" y="1381375"/>
              <a:ext cx="12375" cy="12575"/>
            </a:xfrm>
            <a:custGeom>
              <a:avLst/>
              <a:gdLst/>
              <a:ahLst/>
              <a:cxnLst/>
              <a:rect l="l" t="t" r="r" b="b"/>
              <a:pathLst>
                <a:path w="495" h="503" extrusionOk="0">
                  <a:moveTo>
                    <a:pt x="243" y="0"/>
                  </a:moveTo>
                  <a:cubicBezTo>
                    <a:pt x="107" y="0"/>
                    <a:pt x="1" y="116"/>
                    <a:pt x="1" y="251"/>
                  </a:cubicBezTo>
                  <a:cubicBezTo>
                    <a:pt x="1" y="394"/>
                    <a:pt x="107" y="503"/>
                    <a:pt x="243" y="503"/>
                  </a:cubicBezTo>
                  <a:cubicBezTo>
                    <a:pt x="388" y="503"/>
                    <a:pt x="495" y="394"/>
                    <a:pt x="495" y="251"/>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8" name="Google Shape;14628;p32"/>
            <p:cNvSpPr/>
            <p:nvPr/>
          </p:nvSpPr>
          <p:spPr>
            <a:xfrm>
              <a:off x="31561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9" name="Google Shape;14629;p32"/>
            <p:cNvSpPr/>
            <p:nvPr/>
          </p:nvSpPr>
          <p:spPr>
            <a:xfrm>
              <a:off x="3247875" y="1381375"/>
              <a:ext cx="12575" cy="12575"/>
            </a:xfrm>
            <a:custGeom>
              <a:avLst/>
              <a:gdLst/>
              <a:ahLst/>
              <a:cxnLst/>
              <a:rect l="l" t="t" r="r" b="b"/>
              <a:pathLst>
                <a:path w="503"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0" name="Google Shape;14630;p32"/>
            <p:cNvSpPr/>
            <p:nvPr/>
          </p:nvSpPr>
          <p:spPr>
            <a:xfrm>
              <a:off x="3339850" y="1381375"/>
              <a:ext cx="12525" cy="12575"/>
            </a:xfrm>
            <a:custGeom>
              <a:avLst/>
              <a:gdLst/>
              <a:ahLst/>
              <a:cxnLst/>
              <a:rect l="l" t="t" r="r" b="b"/>
              <a:pathLst>
                <a:path w="501" h="503" extrusionOk="0">
                  <a:moveTo>
                    <a:pt x="251" y="0"/>
                  </a:moveTo>
                  <a:cubicBezTo>
                    <a:pt x="107" y="0"/>
                    <a:pt x="0" y="116"/>
                    <a:pt x="0" y="251"/>
                  </a:cubicBezTo>
                  <a:cubicBezTo>
                    <a:pt x="0" y="394"/>
                    <a:pt x="107"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1" name="Google Shape;14631;p32"/>
            <p:cNvSpPr/>
            <p:nvPr/>
          </p:nvSpPr>
          <p:spPr>
            <a:xfrm>
              <a:off x="343157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2" name="Google Shape;14632;p32"/>
            <p:cNvSpPr/>
            <p:nvPr/>
          </p:nvSpPr>
          <p:spPr>
            <a:xfrm>
              <a:off x="3523550"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3" name="Google Shape;14633;p32"/>
            <p:cNvSpPr/>
            <p:nvPr/>
          </p:nvSpPr>
          <p:spPr>
            <a:xfrm>
              <a:off x="6764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4" name="Google Shape;14634;p32"/>
            <p:cNvSpPr/>
            <p:nvPr/>
          </p:nvSpPr>
          <p:spPr>
            <a:xfrm>
              <a:off x="768325" y="1473325"/>
              <a:ext cx="12400" cy="12550"/>
            </a:xfrm>
            <a:custGeom>
              <a:avLst/>
              <a:gdLst/>
              <a:ahLst/>
              <a:cxnLst/>
              <a:rect l="l" t="t" r="r" b="b"/>
              <a:pathLst>
                <a:path w="496" h="502" extrusionOk="0">
                  <a:moveTo>
                    <a:pt x="245" y="1"/>
                  </a:moveTo>
                  <a:cubicBezTo>
                    <a:pt x="109" y="1"/>
                    <a:pt x="0" y="107"/>
                    <a:pt x="0" y="252"/>
                  </a:cubicBezTo>
                  <a:cubicBezTo>
                    <a:pt x="0"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5" name="Google Shape;14635;p32"/>
            <p:cNvSpPr/>
            <p:nvPr/>
          </p:nvSpPr>
          <p:spPr>
            <a:xfrm>
              <a:off x="860125" y="1473325"/>
              <a:ext cx="12525" cy="12550"/>
            </a:xfrm>
            <a:custGeom>
              <a:avLst/>
              <a:gdLst/>
              <a:ahLst/>
              <a:cxnLst/>
              <a:rect l="l" t="t" r="r" b="b"/>
              <a:pathLst>
                <a:path w="501" h="502" extrusionOk="0">
                  <a:moveTo>
                    <a:pt x="251" y="1"/>
                  </a:moveTo>
                  <a:cubicBezTo>
                    <a:pt x="114" y="1"/>
                    <a:pt x="0" y="107"/>
                    <a:pt x="0" y="252"/>
                  </a:cubicBezTo>
                  <a:cubicBezTo>
                    <a:pt x="0" y="388"/>
                    <a:pt x="114"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6" name="Google Shape;14636;p32"/>
            <p:cNvSpPr/>
            <p:nvPr/>
          </p:nvSpPr>
          <p:spPr>
            <a:xfrm>
              <a:off x="9518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7" name="Google Shape;14637;p32"/>
            <p:cNvSpPr/>
            <p:nvPr/>
          </p:nvSpPr>
          <p:spPr>
            <a:xfrm>
              <a:off x="1043825"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8" name="Google Shape;14638;p32"/>
            <p:cNvSpPr/>
            <p:nvPr/>
          </p:nvSpPr>
          <p:spPr>
            <a:xfrm>
              <a:off x="1135575"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9" name="Google Shape;14639;p32"/>
            <p:cNvSpPr/>
            <p:nvPr/>
          </p:nvSpPr>
          <p:spPr>
            <a:xfrm>
              <a:off x="1227500" y="1473325"/>
              <a:ext cx="12400" cy="12550"/>
            </a:xfrm>
            <a:custGeom>
              <a:avLst/>
              <a:gdLst/>
              <a:ahLst/>
              <a:cxnLst/>
              <a:rect l="l" t="t" r="r" b="b"/>
              <a:pathLst>
                <a:path w="496" h="502" extrusionOk="0">
                  <a:moveTo>
                    <a:pt x="251" y="1"/>
                  </a:moveTo>
                  <a:cubicBezTo>
                    <a:pt x="109" y="1"/>
                    <a:pt x="0" y="107"/>
                    <a:pt x="0" y="252"/>
                  </a:cubicBezTo>
                  <a:cubicBezTo>
                    <a:pt x="0" y="388"/>
                    <a:pt x="109" y="501"/>
                    <a:pt x="251" y="501"/>
                  </a:cubicBezTo>
                  <a:cubicBezTo>
                    <a:pt x="387" y="501"/>
                    <a:pt x="496" y="388"/>
                    <a:pt x="496" y="252"/>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0" name="Google Shape;14640;p32"/>
            <p:cNvSpPr/>
            <p:nvPr/>
          </p:nvSpPr>
          <p:spPr>
            <a:xfrm>
              <a:off x="1319275"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1" name="Google Shape;14641;p32"/>
            <p:cNvSpPr/>
            <p:nvPr/>
          </p:nvSpPr>
          <p:spPr>
            <a:xfrm>
              <a:off x="1411200" y="1473325"/>
              <a:ext cx="12425" cy="12550"/>
            </a:xfrm>
            <a:custGeom>
              <a:avLst/>
              <a:gdLst/>
              <a:ahLst/>
              <a:cxnLst/>
              <a:rect l="l" t="t" r="r" b="b"/>
              <a:pathLst>
                <a:path w="497" h="502" extrusionOk="0">
                  <a:moveTo>
                    <a:pt x="245" y="1"/>
                  </a:moveTo>
                  <a:cubicBezTo>
                    <a:pt x="109" y="1"/>
                    <a:pt x="1" y="107"/>
                    <a:pt x="1" y="252"/>
                  </a:cubicBezTo>
                  <a:cubicBezTo>
                    <a:pt x="1"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2" name="Google Shape;14642;p32"/>
            <p:cNvSpPr/>
            <p:nvPr/>
          </p:nvSpPr>
          <p:spPr>
            <a:xfrm>
              <a:off x="1503000" y="1473325"/>
              <a:ext cx="12525" cy="12550"/>
            </a:xfrm>
            <a:custGeom>
              <a:avLst/>
              <a:gdLst/>
              <a:ahLst/>
              <a:cxnLst/>
              <a:rect l="l" t="t" r="r" b="b"/>
              <a:pathLst>
                <a:path w="501" h="502" extrusionOk="0">
                  <a:moveTo>
                    <a:pt x="250" y="1"/>
                  </a:moveTo>
                  <a:cubicBezTo>
                    <a:pt x="114" y="1"/>
                    <a:pt x="0" y="107"/>
                    <a:pt x="0" y="252"/>
                  </a:cubicBezTo>
                  <a:cubicBezTo>
                    <a:pt x="0" y="388"/>
                    <a:pt x="114" y="501"/>
                    <a:pt x="250" y="501"/>
                  </a:cubicBezTo>
                  <a:cubicBezTo>
                    <a:pt x="387" y="501"/>
                    <a:pt x="501" y="388"/>
                    <a:pt x="501" y="252"/>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3" name="Google Shape;14643;p32"/>
            <p:cNvSpPr/>
            <p:nvPr/>
          </p:nvSpPr>
          <p:spPr>
            <a:xfrm>
              <a:off x="15947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94" y="501"/>
                    <a:pt x="503" y="388"/>
                    <a:pt x="503" y="252"/>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4" name="Google Shape;14644;p32"/>
            <p:cNvSpPr/>
            <p:nvPr/>
          </p:nvSpPr>
          <p:spPr>
            <a:xfrm>
              <a:off x="16866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5" name="Google Shape;14645;p32"/>
            <p:cNvSpPr/>
            <p:nvPr/>
          </p:nvSpPr>
          <p:spPr>
            <a:xfrm>
              <a:off x="1778450"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6" name="Google Shape;14646;p32"/>
            <p:cNvSpPr/>
            <p:nvPr/>
          </p:nvSpPr>
          <p:spPr>
            <a:xfrm>
              <a:off x="1870375" y="1473325"/>
              <a:ext cx="12400" cy="12550"/>
            </a:xfrm>
            <a:custGeom>
              <a:avLst/>
              <a:gdLst/>
              <a:ahLst/>
              <a:cxnLst/>
              <a:rect l="l" t="t" r="r" b="b"/>
              <a:pathLst>
                <a:path w="496" h="502" extrusionOk="0">
                  <a:moveTo>
                    <a:pt x="252" y="1"/>
                  </a:moveTo>
                  <a:cubicBezTo>
                    <a:pt x="109" y="1"/>
                    <a:pt x="0" y="107"/>
                    <a:pt x="0" y="252"/>
                  </a:cubicBezTo>
                  <a:cubicBezTo>
                    <a:pt x="0" y="388"/>
                    <a:pt x="109" y="501"/>
                    <a:pt x="252" y="501"/>
                  </a:cubicBezTo>
                  <a:cubicBezTo>
                    <a:pt x="387" y="501"/>
                    <a:pt x="496" y="388"/>
                    <a:pt x="496" y="252"/>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7" name="Google Shape;14647;p32"/>
            <p:cNvSpPr/>
            <p:nvPr/>
          </p:nvSpPr>
          <p:spPr>
            <a:xfrm>
              <a:off x="1962150"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88" y="501"/>
                    <a:pt x="502" y="388"/>
                    <a:pt x="502" y="252"/>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8" name="Google Shape;14648;p32"/>
            <p:cNvSpPr/>
            <p:nvPr/>
          </p:nvSpPr>
          <p:spPr>
            <a:xfrm>
              <a:off x="2054075" y="1473325"/>
              <a:ext cx="12425" cy="12550"/>
            </a:xfrm>
            <a:custGeom>
              <a:avLst/>
              <a:gdLst/>
              <a:ahLst/>
              <a:cxnLst/>
              <a:rect l="l" t="t" r="r" b="b"/>
              <a:pathLst>
                <a:path w="497" h="502" extrusionOk="0">
                  <a:moveTo>
                    <a:pt x="252" y="1"/>
                  </a:moveTo>
                  <a:cubicBezTo>
                    <a:pt x="109" y="1"/>
                    <a:pt x="1" y="107"/>
                    <a:pt x="1" y="252"/>
                  </a:cubicBezTo>
                  <a:cubicBezTo>
                    <a:pt x="1" y="388"/>
                    <a:pt x="109" y="501"/>
                    <a:pt x="252" y="501"/>
                  </a:cubicBezTo>
                  <a:cubicBezTo>
                    <a:pt x="388" y="501"/>
                    <a:pt x="496" y="388"/>
                    <a:pt x="496" y="252"/>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9" name="Google Shape;14649;p32"/>
            <p:cNvSpPr/>
            <p:nvPr/>
          </p:nvSpPr>
          <p:spPr>
            <a:xfrm>
              <a:off x="21458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0" name="Google Shape;14650;p32"/>
            <p:cNvSpPr/>
            <p:nvPr/>
          </p:nvSpPr>
          <p:spPr>
            <a:xfrm>
              <a:off x="2237800" y="1473325"/>
              <a:ext cx="12350" cy="12550"/>
            </a:xfrm>
            <a:custGeom>
              <a:avLst/>
              <a:gdLst/>
              <a:ahLst/>
              <a:cxnLst/>
              <a:rect l="l" t="t" r="r" b="b"/>
              <a:pathLst>
                <a:path w="494" h="502" extrusionOk="0">
                  <a:moveTo>
                    <a:pt x="244" y="1"/>
                  </a:moveTo>
                  <a:cubicBezTo>
                    <a:pt x="107" y="1"/>
                    <a:pt x="0" y="107"/>
                    <a:pt x="0" y="252"/>
                  </a:cubicBezTo>
                  <a:cubicBezTo>
                    <a:pt x="0" y="388"/>
                    <a:pt x="107" y="501"/>
                    <a:pt x="244" y="501"/>
                  </a:cubicBezTo>
                  <a:cubicBezTo>
                    <a:pt x="387" y="501"/>
                    <a:pt x="494" y="388"/>
                    <a:pt x="494" y="252"/>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1" name="Google Shape;14651;p32"/>
            <p:cNvSpPr/>
            <p:nvPr/>
          </p:nvSpPr>
          <p:spPr>
            <a:xfrm>
              <a:off x="23295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2" y="388"/>
                    <a:pt x="502" y="252"/>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2" name="Google Shape;14652;p32"/>
            <p:cNvSpPr/>
            <p:nvPr/>
          </p:nvSpPr>
          <p:spPr>
            <a:xfrm>
              <a:off x="2421325"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95" y="501"/>
                    <a:pt x="501" y="388"/>
                    <a:pt x="501" y="252"/>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3" name="Google Shape;14653;p32"/>
            <p:cNvSpPr/>
            <p:nvPr/>
          </p:nvSpPr>
          <p:spPr>
            <a:xfrm>
              <a:off x="2513250" y="1473325"/>
              <a:ext cx="12575" cy="12550"/>
            </a:xfrm>
            <a:custGeom>
              <a:avLst/>
              <a:gdLst/>
              <a:ahLst/>
              <a:cxnLst/>
              <a:rect l="l" t="t" r="r" b="b"/>
              <a:pathLst>
                <a:path w="503" h="502" extrusionOk="0">
                  <a:moveTo>
                    <a:pt x="252" y="1"/>
                  </a:moveTo>
                  <a:cubicBezTo>
                    <a:pt x="109" y="1"/>
                    <a:pt x="0" y="107"/>
                    <a:pt x="0" y="252"/>
                  </a:cubicBezTo>
                  <a:cubicBezTo>
                    <a:pt x="0" y="388"/>
                    <a:pt x="109"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4" name="Google Shape;14654;p32"/>
            <p:cNvSpPr/>
            <p:nvPr/>
          </p:nvSpPr>
          <p:spPr>
            <a:xfrm>
              <a:off x="2605000"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5" name="Google Shape;14655;p32"/>
            <p:cNvSpPr/>
            <p:nvPr/>
          </p:nvSpPr>
          <p:spPr>
            <a:xfrm>
              <a:off x="2696950" y="1473325"/>
              <a:ext cx="12375" cy="12550"/>
            </a:xfrm>
            <a:custGeom>
              <a:avLst/>
              <a:gdLst/>
              <a:ahLst/>
              <a:cxnLst/>
              <a:rect l="l" t="t" r="r" b="b"/>
              <a:pathLst>
                <a:path w="495" h="502" extrusionOk="0">
                  <a:moveTo>
                    <a:pt x="252" y="1"/>
                  </a:moveTo>
                  <a:cubicBezTo>
                    <a:pt x="108" y="1"/>
                    <a:pt x="1" y="107"/>
                    <a:pt x="1" y="252"/>
                  </a:cubicBezTo>
                  <a:cubicBezTo>
                    <a:pt x="1" y="388"/>
                    <a:pt x="108" y="501"/>
                    <a:pt x="252" y="501"/>
                  </a:cubicBezTo>
                  <a:cubicBezTo>
                    <a:pt x="388" y="501"/>
                    <a:pt x="495" y="388"/>
                    <a:pt x="495" y="252"/>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6" name="Google Shape;14656;p32"/>
            <p:cNvSpPr/>
            <p:nvPr/>
          </p:nvSpPr>
          <p:spPr>
            <a:xfrm>
              <a:off x="27887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7" name="Google Shape;14657;p32"/>
            <p:cNvSpPr/>
            <p:nvPr/>
          </p:nvSpPr>
          <p:spPr>
            <a:xfrm>
              <a:off x="2880675" y="1473325"/>
              <a:ext cx="12375" cy="12550"/>
            </a:xfrm>
            <a:custGeom>
              <a:avLst/>
              <a:gdLst/>
              <a:ahLst/>
              <a:cxnLst/>
              <a:rect l="l" t="t" r="r" b="b"/>
              <a:pathLst>
                <a:path w="495" h="502" extrusionOk="0">
                  <a:moveTo>
                    <a:pt x="243" y="1"/>
                  </a:moveTo>
                  <a:cubicBezTo>
                    <a:pt x="107" y="1"/>
                    <a:pt x="0" y="107"/>
                    <a:pt x="0" y="252"/>
                  </a:cubicBezTo>
                  <a:cubicBezTo>
                    <a:pt x="0" y="388"/>
                    <a:pt x="107" y="501"/>
                    <a:pt x="243" y="501"/>
                  </a:cubicBezTo>
                  <a:cubicBezTo>
                    <a:pt x="387" y="501"/>
                    <a:pt x="494" y="388"/>
                    <a:pt x="494" y="252"/>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8" name="Google Shape;14658;p32"/>
            <p:cNvSpPr/>
            <p:nvPr/>
          </p:nvSpPr>
          <p:spPr>
            <a:xfrm>
              <a:off x="2972425"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3" y="388"/>
                    <a:pt x="503" y="252"/>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9" name="Google Shape;14659;p32"/>
            <p:cNvSpPr/>
            <p:nvPr/>
          </p:nvSpPr>
          <p:spPr>
            <a:xfrm>
              <a:off x="3064375" y="1473325"/>
              <a:ext cx="12375" cy="12550"/>
            </a:xfrm>
            <a:custGeom>
              <a:avLst/>
              <a:gdLst/>
              <a:ahLst/>
              <a:cxnLst/>
              <a:rect l="l" t="t" r="r" b="b"/>
              <a:pathLst>
                <a:path w="495" h="502" extrusionOk="0">
                  <a:moveTo>
                    <a:pt x="243" y="1"/>
                  </a:moveTo>
                  <a:cubicBezTo>
                    <a:pt x="107" y="1"/>
                    <a:pt x="1" y="107"/>
                    <a:pt x="1" y="252"/>
                  </a:cubicBezTo>
                  <a:cubicBezTo>
                    <a:pt x="1" y="388"/>
                    <a:pt x="107" y="501"/>
                    <a:pt x="243" y="501"/>
                  </a:cubicBezTo>
                  <a:cubicBezTo>
                    <a:pt x="388" y="501"/>
                    <a:pt x="495" y="388"/>
                    <a:pt x="495" y="252"/>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0" name="Google Shape;14660;p32"/>
            <p:cNvSpPr/>
            <p:nvPr/>
          </p:nvSpPr>
          <p:spPr>
            <a:xfrm>
              <a:off x="31561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1" name="Google Shape;14661;p32"/>
            <p:cNvSpPr/>
            <p:nvPr/>
          </p:nvSpPr>
          <p:spPr>
            <a:xfrm>
              <a:off x="3247875" y="1473325"/>
              <a:ext cx="12575" cy="12550"/>
            </a:xfrm>
            <a:custGeom>
              <a:avLst/>
              <a:gdLst/>
              <a:ahLst/>
              <a:cxnLst/>
              <a:rect l="l" t="t" r="r" b="b"/>
              <a:pathLst>
                <a:path w="503"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2" name="Google Shape;14662;p32"/>
            <p:cNvSpPr/>
            <p:nvPr/>
          </p:nvSpPr>
          <p:spPr>
            <a:xfrm>
              <a:off x="3339850" y="1473325"/>
              <a:ext cx="12525" cy="12550"/>
            </a:xfrm>
            <a:custGeom>
              <a:avLst/>
              <a:gdLst/>
              <a:ahLst/>
              <a:cxnLst/>
              <a:rect l="l" t="t" r="r" b="b"/>
              <a:pathLst>
                <a:path w="501" h="502" extrusionOk="0">
                  <a:moveTo>
                    <a:pt x="251" y="1"/>
                  </a:moveTo>
                  <a:cubicBezTo>
                    <a:pt x="107" y="1"/>
                    <a:pt x="0" y="107"/>
                    <a:pt x="0" y="252"/>
                  </a:cubicBezTo>
                  <a:cubicBezTo>
                    <a:pt x="0" y="388"/>
                    <a:pt x="107"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3" name="Google Shape;14663;p32"/>
            <p:cNvSpPr/>
            <p:nvPr/>
          </p:nvSpPr>
          <p:spPr>
            <a:xfrm>
              <a:off x="343157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4" name="Google Shape;14664;p32"/>
            <p:cNvSpPr/>
            <p:nvPr/>
          </p:nvSpPr>
          <p:spPr>
            <a:xfrm>
              <a:off x="3523550"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5" name="Google Shape;14665;p32"/>
            <p:cNvSpPr/>
            <p:nvPr/>
          </p:nvSpPr>
          <p:spPr>
            <a:xfrm>
              <a:off x="6764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6" name="Google Shape;14666;p32"/>
            <p:cNvSpPr/>
            <p:nvPr/>
          </p:nvSpPr>
          <p:spPr>
            <a:xfrm>
              <a:off x="768325" y="15650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7" name="Google Shape;14667;p32"/>
            <p:cNvSpPr/>
            <p:nvPr/>
          </p:nvSpPr>
          <p:spPr>
            <a:xfrm>
              <a:off x="860125" y="15650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8" name="Google Shape;14668;p32"/>
            <p:cNvSpPr/>
            <p:nvPr/>
          </p:nvSpPr>
          <p:spPr>
            <a:xfrm>
              <a:off x="9518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9" name="Google Shape;14669;p32"/>
            <p:cNvSpPr/>
            <p:nvPr/>
          </p:nvSpPr>
          <p:spPr>
            <a:xfrm>
              <a:off x="1043825"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0" name="Google Shape;14670;p32"/>
            <p:cNvSpPr/>
            <p:nvPr/>
          </p:nvSpPr>
          <p:spPr>
            <a:xfrm>
              <a:off x="1135575"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1" name="Google Shape;14671;p32"/>
            <p:cNvSpPr/>
            <p:nvPr/>
          </p:nvSpPr>
          <p:spPr>
            <a:xfrm>
              <a:off x="1227500" y="15650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2" name="Google Shape;14672;p32"/>
            <p:cNvSpPr/>
            <p:nvPr/>
          </p:nvSpPr>
          <p:spPr>
            <a:xfrm>
              <a:off x="1319275"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3" name="Google Shape;14673;p32"/>
            <p:cNvSpPr/>
            <p:nvPr/>
          </p:nvSpPr>
          <p:spPr>
            <a:xfrm>
              <a:off x="1411200" y="15650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4" name="Google Shape;14674;p32"/>
            <p:cNvSpPr/>
            <p:nvPr/>
          </p:nvSpPr>
          <p:spPr>
            <a:xfrm>
              <a:off x="1503000" y="15650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5" name="Google Shape;14675;p32"/>
            <p:cNvSpPr/>
            <p:nvPr/>
          </p:nvSpPr>
          <p:spPr>
            <a:xfrm>
              <a:off x="15947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6" name="Google Shape;14676;p32"/>
            <p:cNvSpPr/>
            <p:nvPr/>
          </p:nvSpPr>
          <p:spPr>
            <a:xfrm>
              <a:off x="16866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7" name="Google Shape;14677;p32"/>
            <p:cNvSpPr/>
            <p:nvPr/>
          </p:nvSpPr>
          <p:spPr>
            <a:xfrm>
              <a:off x="1778450"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8" name="Google Shape;14678;p32"/>
            <p:cNvSpPr/>
            <p:nvPr/>
          </p:nvSpPr>
          <p:spPr>
            <a:xfrm>
              <a:off x="1870375" y="15650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9" name="Google Shape;14679;p32"/>
            <p:cNvSpPr/>
            <p:nvPr/>
          </p:nvSpPr>
          <p:spPr>
            <a:xfrm>
              <a:off x="1962150"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0" name="Google Shape;14680;p32"/>
            <p:cNvSpPr/>
            <p:nvPr/>
          </p:nvSpPr>
          <p:spPr>
            <a:xfrm>
              <a:off x="2054075" y="15650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1" name="Google Shape;14681;p32"/>
            <p:cNvSpPr/>
            <p:nvPr/>
          </p:nvSpPr>
          <p:spPr>
            <a:xfrm>
              <a:off x="21458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2" name="Google Shape;14682;p32"/>
            <p:cNvSpPr/>
            <p:nvPr/>
          </p:nvSpPr>
          <p:spPr>
            <a:xfrm>
              <a:off x="2237800" y="15650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3" name="Google Shape;14683;p32"/>
            <p:cNvSpPr/>
            <p:nvPr/>
          </p:nvSpPr>
          <p:spPr>
            <a:xfrm>
              <a:off x="23295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4" name="Google Shape;14684;p32"/>
            <p:cNvSpPr/>
            <p:nvPr/>
          </p:nvSpPr>
          <p:spPr>
            <a:xfrm>
              <a:off x="2421325"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5" name="Google Shape;14685;p32"/>
            <p:cNvSpPr/>
            <p:nvPr/>
          </p:nvSpPr>
          <p:spPr>
            <a:xfrm>
              <a:off x="2513250" y="15650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6" name="Google Shape;14686;p32"/>
            <p:cNvSpPr/>
            <p:nvPr/>
          </p:nvSpPr>
          <p:spPr>
            <a:xfrm>
              <a:off x="2605000"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7" name="Google Shape;14687;p32"/>
            <p:cNvSpPr/>
            <p:nvPr/>
          </p:nvSpPr>
          <p:spPr>
            <a:xfrm>
              <a:off x="2696950" y="15650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8" name="Google Shape;14688;p32"/>
            <p:cNvSpPr/>
            <p:nvPr/>
          </p:nvSpPr>
          <p:spPr>
            <a:xfrm>
              <a:off x="27887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9" name="Google Shape;14689;p32"/>
            <p:cNvSpPr/>
            <p:nvPr/>
          </p:nvSpPr>
          <p:spPr>
            <a:xfrm>
              <a:off x="2880675" y="15650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0" name="Google Shape;14690;p32"/>
            <p:cNvSpPr/>
            <p:nvPr/>
          </p:nvSpPr>
          <p:spPr>
            <a:xfrm>
              <a:off x="2972425"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1" name="Google Shape;14691;p32"/>
            <p:cNvSpPr/>
            <p:nvPr/>
          </p:nvSpPr>
          <p:spPr>
            <a:xfrm>
              <a:off x="3064375" y="15650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2" name="Google Shape;14692;p32"/>
            <p:cNvSpPr/>
            <p:nvPr/>
          </p:nvSpPr>
          <p:spPr>
            <a:xfrm>
              <a:off x="31561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3" name="Google Shape;14693;p32"/>
            <p:cNvSpPr/>
            <p:nvPr/>
          </p:nvSpPr>
          <p:spPr>
            <a:xfrm>
              <a:off x="3247875" y="15650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4" name="Google Shape;14694;p32"/>
            <p:cNvSpPr/>
            <p:nvPr/>
          </p:nvSpPr>
          <p:spPr>
            <a:xfrm>
              <a:off x="3339850" y="15650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5" name="Google Shape;14695;p32"/>
            <p:cNvSpPr/>
            <p:nvPr/>
          </p:nvSpPr>
          <p:spPr>
            <a:xfrm>
              <a:off x="343157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6" name="Google Shape;14696;p32"/>
            <p:cNvSpPr/>
            <p:nvPr/>
          </p:nvSpPr>
          <p:spPr>
            <a:xfrm>
              <a:off x="3523550"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7" name="Google Shape;14697;p32"/>
            <p:cNvSpPr/>
            <p:nvPr/>
          </p:nvSpPr>
          <p:spPr>
            <a:xfrm>
              <a:off x="6764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8" name="Google Shape;14698;p32"/>
            <p:cNvSpPr/>
            <p:nvPr/>
          </p:nvSpPr>
          <p:spPr>
            <a:xfrm>
              <a:off x="768325" y="1657050"/>
              <a:ext cx="12400" cy="12375"/>
            </a:xfrm>
            <a:custGeom>
              <a:avLst/>
              <a:gdLst/>
              <a:ahLst/>
              <a:cxnLst/>
              <a:rect l="l" t="t" r="r" b="b"/>
              <a:pathLst>
                <a:path w="496" h="495" extrusionOk="0">
                  <a:moveTo>
                    <a:pt x="245" y="0"/>
                  </a:moveTo>
                  <a:cubicBezTo>
                    <a:pt x="109" y="0"/>
                    <a:pt x="0" y="107"/>
                    <a:pt x="0" y="250"/>
                  </a:cubicBezTo>
                  <a:cubicBezTo>
                    <a:pt x="0"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9" name="Google Shape;14699;p32"/>
            <p:cNvSpPr/>
            <p:nvPr/>
          </p:nvSpPr>
          <p:spPr>
            <a:xfrm>
              <a:off x="860125" y="1657050"/>
              <a:ext cx="12525" cy="12375"/>
            </a:xfrm>
            <a:custGeom>
              <a:avLst/>
              <a:gdLst/>
              <a:ahLst/>
              <a:cxnLst/>
              <a:rect l="l" t="t" r="r" b="b"/>
              <a:pathLst>
                <a:path w="501" h="495" extrusionOk="0">
                  <a:moveTo>
                    <a:pt x="251" y="0"/>
                  </a:moveTo>
                  <a:cubicBezTo>
                    <a:pt x="114" y="0"/>
                    <a:pt x="0" y="107"/>
                    <a:pt x="0" y="250"/>
                  </a:cubicBezTo>
                  <a:cubicBezTo>
                    <a:pt x="0" y="387"/>
                    <a:pt x="114"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0" name="Google Shape;14700;p32"/>
            <p:cNvSpPr/>
            <p:nvPr/>
          </p:nvSpPr>
          <p:spPr>
            <a:xfrm>
              <a:off x="9518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1" name="Google Shape;14701;p32"/>
            <p:cNvSpPr/>
            <p:nvPr/>
          </p:nvSpPr>
          <p:spPr>
            <a:xfrm>
              <a:off x="1043825"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2" name="Google Shape;14702;p32"/>
            <p:cNvSpPr/>
            <p:nvPr/>
          </p:nvSpPr>
          <p:spPr>
            <a:xfrm>
              <a:off x="1135575"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3" name="Google Shape;14703;p32"/>
            <p:cNvSpPr/>
            <p:nvPr/>
          </p:nvSpPr>
          <p:spPr>
            <a:xfrm>
              <a:off x="1227500" y="1657050"/>
              <a:ext cx="12400" cy="12375"/>
            </a:xfrm>
            <a:custGeom>
              <a:avLst/>
              <a:gdLst/>
              <a:ahLst/>
              <a:cxnLst/>
              <a:rect l="l" t="t" r="r" b="b"/>
              <a:pathLst>
                <a:path w="496" h="495" extrusionOk="0">
                  <a:moveTo>
                    <a:pt x="251" y="0"/>
                  </a:moveTo>
                  <a:cubicBezTo>
                    <a:pt x="109" y="0"/>
                    <a:pt x="0" y="107"/>
                    <a:pt x="0" y="250"/>
                  </a:cubicBezTo>
                  <a:cubicBezTo>
                    <a:pt x="0" y="387"/>
                    <a:pt x="109" y="494"/>
                    <a:pt x="251" y="494"/>
                  </a:cubicBezTo>
                  <a:cubicBezTo>
                    <a:pt x="387" y="494"/>
                    <a:pt x="496" y="387"/>
                    <a:pt x="496" y="250"/>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4" name="Google Shape;14704;p32"/>
            <p:cNvSpPr/>
            <p:nvPr/>
          </p:nvSpPr>
          <p:spPr>
            <a:xfrm>
              <a:off x="1319275"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5" name="Google Shape;14705;p32"/>
            <p:cNvSpPr/>
            <p:nvPr/>
          </p:nvSpPr>
          <p:spPr>
            <a:xfrm>
              <a:off x="1411200" y="1657050"/>
              <a:ext cx="12425" cy="12375"/>
            </a:xfrm>
            <a:custGeom>
              <a:avLst/>
              <a:gdLst/>
              <a:ahLst/>
              <a:cxnLst/>
              <a:rect l="l" t="t" r="r" b="b"/>
              <a:pathLst>
                <a:path w="497" h="495" extrusionOk="0">
                  <a:moveTo>
                    <a:pt x="245" y="0"/>
                  </a:moveTo>
                  <a:cubicBezTo>
                    <a:pt x="109" y="0"/>
                    <a:pt x="1" y="107"/>
                    <a:pt x="1" y="250"/>
                  </a:cubicBezTo>
                  <a:cubicBezTo>
                    <a:pt x="1"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6" name="Google Shape;14706;p32"/>
            <p:cNvSpPr/>
            <p:nvPr/>
          </p:nvSpPr>
          <p:spPr>
            <a:xfrm>
              <a:off x="1503000" y="1657050"/>
              <a:ext cx="12525" cy="12375"/>
            </a:xfrm>
            <a:custGeom>
              <a:avLst/>
              <a:gdLst/>
              <a:ahLst/>
              <a:cxnLst/>
              <a:rect l="l" t="t" r="r" b="b"/>
              <a:pathLst>
                <a:path w="501" h="495" extrusionOk="0">
                  <a:moveTo>
                    <a:pt x="250" y="0"/>
                  </a:moveTo>
                  <a:cubicBezTo>
                    <a:pt x="114" y="0"/>
                    <a:pt x="0" y="107"/>
                    <a:pt x="0" y="250"/>
                  </a:cubicBezTo>
                  <a:cubicBezTo>
                    <a:pt x="0" y="387"/>
                    <a:pt x="114" y="494"/>
                    <a:pt x="250" y="494"/>
                  </a:cubicBezTo>
                  <a:cubicBezTo>
                    <a:pt x="387" y="494"/>
                    <a:pt x="501" y="387"/>
                    <a:pt x="501" y="250"/>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7" name="Google Shape;14707;p32"/>
            <p:cNvSpPr/>
            <p:nvPr/>
          </p:nvSpPr>
          <p:spPr>
            <a:xfrm>
              <a:off x="15947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94" y="494"/>
                    <a:pt x="503" y="387"/>
                    <a:pt x="503" y="250"/>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8" name="Google Shape;14708;p32"/>
            <p:cNvSpPr/>
            <p:nvPr/>
          </p:nvSpPr>
          <p:spPr>
            <a:xfrm>
              <a:off x="16866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9" name="Google Shape;14709;p32"/>
            <p:cNvSpPr/>
            <p:nvPr/>
          </p:nvSpPr>
          <p:spPr>
            <a:xfrm>
              <a:off x="1778450"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0" name="Google Shape;14710;p32"/>
            <p:cNvSpPr/>
            <p:nvPr/>
          </p:nvSpPr>
          <p:spPr>
            <a:xfrm>
              <a:off x="1870375" y="1657050"/>
              <a:ext cx="12400" cy="12375"/>
            </a:xfrm>
            <a:custGeom>
              <a:avLst/>
              <a:gdLst/>
              <a:ahLst/>
              <a:cxnLst/>
              <a:rect l="l" t="t" r="r" b="b"/>
              <a:pathLst>
                <a:path w="496" h="495" extrusionOk="0">
                  <a:moveTo>
                    <a:pt x="252" y="0"/>
                  </a:moveTo>
                  <a:cubicBezTo>
                    <a:pt x="109" y="0"/>
                    <a:pt x="0" y="107"/>
                    <a:pt x="0" y="250"/>
                  </a:cubicBezTo>
                  <a:cubicBezTo>
                    <a:pt x="0" y="387"/>
                    <a:pt x="109" y="494"/>
                    <a:pt x="252" y="494"/>
                  </a:cubicBezTo>
                  <a:cubicBezTo>
                    <a:pt x="387" y="494"/>
                    <a:pt x="496" y="387"/>
                    <a:pt x="496" y="250"/>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1" name="Google Shape;14711;p32"/>
            <p:cNvSpPr/>
            <p:nvPr/>
          </p:nvSpPr>
          <p:spPr>
            <a:xfrm>
              <a:off x="1962150"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88" y="494"/>
                    <a:pt x="502" y="387"/>
                    <a:pt x="502" y="250"/>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2" name="Google Shape;14712;p32"/>
            <p:cNvSpPr/>
            <p:nvPr/>
          </p:nvSpPr>
          <p:spPr>
            <a:xfrm>
              <a:off x="2054075" y="1657050"/>
              <a:ext cx="12425" cy="12375"/>
            </a:xfrm>
            <a:custGeom>
              <a:avLst/>
              <a:gdLst/>
              <a:ahLst/>
              <a:cxnLst/>
              <a:rect l="l" t="t" r="r" b="b"/>
              <a:pathLst>
                <a:path w="497" h="495" extrusionOk="0">
                  <a:moveTo>
                    <a:pt x="252" y="0"/>
                  </a:moveTo>
                  <a:cubicBezTo>
                    <a:pt x="109" y="0"/>
                    <a:pt x="1" y="107"/>
                    <a:pt x="1" y="250"/>
                  </a:cubicBezTo>
                  <a:cubicBezTo>
                    <a:pt x="1" y="387"/>
                    <a:pt x="109" y="494"/>
                    <a:pt x="252" y="494"/>
                  </a:cubicBezTo>
                  <a:cubicBezTo>
                    <a:pt x="388" y="494"/>
                    <a:pt x="496" y="387"/>
                    <a:pt x="496" y="250"/>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32"/>
            <p:cNvSpPr/>
            <p:nvPr/>
          </p:nvSpPr>
          <p:spPr>
            <a:xfrm>
              <a:off x="21458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4" name="Google Shape;14714;p32"/>
            <p:cNvSpPr/>
            <p:nvPr/>
          </p:nvSpPr>
          <p:spPr>
            <a:xfrm>
              <a:off x="2237800" y="1657050"/>
              <a:ext cx="12350" cy="12375"/>
            </a:xfrm>
            <a:custGeom>
              <a:avLst/>
              <a:gdLst/>
              <a:ahLst/>
              <a:cxnLst/>
              <a:rect l="l" t="t" r="r" b="b"/>
              <a:pathLst>
                <a:path w="494" h="495" extrusionOk="0">
                  <a:moveTo>
                    <a:pt x="244" y="0"/>
                  </a:moveTo>
                  <a:cubicBezTo>
                    <a:pt x="107" y="0"/>
                    <a:pt x="0" y="107"/>
                    <a:pt x="0" y="250"/>
                  </a:cubicBezTo>
                  <a:cubicBezTo>
                    <a:pt x="0" y="387"/>
                    <a:pt x="107" y="494"/>
                    <a:pt x="244" y="494"/>
                  </a:cubicBezTo>
                  <a:cubicBezTo>
                    <a:pt x="387" y="494"/>
                    <a:pt x="494" y="387"/>
                    <a:pt x="494" y="250"/>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5" name="Google Shape;14715;p32"/>
            <p:cNvSpPr/>
            <p:nvPr/>
          </p:nvSpPr>
          <p:spPr>
            <a:xfrm>
              <a:off x="23295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2" y="387"/>
                    <a:pt x="502" y="250"/>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6" name="Google Shape;14716;p32"/>
            <p:cNvSpPr/>
            <p:nvPr/>
          </p:nvSpPr>
          <p:spPr>
            <a:xfrm>
              <a:off x="2421325"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95" y="494"/>
                    <a:pt x="501" y="387"/>
                    <a:pt x="501" y="250"/>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7" name="Google Shape;14717;p32"/>
            <p:cNvSpPr/>
            <p:nvPr/>
          </p:nvSpPr>
          <p:spPr>
            <a:xfrm>
              <a:off x="2513250" y="1657050"/>
              <a:ext cx="12575" cy="12375"/>
            </a:xfrm>
            <a:custGeom>
              <a:avLst/>
              <a:gdLst/>
              <a:ahLst/>
              <a:cxnLst/>
              <a:rect l="l" t="t" r="r" b="b"/>
              <a:pathLst>
                <a:path w="503" h="495" extrusionOk="0">
                  <a:moveTo>
                    <a:pt x="252" y="0"/>
                  </a:moveTo>
                  <a:cubicBezTo>
                    <a:pt x="109" y="0"/>
                    <a:pt x="0" y="107"/>
                    <a:pt x="0" y="250"/>
                  </a:cubicBezTo>
                  <a:cubicBezTo>
                    <a:pt x="0" y="387"/>
                    <a:pt x="109"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8" name="Google Shape;14718;p32"/>
            <p:cNvSpPr/>
            <p:nvPr/>
          </p:nvSpPr>
          <p:spPr>
            <a:xfrm>
              <a:off x="2605000"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9" name="Google Shape;14719;p32"/>
            <p:cNvSpPr/>
            <p:nvPr/>
          </p:nvSpPr>
          <p:spPr>
            <a:xfrm>
              <a:off x="2696950" y="1657050"/>
              <a:ext cx="12375" cy="12375"/>
            </a:xfrm>
            <a:custGeom>
              <a:avLst/>
              <a:gdLst/>
              <a:ahLst/>
              <a:cxnLst/>
              <a:rect l="l" t="t" r="r" b="b"/>
              <a:pathLst>
                <a:path w="495" h="495" extrusionOk="0">
                  <a:moveTo>
                    <a:pt x="252" y="0"/>
                  </a:moveTo>
                  <a:cubicBezTo>
                    <a:pt x="108" y="0"/>
                    <a:pt x="1" y="107"/>
                    <a:pt x="1" y="250"/>
                  </a:cubicBezTo>
                  <a:cubicBezTo>
                    <a:pt x="1" y="387"/>
                    <a:pt x="108" y="494"/>
                    <a:pt x="252" y="494"/>
                  </a:cubicBezTo>
                  <a:cubicBezTo>
                    <a:pt x="388" y="494"/>
                    <a:pt x="495" y="387"/>
                    <a:pt x="495" y="250"/>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0" name="Google Shape;14720;p32"/>
            <p:cNvSpPr/>
            <p:nvPr/>
          </p:nvSpPr>
          <p:spPr>
            <a:xfrm>
              <a:off x="27887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1" name="Google Shape;14721;p32"/>
            <p:cNvSpPr/>
            <p:nvPr/>
          </p:nvSpPr>
          <p:spPr>
            <a:xfrm>
              <a:off x="2880675" y="1657050"/>
              <a:ext cx="12375" cy="12375"/>
            </a:xfrm>
            <a:custGeom>
              <a:avLst/>
              <a:gdLst/>
              <a:ahLst/>
              <a:cxnLst/>
              <a:rect l="l" t="t" r="r" b="b"/>
              <a:pathLst>
                <a:path w="495" h="495" extrusionOk="0">
                  <a:moveTo>
                    <a:pt x="243" y="0"/>
                  </a:moveTo>
                  <a:cubicBezTo>
                    <a:pt x="107" y="0"/>
                    <a:pt x="0" y="107"/>
                    <a:pt x="0" y="250"/>
                  </a:cubicBezTo>
                  <a:cubicBezTo>
                    <a:pt x="0" y="387"/>
                    <a:pt x="107" y="494"/>
                    <a:pt x="243" y="494"/>
                  </a:cubicBezTo>
                  <a:cubicBezTo>
                    <a:pt x="387" y="494"/>
                    <a:pt x="494" y="387"/>
                    <a:pt x="494" y="250"/>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2" name="Google Shape;14722;p32"/>
            <p:cNvSpPr/>
            <p:nvPr/>
          </p:nvSpPr>
          <p:spPr>
            <a:xfrm>
              <a:off x="2972425"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3" y="387"/>
                    <a:pt x="503" y="250"/>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3" name="Google Shape;14723;p32"/>
            <p:cNvSpPr/>
            <p:nvPr/>
          </p:nvSpPr>
          <p:spPr>
            <a:xfrm>
              <a:off x="3064375" y="1657050"/>
              <a:ext cx="12375" cy="12375"/>
            </a:xfrm>
            <a:custGeom>
              <a:avLst/>
              <a:gdLst/>
              <a:ahLst/>
              <a:cxnLst/>
              <a:rect l="l" t="t" r="r" b="b"/>
              <a:pathLst>
                <a:path w="495" h="495" extrusionOk="0">
                  <a:moveTo>
                    <a:pt x="243" y="0"/>
                  </a:moveTo>
                  <a:cubicBezTo>
                    <a:pt x="107" y="0"/>
                    <a:pt x="1" y="107"/>
                    <a:pt x="1" y="250"/>
                  </a:cubicBezTo>
                  <a:cubicBezTo>
                    <a:pt x="1" y="387"/>
                    <a:pt x="107" y="494"/>
                    <a:pt x="243" y="494"/>
                  </a:cubicBezTo>
                  <a:cubicBezTo>
                    <a:pt x="388" y="494"/>
                    <a:pt x="495" y="387"/>
                    <a:pt x="495" y="250"/>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4" name="Google Shape;14724;p32"/>
            <p:cNvSpPr/>
            <p:nvPr/>
          </p:nvSpPr>
          <p:spPr>
            <a:xfrm>
              <a:off x="31561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5" name="Google Shape;14725;p32"/>
            <p:cNvSpPr/>
            <p:nvPr/>
          </p:nvSpPr>
          <p:spPr>
            <a:xfrm>
              <a:off x="3247875" y="1657050"/>
              <a:ext cx="12575" cy="12375"/>
            </a:xfrm>
            <a:custGeom>
              <a:avLst/>
              <a:gdLst/>
              <a:ahLst/>
              <a:cxnLst/>
              <a:rect l="l" t="t" r="r" b="b"/>
              <a:pathLst>
                <a:path w="503"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6" name="Google Shape;14726;p32"/>
            <p:cNvSpPr/>
            <p:nvPr/>
          </p:nvSpPr>
          <p:spPr>
            <a:xfrm>
              <a:off x="3339850" y="1657050"/>
              <a:ext cx="12525" cy="12375"/>
            </a:xfrm>
            <a:custGeom>
              <a:avLst/>
              <a:gdLst/>
              <a:ahLst/>
              <a:cxnLst/>
              <a:rect l="l" t="t" r="r" b="b"/>
              <a:pathLst>
                <a:path w="501" h="495" extrusionOk="0">
                  <a:moveTo>
                    <a:pt x="251" y="0"/>
                  </a:moveTo>
                  <a:cubicBezTo>
                    <a:pt x="107" y="0"/>
                    <a:pt x="0" y="107"/>
                    <a:pt x="0" y="250"/>
                  </a:cubicBezTo>
                  <a:cubicBezTo>
                    <a:pt x="0" y="387"/>
                    <a:pt x="107"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7" name="Google Shape;14727;p32"/>
            <p:cNvSpPr/>
            <p:nvPr/>
          </p:nvSpPr>
          <p:spPr>
            <a:xfrm>
              <a:off x="343157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8" name="Google Shape;14728;p32"/>
            <p:cNvSpPr/>
            <p:nvPr/>
          </p:nvSpPr>
          <p:spPr>
            <a:xfrm>
              <a:off x="3523550"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9" name="Google Shape;14729;p32"/>
            <p:cNvSpPr/>
            <p:nvPr/>
          </p:nvSpPr>
          <p:spPr>
            <a:xfrm>
              <a:off x="6764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0" name="Google Shape;14730;p32"/>
            <p:cNvSpPr/>
            <p:nvPr/>
          </p:nvSpPr>
          <p:spPr>
            <a:xfrm>
              <a:off x="768325" y="17488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1" name="Google Shape;14731;p32"/>
            <p:cNvSpPr/>
            <p:nvPr/>
          </p:nvSpPr>
          <p:spPr>
            <a:xfrm>
              <a:off x="860125" y="17488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2" name="Google Shape;14732;p32"/>
            <p:cNvSpPr/>
            <p:nvPr/>
          </p:nvSpPr>
          <p:spPr>
            <a:xfrm>
              <a:off x="9518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3" name="Google Shape;14733;p32"/>
            <p:cNvSpPr/>
            <p:nvPr/>
          </p:nvSpPr>
          <p:spPr>
            <a:xfrm>
              <a:off x="1043825"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4" name="Google Shape;14734;p32"/>
            <p:cNvSpPr/>
            <p:nvPr/>
          </p:nvSpPr>
          <p:spPr>
            <a:xfrm>
              <a:off x="1135575"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5" name="Google Shape;14735;p32"/>
            <p:cNvSpPr/>
            <p:nvPr/>
          </p:nvSpPr>
          <p:spPr>
            <a:xfrm>
              <a:off x="1227500" y="17488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6" name="Google Shape;14736;p32"/>
            <p:cNvSpPr/>
            <p:nvPr/>
          </p:nvSpPr>
          <p:spPr>
            <a:xfrm>
              <a:off x="1319275"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7" name="Google Shape;14737;p32"/>
            <p:cNvSpPr/>
            <p:nvPr/>
          </p:nvSpPr>
          <p:spPr>
            <a:xfrm>
              <a:off x="1411200" y="17488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8" name="Google Shape;14738;p32"/>
            <p:cNvSpPr/>
            <p:nvPr/>
          </p:nvSpPr>
          <p:spPr>
            <a:xfrm>
              <a:off x="1503000" y="17488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9" name="Google Shape;14739;p32"/>
            <p:cNvSpPr/>
            <p:nvPr/>
          </p:nvSpPr>
          <p:spPr>
            <a:xfrm>
              <a:off x="15947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0" name="Google Shape;14740;p32"/>
            <p:cNvSpPr/>
            <p:nvPr/>
          </p:nvSpPr>
          <p:spPr>
            <a:xfrm>
              <a:off x="16866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1" name="Google Shape;14741;p32"/>
            <p:cNvSpPr/>
            <p:nvPr/>
          </p:nvSpPr>
          <p:spPr>
            <a:xfrm>
              <a:off x="1778450"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2" name="Google Shape;14742;p32"/>
            <p:cNvSpPr/>
            <p:nvPr/>
          </p:nvSpPr>
          <p:spPr>
            <a:xfrm>
              <a:off x="1870375" y="17488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3" name="Google Shape;14743;p32"/>
            <p:cNvSpPr/>
            <p:nvPr/>
          </p:nvSpPr>
          <p:spPr>
            <a:xfrm>
              <a:off x="1962150"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4" name="Google Shape;14744;p32"/>
            <p:cNvSpPr/>
            <p:nvPr/>
          </p:nvSpPr>
          <p:spPr>
            <a:xfrm>
              <a:off x="2054075" y="17488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5" name="Google Shape;14745;p32"/>
            <p:cNvSpPr/>
            <p:nvPr/>
          </p:nvSpPr>
          <p:spPr>
            <a:xfrm>
              <a:off x="21458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6" name="Google Shape;14746;p32"/>
            <p:cNvSpPr/>
            <p:nvPr/>
          </p:nvSpPr>
          <p:spPr>
            <a:xfrm>
              <a:off x="2237800" y="17488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7" name="Google Shape;14747;p32"/>
            <p:cNvSpPr/>
            <p:nvPr/>
          </p:nvSpPr>
          <p:spPr>
            <a:xfrm>
              <a:off x="23295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8" name="Google Shape;14748;p32"/>
            <p:cNvSpPr/>
            <p:nvPr/>
          </p:nvSpPr>
          <p:spPr>
            <a:xfrm>
              <a:off x="2421325"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9" name="Google Shape;14749;p32"/>
            <p:cNvSpPr/>
            <p:nvPr/>
          </p:nvSpPr>
          <p:spPr>
            <a:xfrm>
              <a:off x="2513250" y="17488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0" name="Google Shape;14750;p32"/>
            <p:cNvSpPr/>
            <p:nvPr/>
          </p:nvSpPr>
          <p:spPr>
            <a:xfrm>
              <a:off x="2605000"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1" name="Google Shape;14751;p32"/>
            <p:cNvSpPr/>
            <p:nvPr/>
          </p:nvSpPr>
          <p:spPr>
            <a:xfrm>
              <a:off x="2696950" y="17488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2" name="Google Shape;14752;p32"/>
            <p:cNvSpPr/>
            <p:nvPr/>
          </p:nvSpPr>
          <p:spPr>
            <a:xfrm>
              <a:off x="27887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3" name="Google Shape;14753;p32"/>
            <p:cNvSpPr/>
            <p:nvPr/>
          </p:nvSpPr>
          <p:spPr>
            <a:xfrm>
              <a:off x="2880675" y="17488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4" name="Google Shape;14754;p32"/>
            <p:cNvSpPr/>
            <p:nvPr/>
          </p:nvSpPr>
          <p:spPr>
            <a:xfrm>
              <a:off x="2972425"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5" name="Google Shape;14755;p32"/>
            <p:cNvSpPr/>
            <p:nvPr/>
          </p:nvSpPr>
          <p:spPr>
            <a:xfrm>
              <a:off x="3064375" y="17488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6" name="Google Shape;14756;p32"/>
            <p:cNvSpPr/>
            <p:nvPr/>
          </p:nvSpPr>
          <p:spPr>
            <a:xfrm>
              <a:off x="31561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7" name="Google Shape;14757;p32"/>
            <p:cNvSpPr/>
            <p:nvPr/>
          </p:nvSpPr>
          <p:spPr>
            <a:xfrm>
              <a:off x="3247875" y="17488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8" name="Google Shape;14758;p32"/>
            <p:cNvSpPr/>
            <p:nvPr/>
          </p:nvSpPr>
          <p:spPr>
            <a:xfrm>
              <a:off x="3339850" y="17488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9" name="Google Shape;14759;p32"/>
            <p:cNvSpPr/>
            <p:nvPr/>
          </p:nvSpPr>
          <p:spPr>
            <a:xfrm>
              <a:off x="343157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0" name="Google Shape;14760;p32"/>
            <p:cNvSpPr/>
            <p:nvPr/>
          </p:nvSpPr>
          <p:spPr>
            <a:xfrm>
              <a:off x="3523550"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1" name="Google Shape;14761;p32"/>
            <p:cNvSpPr/>
            <p:nvPr/>
          </p:nvSpPr>
          <p:spPr>
            <a:xfrm>
              <a:off x="6764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2" name="Google Shape;14762;p32"/>
            <p:cNvSpPr/>
            <p:nvPr/>
          </p:nvSpPr>
          <p:spPr>
            <a:xfrm>
              <a:off x="768325" y="18407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3" name="Google Shape;14763;p32"/>
            <p:cNvSpPr/>
            <p:nvPr/>
          </p:nvSpPr>
          <p:spPr>
            <a:xfrm>
              <a:off x="860125" y="18407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4" name="Google Shape;14764;p32"/>
            <p:cNvSpPr/>
            <p:nvPr/>
          </p:nvSpPr>
          <p:spPr>
            <a:xfrm>
              <a:off x="9518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5" name="Google Shape;14765;p32"/>
            <p:cNvSpPr/>
            <p:nvPr/>
          </p:nvSpPr>
          <p:spPr>
            <a:xfrm>
              <a:off x="1043825"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6" name="Google Shape;14766;p32"/>
            <p:cNvSpPr/>
            <p:nvPr/>
          </p:nvSpPr>
          <p:spPr>
            <a:xfrm>
              <a:off x="1135575"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7" name="Google Shape;14767;p32"/>
            <p:cNvSpPr/>
            <p:nvPr/>
          </p:nvSpPr>
          <p:spPr>
            <a:xfrm>
              <a:off x="1227500" y="18407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8" name="Google Shape;14768;p32"/>
            <p:cNvSpPr/>
            <p:nvPr/>
          </p:nvSpPr>
          <p:spPr>
            <a:xfrm>
              <a:off x="1319275"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9" name="Google Shape;14769;p32"/>
            <p:cNvSpPr/>
            <p:nvPr/>
          </p:nvSpPr>
          <p:spPr>
            <a:xfrm>
              <a:off x="1411200" y="18407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0" name="Google Shape;14770;p32"/>
            <p:cNvSpPr/>
            <p:nvPr/>
          </p:nvSpPr>
          <p:spPr>
            <a:xfrm>
              <a:off x="1503000" y="18407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1" name="Google Shape;14771;p32"/>
            <p:cNvSpPr/>
            <p:nvPr/>
          </p:nvSpPr>
          <p:spPr>
            <a:xfrm>
              <a:off x="15947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2" name="Google Shape;14772;p32"/>
            <p:cNvSpPr/>
            <p:nvPr/>
          </p:nvSpPr>
          <p:spPr>
            <a:xfrm>
              <a:off x="16866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3" name="Google Shape;14773;p32"/>
            <p:cNvSpPr/>
            <p:nvPr/>
          </p:nvSpPr>
          <p:spPr>
            <a:xfrm>
              <a:off x="1778450"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4" name="Google Shape;14774;p32"/>
            <p:cNvSpPr/>
            <p:nvPr/>
          </p:nvSpPr>
          <p:spPr>
            <a:xfrm>
              <a:off x="1870375" y="18407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5" name="Google Shape;14775;p32"/>
            <p:cNvSpPr/>
            <p:nvPr/>
          </p:nvSpPr>
          <p:spPr>
            <a:xfrm>
              <a:off x="1962150"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6" name="Google Shape;14776;p32"/>
            <p:cNvSpPr/>
            <p:nvPr/>
          </p:nvSpPr>
          <p:spPr>
            <a:xfrm>
              <a:off x="2054075" y="18407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7" name="Google Shape;14777;p32"/>
            <p:cNvSpPr/>
            <p:nvPr/>
          </p:nvSpPr>
          <p:spPr>
            <a:xfrm>
              <a:off x="21458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8" name="Google Shape;14778;p32"/>
            <p:cNvSpPr/>
            <p:nvPr/>
          </p:nvSpPr>
          <p:spPr>
            <a:xfrm>
              <a:off x="2237800" y="18407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9" name="Google Shape;14779;p32"/>
            <p:cNvSpPr/>
            <p:nvPr/>
          </p:nvSpPr>
          <p:spPr>
            <a:xfrm>
              <a:off x="23295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0" name="Google Shape;14780;p32"/>
            <p:cNvSpPr/>
            <p:nvPr/>
          </p:nvSpPr>
          <p:spPr>
            <a:xfrm>
              <a:off x="2421325"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1" name="Google Shape;14781;p32"/>
            <p:cNvSpPr/>
            <p:nvPr/>
          </p:nvSpPr>
          <p:spPr>
            <a:xfrm>
              <a:off x="2513250" y="18407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2" name="Google Shape;14782;p32"/>
            <p:cNvSpPr/>
            <p:nvPr/>
          </p:nvSpPr>
          <p:spPr>
            <a:xfrm>
              <a:off x="2605000"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3" name="Google Shape;14783;p32"/>
            <p:cNvSpPr/>
            <p:nvPr/>
          </p:nvSpPr>
          <p:spPr>
            <a:xfrm>
              <a:off x="2696950" y="18407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4" name="Google Shape;14784;p32"/>
            <p:cNvSpPr/>
            <p:nvPr/>
          </p:nvSpPr>
          <p:spPr>
            <a:xfrm>
              <a:off x="27887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5" name="Google Shape;14785;p32"/>
            <p:cNvSpPr/>
            <p:nvPr/>
          </p:nvSpPr>
          <p:spPr>
            <a:xfrm>
              <a:off x="2880675" y="18407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6" name="Google Shape;14786;p32"/>
            <p:cNvSpPr/>
            <p:nvPr/>
          </p:nvSpPr>
          <p:spPr>
            <a:xfrm>
              <a:off x="2972425"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7" name="Google Shape;14787;p32"/>
            <p:cNvSpPr/>
            <p:nvPr/>
          </p:nvSpPr>
          <p:spPr>
            <a:xfrm>
              <a:off x="3064375" y="18407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8" name="Google Shape;14788;p32"/>
            <p:cNvSpPr/>
            <p:nvPr/>
          </p:nvSpPr>
          <p:spPr>
            <a:xfrm>
              <a:off x="31561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9" name="Google Shape;14789;p32"/>
            <p:cNvSpPr/>
            <p:nvPr/>
          </p:nvSpPr>
          <p:spPr>
            <a:xfrm>
              <a:off x="3247875" y="18407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0" name="Google Shape;14790;p32"/>
            <p:cNvSpPr/>
            <p:nvPr/>
          </p:nvSpPr>
          <p:spPr>
            <a:xfrm>
              <a:off x="3339850" y="18407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1" name="Google Shape;14791;p32"/>
            <p:cNvSpPr/>
            <p:nvPr/>
          </p:nvSpPr>
          <p:spPr>
            <a:xfrm>
              <a:off x="343157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2" name="Google Shape;14792;p32"/>
            <p:cNvSpPr/>
            <p:nvPr/>
          </p:nvSpPr>
          <p:spPr>
            <a:xfrm>
              <a:off x="3523550"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3" name="Google Shape;14793;p32"/>
            <p:cNvSpPr/>
            <p:nvPr/>
          </p:nvSpPr>
          <p:spPr>
            <a:xfrm>
              <a:off x="6764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4" name="Google Shape;14794;p32"/>
            <p:cNvSpPr/>
            <p:nvPr/>
          </p:nvSpPr>
          <p:spPr>
            <a:xfrm>
              <a:off x="768325" y="19325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5" name="Google Shape;14795;p32"/>
            <p:cNvSpPr/>
            <p:nvPr/>
          </p:nvSpPr>
          <p:spPr>
            <a:xfrm>
              <a:off x="860125" y="19325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6" name="Google Shape;14796;p32"/>
            <p:cNvSpPr/>
            <p:nvPr/>
          </p:nvSpPr>
          <p:spPr>
            <a:xfrm>
              <a:off x="9518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7" name="Google Shape;14797;p32"/>
            <p:cNvSpPr/>
            <p:nvPr/>
          </p:nvSpPr>
          <p:spPr>
            <a:xfrm>
              <a:off x="1043825"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8" name="Google Shape;14798;p32"/>
            <p:cNvSpPr/>
            <p:nvPr/>
          </p:nvSpPr>
          <p:spPr>
            <a:xfrm>
              <a:off x="1135575"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9" name="Google Shape;14799;p32"/>
            <p:cNvSpPr/>
            <p:nvPr/>
          </p:nvSpPr>
          <p:spPr>
            <a:xfrm>
              <a:off x="1227500" y="19325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0" name="Google Shape;14800;p32"/>
            <p:cNvSpPr/>
            <p:nvPr/>
          </p:nvSpPr>
          <p:spPr>
            <a:xfrm>
              <a:off x="1319275"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1" name="Google Shape;14801;p32"/>
            <p:cNvSpPr/>
            <p:nvPr/>
          </p:nvSpPr>
          <p:spPr>
            <a:xfrm>
              <a:off x="1411200" y="19325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2" name="Google Shape;14802;p32"/>
            <p:cNvSpPr/>
            <p:nvPr/>
          </p:nvSpPr>
          <p:spPr>
            <a:xfrm>
              <a:off x="1503000" y="19325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3" name="Google Shape;14803;p32"/>
            <p:cNvSpPr/>
            <p:nvPr/>
          </p:nvSpPr>
          <p:spPr>
            <a:xfrm>
              <a:off x="15947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4" name="Google Shape;14804;p32"/>
            <p:cNvSpPr/>
            <p:nvPr/>
          </p:nvSpPr>
          <p:spPr>
            <a:xfrm>
              <a:off x="16866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5" name="Google Shape;14805;p32"/>
            <p:cNvSpPr/>
            <p:nvPr/>
          </p:nvSpPr>
          <p:spPr>
            <a:xfrm>
              <a:off x="1778450"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6" name="Google Shape;14806;p32"/>
            <p:cNvSpPr/>
            <p:nvPr/>
          </p:nvSpPr>
          <p:spPr>
            <a:xfrm>
              <a:off x="1870375" y="19325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7" name="Google Shape;14807;p32"/>
            <p:cNvSpPr/>
            <p:nvPr/>
          </p:nvSpPr>
          <p:spPr>
            <a:xfrm>
              <a:off x="1962150"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8" name="Google Shape;14808;p32"/>
            <p:cNvSpPr/>
            <p:nvPr/>
          </p:nvSpPr>
          <p:spPr>
            <a:xfrm>
              <a:off x="2054075" y="19325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9" name="Google Shape;14809;p32"/>
            <p:cNvSpPr/>
            <p:nvPr/>
          </p:nvSpPr>
          <p:spPr>
            <a:xfrm>
              <a:off x="21458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0" name="Google Shape;14810;p32"/>
            <p:cNvSpPr/>
            <p:nvPr/>
          </p:nvSpPr>
          <p:spPr>
            <a:xfrm>
              <a:off x="2237800" y="19325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1" name="Google Shape;14811;p32"/>
            <p:cNvSpPr/>
            <p:nvPr/>
          </p:nvSpPr>
          <p:spPr>
            <a:xfrm>
              <a:off x="23295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2" name="Google Shape;14812;p32"/>
            <p:cNvSpPr/>
            <p:nvPr/>
          </p:nvSpPr>
          <p:spPr>
            <a:xfrm>
              <a:off x="2421325"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3" name="Google Shape;14813;p32"/>
            <p:cNvSpPr/>
            <p:nvPr/>
          </p:nvSpPr>
          <p:spPr>
            <a:xfrm>
              <a:off x="2513250" y="19325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4" name="Google Shape;14814;p32"/>
            <p:cNvSpPr/>
            <p:nvPr/>
          </p:nvSpPr>
          <p:spPr>
            <a:xfrm>
              <a:off x="2605000"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5" name="Google Shape;14815;p32"/>
            <p:cNvSpPr/>
            <p:nvPr/>
          </p:nvSpPr>
          <p:spPr>
            <a:xfrm>
              <a:off x="2696950" y="19325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6" name="Google Shape;14816;p32"/>
            <p:cNvSpPr/>
            <p:nvPr/>
          </p:nvSpPr>
          <p:spPr>
            <a:xfrm>
              <a:off x="27887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7" name="Google Shape;14817;p32"/>
            <p:cNvSpPr/>
            <p:nvPr/>
          </p:nvSpPr>
          <p:spPr>
            <a:xfrm>
              <a:off x="2880675" y="19325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8" name="Google Shape;14818;p32"/>
            <p:cNvSpPr/>
            <p:nvPr/>
          </p:nvSpPr>
          <p:spPr>
            <a:xfrm>
              <a:off x="2972425"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9" name="Google Shape;14819;p32"/>
            <p:cNvSpPr/>
            <p:nvPr/>
          </p:nvSpPr>
          <p:spPr>
            <a:xfrm>
              <a:off x="3064375" y="19325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0" name="Google Shape;14820;p32"/>
            <p:cNvSpPr/>
            <p:nvPr/>
          </p:nvSpPr>
          <p:spPr>
            <a:xfrm>
              <a:off x="31561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1" name="Google Shape;14821;p32"/>
            <p:cNvSpPr/>
            <p:nvPr/>
          </p:nvSpPr>
          <p:spPr>
            <a:xfrm>
              <a:off x="3247875" y="19325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2" name="Google Shape;14822;p32"/>
            <p:cNvSpPr/>
            <p:nvPr/>
          </p:nvSpPr>
          <p:spPr>
            <a:xfrm>
              <a:off x="3339850" y="19325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3" name="Google Shape;14823;p32"/>
            <p:cNvSpPr/>
            <p:nvPr/>
          </p:nvSpPr>
          <p:spPr>
            <a:xfrm>
              <a:off x="343157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4" name="Google Shape;14824;p32"/>
            <p:cNvSpPr/>
            <p:nvPr/>
          </p:nvSpPr>
          <p:spPr>
            <a:xfrm>
              <a:off x="3523550"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5" name="Google Shape;14825;p32"/>
            <p:cNvSpPr/>
            <p:nvPr/>
          </p:nvSpPr>
          <p:spPr>
            <a:xfrm>
              <a:off x="6764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6" name="Google Shape;14826;p32"/>
            <p:cNvSpPr/>
            <p:nvPr/>
          </p:nvSpPr>
          <p:spPr>
            <a:xfrm>
              <a:off x="768325" y="20244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7" name="Google Shape;14827;p32"/>
            <p:cNvSpPr/>
            <p:nvPr/>
          </p:nvSpPr>
          <p:spPr>
            <a:xfrm>
              <a:off x="860125" y="20244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8" name="Google Shape;14828;p32"/>
            <p:cNvSpPr/>
            <p:nvPr/>
          </p:nvSpPr>
          <p:spPr>
            <a:xfrm>
              <a:off x="9518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9" name="Google Shape;14829;p32"/>
            <p:cNvSpPr/>
            <p:nvPr/>
          </p:nvSpPr>
          <p:spPr>
            <a:xfrm>
              <a:off x="1043825"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0" name="Google Shape;14830;p32"/>
            <p:cNvSpPr/>
            <p:nvPr/>
          </p:nvSpPr>
          <p:spPr>
            <a:xfrm>
              <a:off x="1135575"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1" name="Google Shape;14831;p32"/>
            <p:cNvSpPr/>
            <p:nvPr/>
          </p:nvSpPr>
          <p:spPr>
            <a:xfrm>
              <a:off x="1227500" y="20244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2" name="Google Shape;14832;p32"/>
            <p:cNvSpPr/>
            <p:nvPr/>
          </p:nvSpPr>
          <p:spPr>
            <a:xfrm>
              <a:off x="1319275"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3" name="Google Shape;14833;p32"/>
            <p:cNvSpPr/>
            <p:nvPr/>
          </p:nvSpPr>
          <p:spPr>
            <a:xfrm>
              <a:off x="1411200" y="20244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4" name="Google Shape;14834;p32"/>
            <p:cNvSpPr/>
            <p:nvPr/>
          </p:nvSpPr>
          <p:spPr>
            <a:xfrm>
              <a:off x="1503000" y="20244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5" name="Google Shape;14835;p32"/>
            <p:cNvSpPr/>
            <p:nvPr/>
          </p:nvSpPr>
          <p:spPr>
            <a:xfrm>
              <a:off x="15947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6" name="Google Shape;14836;p32"/>
            <p:cNvSpPr/>
            <p:nvPr/>
          </p:nvSpPr>
          <p:spPr>
            <a:xfrm>
              <a:off x="16866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7" name="Google Shape;14837;p32"/>
            <p:cNvSpPr/>
            <p:nvPr/>
          </p:nvSpPr>
          <p:spPr>
            <a:xfrm>
              <a:off x="1778450"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8" name="Google Shape;14838;p32"/>
            <p:cNvSpPr/>
            <p:nvPr/>
          </p:nvSpPr>
          <p:spPr>
            <a:xfrm>
              <a:off x="1870375" y="20244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9" name="Google Shape;14839;p32"/>
            <p:cNvSpPr/>
            <p:nvPr/>
          </p:nvSpPr>
          <p:spPr>
            <a:xfrm>
              <a:off x="1962150"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0" name="Google Shape;14840;p32"/>
            <p:cNvSpPr/>
            <p:nvPr/>
          </p:nvSpPr>
          <p:spPr>
            <a:xfrm>
              <a:off x="2054075" y="20244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1" name="Google Shape;14841;p32"/>
            <p:cNvSpPr/>
            <p:nvPr/>
          </p:nvSpPr>
          <p:spPr>
            <a:xfrm>
              <a:off x="21458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2" name="Google Shape;14842;p32"/>
            <p:cNvSpPr/>
            <p:nvPr/>
          </p:nvSpPr>
          <p:spPr>
            <a:xfrm>
              <a:off x="2237800" y="20244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3" name="Google Shape;14843;p32"/>
            <p:cNvSpPr/>
            <p:nvPr/>
          </p:nvSpPr>
          <p:spPr>
            <a:xfrm>
              <a:off x="23295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4" name="Google Shape;14844;p32"/>
            <p:cNvSpPr/>
            <p:nvPr/>
          </p:nvSpPr>
          <p:spPr>
            <a:xfrm>
              <a:off x="2421325"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5" name="Google Shape;14845;p32"/>
            <p:cNvSpPr/>
            <p:nvPr/>
          </p:nvSpPr>
          <p:spPr>
            <a:xfrm>
              <a:off x="2513250" y="20244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6" name="Google Shape;14846;p32"/>
            <p:cNvSpPr/>
            <p:nvPr/>
          </p:nvSpPr>
          <p:spPr>
            <a:xfrm>
              <a:off x="2605000"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7" name="Google Shape;14847;p32"/>
            <p:cNvSpPr/>
            <p:nvPr/>
          </p:nvSpPr>
          <p:spPr>
            <a:xfrm>
              <a:off x="2696950" y="20244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8" name="Google Shape;14848;p32"/>
            <p:cNvSpPr/>
            <p:nvPr/>
          </p:nvSpPr>
          <p:spPr>
            <a:xfrm>
              <a:off x="27887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9" name="Google Shape;14849;p32"/>
            <p:cNvSpPr/>
            <p:nvPr/>
          </p:nvSpPr>
          <p:spPr>
            <a:xfrm>
              <a:off x="2880675" y="20244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0" name="Google Shape;14850;p32"/>
            <p:cNvSpPr/>
            <p:nvPr/>
          </p:nvSpPr>
          <p:spPr>
            <a:xfrm>
              <a:off x="2972425"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1" name="Google Shape;14851;p32"/>
            <p:cNvSpPr/>
            <p:nvPr/>
          </p:nvSpPr>
          <p:spPr>
            <a:xfrm>
              <a:off x="3064375" y="20244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2" name="Google Shape;14852;p32"/>
            <p:cNvSpPr/>
            <p:nvPr/>
          </p:nvSpPr>
          <p:spPr>
            <a:xfrm>
              <a:off x="31561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3" name="Google Shape;14853;p32"/>
            <p:cNvSpPr/>
            <p:nvPr/>
          </p:nvSpPr>
          <p:spPr>
            <a:xfrm>
              <a:off x="3247875" y="20244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4" name="Google Shape;14854;p32"/>
            <p:cNvSpPr/>
            <p:nvPr/>
          </p:nvSpPr>
          <p:spPr>
            <a:xfrm>
              <a:off x="3339850" y="20244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5" name="Google Shape;14855;p32"/>
            <p:cNvSpPr/>
            <p:nvPr/>
          </p:nvSpPr>
          <p:spPr>
            <a:xfrm>
              <a:off x="343157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6" name="Google Shape;14856;p32"/>
            <p:cNvSpPr/>
            <p:nvPr/>
          </p:nvSpPr>
          <p:spPr>
            <a:xfrm>
              <a:off x="3523550"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7" name="Google Shape;14857;p32"/>
            <p:cNvSpPr/>
            <p:nvPr/>
          </p:nvSpPr>
          <p:spPr>
            <a:xfrm>
              <a:off x="6764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8" name="Google Shape;14858;p32"/>
            <p:cNvSpPr/>
            <p:nvPr/>
          </p:nvSpPr>
          <p:spPr>
            <a:xfrm>
              <a:off x="768325" y="21162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9" name="Google Shape;14859;p32"/>
            <p:cNvSpPr/>
            <p:nvPr/>
          </p:nvSpPr>
          <p:spPr>
            <a:xfrm>
              <a:off x="860125" y="21162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0" name="Google Shape;14860;p32"/>
            <p:cNvSpPr/>
            <p:nvPr/>
          </p:nvSpPr>
          <p:spPr>
            <a:xfrm>
              <a:off x="9518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1" name="Google Shape;14861;p32"/>
            <p:cNvSpPr/>
            <p:nvPr/>
          </p:nvSpPr>
          <p:spPr>
            <a:xfrm>
              <a:off x="1043825"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2" name="Google Shape;14862;p32"/>
            <p:cNvSpPr/>
            <p:nvPr/>
          </p:nvSpPr>
          <p:spPr>
            <a:xfrm>
              <a:off x="1135575"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3" name="Google Shape;14863;p32"/>
            <p:cNvSpPr/>
            <p:nvPr/>
          </p:nvSpPr>
          <p:spPr>
            <a:xfrm>
              <a:off x="1227500" y="21162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4" name="Google Shape;14864;p32"/>
            <p:cNvSpPr/>
            <p:nvPr/>
          </p:nvSpPr>
          <p:spPr>
            <a:xfrm>
              <a:off x="1319275"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5" name="Google Shape;14865;p32"/>
            <p:cNvSpPr/>
            <p:nvPr/>
          </p:nvSpPr>
          <p:spPr>
            <a:xfrm>
              <a:off x="1411200" y="21162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6" name="Google Shape;14866;p32"/>
            <p:cNvSpPr/>
            <p:nvPr/>
          </p:nvSpPr>
          <p:spPr>
            <a:xfrm>
              <a:off x="1503000" y="21162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7" name="Google Shape;14867;p32"/>
            <p:cNvSpPr/>
            <p:nvPr/>
          </p:nvSpPr>
          <p:spPr>
            <a:xfrm>
              <a:off x="15947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8" name="Google Shape;14868;p32"/>
            <p:cNvSpPr/>
            <p:nvPr/>
          </p:nvSpPr>
          <p:spPr>
            <a:xfrm>
              <a:off x="16866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9" name="Google Shape;14869;p32"/>
            <p:cNvSpPr/>
            <p:nvPr/>
          </p:nvSpPr>
          <p:spPr>
            <a:xfrm>
              <a:off x="1778450"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0" name="Google Shape;14870;p32"/>
            <p:cNvSpPr/>
            <p:nvPr/>
          </p:nvSpPr>
          <p:spPr>
            <a:xfrm>
              <a:off x="1870375" y="21162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1" name="Google Shape;14871;p32"/>
            <p:cNvSpPr/>
            <p:nvPr/>
          </p:nvSpPr>
          <p:spPr>
            <a:xfrm>
              <a:off x="1962150"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2" name="Google Shape;14872;p32"/>
            <p:cNvSpPr/>
            <p:nvPr/>
          </p:nvSpPr>
          <p:spPr>
            <a:xfrm>
              <a:off x="2054075" y="21162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3" name="Google Shape;14873;p32"/>
            <p:cNvSpPr/>
            <p:nvPr/>
          </p:nvSpPr>
          <p:spPr>
            <a:xfrm>
              <a:off x="21458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4" name="Google Shape;14874;p32"/>
            <p:cNvSpPr/>
            <p:nvPr/>
          </p:nvSpPr>
          <p:spPr>
            <a:xfrm>
              <a:off x="2237800" y="21162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5" name="Google Shape;14875;p32"/>
            <p:cNvSpPr/>
            <p:nvPr/>
          </p:nvSpPr>
          <p:spPr>
            <a:xfrm>
              <a:off x="23295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6" name="Google Shape;14876;p32"/>
            <p:cNvSpPr/>
            <p:nvPr/>
          </p:nvSpPr>
          <p:spPr>
            <a:xfrm>
              <a:off x="2421325"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7" name="Google Shape;14877;p32"/>
            <p:cNvSpPr/>
            <p:nvPr/>
          </p:nvSpPr>
          <p:spPr>
            <a:xfrm>
              <a:off x="2513250" y="21162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8" name="Google Shape;14878;p32"/>
            <p:cNvSpPr/>
            <p:nvPr/>
          </p:nvSpPr>
          <p:spPr>
            <a:xfrm>
              <a:off x="2605000"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9" name="Google Shape;14879;p32"/>
            <p:cNvSpPr/>
            <p:nvPr/>
          </p:nvSpPr>
          <p:spPr>
            <a:xfrm>
              <a:off x="2696950" y="21162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0" name="Google Shape;14880;p32"/>
            <p:cNvSpPr/>
            <p:nvPr/>
          </p:nvSpPr>
          <p:spPr>
            <a:xfrm>
              <a:off x="27887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1" name="Google Shape;14881;p32"/>
            <p:cNvSpPr/>
            <p:nvPr/>
          </p:nvSpPr>
          <p:spPr>
            <a:xfrm>
              <a:off x="2880675" y="21162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2" name="Google Shape;14882;p32"/>
            <p:cNvSpPr/>
            <p:nvPr/>
          </p:nvSpPr>
          <p:spPr>
            <a:xfrm>
              <a:off x="2972425"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3" name="Google Shape;14883;p32"/>
            <p:cNvSpPr/>
            <p:nvPr/>
          </p:nvSpPr>
          <p:spPr>
            <a:xfrm>
              <a:off x="3064375" y="21162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4" name="Google Shape;14884;p32"/>
            <p:cNvSpPr/>
            <p:nvPr/>
          </p:nvSpPr>
          <p:spPr>
            <a:xfrm>
              <a:off x="31561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5" name="Google Shape;14885;p32"/>
            <p:cNvSpPr/>
            <p:nvPr/>
          </p:nvSpPr>
          <p:spPr>
            <a:xfrm>
              <a:off x="3247875" y="21162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6" name="Google Shape;14886;p32"/>
            <p:cNvSpPr/>
            <p:nvPr/>
          </p:nvSpPr>
          <p:spPr>
            <a:xfrm>
              <a:off x="3339850" y="21162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7" name="Google Shape;14887;p32"/>
            <p:cNvSpPr/>
            <p:nvPr/>
          </p:nvSpPr>
          <p:spPr>
            <a:xfrm>
              <a:off x="343157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8" name="Google Shape;14888;p32"/>
            <p:cNvSpPr/>
            <p:nvPr/>
          </p:nvSpPr>
          <p:spPr>
            <a:xfrm>
              <a:off x="3523550"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9" name="Google Shape;14889;p32"/>
            <p:cNvSpPr/>
            <p:nvPr/>
          </p:nvSpPr>
          <p:spPr>
            <a:xfrm>
              <a:off x="6764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0" name="Google Shape;14890;p32"/>
            <p:cNvSpPr/>
            <p:nvPr/>
          </p:nvSpPr>
          <p:spPr>
            <a:xfrm>
              <a:off x="768325" y="22079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1" name="Google Shape;14891;p32"/>
            <p:cNvSpPr/>
            <p:nvPr/>
          </p:nvSpPr>
          <p:spPr>
            <a:xfrm>
              <a:off x="860125" y="22079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2" name="Google Shape;14892;p32"/>
            <p:cNvSpPr/>
            <p:nvPr/>
          </p:nvSpPr>
          <p:spPr>
            <a:xfrm>
              <a:off x="9518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3" name="Google Shape;14893;p32"/>
            <p:cNvSpPr/>
            <p:nvPr/>
          </p:nvSpPr>
          <p:spPr>
            <a:xfrm>
              <a:off x="1043825"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4" name="Google Shape;14894;p32"/>
            <p:cNvSpPr/>
            <p:nvPr/>
          </p:nvSpPr>
          <p:spPr>
            <a:xfrm>
              <a:off x="1135575"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5" name="Google Shape;14895;p32"/>
            <p:cNvSpPr/>
            <p:nvPr/>
          </p:nvSpPr>
          <p:spPr>
            <a:xfrm>
              <a:off x="1227500" y="22079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6" name="Google Shape;14896;p32"/>
            <p:cNvSpPr/>
            <p:nvPr/>
          </p:nvSpPr>
          <p:spPr>
            <a:xfrm>
              <a:off x="1319275"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7" name="Google Shape;14897;p32"/>
            <p:cNvSpPr/>
            <p:nvPr/>
          </p:nvSpPr>
          <p:spPr>
            <a:xfrm>
              <a:off x="1411200" y="22079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8" name="Google Shape;14898;p32"/>
            <p:cNvSpPr/>
            <p:nvPr/>
          </p:nvSpPr>
          <p:spPr>
            <a:xfrm>
              <a:off x="1503000" y="22079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9" name="Google Shape;14899;p32"/>
            <p:cNvSpPr/>
            <p:nvPr/>
          </p:nvSpPr>
          <p:spPr>
            <a:xfrm>
              <a:off x="15947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0" name="Google Shape;14900;p32"/>
            <p:cNvSpPr/>
            <p:nvPr/>
          </p:nvSpPr>
          <p:spPr>
            <a:xfrm>
              <a:off x="16866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1" name="Google Shape;14901;p32"/>
            <p:cNvSpPr/>
            <p:nvPr/>
          </p:nvSpPr>
          <p:spPr>
            <a:xfrm>
              <a:off x="1778450"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2" name="Google Shape;14902;p32"/>
            <p:cNvSpPr/>
            <p:nvPr/>
          </p:nvSpPr>
          <p:spPr>
            <a:xfrm>
              <a:off x="1870375" y="22079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3" name="Google Shape;14903;p32"/>
            <p:cNvSpPr/>
            <p:nvPr/>
          </p:nvSpPr>
          <p:spPr>
            <a:xfrm>
              <a:off x="1962150"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4" name="Google Shape;14904;p32"/>
            <p:cNvSpPr/>
            <p:nvPr/>
          </p:nvSpPr>
          <p:spPr>
            <a:xfrm>
              <a:off x="2054075" y="22079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5" name="Google Shape;14905;p32"/>
            <p:cNvSpPr/>
            <p:nvPr/>
          </p:nvSpPr>
          <p:spPr>
            <a:xfrm>
              <a:off x="21458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6" name="Google Shape;14906;p32"/>
            <p:cNvSpPr/>
            <p:nvPr/>
          </p:nvSpPr>
          <p:spPr>
            <a:xfrm>
              <a:off x="2237800" y="22079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7" name="Google Shape;14907;p32"/>
            <p:cNvSpPr/>
            <p:nvPr/>
          </p:nvSpPr>
          <p:spPr>
            <a:xfrm>
              <a:off x="23295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8" name="Google Shape;14908;p32"/>
            <p:cNvSpPr/>
            <p:nvPr/>
          </p:nvSpPr>
          <p:spPr>
            <a:xfrm>
              <a:off x="2421325"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9" name="Google Shape;14909;p32"/>
            <p:cNvSpPr/>
            <p:nvPr/>
          </p:nvSpPr>
          <p:spPr>
            <a:xfrm>
              <a:off x="2513250" y="22079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0" name="Google Shape;14910;p32"/>
            <p:cNvSpPr/>
            <p:nvPr/>
          </p:nvSpPr>
          <p:spPr>
            <a:xfrm>
              <a:off x="2605000"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1" name="Google Shape;14911;p32"/>
            <p:cNvSpPr/>
            <p:nvPr/>
          </p:nvSpPr>
          <p:spPr>
            <a:xfrm>
              <a:off x="2696950" y="22079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2" name="Google Shape;14912;p32"/>
            <p:cNvSpPr/>
            <p:nvPr/>
          </p:nvSpPr>
          <p:spPr>
            <a:xfrm>
              <a:off x="27887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3" name="Google Shape;14913;p32"/>
            <p:cNvSpPr/>
            <p:nvPr/>
          </p:nvSpPr>
          <p:spPr>
            <a:xfrm>
              <a:off x="2880675" y="22079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4" name="Google Shape;14914;p32"/>
            <p:cNvSpPr/>
            <p:nvPr/>
          </p:nvSpPr>
          <p:spPr>
            <a:xfrm>
              <a:off x="2972425"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5" name="Google Shape;14915;p32"/>
            <p:cNvSpPr/>
            <p:nvPr/>
          </p:nvSpPr>
          <p:spPr>
            <a:xfrm>
              <a:off x="3064375" y="22079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6" name="Google Shape;14916;p32"/>
            <p:cNvSpPr/>
            <p:nvPr/>
          </p:nvSpPr>
          <p:spPr>
            <a:xfrm>
              <a:off x="31561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7" name="Google Shape;14917;p32"/>
            <p:cNvSpPr/>
            <p:nvPr/>
          </p:nvSpPr>
          <p:spPr>
            <a:xfrm>
              <a:off x="3247875" y="22079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8" name="Google Shape;14918;p32"/>
            <p:cNvSpPr/>
            <p:nvPr/>
          </p:nvSpPr>
          <p:spPr>
            <a:xfrm>
              <a:off x="3339850" y="22079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9" name="Google Shape;14919;p32"/>
            <p:cNvSpPr/>
            <p:nvPr/>
          </p:nvSpPr>
          <p:spPr>
            <a:xfrm>
              <a:off x="343157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0" name="Google Shape;14920;p32"/>
            <p:cNvSpPr/>
            <p:nvPr/>
          </p:nvSpPr>
          <p:spPr>
            <a:xfrm>
              <a:off x="3523550"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1" name="Google Shape;14921;p32"/>
            <p:cNvSpPr/>
            <p:nvPr/>
          </p:nvSpPr>
          <p:spPr>
            <a:xfrm>
              <a:off x="6764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2" name="Google Shape;14922;p32"/>
            <p:cNvSpPr/>
            <p:nvPr/>
          </p:nvSpPr>
          <p:spPr>
            <a:xfrm>
              <a:off x="768325" y="2299875"/>
              <a:ext cx="12400" cy="12600"/>
            </a:xfrm>
            <a:custGeom>
              <a:avLst/>
              <a:gdLst/>
              <a:ahLst/>
              <a:cxnLst/>
              <a:rect l="l" t="t" r="r" b="b"/>
              <a:pathLst>
                <a:path w="496" h="504" extrusionOk="0">
                  <a:moveTo>
                    <a:pt x="245" y="1"/>
                  </a:moveTo>
                  <a:cubicBezTo>
                    <a:pt x="109" y="1"/>
                    <a:pt x="0" y="109"/>
                    <a:pt x="0" y="252"/>
                  </a:cubicBezTo>
                  <a:cubicBezTo>
                    <a:pt x="0"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3" name="Google Shape;14923;p32"/>
            <p:cNvSpPr/>
            <p:nvPr/>
          </p:nvSpPr>
          <p:spPr>
            <a:xfrm>
              <a:off x="860125" y="2299875"/>
              <a:ext cx="12525" cy="12600"/>
            </a:xfrm>
            <a:custGeom>
              <a:avLst/>
              <a:gdLst/>
              <a:ahLst/>
              <a:cxnLst/>
              <a:rect l="l" t="t" r="r" b="b"/>
              <a:pathLst>
                <a:path w="501" h="504" extrusionOk="0">
                  <a:moveTo>
                    <a:pt x="251" y="1"/>
                  </a:moveTo>
                  <a:cubicBezTo>
                    <a:pt x="114" y="1"/>
                    <a:pt x="0" y="109"/>
                    <a:pt x="0" y="252"/>
                  </a:cubicBezTo>
                  <a:cubicBezTo>
                    <a:pt x="0" y="388"/>
                    <a:pt x="114"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4" name="Google Shape;14924;p32"/>
            <p:cNvSpPr/>
            <p:nvPr/>
          </p:nvSpPr>
          <p:spPr>
            <a:xfrm>
              <a:off x="9518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5" name="Google Shape;14925;p32"/>
            <p:cNvSpPr/>
            <p:nvPr/>
          </p:nvSpPr>
          <p:spPr>
            <a:xfrm>
              <a:off x="1043825"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6" name="Google Shape;14926;p32"/>
            <p:cNvSpPr/>
            <p:nvPr/>
          </p:nvSpPr>
          <p:spPr>
            <a:xfrm>
              <a:off x="1135575"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7" name="Google Shape;14927;p32"/>
            <p:cNvSpPr/>
            <p:nvPr/>
          </p:nvSpPr>
          <p:spPr>
            <a:xfrm>
              <a:off x="1227500" y="2299875"/>
              <a:ext cx="12400" cy="12600"/>
            </a:xfrm>
            <a:custGeom>
              <a:avLst/>
              <a:gdLst/>
              <a:ahLst/>
              <a:cxnLst/>
              <a:rect l="l" t="t" r="r" b="b"/>
              <a:pathLst>
                <a:path w="496" h="504" extrusionOk="0">
                  <a:moveTo>
                    <a:pt x="251" y="1"/>
                  </a:moveTo>
                  <a:cubicBezTo>
                    <a:pt x="109" y="1"/>
                    <a:pt x="0" y="109"/>
                    <a:pt x="0" y="252"/>
                  </a:cubicBezTo>
                  <a:cubicBezTo>
                    <a:pt x="0" y="388"/>
                    <a:pt x="109" y="503"/>
                    <a:pt x="251" y="503"/>
                  </a:cubicBezTo>
                  <a:cubicBezTo>
                    <a:pt x="387" y="503"/>
                    <a:pt x="496" y="388"/>
                    <a:pt x="496" y="252"/>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8" name="Google Shape;14928;p32"/>
            <p:cNvSpPr/>
            <p:nvPr/>
          </p:nvSpPr>
          <p:spPr>
            <a:xfrm>
              <a:off x="1319275"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9" name="Google Shape;14929;p32"/>
            <p:cNvSpPr/>
            <p:nvPr/>
          </p:nvSpPr>
          <p:spPr>
            <a:xfrm>
              <a:off x="1411200" y="2299875"/>
              <a:ext cx="12425" cy="12600"/>
            </a:xfrm>
            <a:custGeom>
              <a:avLst/>
              <a:gdLst/>
              <a:ahLst/>
              <a:cxnLst/>
              <a:rect l="l" t="t" r="r" b="b"/>
              <a:pathLst>
                <a:path w="497" h="504" extrusionOk="0">
                  <a:moveTo>
                    <a:pt x="245" y="1"/>
                  </a:moveTo>
                  <a:cubicBezTo>
                    <a:pt x="109" y="1"/>
                    <a:pt x="1" y="109"/>
                    <a:pt x="1" y="252"/>
                  </a:cubicBezTo>
                  <a:cubicBezTo>
                    <a:pt x="1"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0" name="Google Shape;14930;p32"/>
            <p:cNvSpPr/>
            <p:nvPr/>
          </p:nvSpPr>
          <p:spPr>
            <a:xfrm>
              <a:off x="1503000" y="2299875"/>
              <a:ext cx="12525" cy="12600"/>
            </a:xfrm>
            <a:custGeom>
              <a:avLst/>
              <a:gdLst/>
              <a:ahLst/>
              <a:cxnLst/>
              <a:rect l="l" t="t" r="r" b="b"/>
              <a:pathLst>
                <a:path w="501" h="504" extrusionOk="0">
                  <a:moveTo>
                    <a:pt x="250" y="1"/>
                  </a:moveTo>
                  <a:cubicBezTo>
                    <a:pt x="114" y="1"/>
                    <a:pt x="0" y="109"/>
                    <a:pt x="0" y="252"/>
                  </a:cubicBezTo>
                  <a:cubicBezTo>
                    <a:pt x="0" y="388"/>
                    <a:pt x="114" y="503"/>
                    <a:pt x="250" y="503"/>
                  </a:cubicBezTo>
                  <a:cubicBezTo>
                    <a:pt x="387" y="503"/>
                    <a:pt x="501" y="388"/>
                    <a:pt x="501" y="252"/>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1" name="Google Shape;14931;p32"/>
            <p:cNvSpPr/>
            <p:nvPr/>
          </p:nvSpPr>
          <p:spPr>
            <a:xfrm>
              <a:off x="15947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94" y="503"/>
                    <a:pt x="503" y="388"/>
                    <a:pt x="503" y="252"/>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2" name="Google Shape;14932;p32"/>
            <p:cNvSpPr/>
            <p:nvPr/>
          </p:nvSpPr>
          <p:spPr>
            <a:xfrm>
              <a:off x="16866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3" name="Google Shape;14933;p32"/>
            <p:cNvSpPr/>
            <p:nvPr/>
          </p:nvSpPr>
          <p:spPr>
            <a:xfrm>
              <a:off x="1778450"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4" name="Google Shape;14934;p32"/>
            <p:cNvSpPr/>
            <p:nvPr/>
          </p:nvSpPr>
          <p:spPr>
            <a:xfrm>
              <a:off x="1870375" y="2299875"/>
              <a:ext cx="12400" cy="12600"/>
            </a:xfrm>
            <a:custGeom>
              <a:avLst/>
              <a:gdLst/>
              <a:ahLst/>
              <a:cxnLst/>
              <a:rect l="l" t="t" r="r" b="b"/>
              <a:pathLst>
                <a:path w="496" h="504" extrusionOk="0">
                  <a:moveTo>
                    <a:pt x="252" y="1"/>
                  </a:moveTo>
                  <a:cubicBezTo>
                    <a:pt x="109" y="1"/>
                    <a:pt x="0" y="109"/>
                    <a:pt x="0" y="252"/>
                  </a:cubicBezTo>
                  <a:cubicBezTo>
                    <a:pt x="0" y="388"/>
                    <a:pt x="109" y="503"/>
                    <a:pt x="252" y="503"/>
                  </a:cubicBezTo>
                  <a:cubicBezTo>
                    <a:pt x="387" y="503"/>
                    <a:pt x="496" y="388"/>
                    <a:pt x="496" y="252"/>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5" name="Google Shape;14935;p32"/>
            <p:cNvSpPr/>
            <p:nvPr/>
          </p:nvSpPr>
          <p:spPr>
            <a:xfrm>
              <a:off x="1962150"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88" y="503"/>
                    <a:pt x="502" y="388"/>
                    <a:pt x="502" y="252"/>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6" name="Google Shape;14936;p32"/>
            <p:cNvSpPr/>
            <p:nvPr/>
          </p:nvSpPr>
          <p:spPr>
            <a:xfrm>
              <a:off x="2054075" y="2299875"/>
              <a:ext cx="12425" cy="12600"/>
            </a:xfrm>
            <a:custGeom>
              <a:avLst/>
              <a:gdLst/>
              <a:ahLst/>
              <a:cxnLst/>
              <a:rect l="l" t="t" r="r" b="b"/>
              <a:pathLst>
                <a:path w="497" h="504" extrusionOk="0">
                  <a:moveTo>
                    <a:pt x="252" y="1"/>
                  </a:moveTo>
                  <a:cubicBezTo>
                    <a:pt x="109" y="1"/>
                    <a:pt x="1" y="109"/>
                    <a:pt x="1" y="252"/>
                  </a:cubicBezTo>
                  <a:cubicBezTo>
                    <a:pt x="1" y="388"/>
                    <a:pt x="109" y="503"/>
                    <a:pt x="252" y="503"/>
                  </a:cubicBezTo>
                  <a:cubicBezTo>
                    <a:pt x="388" y="503"/>
                    <a:pt x="496" y="388"/>
                    <a:pt x="496" y="252"/>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7" name="Google Shape;14937;p32"/>
            <p:cNvSpPr/>
            <p:nvPr/>
          </p:nvSpPr>
          <p:spPr>
            <a:xfrm>
              <a:off x="21458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8" name="Google Shape;14938;p32"/>
            <p:cNvSpPr/>
            <p:nvPr/>
          </p:nvSpPr>
          <p:spPr>
            <a:xfrm>
              <a:off x="2237800" y="2299875"/>
              <a:ext cx="12350" cy="12600"/>
            </a:xfrm>
            <a:custGeom>
              <a:avLst/>
              <a:gdLst/>
              <a:ahLst/>
              <a:cxnLst/>
              <a:rect l="l" t="t" r="r" b="b"/>
              <a:pathLst>
                <a:path w="494" h="504" extrusionOk="0">
                  <a:moveTo>
                    <a:pt x="244" y="1"/>
                  </a:moveTo>
                  <a:cubicBezTo>
                    <a:pt x="107" y="1"/>
                    <a:pt x="0" y="109"/>
                    <a:pt x="0" y="252"/>
                  </a:cubicBezTo>
                  <a:cubicBezTo>
                    <a:pt x="0" y="388"/>
                    <a:pt x="107" y="503"/>
                    <a:pt x="244" y="503"/>
                  </a:cubicBezTo>
                  <a:cubicBezTo>
                    <a:pt x="387" y="503"/>
                    <a:pt x="494" y="388"/>
                    <a:pt x="494" y="252"/>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9" name="Google Shape;14939;p32"/>
            <p:cNvSpPr/>
            <p:nvPr/>
          </p:nvSpPr>
          <p:spPr>
            <a:xfrm>
              <a:off x="23295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2" y="388"/>
                    <a:pt x="502" y="252"/>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0" name="Google Shape;14940;p32"/>
            <p:cNvSpPr/>
            <p:nvPr/>
          </p:nvSpPr>
          <p:spPr>
            <a:xfrm>
              <a:off x="2421325"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95" y="503"/>
                    <a:pt x="501" y="388"/>
                    <a:pt x="501" y="252"/>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1" name="Google Shape;14941;p32"/>
            <p:cNvSpPr/>
            <p:nvPr/>
          </p:nvSpPr>
          <p:spPr>
            <a:xfrm>
              <a:off x="2513250" y="2299875"/>
              <a:ext cx="12575" cy="12600"/>
            </a:xfrm>
            <a:custGeom>
              <a:avLst/>
              <a:gdLst/>
              <a:ahLst/>
              <a:cxnLst/>
              <a:rect l="l" t="t" r="r" b="b"/>
              <a:pathLst>
                <a:path w="503" h="504" extrusionOk="0">
                  <a:moveTo>
                    <a:pt x="252" y="1"/>
                  </a:moveTo>
                  <a:cubicBezTo>
                    <a:pt x="109" y="1"/>
                    <a:pt x="0" y="109"/>
                    <a:pt x="0" y="252"/>
                  </a:cubicBezTo>
                  <a:cubicBezTo>
                    <a:pt x="0" y="388"/>
                    <a:pt x="109"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2" name="Google Shape;14942;p32"/>
            <p:cNvSpPr/>
            <p:nvPr/>
          </p:nvSpPr>
          <p:spPr>
            <a:xfrm>
              <a:off x="2605000"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3" name="Google Shape;14943;p32"/>
            <p:cNvSpPr/>
            <p:nvPr/>
          </p:nvSpPr>
          <p:spPr>
            <a:xfrm>
              <a:off x="2696950" y="2299875"/>
              <a:ext cx="12375" cy="12600"/>
            </a:xfrm>
            <a:custGeom>
              <a:avLst/>
              <a:gdLst/>
              <a:ahLst/>
              <a:cxnLst/>
              <a:rect l="l" t="t" r="r" b="b"/>
              <a:pathLst>
                <a:path w="495" h="504" extrusionOk="0">
                  <a:moveTo>
                    <a:pt x="252" y="1"/>
                  </a:moveTo>
                  <a:cubicBezTo>
                    <a:pt x="108" y="1"/>
                    <a:pt x="1" y="109"/>
                    <a:pt x="1" y="252"/>
                  </a:cubicBezTo>
                  <a:cubicBezTo>
                    <a:pt x="1" y="388"/>
                    <a:pt x="108" y="503"/>
                    <a:pt x="252" y="503"/>
                  </a:cubicBezTo>
                  <a:cubicBezTo>
                    <a:pt x="388" y="503"/>
                    <a:pt x="495" y="388"/>
                    <a:pt x="495" y="252"/>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4" name="Google Shape;14944;p32"/>
            <p:cNvSpPr/>
            <p:nvPr/>
          </p:nvSpPr>
          <p:spPr>
            <a:xfrm>
              <a:off x="27887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5" name="Google Shape;14945;p32"/>
            <p:cNvSpPr/>
            <p:nvPr/>
          </p:nvSpPr>
          <p:spPr>
            <a:xfrm>
              <a:off x="2880675" y="2299875"/>
              <a:ext cx="12375" cy="12600"/>
            </a:xfrm>
            <a:custGeom>
              <a:avLst/>
              <a:gdLst/>
              <a:ahLst/>
              <a:cxnLst/>
              <a:rect l="l" t="t" r="r" b="b"/>
              <a:pathLst>
                <a:path w="495" h="504" extrusionOk="0">
                  <a:moveTo>
                    <a:pt x="243" y="1"/>
                  </a:moveTo>
                  <a:cubicBezTo>
                    <a:pt x="107" y="1"/>
                    <a:pt x="0" y="109"/>
                    <a:pt x="0" y="252"/>
                  </a:cubicBezTo>
                  <a:cubicBezTo>
                    <a:pt x="0" y="388"/>
                    <a:pt x="107" y="503"/>
                    <a:pt x="243" y="503"/>
                  </a:cubicBezTo>
                  <a:cubicBezTo>
                    <a:pt x="387" y="503"/>
                    <a:pt x="494" y="388"/>
                    <a:pt x="494" y="252"/>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6" name="Google Shape;14946;p32"/>
            <p:cNvSpPr/>
            <p:nvPr/>
          </p:nvSpPr>
          <p:spPr>
            <a:xfrm>
              <a:off x="2972425"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3" y="388"/>
                    <a:pt x="503" y="252"/>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7" name="Google Shape;14947;p32"/>
            <p:cNvSpPr/>
            <p:nvPr/>
          </p:nvSpPr>
          <p:spPr>
            <a:xfrm>
              <a:off x="3064375" y="2299875"/>
              <a:ext cx="12375" cy="12600"/>
            </a:xfrm>
            <a:custGeom>
              <a:avLst/>
              <a:gdLst/>
              <a:ahLst/>
              <a:cxnLst/>
              <a:rect l="l" t="t" r="r" b="b"/>
              <a:pathLst>
                <a:path w="495" h="504" extrusionOk="0">
                  <a:moveTo>
                    <a:pt x="243" y="1"/>
                  </a:moveTo>
                  <a:cubicBezTo>
                    <a:pt x="107" y="1"/>
                    <a:pt x="1" y="109"/>
                    <a:pt x="1" y="252"/>
                  </a:cubicBezTo>
                  <a:cubicBezTo>
                    <a:pt x="1" y="388"/>
                    <a:pt x="107" y="503"/>
                    <a:pt x="243" y="503"/>
                  </a:cubicBezTo>
                  <a:cubicBezTo>
                    <a:pt x="388" y="503"/>
                    <a:pt x="495" y="388"/>
                    <a:pt x="495" y="252"/>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8" name="Google Shape;14948;p32"/>
            <p:cNvSpPr/>
            <p:nvPr/>
          </p:nvSpPr>
          <p:spPr>
            <a:xfrm>
              <a:off x="31561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9" name="Google Shape;14949;p32"/>
            <p:cNvSpPr/>
            <p:nvPr/>
          </p:nvSpPr>
          <p:spPr>
            <a:xfrm>
              <a:off x="3247875" y="2299875"/>
              <a:ext cx="12575" cy="12600"/>
            </a:xfrm>
            <a:custGeom>
              <a:avLst/>
              <a:gdLst/>
              <a:ahLst/>
              <a:cxnLst/>
              <a:rect l="l" t="t" r="r" b="b"/>
              <a:pathLst>
                <a:path w="503"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0" name="Google Shape;14950;p32"/>
            <p:cNvSpPr/>
            <p:nvPr/>
          </p:nvSpPr>
          <p:spPr>
            <a:xfrm>
              <a:off x="3339850" y="2299875"/>
              <a:ext cx="12525" cy="12600"/>
            </a:xfrm>
            <a:custGeom>
              <a:avLst/>
              <a:gdLst/>
              <a:ahLst/>
              <a:cxnLst/>
              <a:rect l="l" t="t" r="r" b="b"/>
              <a:pathLst>
                <a:path w="501" h="504" extrusionOk="0">
                  <a:moveTo>
                    <a:pt x="251" y="1"/>
                  </a:moveTo>
                  <a:cubicBezTo>
                    <a:pt x="107" y="1"/>
                    <a:pt x="0" y="109"/>
                    <a:pt x="0" y="252"/>
                  </a:cubicBezTo>
                  <a:cubicBezTo>
                    <a:pt x="0" y="388"/>
                    <a:pt x="107"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1" name="Google Shape;14951;p32"/>
            <p:cNvSpPr/>
            <p:nvPr/>
          </p:nvSpPr>
          <p:spPr>
            <a:xfrm>
              <a:off x="343157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2" name="Google Shape;14952;p32"/>
            <p:cNvSpPr/>
            <p:nvPr/>
          </p:nvSpPr>
          <p:spPr>
            <a:xfrm>
              <a:off x="3523550"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3" name="Google Shape;14953;p32"/>
            <p:cNvSpPr/>
            <p:nvPr/>
          </p:nvSpPr>
          <p:spPr>
            <a:xfrm>
              <a:off x="6764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4" name="Google Shape;14954;p32"/>
            <p:cNvSpPr/>
            <p:nvPr/>
          </p:nvSpPr>
          <p:spPr>
            <a:xfrm>
              <a:off x="768325" y="23916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5" name="Google Shape;14955;p32"/>
            <p:cNvSpPr/>
            <p:nvPr/>
          </p:nvSpPr>
          <p:spPr>
            <a:xfrm>
              <a:off x="860125" y="23916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6" name="Google Shape;14956;p32"/>
            <p:cNvSpPr/>
            <p:nvPr/>
          </p:nvSpPr>
          <p:spPr>
            <a:xfrm>
              <a:off x="9518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7" name="Google Shape;14957;p32"/>
            <p:cNvSpPr/>
            <p:nvPr/>
          </p:nvSpPr>
          <p:spPr>
            <a:xfrm>
              <a:off x="1043825"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8" name="Google Shape;14958;p32"/>
            <p:cNvSpPr/>
            <p:nvPr/>
          </p:nvSpPr>
          <p:spPr>
            <a:xfrm>
              <a:off x="1135575"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9" name="Google Shape;14959;p32"/>
            <p:cNvSpPr/>
            <p:nvPr/>
          </p:nvSpPr>
          <p:spPr>
            <a:xfrm>
              <a:off x="1227500" y="23916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0" name="Google Shape;14960;p32"/>
            <p:cNvSpPr/>
            <p:nvPr/>
          </p:nvSpPr>
          <p:spPr>
            <a:xfrm>
              <a:off x="1319275"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1" name="Google Shape;14961;p32"/>
            <p:cNvSpPr/>
            <p:nvPr/>
          </p:nvSpPr>
          <p:spPr>
            <a:xfrm>
              <a:off x="1411200" y="23916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2" name="Google Shape;14962;p32"/>
            <p:cNvSpPr/>
            <p:nvPr/>
          </p:nvSpPr>
          <p:spPr>
            <a:xfrm>
              <a:off x="1503000" y="23916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3" name="Google Shape;14963;p32"/>
            <p:cNvSpPr/>
            <p:nvPr/>
          </p:nvSpPr>
          <p:spPr>
            <a:xfrm>
              <a:off x="15947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4" name="Google Shape;14964;p32"/>
            <p:cNvSpPr/>
            <p:nvPr/>
          </p:nvSpPr>
          <p:spPr>
            <a:xfrm>
              <a:off x="16866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5" name="Google Shape;14965;p32"/>
            <p:cNvSpPr/>
            <p:nvPr/>
          </p:nvSpPr>
          <p:spPr>
            <a:xfrm>
              <a:off x="1778450"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6" name="Google Shape;14966;p32"/>
            <p:cNvSpPr/>
            <p:nvPr/>
          </p:nvSpPr>
          <p:spPr>
            <a:xfrm>
              <a:off x="1870375" y="23916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7" name="Google Shape;14967;p32"/>
            <p:cNvSpPr/>
            <p:nvPr/>
          </p:nvSpPr>
          <p:spPr>
            <a:xfrm>
              <a:off x="1962150"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8" name="Google Shape;14968;p32"/>
            <p:cNvSpPr/>
            <p:nvPr/>
          </p:nvSpPr>
          <p:spPr>
            <a:xfrm>
              <a:off x="2054075" y="23916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9" name="Google Shape;14969;p32"/>
            <p:cNvSpPr/>
            <p:nvPr/>
          </p:nvSpPr>
          <p:spPr>
            <a:xfrm>
              <a:off x="21458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0" name="Google Shape;14970;p32"/>
            <p:cNvSpPr/>
            <p:nvPr/>
          </p:nvSpPr>
          <p:spPr>
            <a:xfrm>
              <a:off x="2237800" y="23916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1" name="Google Shape;14971;p32"/>
            <p:cNvSpPr/>
            <p:nvPr/>
          </p:nvSpPr>
          <p:spPr>
            <a:xfrm>
              <a:off x="23295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2" name="Google Shape;14972;p32"/>
            <p:cNvSpPr/>
            <p:nvPr/>
          </p:nvSpPr>
          <p:spPr>
            <a:xfrm>
              <a:off x="2421325"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3" name="Google Shape;14973;p32"/>
            <p:cNvSpPr/>
            <p:nvPr/>
          </p:nvSpPr>
          <p:spPr>
            <a:xfrm>
              <a:off x="2513250" y="23916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4" name="Google Shape;14974;p32"/>
            <p:cNvSpPr/>
            <p:nvPr/>
          </p:nvSpPr>
          <p:spPr>
            <a:xfrm>
              <a:off x="2605000"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5" name="Google Shape;14975;p32"/>
            <p:cNvSpPr/>
            <p:nvPr/>
          </p:nvSpPr>
          <p:spPr>
            <a:xfrm>
              <a:off x="2696950" y="23916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6" name="Google Shape;14976;p32"/>
            <p:cNvSpPr/>
            <p:nvPr/>
          </p:nvSpPr>
          <p:spPr>
            <a:xfrm>
              <a:off x="27887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7" name="Google Shape;14977;p32"/>
            <p:cNvSpPr/>
            <p:nvPr/>
          </p:nvSpPr>
          <p:spPr>
            <a:xfrm>
              <a:off x="2880675" y="23916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8" name="Google Shape;14978;p32"/>
            <p:cNvSpPr/>
            <p:nvPr/>
          </p:nvSpPr>
          <p:spPr>
            <a:xfrm>
              <a:off x="2972425"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9" name="Google Shape;14979;p32"/>
            <p:cNvSpPr/>
            <p:nvPr/>
          </p:nvSpPr>
          <p:spPr>
            <a:xfrm>
              <a:off x="3064375" y="23916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0" name="Google Shape;14980;p32"/>
            <p:cNvSpPr/>
            <p:nvPr/>
          </p:nvSpPr>
          <p:spPr>
            <a:xfrm>
              <a:off x="31561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1" name="Google Shape;14981;p32"/>
            <p:cNvSpPr/>
            <p:nvPr/>
          </p:nvSpPr>
          <p:spPr>
            <a:xfrm>
              <a:off x="3247875" y="23916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2" name="Google Shape;14982;p32"/>
            <p:cNvSpPr/>
            <p:nvPr/>
          </p:nvSpPr>
          <p:spPr>
            <a:xfrm>
              <a:off x="3339850" y="23916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3" name="Google Shape;14983;p32"/>
            <p:cNvSpPr/>
            <p:nvPr/>
          </p:nvSpPr>
          <p:spPr>
            <a:xfrm>
              <a:off x="343157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4" name="Google Shape;14984;p32"/>
            <p:cNvSpPr/>
            <p:nvPr/>
          </p:nvSpPr>
          <p:spPr>
            <a:xfrm>
              <a:off x="3523550"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5" name="Google Shape;14985;p32"/>
            <p:cNvSpPr/>
            <p:nvPr/>
          </p:nvSpPr>
          <p:spPr>
            <a:xfrm>
              <a:off x="6764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6" name="Google Shape;14986;p32"/>
            <p:cNvSpPr/>
            <p:nvPr/>
          </p:nvSpPr>
          <p:spPr>
            <a:xfrm>
              <a:off x="768325" y="2483600"/>
              <a:ext cx="12400" cy="12400"/>
            </a:xfrm>
            <a:custGeom>
              <a:avLst/>
              <a:gdLst/>
              <a:ahLst/>
              <a:cxnLst/>
              <a:rect l="l" t="t" r="r" b="b"/>
              <a:pathLst>
                <a:path w="496" h="496" extrusionOk="0">
                  <a:moveTo>
                    <a:pt x="245" y="0"/>
                  </a:moveTo>
                  <a:cubicBezTo>
                    <a:pt x="109" y="0"/>
                    <a:pt x="0" y="109"/>
                    <a:pt x="0" y="251"/>
                  </a:cubicBezTo>
                  <a:cubicBezTo>
                    <a:pt x="0"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7" name="Google Shape;14987;p32"/>
            <p:cNvSpPr/>
            <p:nvPr/>
          </p:nvSpPr>
          <p:spPr>
            <a:xfrm>
              <a:off x="860125" y="2483600"/>
              <a:ext cx="12525" cy="12400"/>
            </a:xfrm>
            <a:custGeom>
              <a:avLst/>
              <a:gdLst/>
              <a:ahLst/>
              <a:cxnLst/>
              <a:rect l="l" t="t" r="r" b="b"/>
              <a:pathLst>
                <a:path w="501" h="496" extrusionOk="0">
                  <a:moveTo>
                    <a:pt x="251" y="0"/>
                  </a:moveTo>
                  <a:cubicBezTo>
                    <a:pt x="114" y="0"/>
                    <a:pt x="0" y="109"/>
                    <a:pt x="0" y="251"/>
                  </a:cubicBezTo>
                  <a:cubicBezTo>
                    <a:pt x="0" y="387"/>
                    <a:pt x="114"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8" name="Google Shape;14988;p32"/>
            <p:cNvSpPr/>
            <p:nvPr/>
          </p:nvSpPr>
          <p:spPr>
            <a:xfrm>
              <a:off x="9518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9" name="Google Shape;14989;p32"/>
            <p:cNvSpPr/>
            <p:nvPr/>
          </p:nvSpPr>
          <p:spPr>
            <a:xfrm>
              <a:off x="1043825"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0" name="Google Shape;14990;p32"/>
            <p:cNvSpPr/>
            <p:nvPr/>
          </p:nvSpPr>
          <p:spPr>
            <a:xfrm>
              <a:off x="1135575"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1" name="Google Shape;14991;p32"/>
            <p:cNvSpPr/>
            <p:nvPr/>
          </p:nvSpPr>
          <p:spPr>
            <a:xfrm>
              <a:off x="1227500" y="2483600"/>
              <a:ext cx="12400" cy="12400"/>
            </a:xfrm>
            <a:custGeom>
              <a:avLst/>
              <a:gdLst/>
              <a:ahLst/>
              <a:cxnLst/>
              <a:rect l="l" t="t" r="r" b="b"/>
              <a:pathLst>
                <a:path w="496" h="496" extrusionOk="0">
                  <a:moveTo>
                    <a:pt x="251" y="0"/>
                  </a:moveTo>
                  <a:cubicBezTo>
                    <a:pt x="109" y="0"/>
                    <a:pt x="0" y="109"/>
                    <a:pt x="0" y="251"/>
                  </a:cubicBezTo>
                  <a:cubicBezTo>
                    <a:pt x="0" y="387"/>
                    <a:pt x="109" y="496"/>
                    <a:pt x="251" y="496"/>
                  </a:cubicBezTo>
                  <a:cubicBezTo>
                    <a:pt x="387" y="496"/>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2" name="Google Shape;14992;p32"/>
            <p:cNvSpPr/>
            <p:nvPr/>
          </p:nvSpPr>
          <p:spPr>
            <a:xfrm>
              <a:off x="1319275"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3" name="Google Shape;14993;p32"/>
            <p:cNvSpPr/>
            <p:nvPr/>
          </p:nvSpPr>
          <p:spPr>
            <a:xfrm>
              <a:off x="1411200" y="2483600"/>
              <a:ext cx="12425" cy="12400"/>
            </a:xfrm>
            <a:custGeom>
              <a:avLst/>
              <a:gdLst/>
              <a:ahLst/>
              <a:cxnLst/>
              <a:rect l="l" t="t" r="r" b="b"/>
              <a:pathLst>
                <a:path w="497" h="496" extrusionOk="0">
                  <a:moveTo>
                    <a:pt x="245" y="0"/>
                  </a:moveTo>
                  <a:cubicBezTo>
                    <a:pt x="109" y="0"/>
                    <a:pt x="1" y="109"/>
                    <a:pt x="1" y="251"/>
                  </a:cubicBezTo>
                  <a:cubicBezTo>
                    <a:pt x="1"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4" name="Google Shape;14994;p32"/>
            <p:cNvSpPr/>
            <p:nvPr/>
          </p:nvSpPr>
          <p:spPr>
            <a:xfrm>
              <a:off x="1503000" y="2483600"/>
              <a:ext cx="12525" cy="12400"/>
            </a:xfrm>
            <a:custGeom>
              <a:avLst/>
              <a:gdLst/>
              <a:ahLst/>
              <a:cxnLst/>
              <a:rect l="l" t="t" r="r" b="b"/>
              <a:pathLst>
                <a:path w="501" h="496" extrusionOk="0">
                  <a:moveTo>
                    <a:pt x="250" y="0"/>
                  </a:moveTo>
                  <a:cubicBezTo>
                    <a:pt x="114" y="0"/>
                    <a:pt x="0" y="109"/>
                    <a:pt x="0" y="251"/>
                  </a:cubicBezTo>
                  <a:cubicBezTo>
                    <a:pt x="0" y="387"/>
                    <a:pt x="114" y="496"/>
                    <a:pt x="250" y="496"/>
                  </a:cubicBezTo>
                  <a:cubicBezTo>
                    <a:pt x="387" y="496"/>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5" name="Google Shape;14995;p32"/>
            <p:cNvSpPr/>
            <p:nvPr/>
          </p:nvSpPr>
          <p:spPr>
            <a:xfrm>
              <a:off x="15947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94" y="496"/>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6" name="Google Shape;14996;p32"/>
            <p:cNvSpPr/>
            <p:nvPr/>
          </p:nvSpPr>
          <p:spPr>
            <a:xfrm>
              <a:off x="16866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7" name="Google Shape;14997;p32"/>
            <p:cNvSpPr/>
            <p:nvPr/>
          </p:nvSpPr>
          <p:spPr>
            <a:xfrm>
              <a:off x="1778450"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8" name="Google Shape;14998;p32"/>
            <p:cNvSpPr/>
            <p:nvPr/>
          </p:nvSpPr>
          <p:spPr>
            <a:xfrm>
              <a:off x="1870375" y="2483600"/>
              <a:ext cx="12400" cy="12400"/>
            </a:xfrm>
            <a:custGeom>
              <a:avLst/>
              <a:gdLst/>
              <a:ahLst/>
              <a:cxnLst/>
              <a:rect l="l" t="t" r="r" b="b"/>
              <a:pathLst>
                <a:path w="496" h="496" extrusionOk="0">
                  <a:moveTo>
                    <a:pt x="252" y="0"/>
                  </a:moveTo>
                  <a:cubicBezTo>
                    <a:pt x="109" y="0"/>
                    <a:pt x="0" y="109"/>
                    <a:pt x="0" y="251"/>
                  </a:cubicBezTo>
                  <a:cubicBezTo>
                    <a:pt x="0" y="387"/>
                    <a:pt x="109" y="496"/>
                    <a:pt x="252" y="496"/>
                  </a:cubicBezTo>
                  <a:cubicBezTo>
                    <a:pt x="387" y="496"/>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9" name="Google Shape;14999;p32"/>
            <p:cNvSpPr/>
            <p:nvPr/>
          </p:nvSpPr>
          <p:spPr>
            <a:xfrm>
              <a:off x="1962150"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88" y="496"/>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0" name="Google Shape;15000;p32"/>
            <p:cNvSpPr/>
            <p:nvPr/>
          </p:nvSpPr>
          <p:spPr>
            <a:xfrm>
              <a:off x="2054075" y="2483600"/>
              <a:ext cx="12425" cy="12400"/>
            </a:xfrm>
            <a:custGeom>
              <a:avLst/>
              <a:gdLst/>
              <a:ahLst/>
              <a:cxnLst/>
              <a:rect l="l" t="t" r="r" b="b"/>
              <a:pathLst>
                <a:path w="497" h="496" extrusionOk="0">
                  <a:moveTo>
                    <a:pt x="252" y="0"/>
                  </a:moveTo>
                  <a:cubicBezTo>
                    <a:pt x="109" y="0"/>
                    <a:pt x="1" y="109"/>
                    <a:pt x="1" y="251"/>
                  </a:cubicBezTo>
                  <a:cubicBezTo>
                    <a:pt x="1" y="387"/>
                    <a:pt x="109" y="496"/>
                    <a:pt x="252" y="496"/>
                  </a:cubicBezTo>
                  <a:cubicBezTo>
                    <a:pt x="388" y="496"/>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1" name="Google Shape;15001;p32"/>
            <p:cNvSpPr/>
            <p:nvPr/>
          </p:nvSpPr>
          <p:spPr>
            <a:xfrm>
              <a:off x="21458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2" name="Google Shape;15002;p32"/>
            <p:cNvSpPr/>
            <p:nvPr/>
          </p:nvSpPr>
          <p:spPr>
            <a:xfrm>
              <a:off x="2237800" y="2483600"/>
              <a:ext cx="12350" cy="12400"/>
            </a:xfrm>
            <a:custGeom>
              <a:avLst/>
              <a:gdLst/>
              <a:ahLst/>
              <a:cxnLst/>
              <a:rect l="l" t="t" r="r" b="b"/>
              <a:pathLst>
                <a:path w="494" h="496" extrusionOk="0">
                  <a:moveTo>
                    <a:pt x="244" y="0"/>
                  </a:moveTo>
                  <a:cubicBezTo>
                    <a:pt x="107" y="0"/>
                    <a:pt x="0" y="109"/>
                    <a:pt x="0" y="251"/>
                  </a:cubicBezTo>
                  <a:cubicBezTo>
                    <a:pt x="0" y="387"/>
                    <a:pt x="107" y="496"/>
                    <a:pt x="244" y="496"/>
                  </a:cubicBezTo>
                  <a:cubicBezTo>
                    <a:pt x="387" y="496"/>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3" name="Google Shape;15003;p32"/>
            <p:cNvSpPr/>
            <p:nvPr/>
          </p:nvSpPr>
          <p:spPr>
            <a:xfrm>
              <a:off x="23295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4" name="Google Shape;15004;p32"/>
            <p:cNvSpPr/>
            <p:nvPr/>
          </p:nvSpPr>
          <p:spPr>
            <a:xfrm>
              <a:off x="2421325"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95" y="496"/>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5" name="Google Shape;15005;p32"/>
            <p:cNvSpPr/>
            <p:nvPr/>
          </p:nvSpPr>
          <p:spPr>
            <a:xfrm>
              <a:off x="2513250" y="2483600"/>
              <a:ext cx="12575" cy="12400"/>
            </a:xfrm>
            <a:custGeom>
              <a:avLst/>
              <a:gdLst/>
              <a:ahLst/>
              <a:cxnLst/>
              <a:rect l="l" t="t" r="r" b="b"/>
              <a:pathLst>
                <a:path w="503" h="496" extrusionOk="0">
                  <a:moveTo>
                    <a:pt x="252" y="0"/>
                  </a:moveTo>
                  <a:cubicBezTo>
                    <a:pt x="109" y="0"/>
                    <a:pt x="0" y="109"/>
                    <a:pt x="0" y="251"/>
                  </a:cubicBezTo>
                  <a:cubicBezTo>
                    <a:pt x="0" y="387"/>
                    <a:pt x="109"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6" name="Google Shape;15006;p32"/>
            <p:cNvSpPr/>
            <p:nvPr/>
          </p:nvSpPr>
          <p:spPr>
            <a:xfrm>
              <a:off x="2605000"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7" name="Google Shape;15007;p32"/>
            <p:cNvSpPr/>
            <p:nvPr/>
          </p:nvSpPr>
          <p:spPr>
            <a:xfrm>
              <a:off x="2696950" y="2483600"/>
              <a:ext cx="12375" cy="12400"/>
            </a:xfrm>
            <a:custGeom>
              <a:avLst/>
              <a:gdLst/>
              <a:ahLst/>
              <a:cxnLst/>
              <a:rect l="l" t="t" r="r" b="b"/>
              <a:pathLst>
                <a:path w="495" h="496" extrusionOk="0">
                  <a:moveTo>
                    <a:pt x="252" y="0"/>
                  </a:moveTo>
                  <a:cubicBezTo>
                    <a:pt x="108" y="0"/>
                    <a:pt x="1" y="109"/>
                    <a:pt x="1" y="251"/>
                  </a:cubicBezTo>
                  <a:cubicBezTo>
                    <a:pt x="1" y="387"/>
                    <a:pt x="108" y="496"/>
                    <a:pt x="252" y="496"/>
                  </a:cubicBezTo>
                  <a:cubicBezTo>
                    <a:pt x="388" y="496"/>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8" name="Google Shape;15008;p32"/>
            <p:cNvSpPr/>
            <p:nvPr/>
          </p:nvSpPr>
          <p:spPr>
            <a:xfrm>
              <a:off x="27887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9" name="Google Shape;15009;p32"/>
            <p:cNvSpPr/>
            <p:nvPr/>
          </p:nvSpPr>
          <p:spPr>
            <a:xfrm>
              <a:off x="2880675" y="2483600"/>
              <a:ext cx="12375" cy="12400"/>
            </a:xfrm>
            <a:custGeom>
              <a:avLst/>
              <a:gdLst/>
              <a:ahLst/>
              <a:cxnLst/>
              <a:rect l="l" t="t" r="r" b="b"/>
              <a:pathLst>
                <a:path w="495" h="496" extrusionOk="0">
                  <a:moveTo>
                    <a:pt x="243" y="0"/>
                  </a:moveTo>
                  <a:cubicBezTo>
                    <a:pt x="107" y="0"/>
                    <a:pt x="0" y="109"/>
                    <a:pt x="0" y="251"/>
                  </a:cubicBezTo>
                  <a:cubicBezTo>
                    <a:pt x="0" y="387"/>
                    <a:pt x="107" y="496"/>
                    <a:pt x="243" y="496"/>
                  </a:cubicBezTo>
                  <a:cubicBezTo>
                    <a:pt x="387" y="496"/>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0" name="Google Shape;15010;p32"/>
            <p:cNvSpPr/>
            <p:nvPr/>
          </p:nvSpPr>
          <p:spPr>
            <a:xfrm>
              <a:off x="2972425"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1" name="Google Shape;15011;p32"/>
            <p:cNvSpPr/>
            <p:nvPr/>
          </p:nvSpPr>
          <p:spPr>
            <a:xfrm>
              <a:off x="3064375" y="2483600"/>
              <a:ext cx="12375" cy="12400"/>
            </a:xfrm>
            <a:custGeom>
              <a:avLst/>
              <a:gdLst/>
              <a:ahLst/>
              <a:cxnLst/>
              <a:rect l="l" t="t" r="r" b="b"/>
              <a:pathLst>
                <a:path w="495" h="496" extrusionOk="0">
                  <a:moveTo>
                    <a:pt x="243" y="0"/>
                  </a:moveTo>
                  <a:cubicBezTo>
                    <a:pt x="107" y="0"/>
                    <a:pt x="1" y="109"/>
                    <a:pt x="1" y="251"/>
                  </a:cubicBezTo>
                  <a:cubicBezTo>
                    <a:pt x="1" y="387"/>
                    <a:pt x="107" y="496"/>
                    <a:pt x="243" y="496"/>
                  </a:cubicBezTo>
                  <a:cubicBezTo>
                    <a:pt x="388" y="496"/>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2" name="Google Shape;15012;p32"/>
            <p:cNvSpPr/>
            <p:nvPr/>
          </p:nvSpPr>
          <p:spPr>
            <a:xfrm>
              <a:off x="31561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3" name="Google Shape;15013;p32"/>
            <p:cNvSpPr/>
            <p:nvPr/>
          </p:nvSpPr>
          <p:spPr>
            <a:xfrm>
              <a:off x="3247875" y="2483600"/>
              <a:ext cx="12575" cy="12400"/>
            </a:xfrm>
            <a:custGeom>
              <a:avLst/>
              <a:gdLst/>
              <a:ahLst/>
              <a:cxnLst/>
              <a:rect l="l" t="t" r="r" b="b"/>
              <a:pathLst>
                <a:path w="503"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4" name="Google Shape;15014;p32"/>
            <p:cNvSpPr/>
            <p:nvPr/>
          </p:nvSpPr>
          <p:spPr>
            <a:xfrm>
              <a:off x="3339850" y="2483600"/>
              <a:ext cx="12525" cy="12400"/>
            </a:xfrm>
            <a:custGeom>
              <a:avLst/>
              <a:gdLst/>
              <a:ahLst/>
              <a:cxnLst/>
              <a:rect l="l" t="t" r="r" b="b"/>
              <a:pathLst>
                <a:path w="501" h="496" extrusionOk="0">
                  <a:moveTo>
                    <a:pt x="251" y="0"/>
                  </a:moveTo>
                  <a:cubicBezTo>
                    <a:pt x="107" y="0"/>
                    <a:pt x="0" y="109"/>
                    <a:pt x="0" y="251"/>
                  </a:cubicBezTo>
                  <a:cubicBezTo>
                    <a:pt x="0" y="387"/>
                    <a:pt x="107"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5" name="Google Shape;15015;p32"/>
            <p:cNvSpPr/>
            <p:nvPr/>
          </p:nvSpPr>
          <p:spPr>
            <a:xfrm>
              <a:off x="343157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6" name="Google Shape;15016;p32"/>
            <p:cNvSpPr/>
            <p:nvPr/>
          </p:nvSpPr>
          <p:spPr>
            <a:xfrm>
              <a:off x="3523550"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7" name="Google Shape;15017;p32"/>
            <p:cNvSpPr/>
            <p:nvPr/>
          </p:nvSpPr>
          <p:spPr>
            <a:xfrm>
              <a:off x="6764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8" name="Google Shape;15018;p32"/>
            <p:cNvSpPr/>
            <p:nvPr/>
          </p:nvSpPr>
          <p:spPr>
            <a:xfrm>
              <a:off x="768325" y="2575375"/>
              <a:ext cx="12400" cy="12550"/>
            </a:xfrm>
            <a:custGeom>
              <a:avLst/>
              <a:gdLst/>
              <a:ahLst/>
              <a:cxnLst/>
              <a:rect l="l" t="t" r="r" b="b"/>
              <a:pathLst>
                <a:path w="496" h="502" extrusionOk="0">
                  <a:moveTo>
                    <a:pt x="245" y="1"/>
                  </a:moveTo>
                  <a:cubicBezTo>
                    <a:pt x="109" y="1"/>
                    <a:pt x="0" y="114"/>
                    <a:pt x="0" y="250"/>
                  </a:cubicBezTo>
                  <a:cubicBezTo>
                    <a:pt x="0"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9" name="Google Shape;15019;p32"/>
            <p:cNvSpPr/>
            <p:nvPr/>
          </p:nvSpPr>
          <p:spPr>
            <a:xfrm>
              <a:off x="860125" y="2575375"/>
              <a:ext cx="12525" cy="12550"/>
            </a:xfrm>
            <a:custGeom>
              <a:avLst/>
              <a:gdLst/>
              <a:ahLst/>
              <a:cxnLst/>
              <a:rect l="l" t="t" r="r" b="b"/>
              <a:pathLst>
                <a:path w="501" h="502" extrusionOk="0">
                  <a:moveTo>
                    <a:pt x="251" y="1"/>
                  </a:moveTo>
                  <a:cubicBezTo>
                    <a:pt x="114" y="1"/>
                    <a:pt x="0" y="114"/>
                    <a:pt x="0" y="250"/>
                  </a:cubicBezTo>
                  <a:cubicBezTo>
                    <a:pt x="0" y="388"/>
                    <a:pt x="114"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0" name="Google Shape;15020;p32"/>
            <p:cNvSpPr/>
            <p:nvPr/>
          </p:nvSpPr>
          <p:spPr>
            <a:xfrm>
              <a:off x="9518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1" name="Google Shape;15021;p32"/>
            <p:cNvSpPr/>
            <p:nvPr/>
          </p:nvSpPr>
          <p:spPr>
            <a:xfrm>
              <a:off x="1043825"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2" name="Google Shape;15022;p32"/>
            <p:cNvSpPr/>
            <p:nvPr/>
          </p:nvSpPr>
          <p:spPr>
            <a:xfrm>
              <a:off x="1135575"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3" name="Google Shape;15023;p32"/>
            <p:cNvSpPr/>
            <p:nvPr/>
          </p:nvSpPr>
          <p:spPr>
            <a:xfrm>
              <a:off x="1227500" y="2575375"/>
              <a:ext cx="12400" cy="12550"/>
            </a:xfrm>
            <a:custGeom>
              <a:avLst/>
              <a:gdLst/>
              <a:ahLst/>
              <a:cxnLst/>
              <a:rect l="l" t="t" r="r" b="b"/>
              <a:pathLst>
                <a:path w="496" h="502" extrusionOk="0">
                  <a:moveTo>
                    <a:pt x="251" y="1"/>
                  </a:moveTo>
                  <a:cubicBezTo>
                    <a:pt x="109" y="1"/>
                    <a:pt x="0" y="114"/>
                    <a:pt x="0" y="250"/>
                  </a:cubicBezTo>
                  <a:cubicBezTo>
                    <a:pt x="0" y="388"/>
                    <a:pt x="109" y="502"/>
                    <a:pt x="251" y="502"/>
                  </a:cubicBezTo>
                  <a:cubicBezTo>
                    <a:pt x="387" y="502"/>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4" name="Google Shape;15024;p32"/>
            <p:cNvSpPr/>
            <p:nvPr/>
          </p:nvSpPr>
          <p:spPr>
            <a:xfrm>
              <a:off x="1319275"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5" name="Google Shape;15025;p32"/>
            <p:cNvSpPr/>
            <p:nvPr/>
          </p:nvSpPr>
          <p:spPr>
            <a:xfrm>
              <a:off x="1411200" y="2575375"/>
              <a:ext cx="12425" cy="12550"/>
            </a:xfrm>
            <a:custGeom>
              <a:avLst/>
              <a:gdLst/>
              <a:ahLst/>
              <a:cxnLst/>
              <a:rect l="l" t="t" r="r" b="b"/>
              <a:pathLst>
                <a:path w="497" h="502" extrusionOk="0">
                  <a:moveTo>
                    <a:pt x="245" y="1"/>
                  </a:moveTo>
                  <a:cubicBezTo>
                    <a:pt x="109" y="1"/>
                    <a:pt x="1" y="114"/>
                    <a:pt x="1" y="250"/>
                  </a:cubicBezTo>
                  <a:cubicBezTo>
                    <a:pt x="1"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6" name="Google Shape;15026;p32"/>
            <p:cNvSpPr/>
            <p:nvPr/>
          </p:nvSpPr>
          <p:spPr>
            <a:xfrm>
              <a:off x="1503000" y="2575375"/>
              <a:ext cx="12525" cy="12550"/>
            </a:xfrm>
            <a:custGeom>
              <a:avLst/>
              <a:gdLst/>
              <a:ahLst/>
              <a:cxnLst/>
              <a:rect l="l" t="t" r="r" b="b"/>
              <a:pathLst>
                <a:path w="501" h="502" extrusionOk="0">
                  <a:moveTo>
                    <a:pt x="250" y="1"/>
                  </a:moveTo>
                  <a:cubicBezTo>
                    <a:pt x="114" y="1"/>
                    <a:pt x="0" y="114"/>
                    <a:pt x="0" y="250"/>
                  </a:cubicBezTo>
                  <a:cubicBezTo>
                    <a:pt x="0" y="388"/>
                    <a:pt x="114" y="502"/>
                    <a:pt x="250" y="502"/>
                  </a:cubicBezTo>
                  <a:cubicBezTo>
                    <a:pt x="387" y="502"/>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7" name="Google Shape;15027;p32"/>
            <p:cNvSpPr/>
            <p:nvPr/>
          </p:nvSpPr>
          <p:spPr>
            <a:xfrm>
              <a:off x="15947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94" y="502"/>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8" name="Google Shape;15028;p32"/>
            <p:cNvSpPr/>
            <p:nvPr/>
          </p:nvSpPr>
          <p:spPr>
            <a:xfrm>
              <a:off x="16866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9" name="Google Shape;15029;p32"/>
            <p:cNvSpPr/>
            <p:nvPr/>
          </p:nvSpPr>
          <p:spPr>
            <a:xfrm>
              <a:off x="1778450"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0" name="Google Shape;15030;p32"/>
            <p:cNvSpPr/>
            <p:nvPr/>
          </p:nvSpPr>
          <p:spPr>
            <a:xfrm>
              <a:off x="1870375" y="2575375"/>
              <a:ext cx="12400" cy="12550"/>
            </a:xfrm>
            <a:custGeom>
              <a:avLst/>
              <a:gdLst/>
              <a:ahLst/>
              <a:cxnLst/>
              <a:rect l="l" t="t" r="r" b="b"/>
              <a:pathLst>
                <a:path w="496" h="502" extrusionOk="0">
                  <a:moveTo>
                    <a:pt x="252" y="1"/>
                  </a:moveTo>
                  <a:cubicBezTo>
                    <a:pt x="109" y="1"/>
                    <a:pt x="0" y="114"/>
                    <a:pt x="0" y="250"/>
                  </a:cubicBezTo>
                  <a:cubicBezTo>
                    <a:pt x="0" y="388"/>
                    <a:pt x="109" y="502"/>
                    <a:pt x="252" y="502"/>
                  </a:cubicBezTo>
                  <a:cubicBezTo>
                    <a:pt x="387" y="502"/>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1" name="Google Shape;15031;p32"/>
            <p:cNvSpPr/>
            <p:nvPr/>
          </p:nvSpPr>
          <p:spPr>
            <a:xfrm>
              <a:off x="1962150"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88" y="502"/>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2" name="Google Shape;15032;p32"/>
            <p:cNvSpPr/>
            <p:nvPr/>
          </p:nvSpPr>
          <p:spPr>
            <a:xfrm>
              <a:off x="2054075" y="2575375"/>
              <a:ext cx="12425" cy="12550"/>
            </a:xfrm>
            <a:custGeom>
              <a:avLst/>
              <a:gdLst/>
              <a:ahLst/>
              <a:cxnLst/>
              <a:rect l="l" t="t" r="r" b="b"/>
              <a:pathLst>
                <a:path w="497" h="502" extrusionOk="0">
                  <a:moveTo>
                    <a:pt x="252" y="1"/>
                  </a:moveTo>
                  <a:cubicBezTo>
                    <a:pt x="109" y="1"/>
                    <a:pt x="1" y="114"/>
                    <a:pt x="1" y="250"/>
                  </a:cubicBezTo>
                  <a:cubicBezTo>
                    <a:pt x="1" y="388"/>
                    <a:pt x="109" y="502"/>
                    <a:pt x="252" y="502"/>
                  </a:cubicBezTo>
                  <a:cubicBezTo>
                    <a:pt x="388" y="502"/>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3" name="Google Shape;15033;p32"/>
            <p:cNvSpPr/>
            <p:nvPr/>
          </p:nvSpPr>
          <p:spPr>
            <a:xfrm>
              <a:off x="21458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4" name="Google Shape;15034;p32"/>
            <p:cNvSpPr/>
            <p:nvPr/>
          </p:nvSpPr>
          <p:spPr>
            <a:xfrm>
              <a:off x="2237800" y="2575375"/>
              <a:ext cx="12350" cy="12550"/>
            </a:xfrm>
            <a:custGeom>
              <a:avLst/>
              <a:gdLst/>
              <a:ahLst/>
              <a:cxnLst/>
              <a:rect l="l" t="t" r="r" b="b"/>
              <a:pathLst>
                <a:path w="494" h="502" extrusionOk="0">
                  <a:moveTo>
                    <a:pt x="244" y="1"/>
                  </a:moveTo>
                  <a:cubicBezTo>
                    <a:pt x="107" y="1"/>
                    <a:pt x="0" y="114"/>
                    <a:pt x="0" y="250"/>
                  </a:cubicBezTo>
                  <a:cubicBezTo>
                    <a:pt x="0" y="388"/>
                    <a:pt x="107" y="502"/>
                    <a:pt x="244" y="502"/>
                  </a:cubicBezTo>
                  <a:cubicBezTo>
                    <a:pt x="387" y="502"/>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5" name="Google Shape;15035;p32"/>
            <p:cNvSpPr/>
            <p:nvPr/>
          </p:nvSpPr>
          <p:spPr>
            <a:xfrm>
              <a:off x="23295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6" name="Google Shape;15036;p32"/>
            <p:cNvSpPr/>
            <p:nvPr/>
          </p:nvSpPr>
          <p:spPr>
            <a:xfrm>
              <a:off x="2421325"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95" y="502"/>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7" name="Google Shape;15037;p32"/>
            <p:cNvSpPr/>
            <p:nvPr/>
          </p:nvSpPr>
          <p:spPr>
            <a:xfrm>
              <a:off x="2513250" y="2575375"/>
              <a:ext cx="12575" cy="12550"/>
            </a:xfrm>
            <a:custGeom>
              <a:avLst/>
              <a:gdLst/>
              <a:ahLst/>
              <a:cxnLst/>
              <a:rect l="l" t="t" r="r" b="b"/>
              <a:pathLst>
                <a:path w="503" h="502" extrusionOk="0">
                  <a:moveTo>
                    <a:pt x="252" y="1"/>
                  </a:moveTo>
                  <a:cubicBezTo>
                    <a:pt x="109" y="1"/>
                    <a:pt x="0" y="114"/>
                    <a:pt x="0" y="250"/>
                  </a:cubicBezTo>
                  <a:cubicBezTo>
                    <a:pt x="0" y="388"/>
                    <a:pt x="109"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8" name="Google Shape;15038;p32"/>
            <p:cNvSpPr/>
            <p:nvPr/>
          </p:nvSpPr>
          <p:spPr>
            <a:xfrm>
              <a:off x="2605000"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9" name="Google Shape;15039;p32"/>
            <p:cNvSpPr/>
            <p:nvPr/>
          </p:nvSpPr>
          <p:spPr>
            <a:xfrm>
              <a:off x="2696950" y="2575375"/>
              <a:ext cx="12375" cy="12550"/>
            </a:xfrm>
            <a:custGeom>
              <a:avLst/>
              <a:gdLst/>
              <a:ahLst/>
              <a:cxnLst/>
              <a:rect l="l" t="t" r="r" b="b"/>
              <a:pathLst>
                <a:path w="495" h="502" extrusionOk="0">
                  <a:moveTo>
                    <a:pt x="252" y="1"/>
                  </a:moveTo>
                  <a:cubicBezTo>
                    <a:pt x="108" y="1"/>
                    <a:pt x="1" y="114"/>
                    <a:pt x="1" y="250"/>
                  </a:cubicBezTo>
                  <a:cubicBezTo>
                    <a:pt x="1" y="388"/>
                    <a:pt x="108" y="502"/>
                    <a:pt x="252" y="502"/>
                  </a:cubicBezTo>
                  <a:cubicBezTo>
                    <a:pt x="388" y="502"/>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0" name="Google Shape;15040;p32"/>
            <p:cNvSpPr/>
            <p:nvPr/>
          </p:nvSpPr>
          <p:spPr>
            <a:xfrm>
              <a:off x="27887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1" name="Google Shape;15041;p32"/>
            <p:cNvSpPr/>
            <p:nvPr/>
          </p:nvSpPr>
          <p:spPr>
            <a:xfrm>
              <a:off x="2880675" y="2575375"/>
              <a:ext cx="12375" cy="12550"/>
            </a:xfrm>
            <a:custGeom>
              <a:avLst/>
              <a:gdLst/>
              <a:ahLst/>
              <a:cxnLst/>
              <a:rect l="l" t="t" r="r" b="b"/>
              <a:pathLst>
                <a:path w="495" h="502" extrusionOk="0">
                  <a:moveTo>
                    <a:pt x="243" y="1"/>
                  </a:moveTo>
                  <a:cubicBezTo>
                    <a:pt x="107" y="1"/>
                    <a:pt x="0" y="114"/>
                    <a:pt x="0" y="250"/>
                  </a:cubicBezTo>
                  <a:cubicBezTo>
                    <a:pt x="0" y="388"/>
                    <a:pt x="107" y="502"/>
                    <a:pt x="243" y="502"/>
                  </a:cubicBezTo>
                  <a:cubicBezTo>
                    <a:pt x="387" y="502"/>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2" name="Google Shape;15042;p32"/>
            <p:cNvSpPr/>
            <p:nvPr/>
          </p:nvSpPr>
          <p:spPr>
            <a:xfrm>
              <a:off x="2972425"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3" name="Google Shape;15043;p32"/>
            <p:cNvSpPr/>
            <p:nvPr/>
          </p:nvSpPr>
          <p:spPr>
            <a:xfrm>
              <a:off x="3064375" y="2575375"/>
              <a:ext cx="12375" cy="12550"/>
            </a:xfrm>
            <a:custGeom>
              <a:avLst/>
              <a:gdLst/>
              <a:ahLst/>
              <a:cxnLst/>
              <a:rect l="l" t="t" r="r" b="b"/>
              <a:pathLst>
                <a:path w="495" h="502" extrusionOk="0">
                  <a:moveTo>
                    <a:pt x="243" y="1"/>
                  </a:moveTo>
                  <a:cubicBezTo>
                    <a:pt x="107" y="1"/>
                    <a:pt x="1" y="114"/>
                    <a:pt x="1" y="250"/>
                  </a:cubicBezTo>
                  <a:cubicBezTo>
                    <a:pt x="1" y="388"/>
                    <a:pt x="107" y="502"/>
                    <a:pt x="243" y="502"/>
                  </a:cubicBezTo>
                  <a:cubicBezTo>
                    <a:pt x="388" y="502"/>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4" name="Google Shape;15044;p32"/>
            <p:cNvSpPr/>
            <p:nvPr/>
          </p:nvSpPr>
          <p:spPr>
            <a:xfrm>
              <a:off x="31561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5" name="Google Shape;15045;p32"/>
            <p:cNvSpPr/>
            <p:nvPr/>
          </p:nvSpPr>
          <p:spPr>
            <a:xfrm>
              <a:off x="3247875" y="2575375"/>
              <a:ext cx="12575" cy="12550"/>
            </a:xfrm>
            <a:custGeom>
              <a:avLst/>
              <a:gdLst/>
              <a:ahLst/>
              <a:cxnLst/>
              <a:rect l="l" t="t" r="r" b="b"/>
              <a:pathLst>
                <a:path w="503"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6" name="Google Shape;15046;p32"/>
            <p:cNvSpPr/>
            <p:nvPr/>
          </p:nvSpPr>
          <p:spPr>
            <a:xfrm>
              <a:off x="3339850" y="2575375"/>
              <a:ext cx="12525" cy="12550"/>
            </a:xfrm>
            <a:custGeom>
              <a:avLst/>
              <a:gdLst/>
              <a:ahLst/>
              <a:cxnLst/>
              <a:rect l="l" t="t" r="r" b="b"/>
              <a:pathLst>
                <a:path w="501" h="502" extrusionOk="0">
                  <a:moveTo>
                    <a:pt x="251" y="1"/>
                  </a:moveTo>
                  <a:cubicBezTo>
                    <a:pt x="107" y="1"/>
                    <a:pt x="0" y="114"/>
                    <a:pt x="0" y="250"/>
                  </a:cubicBezTo>
                  <a:cubicBezTo>
                    <a:pt x="0" y="388"/>
                    <a:pt x="107"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7" name="Google Shape;15047;p32"/>
            <p:cNvSpPr/>
            <p:nvPr/>
          </p:nvSpPr>
          <p:spPr>
            <a:xfrm>
              <a:off x="343157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8" name="Google Shape;15048;p32"/>
            <p:cNvSpPr/>
            <p:nvPr/>
          </p:nvSpPr>
          <p:spPr>
            <a:xfrm>
              <a:off x="3523550"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9" name="Google Shape;15049;p32"/>
            <p:cNvSpPr/>
            <p:nvPr/>
          </p:nvSpPr>
          <p:spPr>
            <a:xfrm>
              <a:off x="6764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0" name="Google Shape;15050;p32"/>
            <p:cNvSpPr/>
            <p:nvPr/>
          </p:nvSpPr>
          <p:spPr>
            <a:xfrm>
              <a:off x="768325" y="26673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1" name="Google Shape;15051;p32"/>
            <p:cNvSpPr/>
            <p:nvPr/>
          </p:nvSpPr>
          <p:spPr>
            <a:xfrm>
              <a:off x="860125" y="26673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2" name="Google Shape;15052;p32"/>
            <p:cNvSpPr/>
            <p:nvPr/>
          </p:nvSpPr>
          <p:spPr>
            <a:xfrm>
              <a:off x="9518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3" name="Google Shape;15053;p32"/>
            <p:cNvSpPr/>
            <p:nvPr/>
          </p:nvSpPr>
          <p:spPr>
            <a:xfrm>
              <a:off x="1043825"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4" name="Google Shape;15054;p32"/>
            <p:cNvSpPr/>
            <p:nvPr/>
          </p:nvSpPr>
          <p:spPr>
            <a:xfrm>
              <a:off x="1135575"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5" name="Google Shape;15055;p32"/>
            <p:cNvSpPr/>
            <p:nvPr/>
          </p:nvSpPr>
          <p:spPr>
            <a:xfrm>
              <a:off x="1227500" y="26673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6" name="Google Shape;15056;p32"/>
            <p:cNvSpPr/>
            <p:nvPr/>
          </p:nvSpPr>
          <p:spPr>
            <a:xfrm>
              <a:off x="1319275"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7" name="Google Shape;15057;p32"/>
            <p:cNvSpPr/>
            <p:nvPr/>
          </p:nvSpPr>
          <p:spPr>
            <a:xfrm>
              <a:off x="1411200" y="26673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8" name="Google Shape;15058;p32"/>
            <p:cNvSpPr/>
            <p:nvPr/>
          </p:nvSpPr>
          <p:spPr>
            <a:xfrm>
              <a:off x="1503000" y="26673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9" name="Google Shape;15059;p32"/>
            <p:cNvSpPr/>
            <p:nvPr/>
          </p:nvSpPr>
          <p:spPr>
            <a:xfrm>
              <a:off x="15947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0" name="Google Shape;15060;p32"/>
            <p:cNvSpPr/>
            <p:nvPr/>
          </p:nvSpPr>
          <p:spPr>
            <a:xfrm>
              <a:off x="16866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1" name="Google Shape;15061;p32"/>
            <p:cNvSpPr/>
            <p:nvPr/>
          </p:nvSpPr>
          <p:spPr>
            <a:xfrm>
              <a:off x="1778450"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2" name="Google Shape;15062;p32"/>
            <p:cNvSpPr/>
            <p:nvPr/>
          </p:nvSpPr>
          <p:spPr>
            <a:xfrm>
              <a:off x="1870375" y="26673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3" name="Google Shape;15063;p32"/>
            <p:cNvSpPr/>
            <p:nvPr/>
          </p:nvSpPr>
          <p:spPr>
            <a:xfrm>
              <a:off x="1962150"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4" name="Google Shape;15064;p32"/>
            <p:cNvSpPr/>
            <p:nvPr/>
          </p:nvSpPr>
          <p:spPr>
            <a:xfrm>
              <a:off x="2054075" y="26673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5" name="Google Shape;15065;p32"/>
            <p:cNvSpPr/>
            <p:nvPr/>
          </p:nvSpPr>
          <p:spPr>
            <a:xfrm>
              <a:off x="21458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6" name="Google Shape;15066;p32"/>
            <p:cNvSpPr/>
            <p:nvPr/>
          </p:nvSpPr>
          <p:spPr>
            <a:xfrm>
              <a:off x="2237800" y="26673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7" name="Google Shape;15067;p32"/>
            <p:cNvSpPr/>
            <p:nvPr/>
          </p:nvSpPr>
          <p:spPr>
            <a:xfrm>
              <a:off x="23295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8" name="Google Shape;15068;p32"/>
            <p:cNvSpPr/>
            <p:nvPr/>
          </p:nvSpPr>
          <p:spPr>
            <a:xfrm>
              <a:off x="2421325"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9" name="Google Shape;15069;p32"/>
            <p:cNvSpPr/>
            <p:nvPr/>
          </p:nvSpPr>
          <p:spPr>
            <a:xfrm>
              <a:off x="2513250" y="26673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0" name="Google Shape;15070;p32"/>
            <p:cNvSpPr/>
            <p:nvPr/>
          </p:nvSpPr>
          <p:spPr>
            <a:xfrm>
              <a:off x="2605000"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1" name="Google Shape;15071;p32"/>
            <p:cNvSpPr/>
            <p:nvPr/>
          </p:nvSpPr>
          <p:spPr>
            <a:xfrm>
              <a:off x="2696950" y="26673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2" name="Google Shape;15072;p32"/>
            <p:cNvSpPr/>
            <p:nvPr/>
          </p:nvSpPr>
          <p:spPr>
            <a:xfrm>
              <a:off x="27887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3" name="Google Shape;15073;p32"/>
            <p:cNvSpPr/>
            <p:nvPr/>
          </p:nvSpPr>
          <p:spPr>
            <a:xfrm>
              <a:off x="2880675" y="26673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4" name="Google Shape;15074;p32"/>
            <p:cNvSpPr/>
            <p:nvPr/>
          </p:nvSpPr>
          <p:spPr>
            <a:xfrm>
              <a:off x="2972425"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5" name="Google Shape;15075;p32"/>
            <p:cNvSpPr/>
            <p:nvPr/>
          </p:nvSpPr>
          <p:spPr>
            <a:xfrm>
              <a:off x="3064375" y="26673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6" name="Google Shape;15076;p32"/>
            <p:cNvSpPr/>
            <p:nvPr/>
          </p:nvSpPr>
          <p:spPr>
            <a:xfrm>
              <a:off x="31561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7" name="Google Shape;15077;p32"/>
            <p:cNvSpPr/>
            <p:nvPr/>
          </p:nvSpPr>
          <p:spPr>
            <a:xfrm>
              <a:off x="3247875" y="26673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8" name="Google Shape;15078;p32"/>
            <p:cNvSpPr/>
            <p:nvPr/>
          </p:nvSpPr>
          <p:spPr>
            <a:xfrm>
              <a:off x="3339850" y="26673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9" name="Google Shape;15079;p32"/>
            <p:cNvSpPr/>
            <p:nvPr/>
          </p:nvSpPr>
          <p:spPr>
            <a:xfrm>
              <a:off x="343157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0" name="Google Shape;15080;p32"/>
            <p:cNvSpPr/>
            <p:nvPr/>
          </p:nvSpPr>
          <p:spPr>
            <a:xfrm>
              <a:off x="3523550"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1" name="Google Shape;15081;p32"/>
            <p:cNvSpPr/>
            <p:nvPr/>
          </p:nvSpPr>
          <p:spPr>
            <a:xfrm>
              <a:off x="6764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2" name="Google Shape;15082;p32"/>
            <p:cNvSpPr/>
            <p:nvPr/>
          </p:nvSpPr>
          <p:spPr>
            <a:xfrm>
              <a:off x="768325" y="275905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3" name="Google Shape;15083;p32"/>
            <p:cNvSpPr/>
            <p:nvPr/>
          </p:nvSpPr>
          <p:spPr>
            <a:xfrm>
              <a:off x="860125" y="275905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4" name="Google Shape;15084;p32"/>
            <p:cNvSpPr/>
            <p:nvPr/>
          </p:nvSpPr>
          <p:spPr>
            <a:xfrm>
              <a:off x="9518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5" name="Google Shape;15085;p32"/>
            <p:cNvSpPr/>
            <p:nvPr/>
          </p:nvSpPr>
          <p:spPr>
            <a:xfrm>
              <a:off x="1043825"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6" name="Google Shape;15086;p32"/>
            <p:cNvSpPr/>
            <p:nvPr/>
          </p:nvSpPr>
          <p:spPr>
            <a:xfrm>
              <a:off x="1135575"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7" name="Google Shape;15087;p32"/>
            <p:cNvSpPr/>
            <p:nvPr/>
          </p:nvSpPr>
          <p:spPr>
            <a:xfrm>
              <a:off x="1227500" y="275905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8" name="Google Shape;15088;p32"/>
            <p:cNvSpPr/>
            <p:nvPr/>
          </p:nvSpPr>
          <p:spPr>
            <a:xfrm>
              <a:off x="1319275"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9" name="Google Shape;15089;p32"/>
            <p:cNvSpPr/>
            <p:nvPr/>
          </p:nvSpPr>
          <p:spPr>
            <a:xfrm>
              <a:off x="1411200" y="275905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0" name="Google Shape;15090;p32"/>
            <p:cNvSpPr/>
            <p:nvPr/>
          </p:nvSpPr>
          <p:spPr>
            <a:xfrm>
              <a:off x="1503000" y="275905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1" name="Google Shape;15091;p32"/>
            <p:cNvSpPr/>
            <p:nvPr/>
          </p:nvSpPr>
          <p:spPr>
            <a:xfrm>
              <a:off x="15947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2" name="Google Shape;15092;p32"/>
            <p:cNvSpPr/>
            <p:nvPr/>
          </p:nvSpPr>
          <p:spPr>
            <a:xfrm>
              <a:off x="16866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3" name="Google Shape;15093;p32"/>
            <p:cNvSpPr/>
            <p:nvPr/>
          </p:nvSpPr>
          <p:spPr>
            <a:xfrm>
              <a:off x="1778450"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4" name="Google Shape;15094;p32"/>
            <p:cNvSpPr/>
            <p:nvPr/>
          </p:nvSpPr>
          <p:spPr>
            <a:xfrm>
              <a:off x="1870375" y="275905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5" name="Google Shape;15095;p32"/>
            <p:cNvSpPr/>
            <p:nvPr/>
          </p:nvSpPr>
          <p:spPr>
            <a:xfrm>
              <a:off x="1962150"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6" name="Google Shape;15096;p32"/>
            <p:cNvSpPr/>
            <p:nvPr/>
          </p:nvSpPr>
          <p:spPr>
            <a:xfrm>
              <a:off x="2054075" y="275905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7" name="Google Shape;15097;p32"/>
            <p:cNvSpPr/>
            <p:nvPr/>
          </p:nvSpPr>
          <p:spPr>
            <a:xfrm>
              <a:off x="21458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8" name="Google Shape;15098;p32"/>
            <p:cNvSpPr/>
            <p:nvPr/>
          </p:nvSpPr>
          <p:spPr>
            <a:xfrm>
              <a:off x="2237800" y="275905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9" name="Google Shape;15099;p32"/>
            <p:cNvSpPr/>
            <p:nvPr/>
          </p:nvSpPr>
          <p:spPr>
            <a:xfrm>
              <a:off x="23295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0" name="Google Shape;15100;p32"/>
            <p:cNvSpPr/>
            <p:nvPr/>
          </p:nvSpPr>
          <p:spPr>
            <a:xfrm>
              <a:off x="2421325"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1" name="Google Shape;15101;p32"/>
            <p:cNvSpPr/>
            <p:nvPr/>
          </p:nvSpPr>
          <p:spPr>
            <a:xfrm>
              <a:off x="2513250" y="275905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2" name="Google Shape;15102;p32"/>
            <p:cNvSpPr/>
            <p:nvPr/>
          </p:nvSpPr>
          <p:spPr>
            <a:xfrm>
              <a:off x="2605000"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3" name="Google Shape;15103;p32"/>
            <p:cNvSpPr/>
            <p:nvPr/>
          </p:nvSpPr>
          <p:spPr>
            <a:xfrm>
              <a:off x="2696950" y="275905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4" name="Google Shape;15104;p32"/>
            <p:cNvSpPr/>
            <p:nvPr/>
          </p:nvSpPr>
          <p:spPr>
            <a:xfrm>
              <a:off x="27887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5" name="Google Shape;15105;p32"/>
            <p:cNvSpPr/>
            <p:nvPr/>
          </p:nvSpPr>
          <p:spPr>
            <a:xfrm>
              <a:off x="2880675" y="275905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6" name="Google Shape;15106;p32"/>
            <p:cNvSpPr/>
            <p:nvPr/>
          </p:nvSpPr>
          <p:spPr>
            <a:xfrm>
              <a:off x="2972425"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7" name="Google Shape;15107;p32"/>
            <p:cNvSpPr/>
            <p:nvPr/>
          </p:nvSpPr>
          <p:spPr>
            <a:xfrm>
              <a:off x="3064375" y="275905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8" name="Google Shape;15108;p32"/>
            <p:cNvSpPr/>
            <p:nvPr/>
          </p:nvSpPr>
          <p:spPr>
            <a:xfrm>
              <a:off x="31561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9" name="Google Shape;15109;p32"/>
            <p:cNvSpPr/>
            <p:nvPr/>
          </p:nvSpPr>
          <p:spPr>
            <a:xfrm>
              <a:off x="3247875" y="275905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0" name="Google Shape;15110;p32"/>
            <p:cNvSpPr/>
            <p:nvPr/>
          </p:nvSpPr>
          <p:spPr>
            <a:xfrm>
              <a:off x="3339850" y="275905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1" name="Google Shape;15111;p32"/>
            <p:cNvSpPr/>
            <p:nvPr/>
          </p:nvSpPr>
          <p:spPr>
            <a:xfrm>
              <a:off x="343157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2" name="Google Shape;15112;p32"/>
            <p:cNvSpPr/>
            <p:nvPr/>
          </p:nvSpPr>
          <p:spPr>
            <a:xfrm>
              <a:off x="3523550"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3" name="Google Shape;15113;p32"/>
            <p:cNvSpPr/>
            <p:nvPr/>
          </p:nvSpPr>
          <p:spPr>
            <a:xfrm>
              <a:off x="6764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4" name="Google Shape;15114;p32"/>
            <p:cNvSpPr/>
            <p:nvPr/>
          </p:nvSpPr>
          <p:spPr>
            <a:xfrm>
              <a:off x="768325" y="2851025"/>
              <a:ext cx="12400" cy="12350"/>
            </a:xfrm>
            <a:custGeom>
              <a:avLst/>
              <a:gdLst/>
              <a:ahLst/>
              <a:cxnLst/>
              <a:rect l="l" t="t" r="r" b="b"/>
              <a:pathLst>
                <a:path w="496" h="494" extrusionOk="0">
                  <a:moveTo>
                    <a:pt x="245" y="0"/>
                  </a:moveTo>
                  <a:cubicBezTo>
                    <a:pt x="109" y="0"/>
                    <a:pt x="0" y="107"/>
                    <a:pt x="0" y="244"/>
                  </a:cubicBezTo>
                  <a:cubicBezTo>
                    <a:pt x="0"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5" name="Google Shape;15115;p32"/>
            <p:cNvSpPr/>
            <p:nvPr/>
          </p:nvSpPr>
          <p:spPr>
            <a:xfrm>
              <a:off x="860125" y="2851025"/>
              <a:ext cx="12525" cy="12350"/>
            </a:xfrm>
            <a:custGeom>
              <a:avLst/>
              <a:gdLst/>
              <a:ahLst/>
              <a:cxnLst/>
              <a:rect l="l" t="t" r="r" b="b"/>
              <a:pathLst>
                <a:path w="501" h="494" extrusionOk="0">
                  <a:moveTo>
                    <a:pt x="251" y="0"/>
                  </a:moveTo>
                  <a:cubicBezTo>
                    <a:pt x="114" y="0"/>
                    <a:pt x="0" y="107"/>
                    <a:pt x="0" y="244"/>
                  </a:cubicBezTo>
                  <a:cubicBezTo>
                    <a:pt x="0" y="387"/>
                    <a:pt x="114"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6" name="Google Shape;15116;p32"/>
            <p:cNvSpPr/>
            <p:nvPr/>
          </p:nvSpPr>
          <p:spPr>
            <a:xfrm>
              <a:off x="9518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7" name="Google Shape;15117;p32"/>
            <p:cNvSpPr/>
            <p:nvPr/>
          </p:nvSpPr>
          <p:spPr>
            <a:xfrm>
              <a:off x="1043825"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8" name="Google Shape;15118;p32"/>
            <p:cNvSpPr/>
            <p:nvPr/>
          </p:nvSpPr>
          <p:spPr>
            <a:xfrm>
              <a:off x="1135575"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9" name="Google Shape;15119;p32"/>
            <p:cNvSpPr/>
            <p:nvPr/>
          </p:nvSpPr>
          <p:spPr>
            <a:xfrm>
              <a:off x="1227500" y="2851025"/>
              <a:ext cx="12400" cy="12350"/>
            </a:xfrm>
            <a:custGeom>
              <a:avLst/>
              <a:gdLst/>
              <a:ahLst/>
              <a:cxnLst/>
              <a:rect l="l" t="t" r="r" b="b"/>
              <a:pathLst>
                <a:path w="496" h="494" extrusionOk="0">
                  <a:moveTo>
                    <a:pt x="251" y="0"/>
                  </a:moveTo>
                  <a:cubicBezTo>
                    <a:pt x="109" y="0"/>
                    <a:pt x="0" y="107"/>
                    <a:pt x="0" y="244"/>
                  </a:cubicBezTo>
                  <a:cubicBezTo>
                    <a:pt x="0" y="387"/>
                    <a:pt x="109" y="494"/>
                    <a:pt x="251" y="494"/>
                  </a:cubicBezTo>
                  <a:cubicBezTo>
                    <a:pt x="387" y="494"/>
                    <a:pt x="496" y="387"/>
                    <a:pt x="496" y="244"/>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0" name="Google Shape;15120;p32"/>
            <p:cNvSpPr/>
            <p:nvPr/>
          </p:nvSpPr>
          <p:spPr>
            <a:xfrm>
              <a:off x="1319275"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1" name="Google Shape;15121;p32"/>
            <p:cNvSpPr/>
            <p:nvPr/>
          </p:nvSpPr>
          <p:spPr>
            <a:xfrm>
              <a:off x="1411200" y="2851025"/>
              <a:ext cx="12425" cy="12350"/>
            </a:xfrm>
            <a:custGeom>
              <a:avLst/>
              <a:gdLst/>
              <a:ahLst/>
              <a:cxnLst/>
              <a:rect l="l" t="t" r="r" b="b"/>
              <a:pathLst>
                <a:path w="497" h="494" extrusionOk="0">
                  <a:moveTo>
                    <a:pt x="245" y="0"/>
                  </a:moveTo>
                  <a:cubicBezTo>
                    <a:pt x="109" y="0"/>
                    <a:pt x="1" y="107"/>
                    <a:pt x="1" y="244"/>
                  </a:cubicBezTo>
                  <a:cubicBezTo>
                    <a:pt x="1"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2" name="Google Shape;15122;p32"/>
            <p:cNvSpPr/>
            <p:nvPr/>
          </p:nvSpPr>
          <p:spPr>
            <a:xfrm>
              <a:off x="1503000" y="2851025"/>
              <a:ext cx="12525" cy="12350"/>
            </a:xfrm>
            <a:custGeom>
              <a:avLst/>
              <a:gdLst/>
              <a:ahLst/>
              <a:cxnLst/>
              <a:rect l="l" t="t" r="r" b="b"/>
              <a:pathLst>
                <a:path w="501" h="494" extrusionOk="0">
                  <a:moveTo>
                    <a:pt x="250" y="0"/>
                  </a:moveTo>
                  <a:cubicBezTo>
                    <a:pt x="114" y="0"/>
                    <a:pt x="0" y="107"/>
                    <a:pt x="0" y="244"/>
                  </a:cubicBezTo>
                  <a:cubicBezTo>
                    <a:pt x="0" y="387"/>
                    <a:pt x="114" y="494"/>
                    <a:pt x="250" y="494"/>
                  </a:cubicBezTo>
                  <a:cubicBezTo>
                    <a:pt x="387" y="494"/>
                    <a:pt x="501" y="387"/>
                    <a:pt x="501" y="244"/>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3" name="Google Shape;15123;p32"/>
            <p:cNvSpPr/>
            <p:nvPr/>
          </p:nvSpPr>
          <p:spPr>
            <a:xfrm>
              <a:off x="15947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94" y="494"/>
                    <a:pt x="503" y="387"/>
                    <a:pt x="503" y="244"/>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4" name="Google Shape;15124;p32"/>
            <p:cNvSpPr/>
            <p:nvPr/>
          </p:nvSpPr>
          <p:spPr>
            <a:xfrm>
              <a:off x="16866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5" name="Google Shape;15125;p32"/>
            <p:cNvSpPr/>
            <p:nvPr/>
          </p:nvSpPr>
          <p:spPr>
            <a:xfrm>
              <a:off x="1778450"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6" name="Google Shape;15126;p32"/>
            <p:cNvSpPr/>
            <p:nvPr/>
          </p:nvSpPr>
          <p:spPr>
            <a:xfrm>
              <a:off x="1870375" y="2851025"/>
              <a:ext cx="12400" cy="12350"/>
            </a:xfrm>
            <a:custGeom>
              <a:avLst/>
              <a:gdLst/>
              <a:ahLst/>
              <a:cxnLst/>
              <a:rect l="l" t="t" r="r" b="b"/>
              <a:pathLst>
                <a:path w="496" h="494" extrusionOk="0">
                  <a:moveTo>
                    <a:pt x="252" y="0"/>
                  </a:moveTo>
                  <a:cubicBezTo>
                    <a:pt x="109" y="0"/>
                    <a:pt x="0" y="107"/>
                    <a:pt x="0" y="244"/>
                  </a:cubicBezTo>
                  <a:cubicBezTo>
                    <a:pt x="0" y="387"/>
                    <a:pt x="109" y="494"/>
                    <a:pt x="252" y="494"/>
                  </a:cubicBezTo>
                  <a:cubicBezTo>
                    <a:pt x="387" y="494"/>
                    <a:pt x="496" y="387"/>
                    <a:pt x="496" y="244"/>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7" name="Google Shape;15127;p32"/>
            <p:cNvSpPr/>
            <p:nvPr/>
          </p:nvSpPr>
          <p:spPr>
            <a:xfrm>
              <a:off x="1962150"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88" y="494"/>
                    <a:pt x="502" y="387"/>
                    <a:pt x="502" y="244"/>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8" name="Google Shape;15128;p32"/>
            <p:cNvSpPr/>
            <p:nvPr/>
          </p:nvSpPr>
          <p:spPr>
            <a:xfrm>
              <a:off x="2054075" y="2851025"/>
              <a:ext cx="12425" cy="12350"/>
            </a:xfrm>
            <a:custGeom>
              <a:avLst/>
              <a:gdLst/>
              <a:ahLst/>
              <a:cxnLst/>
              <a:rect l="l" t="t" r="r" b="b"/>
              <a:pathLst>
                <a:path w="497" h="494" extrusionOk="0">
                  <a:moveTo>
                    <a:pt x="252" y="0"/>
                  </a:moveTo>
                  <a:cubicBezTo>
                    <a:pt x="109" y="0"/>
                    <a:pt x="1" y="107"/>
                    <a:pt x="1" y="244"/>
                  </a:cubicBezTo>
                  <a:cubicBezTo>
                    <a:pt x="1" y="387"/>
                    <a:pt x="109" y="494"/>
                    <a:pt x="252" y="494"/>
                  </a:cubicBezTo>
                  <a:cubicBezTo>
                    <a:pt x="388" y="494"/>
                    <a:pt x="496" y="387"/>
                    <a:pt x="496" y="244"/>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9" name="Google Shape;15129;p32"/>
            <p:cNvSpPr/>
            <p:nvPr/>
          </p:nvSpPr>
          <p:spPr>
            <a:xfrm>
              <a:off x="21458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0" name="Google Shape;15130;p32"/>
            <p:cNvSpPr/>
            <p:nvPr/>
          </p:nvSpPr>
          <p:spPr>
            <a:xfrm>
              <a:off x="2237800" y="2851025"/>
              <a:ext cx="12350" cy="12350"/>
            </a:xfrm>
            <a:custGeom>
              <a:avLst/>
              <a:gdLst/>
              <a:ahLst/>
              <a:cxnLst/>
              <a:rect l="l" t="t" r="r" b="b"/>
              <a:pathLst>
                <a:path w="494" h="494" extrusionOk="0">
                  <a:moveTo>
                    <a:pt x="244" y="0"/>
                  </a:moveTo>
                  <a:cubicBezTo>
                    <a:pt x="107" y="0"/>
                    <a:pt x="0" y="107"/>
                    <a:pt x="0" y="244"/>
                  </a:cubicBezTo>
                  <a:cubicBezTo>
                    <a:pt x="0" y="387"/>
                    <a:pt x="107" y="494"/>
                    <a:pt x="244" y="494"/>
                  </a:cubicBezTo>
                  <a:cubicBezTo>
                    <a:pt x="387" y="494"/>
                    <a:pt x="494" y="387"/>
                    <a:pt x="494" y="244"/>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1" name="Google Shape;15131;p32"/>
            <p:cNvSpPr/>
            <p:nvPr/>
          </p:nvSpPr>
          <p:spPr>
            <a:xfrm>
              <a:off x="23295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2" y="387"/>
                    <a:pt x="502" y="244"/>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2" name="Google Shape;15132;p32"/>
            <p:cNvSpPr/>
            <p:nvPr/>
          </p:nvSpPr>
          <p:spPr>
            <a:xfrm>
              <a:off x="2421325"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95" y="494"/>
                    <a:pt x="501" y="387"/>
                    <a:pt x="501" y="244"/>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3" name="Google Shape;15133;p32"/>
            <p:cNvSpPr/>
            <p:nvPr/>
          </p:nvSpPr>
          <p:spPr>
            <a:xfrm>
              <a:off x="2513250" y="2851025"/>
              <a:ext cx="12575" cy="12350"/>
            </a:xfrm>
            <a:custGeom>
              <a:avLst/>
              <a:gdLst/>
              <a:ahLst/>
              <a:cxnLst/>
              <a:rect l="l" t="t" r="r" b="b"/>
              <a:pathLst>
                <a:path w="503" h="494" extrusionOk="0">
                  <a:moveTo>
                    <a:pt x="252" y="0"/>
                  </a:moveTo>
                  <a:cubicBezTo>
                    <a:pt x="109" y="0"/>
                    <a:pt x="0" y="107"/>
                    <a:pt x="0" y="244"/>
                  </a:cubicBezTo>
                  <a:cubicBezTo>
                    <a:pt x="0" y="387"/>
                    <a:pt x="109"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4" name="Google Shape;15134;p32"/>
            <p:cNvSpPr/>
            <p:nvPr/>
          </p:nvSpPr>
          <p:spPr>
            <a:xfrm>
              <a:off x="2605000"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5" name="Google Shape;15135;p32"/>
            <p:cNvSpPr/>
            <p:nvPr/>
          </p:nvSpPr>
          <p:spPr>
            <a:xfrm>
              <a:off x="2696950" y="2851025"/>
              <a:ext cx="12375" cy="12350"/>
            </a:xfrm>
            <a:custGeom>
              <a:avLst/>
              <a:gdLst/>
              <a:ahLst/>
              <a:cxnLst/>
              <a:rect l="l" t="t" r="r" b="b"/>
              <a:pathLst>
                <a:path w="495" h="494" extrusionOk="0">
                  <a:moveTo>
                    <a:pt x="252" y="0"/>
                  </a:moveTo>
                  <a:cubicBezTo>
                    <a:pt x="108" y="0"/>
                    <a:pt x="1" y="107"/>
                    <a:pt x="1" y="244"/>
                  </a:cubicBezTo>
                  <a:cubicBezTo>
                    <a:pt x="1" y="387"/>
                    <a:pt x="108" y="494"/>
                    <a:pt x="252" y="494"/>
                  </a:cubicBezTo>
                  <a:cubicBezTo>
                    <a:pt x="388" y="494"/>
                    <a:pt x="495" y="387"/>
                    <a:pt x="495" y="244"/>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6" name="Google Shape;15136;p32"/>
            <p:cNvSpPr/>
            <p:nvPr/>
          </p:nvSpPr>
          <p:spPr>
            <a:xfrm>
              <a:off x="27887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7" name="Google Shape;15137;p32"/>
            <p:cNvSpPr/>
            <p:nvPr/>
          </p:nvSpPr>
          <p:spPr>
            <a:xfrm>
              <a:off x="2880675" y="2851025"/>
              <a:ext cx="12375" cy="12350"/>
            </a:xfrm>
            <a:custGeom>
              <a:avLst/>
              <a:gdLst/>
              <a:ahLst/>
              <a:cxnLst/>
              <a:rect l="l" t="t" r="r" b="b"/>
              <a:pathLst>
                <a:path w="495" h="494" extrusionOk="0">
                  <a:moveTo>
                    <a:pt x="243" y="0"/>
                  </a:moveTo>
                  <a:cubicBezTo>
                    <a:pt x="107" y="0"/>
                    <a:pt x="0" y="107"/>
                    <a:pt x="0" y="244"/>
                  </a:cubicBezTo>
                  <a:cubicBezTo>
                    <a:pt x="0" y="387"/>
                    <a:pt x="107" y="494"/>
                    <a:pt x="243" y="494"/>
                  </a:cubicBezTo>
                  <a:cubicBezTo>
                    <a:pt x="387" y="494"/>
                    <a:pt x="494" y="387"/>
                    <a:pt x="494" y="244"/>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8" name="Google Shape;15138;p32"/>
            <p:cNvSpPr/>
            <p:nvPr/>
          </p:nvSpPr>
          <p:spPr>
            <a:xfrm>
              <a:off x="2972425"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3" y="387"/>
                    <a:pt x="503" y="244"/>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9" name="Google Shape;15139;p32"/>
            <p:cNvSpPr/>
            <p:nvPr/>
          </p:nvSpPr>
          <p:spPr>
            <a:xfrm>
              <a:off x="3064375" y="2851025"/>
              <a:ext cx="12375" cy="12350"/>
            </a:xfrm>
            <a:custGeom>
              <a:avLst/>
              <a:gdLst/>
              <a:ahLst/>
              <a:cxnLst/>
              <a:rect l="l" t="t" r="r" b="b"/>
              <a:pathLst>
                <a:path w="495" h="494" extrusionOk="0">
                  <a:moveTo>
                    <a:pt x="243" y="0"/>
                  </a:moveTo>
                  <a:cubicBezTo>
                    <a:pt x="107" y="0"/>
                    <a:pt x="1" y="107"/>
                    <a:pt x="1" y="244"/>
                  </a:cubicBezTo>
                  <a:cubicBezTo>
                    <a:pt x="1" y="387"/>
                    <a:pt x="107" y="494"/>
                    <a:pt x="243" y="494"/>
                  </a:cubicBezTo>
                  <a:cubicBezTo>
                    <a:pt x="388" y="494"/>
                    <a:pt x="495" y="387"/>
                    <a:pt x="495" y="244"/>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0" name="Google Shape;15140;p32"/>
            <p:cNvSpPr/>
            <p:nvPr/>
          </p:nvSpPr>
          <p:spPr>
            <a:xfrm>
              <a:off x="31561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1" name="Google Shape;15141;p32"/>
            <p:cNvSpPr/>
            <p:nvPr/>
          </p:nvSpPr>
          <p:spPr>
            <a:xfrm>
              <a:off x="3247875" y="2851025"/>
              <a:ext cx="12575" cy="12350"/>
            </a:xfrm>
            <a:custGeom>
              <a:avLst/>
              <a:gdLst/>
              <a:ahLst/>
              <a:cxnLst/>
              <a:rect l="l" t="t" r="r" b="b"/>
              <a:pathLst>
                <a:path w="503"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2" name="Google Shape;15142;p32"/>
            <p:cNvSpPr/>
            <p:nvPr/>
          </p:nvSpPr>
          <p:spPr>
            <a:xfrm>
              <a:off x="3339850" y="2851025"/>
              <a:ext cx="12525" cy="12350"/>
            </a:xfrm>
            <a:custGeom>
              <a:avLst/>
              <a:gdLst/>
              <a:ahLst/>
              <a:cxnLst/>
              <a:rect l="l" t="t" r="r" b="b"/>
              <a:pathLst>
                <a:path w="501" h="494" extrusionOk="0">
                  <a:moveTo>
                    <a:pt x="251" y="0"/>
                  </a:moveTo>
                  <a:cubicBezTo>
                    <a:pt x="107" y="0"/>
                    <a:pt x="0" y="107"/>
                    <a:pt x="0" y="244"/>
                  </a:cubicBezTo>
                  <a:cubicBezTo>
                    <a:pt x="0" y="387"/>
                    <a:pt x="107"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3" name="Google Shape;15143;p32"/>
            <p:cNvSpPr/>
            <p:nvPr/>
          </p:nvSpPr>
          <p:spPr>
            <a:xfrm>
              <a:off x="343157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4" name="Google Shape;15144;p32"/>
            <p:cNvSpPr/>
            <p:nvPr/>
          </p:nvSpPr>
          <p:spPr>
            <a:xfrm>
              <a:off x="3523550"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5" name="Google Shape;15145;p32"/>
            <p:cNvSpPr/>
            <p:nvPr/>
          </p:nvSpPr>
          <p:spPr>
            <a:xfrm>
              <a:off x="6764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6" name="Google Shape;15146;p32"/>
            <p:cNvSpPr/>
            <p:nvPr/>
          </p:nvSpPr>
          <p:spPr>
            <a:xfrm>
              <a:off x="768325" y="29427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7" name="Google Shape;15147;p32"/>
            <p:cNvSpPr/>
            <p:nvPr/>
          </p:nvSpPr>
          <p:spPr>
            <a:xfrm>
              <a:off x="860125" y="29427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8" name="Google Shape;15148;p32"/>
            <p:cNvSpPr/>
            <p:nvPr/>
          </p:nvSpPr>
          <p:spPr>
            <a:xfrm>
              <a:off x="9518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9" name="Google Shape;15149;p32"/>
            <p:cNvSpPr/>
            <p:nvPr/>
          </p:nvSpPr>
          <p:spPr>
            <a:xfrm>
              <a:off x="1043825"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0" name="Google Shape;15150;p32"/>
            <p:cNvSpPr/>
            <p:nvPr/>
          </p:nvSpPr>
          <p:spPr>
            <a:xfrm>
              <a:off x="1135575"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1" name="Google Shape;15151;p32"/>
            <p:cNvSpPr/>
            <p:nvPr/>
          </p:nvSpPr>
          <p:spPr>
            <a:xfrm>
              <a:off x="1227500" y="29427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2" name="Google Shape;15152;p32"/>
            <p:cNvSpPr/>
            <p:nvPr/>
          </p:nvSpPr>
          <p:spPr>
            <a:xfrm>
              <a:off x="1319275"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3" name="Google Shape;15153;p32"/>
            <p:cNvSpPr/>
            <p:nvPr/>
          </p:nvSpPr>
          <p:spPr>
            <a:xfrm>
              <a:off x="1411200" y="29427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4" name="Google Shape;15154;p32"/>
            <p:cNvSpPr/>
            <p:nvPr/>
          </p:nvSpPr>
          <p:spPr>
            <a:xfrm>
              <a:off x="1503000" y="29427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5" name="Google Shape;15155;p32"/>
            <p:cNvSpPr/>
            <p:nvPr/>
          </p:nvSpPr>
          <p:spPr>
            <a:xfrm>
              <a:off x="15947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6" name="Google Shape;15156;p32"/>
            <p:cNvSpPr/>
            <p:nvPr/>
          </p:nvSpPr>
          <p:spPr>
            <a:xfrm>
              <a:off x="16866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7" name="Google Shape;15157;p32"/>
            <p:cNvSpPr/>
            <p:nvPr/>
          </p:nvSpPr>
          <p:spPr>
            <a:xfrm>
              <a:off x="1778450"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8" name="Google Shape;15158;p32"/>
            <p:cNvSpPr/>
            <p:nvPr/>
          </p:nvSpPr>
          <p:spPr>
            <a:xfrm>
              <a:off x="1870375" y="29427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9" name="Google Shape;15159;p32"/>
            <p:cNvSpPr/>
            <p:nvPr/>
          </p:nvSpPr>
          <p:spPr>
            <a:xfrm>
              <a:off x="1962150"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0" name="Google Shape;15160;p32"/>
            <p:cNvSpPr/>
            <p:nvPr/>
          </p:nvSpPr>
          <p:spPr>
            <a:xfrm>
              <a:off x="2054075" y="29427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1" name="Google Shape;15161;p32"/>
            <p:cNvSpPr/>
            <p:nvPr/>
          </p:nvSpPr>
          <p:spPr>
            <a:xfrm>
              <a:off x="21458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2" name="Google Shape;15162;p32"/>
            <p:cNvSpPr/>
            <p:nvPr/>
          </p:nvSpPr>
          <p:spPr>
            <a:xfrm>
              <a:off x="2237800" y="29427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3" name="Google Shape;15163;p32"/>
            <p:cNvSpPr/>
            <p:nvPr/>
          </p:nvSpPr>
          <p:spPr>
            <a:xfrm>
              <a:off x="23295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4" name="Google Shape;15164;p32"/>
            <p:cNvSpPr/>
            <p:nvPr/>
          </p:nvSpPr>
          <p:spPr>
            <a:xfrm>
              <a:off x="2421325"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5" name="Google Shape;15165;p32"/>
            <p:cNvSpPr/>
            <p:nvPr/>
          </p:nvSpPr>
          <p:spPr>
            <a:xfrm>
              <a:off x="2513250" y="29427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6" name="Google Shape;15166;p32"/>
            <p:cNvSpPr/>
            <p:nvPr/>
          </p:nvSpPr>
          <p:spPr>
            <a:xfrm>
              <a:off x="2605000"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7" name="Google Shape;15167;p32"/>
            <p:cNvSpPr/>
            <p:nvPr/>
          </p:nvSpPr>
          <p:spPr>
            <a:xfrm>
              <a:off x="2696950" y="29427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8" name="Google Shape;15168;p32"/>
            <p:cNvSpPr/>
            <p:nvPr/>
          </p:nvSpPr>
          <p:spPr>
            <a:xfrm>
              <a:off x="27887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9" name="Google Shape;15169;p32"/>
            <p:cNvSpPr/>
            <p:nvPr/>
          </p:nvSpPr>
          <p:spPr>
            <a:xfrm>
              <a:off x="2880675" y="29427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0" name="Google Shape;15170;p32"/>
            <p:cNvSpPr/>
            <p:nvPr/>
          </p:nvSpPr>
          <p:spPr>
            <a:xfrm>
              <a:off x="2972425"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1" name="Google Shape;15171;p32"/>
            <p:cNvSpPr/>
            <p:nvPr/>
          </p:nvSpPr>
          <p:spPr>
            <a:xfrm>
              <a:off x="3064375" y="29427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2" name="Google Shape;15172;p32"/>
            <p:cNvSpPr/>
            <p:nvPr/>
          </p:nvSpPr>
          <p:spPr>
            <a:xfrm>
              <a:off x="31561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3" name="Google Shape;15173;p32"/>
            <p:cNvSpPr/>
            <p:nvPr/>
          </p:nvSpPr>
          <p:spPr>
            <a:xfrm>
              <a:off x="3247875" y="29427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4" name="Google Shape;15174;p32"/>
            <p:cNvSpPr/>
            <p:nvPr/>
          </p:nvSpPr>
          <p:spPr>
            <a:xfrm>
              <a:off x="3339850" y="29427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5" name="Google Shape;15175;p32"/>
            <p:cNvSpPr/>
            <p:nvPr/>
          </p:nvSpPr>
          <p:spPr>
            <a:xfrm>
              <a:off x="343157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6" name="Google Shape;15176;p32"/>
            <p:cNvSpPr/>
            <p:nvPr/>
          </p:nvSpPr>
          <p:spPr>
            <a:xfrm>
              <a:off x="3523550"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7" name="Google Shape;15177;p32"/>
            <p:cNvSpPr/>
            <p:nvPr/>
          </p:nvSpPr>
          <p:spPr>
            <a:xfrm>
              <a:off x="6764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8" name="Google Shape;15178;p32"/>
            <p:cNvSpPr/>
            <p:nvPr/>
          </p:nvSpPr>
          <p:spPr>
            <a:xfrm>
              <a:off x="768325" y="3034550"/>
              <a:ext cx="12400" cy="12550"/>
            </a:xfrm>
            <a:custGeom>
              <a:avLst/>
              <a:gdLst/>
              <a:ahLst/>
              <a:cxnLst/>
              <a:rect l="l" t="t" r="r" b="b"/>
              <a:pathLst>
                <a:path w="496" h="502" extrusionOk="0">
                  <a:moveTo>
                    <a:pt x="245" y="1"/>
                  </a:moveTo>
                  <a:cubicBezTo>
                    <a:pt x="109" y="1"/>
                    <a:pt x="0" y="114"/>
                    <a:pt x="0" y="250"/>
                  </a:cubicBezTo>
                  <a:cubicBezTo>
                    <a:pt x="0"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9" name="Google Shape;15179;p32"/>
            <p:cNvSpPr/>
            <p:nvPr/>
          </p:nvSpPr>
          <p:spPr>
            <a:xfrm>
              <a:off x="860125" y="3034550"/>
              <a:ext cx="12525" cy="12550"/>
            </a:xfrm>
            <a:custGeom>
              <a:avLst/>
              <a:gdLst/>
              <a:ahLst/>
              <a:cxnLst/>
              <a:rect l="l" t="t" r="r" b="b"/>
              <a:pathLst>
                <a:path w="501" h="502" extrusionOk="0">
                  <a:moveTo>
                    <a:pt x="251" y="1"/>
                  </a:moveTo>
                  <a:cubicBezTo>
                    <a:pt x="114" y="1"/>
                    <a:pt x="0" y="114"/>
                    <a:pt x="0" y="250"/>
                  </a:cubicBezTo>
                  <a:cubicBezTo>
                    <a:pt x="0" y="388"/>
                    <a:pt x="114"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0" name="Google Shape;15180;p32"/>
            <p:cNvSpPr/>
            <p:nvPr/>
          </p:nvSpPr>
          <p:spPr>
            <a:xfrm>
              <a:off x="9518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1" name="Google Shape;15181;p32"/>
            <p:cNvSpPr/>
            <p:nvPr/>
          </p:nvSpPr>
          <p:spPr>
            <a:xfrm>
              <a:off x="1043825"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2" name="Google Shape;15182;p32"/>
            <p:cNvSpPr/>
            <p:nvPr/>
          </p:nvSpPr>
          <p:spPr>
            <a:xfrm>
              <a:off x="1135575"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3" name="Google Shape;15183;p32"/>
            <p:cNvSpPr/>
            <p:nvPr/>
          </p:nvSpPr>
          <p:spPr>
            <a:xfrm>
              <a:off x="1227500" y="3034550"/>
              <a:ext cx="12400" cy="12550"/>
            </a:xfrm>
            <a:custGeom>
              <a:avLst/>
              <a:gdLst/>
              <a:ahLst/>
              <a:cxnLst/>
              <a:rect l="l" t="t" r="r" b="b"/>
              <a:pathLst>
                <a:path w="496" h="502" extrusionOk="0">
                  <a:moveTo>
                    <a:pt x="251" y="1"/>
                  </a:moveTo>
                  <a:cubicBezTo>
                    <a:pt x="109" y="1"/>
                    <a:pt x="0" y="114"/>
                    <a:pt x="0" y="250"/>
                  </a:cubicBezTo>
                  <a:cubicBezTo>
                    <a:pt x="0" y="388"/>
                    <a:pt x="109" y="501"/>
                    <a:pt x="251" y="501"/>
                  </a:cubicBezTo>
                  <a:cubicBezTo>
                    <a:pt x="387" y="501"/>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4" name="Google Shape;15184;p32"/>
            <p:cNvSpPr/>
            <p:nvPr/>
          </p:nvSpPr>
          <p:spPr>
            <a:xfrm>
              <a:off x="1319275"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5" name="Google Shape;15185;p32"/>
            <p:cNvSpPr/>
            <p:nvPr/>
          </p:nvSpPr>
          <p:spPr>
            <a:xfrm>
              <a:off x="1411200" y="3034550"/>
              <a:ext cx="12425" cy="12550"/>
            </a:xfrm>
            <a:custGeom>
              <a:avLst/>
              <a:gdLst/>
              <a:ahLst/>
              <a:cxnLst/>
              <a:rect l="l" t="t" r="r" b="b"/>
              <a:pathLst>
                <a:path w="497" h="502" extrusionOk="0">
                  <a:moveTo>
                    <a:pt x="245" y="1"/>
                  </a:moveTo>
                  <a:cubicBezTo>
                    <a:pt x="109" y="1"/>
                    <a:pt x="1" y="114"/>
                    <a:pt x="1" y="250"/>
                  </a:cubicBezTo>
                  <a:cubicBezTo>
                    <a:pt x="1"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6" name="Google Shape;15186;p32"/>
            <p:cNvSpPr/>
            <p:nvPr/>
          </p:nvSpPr>
          <p:spPr>
            <a:xfrm>
              <a:off x="1503000" y="3034550"/>
              <a:ext cx="12525" cy="12550"/>
            </a:xfrm>
            <a:custGeom>
              <a:avLst/>
              <a:gdLst/>
              <a:ahLst/>
              <a:cxnLst/>
              <a:rect l="l" t="t" r="r" b="b"/>
              <a:pathLst>
                <a:path w="501" h="502" extrusionOk="0">
                  <a:moveTo>
                    <a:pt x="250" y="1"/>
                  </a:moveTo>
                  <a:cubicBezTo>
                    <a:pt x="114" y="1"/>
                    <a:pt x="0" y="114"/>
                    <a:pt x="0" y="250"/>
                  </a:cubicBezTo>
                  <a:cubicBezTo>
                    <a:pt x="0" y="388"/>
                    <a:pt x="114" y="501"/>
                    <a:pt x="250" y="501"/>
                  </a:cubicBezTo>
                  <a:cubicBezTo>
                    <a:pt x="387" y="501"/>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7" name="Google Shape;15187;p32"/>
            <p:cNvSpPr/>
            <p:nvPr/>
          </p:nvSpPr>
          <p:spPr>
            <a:xfrm>
              <a:off x="15947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94" y="501"/>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8" name="Google Shape;15188;p32"/>
            <p:cNvSpPr/>
            <p:nvPr/>
          </p:nvSpPr>
          <p:spPr>
            <a:xfrm>
              <a:off x="16866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9" name="Google Shape;15189;p32"/>
            <p:cNvSpPr/>
            <p:nvPr/>
          </p:nvSpPr>
          <p:spPr>
            <a:xfrm>
              <a:off x="1778450"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0" name="Google Shape;15190;p32"/>
            <p:cNvSpPr/>
            <p:nvPr/>
          </p:nvSpPr>
          <p:spPr>
            <a:xfrm>
              <a:off x="1870375" y="3034550"/>
              <a:ext cx="12400" cy="12550"/>
            </a:xfrm>
            <a:custGeom>
              <a:avLst/>
              <a:gdLst/>
              <a:ahLst/>
              <a:cxnLst/>
              <a:rect l="l" t="t" r="r" b="b"/>
              <a:pathLst>
                <a:path w="496" h="502" extrusionOk="0">
                  <a:moveTo>
                    <a:pt x="252" y="1"/>
                  </a:moveTo>
                  <a:cubicBezTo>
                    <a:pt x="109" y="1"/>
                    <a:pt x="0" y="114"/>
                    <a:pt x="0" y="250"/>
                  </a:cubicBezTo>
                  <a:cubicBezTo>
                    <a:pt x="0" y="388"/>
                    <a:pt x="109" y="501"/>
                    <a:pt x="252" y="501"/>
                  </a:cubicBezTo>
                  <a:cubicBezTo>
                    <a:pt x="387" y="501"/>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1" name="Google Shape;15191;p32"/>
            <p:cNvSpPr/>
            <p:nvPr/>
          </p:nvSpPr>
          <p:spPr>
            <a:xfrm>
              <a:off x="1962150"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88" y="501"/>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2" name="Google Shape;15192;p32"/>
            <p:cNvSpPr/>
            <p:nvPr/>
          </p:nvSpPr>
          <p:spPr>
            <a:xfrm>
              <a:off x="2054075" y="3034550"/>
              <a:ext cx="12425" cy="12550"/>
            </a:xfrm>
            <a:custGeom>
              <a:avLst/>
              <a:gdLst/>
              <a:ahLst/>
              <a:cxnLst/>
              <a:rect l="l" t="t" r="r" b="b"/>
              <a:pathLst>
                <a:path w="497" h="502" extrusionOk="0">
                  <a:moveTo>
                    <a:pt x="252" y="1"/>
                  </a:moveTo>
                  <a:cubicBezTo>
                    <a:pt x="109" y="1"/>
                    <a:pt x="1" y="114"/>
                    <a:pt x="1" y="250"/>
                  </a:cubicBezTo>
                  <a:cubicBezTo>
                    <a:pt x="1" y="388"/>
                    <a:pt x="109" y="501"/>
                    <a:pt x="252" y="501"/>
                  </a:cubicBezTo>
                  <a:cubicBezTo>
                    <a:pt x="388" y="501"/>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3" name="Google Shape;15193;p32"/>
            <p:cNvSpPr/>
            <p:nvPr/>
          </p:nvSpPr>
          <p:spPr>
            <a:xfrm>
              <a:off x="21458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4" name="Google Shape;15194;p32"/>
            <p:cNvSpPr/>
            <p:nvPr/>
          </p:nvSpPr>
          <p:spPr>
            <a:xfrm>
              <a:off x="2237800" y="3034550"/>
              <a:ext cx="12350" cy="12550"/>
            </a:xfrm>
            <a:custGeom>
              <a:avLst/>
              <a:gdLst/>
              <a:ahLst/>
              <a:cxnLst/>
              <a:rect l="l" t="t" r="r" b="b"/>
              <a:pathLst>
                <a:path w="494" h="502" extrusionOk="0">
                  <a:moveTo>
                    <a:pt x="244" y="1"/>
                  </a:moveTo>
                  <a:cubicBezTo>
                    <a:pt x="107" y="1"/>
                    <a:pt x="0" y="114"/>
                    <a:pt x="0" y="250"/>
                  </a:cubicBezTo>
                  <a:cubicBezTo>
                    <a:pt x="0" y="388"/>
                    <a:pt x="107" y="501"/>
                    <a:pt x="244" y="501"/>
                  </a:cubicBezTo>
                  <a:cubicBezTo>
                    <a:pt x="387" y="501"/>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5" name="Google Shape;15195;p32"/>
            <p:cNvSpPr/>
            <p:nvPr/>
          </p:nvSpPr>
          <p:spPr>
            <a:xfrm>
              <a:off x="23295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6" name="Google Shape;15196;p32"/>
            <p:cNvSpPr/>
            <p:nvPr/>
          </p:nvSpPr>
          <p:spPr>
            <a:xfrm>
              <a:off x="2421325"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95" y="501"/>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7" name="Google Shape;15197;p32"/>
            <p:cNvSpPr/>
            <p:nvPr/>
          </p:nvSpPr>
          <p:spPr>
            <a:xfrm>
              <a:off x="2513250" y="3034550"/>
              <a:ext cx="12575" cy="12550"/>
            </a:xfrm>
            <a:custGeom>
              <a:avLst/>
              <a:gdLst/>
              <a:ahLst/>
              <a:cxnLst/>
              <a:rect l="l" t="t" r="r" b="b"/>
              <a:pathLst>
                <a:path w="503" h="502" extrusionOk="0">
                  <a:moveTo>
                    <a:pt x="252" y="1"/>
                  </a:moveTo>
                  <a:cubicBezTo>
                    <a:pt x="109" y="1"/>
                    <a:pt x="0" y="114"/>
                    <a:pt x="0" y="250"/>
                  </a:cubicBezTo>
                  <a:cubicBezTo>
                    <a:pt x="0" y="388"/>
                    <a:pt x="109"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8" name="Google Shape;15198;p32"/>
            <p:cNvSpPr/>
            <p:nvPr/>
          </p:nvSpPr>
          <p:spPr>
            <a:xfrm>
              <a:off x="2605000"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9" name="Google Shape;15199;p32"/>
            <p:cNvSpPr/>
            <p:nvPr/>
          </p:nvSpPr>
          <p:spPr>
            <a:xfrm>
              <a:off x="2696950" y="3034550"/>
              <a:ext cx="12375" cy="12550"/>
            </a:xfrm>
            <a:custGeom>
              <a:avLst/>
              <a:gdLst/>
              <a:ahLst/>
              <a:cxnLst/>
              <a:rect l="l" t="t" r="r" b="b"/>
              <a:pathLst>
                <a:path w="495" h="502" extrusionOk="0">
                  <a:moveTo>
                    <a:pt x="252" y="1"/>
                  </a:moveTo>
                  <a:cubicBezTo>
                    <a:pt x="108" y="1"/>
                    <a:pt x="1" y="114"/>
                    <a:pt x="1" y="250"/>
                  </a:cubicBezTo>
                  <a:cubicBezTo>
                    <a:pt x="1" y="388"/>
                    <a:pt x="108" y="501"/>
                    <a:pt x="252" y="501"/>
                  </a:cubicBezTo>
                  <a:cubicBezTo>
                    <a:pt x="388" y="501"/>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0" name="Google Shape;15200;p32"/>
            <p:cNvSpPr/>
            <p:nvPr/>
          </p:nvSpPr>
          <p:spPr>
            <a:xfrm>
              <a:off x="27887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1" name="Google Shape;15201;p32"/>
            <p:cNvSpPr/>
            <p:nvPr/>
          </p:nvSpPr>
          <p:spPr>
            <a:xfrm>
              <a:off x="2880675" y="3034550"/>
              <a:ext cx="12375" cy="12550"/>
            </a:xfrm>
            <a:custGeom>
              <a:avLst/>
              <a:gdLst/>
              <a:ahLst/>
              <a:cxnLst/>
              <a:rect l="l" t="t" r="r" b="b"/>
              <a:pathLst>
                <a:path w="495" h="502" extrusionOk="0">
                  <a:moveTo>
                    <a:pt x="243" y="1"/>
                  </a:moveTo>
                  <a:cubicBezTo>
                    <a:pt x="107" y="1"/>
                    <a:pt x="0" y="114"/>
                    <a:pt x="0" y="250"/>
                  </a:cubicBezTo>
                  <a:cubicBezTo>
                    <a:pt x="0" y="388"/>
                    <a:pt x="107" y="501"/>
                    <a:pt x="243" y="501"/>
                  </a:cubicBezTo>
                  <a:cubicBezTo>
                    <a:pt x="387" y="501"/>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2" name="Google Shape;15202;p32"/>
            <p:cNvSpPr/>
            <p:nvPr/>
          </p:nvSpPr>
          <p:spPr>
            <a:xfrm>
              <a:off x="2972425"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3" name="Google Shape;15203;p32"/>
            <p:cNvSpPr/>
            <p:nvPr/>
          </p:nvSpPr>
          <p:spPr>
            <a:xfrm>
              <a:off x="3064375" y="3034550"/>
              <a:ext cx="12375" cy="12550"/>
            </a:xfrm>
            <a:custGeom>
              <a:avLst/>
              <a:gdLst/>
              <a:ahLst/>
              <a:cxnLst/>
              <a:rect l="l" t="t" r="r" b="b"/>
              <a:pathLst>
                <a:path w="495" h="502" extrusionOk="0">
                  <a:moveTo>
                    <a:pt x="243" y="1"/>
                  </a:moveTo>
                  <a:cubicBezTo>
                    <a:pt x="107" y="1"/>
                    <a:pt x="1" y="114"/>
                    <a:pt x="1" y="250"/>
                  </a:cubicBezTo>
                  <a:cubicBezTo>
                    <a:pt x="1" y="388"/>
                    <a:pt x="107" y="501"/>
                    <a:pt x="243" y="501"/>
                  </a:cubicBezTo>
                  <a:cubicBezTo>
                    <a:pt x="388" y="501"/>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4" name="Google Shape;15204;p32"/>
            <p:cNvSpPr/>
            <p:nvPr/>
          </p:nvSpPr>
          <p:spPr>
            <a:xfrm>
              <a:off x="31561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5" name="Google Shape;15205;p32"/>
            <p:cNvSpPr/>
            <p:nvPr/>
          </p:nvSpPr>
          <p:spPr>
            <a:xfrm>
              <a:off x="3247875" y="3034550"/>
              <a:ext cx="12575" cy="12550"/>
            </a:xfrm>
            <a:custGeom>
              <a:avLst/>
              <a:gdLst/>
              <a:ahLst/>
              <a:cxnLst/>
              <a:rect l="l" t="t" r="r" b="b"/>
              <a:pathLst>
                <a:path w="503"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6" name="Google Shape;15206;p32"/>
            <p:cNvSpPr/>
            <p:nvPr/>
          </p:nvSpPr>
          <p:spPr>
            <a:xfrm>
              <a:off x="3339850" y="3034550"/>
              <a:ext cx="12525" cy="12550"/>
            </a:xfrm>
            <a:custGeom>
              <a:avLst/>
              <a:gdLst/>
              <a:ahLst/>
              <a:cxnLst/>
              <a:rect l="l" t="t" r="r" b="b"/>
              <a:pathLst>
                <a:path w="501" h="502" extrusionOk="0">
                  <a:moveTo>
                    <a:pt x="251" y="1"/>
                  </a:moveTo>
                  <a:cubicBezTo>
                    <a:pt x="107" y="1"/>
                    <a:pt x="0" y="114"/>
                    <a:pt x="0" y="250"/>
                  </a:cubicBezTo>
                  <a:cubicBezTo>
                    <a:pt x="0" y="388"/>
                    <a:pt x="107"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7" name="Google Shape;15207;p32"/>
            <p:cNvSpPr/>
            <p:nvPr/>
          </p:nvSpPr>
          <p:spPr>
            <a:xfrm>
              <a:off x="343157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8" name="Google Shape;15208;p32"/>
            <p:cNvSpPr/>
            <p:nvPr/>
          </p:nvSpPr>
          <p:spPr>
            <a:xfrm>
              <a:off x="3523550"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9" name="Google Shape;15209;p32"/>
            <p:cNvSpPr/>
            <p:nvPr/>
          </p:nvSpPr>
          <p:spPr>
            <a:xfrm>
              <a:off x="6764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0" name="Google Shape;15210;p32"/>
            <p:cNvSpPr/>
            <p:nvPr/>
          </p:nvSpPr>
          <p:spPr>
            <a:xfrm>
              <a:off x="768325" y="3126475"/>
              <a:ext cx="12400" cy="12400"/>
            </a:xfrm>
            <a:custGeom>
              <a:avLst/>
              <a:gdLst/>
              <a:ahLst/>
              <a:cxnLst/>
              <a:rect l="l" t="t" r="r" b="b"/>
              <a:pathLst>
                <a:path w="496" h="496" extrusionOk="0">
                  <a:moveTo>
                    <a:pt x="245" y="0"/>
                  </a:moveTo>
                  <a:cubicBezTo>
                    <a:pt x="109" y="0"/>
                    <a:pt x="0" y="109"/>
                    <a:pt x="0" y="252"/>
                  </a:cubicBezTo>
                  <a:cubicBezTo>
                    <a:pt x="0"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1" name="Google Shape;15211;p32"/>
            <p:cNvSpPr/>
            <p:nvPr/>
          </p:nvSpPr>
          <p:spPr>
            <a:xfrm>
              <a:off x="860125" y="3126475"/>
              <a:ext cx="12525" cy="12400"/>
            </a:xfrm>
            <a:custGeom>
              <a:avLst/>
              <a:gdLst/>
              <a:ahLst/>
              <a:cxnLst/>
              <a:rect l="l" t="t" r="r" b="b"/>
              <a:pathLst>
                <a:path w="501" h="496" extrusionOk="0">
                  <a:moveTo>
                    <a:pt x="251" y="0"/>
                  </a:moveTo>
                  <a:cubicBezTo>
                    <a:pt x="114" y="0"/>
                    <a:pt x="0" y="109"/>
                    <a:pt x="0" y="252"/>
                  </a:cubicBezTo>
                  <a:cubicBezTo>
                    <a:pt x="0" y="388"/>
                    <a:pt x="114"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2" name="Google Shape;15212;p32"/>
            <p:cNvSpPr/>
            <p:nvPr/>
          </p:nvSpPr>
          <p:spPr>
            <a:xfrm>
              <a:off x="9518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3" name="Google Shape;15213;p32"/>
            <p:cNvSpPr/>
            <p:nvPr/>
          </p:nvSpPr>
          <p:spPr>
            <a:xfrm>
              <a:off x="1043825"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4" name="Google Shape;15214;p32"/>
            <p:cNvSpPr/>
            <p:nvPr/>
          </p:nvSpPr>
          <p:spPr>
            <a:xfrm>
              <a:off x="1135575"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5" name="Google Shape;15215;p32"/>
            <p:cNvSpPr/>
            <p:nvPr/>
          </p:nvSpPr>
          <p:spPr>
            <a:xfrm>
              <a:off x="1227500" y="3126475"/>
              <a:ext cx="12400" cy="12400"/>
            </a:xfrm>
            <a:custGeom>
              <a:avLst/>
              <a:gdLst/>
              <a:ahLst/>
              <a:cxnLst/>
              <a:rect l="l" t="t" r="r" b="b"/>
              <a:pathLst>
                <a:path w="496" h="496" extrusionOk="0">
                  <a:moveTo>
                    <a:pt x="251" y="0"/>
                  </a:moveTo>
                  <a:cubicBezTo>
                    <a:pt x="109" y="0"/>
                    <a:pt x="0" y="109"/>
                    <a:pt x="0" y="252"/>
                  </a:cubicBezTo>
                  <a:cubicBezTo>
                    <a:pt x="0" y="388"/>
                    <a:pt x="109" y="496"/>
                    <a:pt x="251" y="496"/>
                  </a:cubicBezTo>
                  <a:cubicBezTo>
                    <a:pt x="387" y="496"/>
                    <a:pt x="496" y="388"/>
                    <a:pt x="496" y="252"/>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6" name="Google Shape;15216;p32"/>
            <p:cNvSpPr/>
            <p:nvPr/>
          </p:nvSpPr>
          <p:spPr>
            <a:xfrm>
              <a:off x="1319275"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7" name="Google Shape;15217;p32"/>
            <p:cNvSpPr/>
            <p:nvPr/>
          </p:nvSpPr>
          <p:spPr>
            <a:xfrm>
              <a:off x="1411200" y="3126475"/>
              <a:ext cx="12425" cy="12400"/>
            </a:xfrm>
            <a:custGeom>
              <a:avLst/>
              <a:gdLst/>
              <a:ahLst/>
              <a:cxnLst/>
              <a:rect l="l" t="t" r="r" b="b"/>
              <a:pathLst>
                <a:path w="497" h="496" extrusionOk="0">
                  <a:moveTo>
                    <a:pt x="245" y="0"/>
                  </a:moveTo>
                  <a:cubicBezTo>
                    <a:pt x="109" y="0"/>
                    <a:pt x="1" y="109"/>
                    <a:pt x="1" y="252"/>
                  </a:cubicBezTo>
                  <a:cubicBezTo>
                    <a:pt x="1"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8" name="Google Shape;15218;p32"/>
            <p:cNvSpPr/>
            <p:nvPr/>
          </p:nvSpPr>
          <p:spPr>
            <a:xfrm>
              <a:off x="1503000" y="3126475"/>
              <a:ext cx="12525" cy="12400"/>
            </a:xfrm>
            <a:custGeom>
              <a:avLst/>
              <a:gdLst/>
              <a:ahLst/>
              <a:cxnLst/>
              <a:rect l="l" t="t" r="r" b="b"/>
              <a:pathLst>
                <a:path w="501" h="496" extrusionOk="0">
                  <a:moveTo>
                    <a:pt x="250" y="0"/>
                  </a:moveTo>
                  <a:cubicBezTo>
                    <a:pt x="114" y="0"/>
                    <a:pt x="0" y="109"/>
                    <a:pt x="0" y="252"/>
                  </a:cubicBezTo>
                  <a:cubicBezTo>
                    <a:pt x="0" y="388"/>
                    <a:pt x="114" y="496"/>
                    <a:pt x="250" y="496"/>
                  </a:cubicBezTo>
                  <a:cubicBezTo>
                    <a:pt x="387" y="496"/>
                    <a:pt x="501" y="388"/>
                    <a:pt x="501" y="252"/>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9" name="Google Shape;15219;p32"/>
            <p:cNvSpPr/>
            <p:nvPr/>
          </p:nvSpPr>
          <p:spPr>
            <a:xfrm>
              <a:off x="15947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94" y="496"/>
                    <a:pt x="503" y="388"/>
                    <a:pt x="503" y="252"/>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0" name="Google Shape;15220;p32"/>
            <p:cNvSpPr/>
            <p:nvPr/>
          </p:nvSpPr>
          <p:spPr>
            <a:xfrm>
              <a:off x="16866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1" name="Google Shape;15221;p32"/>
            <p:cNvSpPr/>
            <p:nvPr/>
          </p:nvSpPr>
          <p:spPr>
            <a:xfrm>
              <a:off x="1778450"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2" name="Google Shape;15222;p32"/>
            <p:cNvSpPr/>
            <p:nvPr/>
          </p:nvSpPr>
          <p:spPr>
            <a:xfrm>
              <a:off x="1870375" y="3126475"/>
              <a:ext cx="12400" cy="12400"/>
            </a:xfrm>
            <a:custGeom>
              <a:avLst/>
              <a:gdLst/>
              <a:ahLst/>
              <a:cxnLst/>
              <a:rect l="l" t="t" r="r" b="b"/>
              <a:pathLst>
                <a:path w="496" h="496" extrusionOk="0">
                  <a:moveTo>
                    <a:pt x="252" y="0"/>
                  </a:moveTo>
                  <a:cubicBezTo>
                    <a:pt x="109" y="0"/>
                    <a:pt x="0" y="109"/>
                    <a:pt x="0" y="252"/>
                  </a:cubicBezTo>
                  <a:cubicBezTo>
                    <a:pt x="0" y="388"/>
                    <a:pt x="109" y="496"/>
                    <a:pt x="252" y="496"/>
                  </a:cubicBezTo>
                  <a:cubicBezTo>
                    <a:pt x="387" y="496"/>
                    <a:pt x="496" y="388"/>
                    <a:pt x="496" y="252"/>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3" name="Google Shape;15223;p32"/>
            <p:cNvSpPr/>
            <p:nvPr/>
          </p:nvSpPr>
          <p:spPr>
            <a:xfrm>
              <a:off x="1962150"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88" y="496"/>
                    <a:pt x="502" y="388"/>
                    <a:pt x="502" y="252"/>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4" name="Google Shape;15224;p32"/>
            <p:cNvSpPr/>
            <p:nvPr/>
          </p:nvSpPr>
          <p:spPr>
            <a:xfrm>
              <a:off x="2054075" y="3126475"/>
              <a:ext cx="12425" cy="12400"/>
            </a:xfrm>
            <a:custGeom>
              <a:avLst/>
              <a:gdLst/>
              <a:ahLst/>
              <a:cxnLst/>
              <a:rect l="l" t="t" r="r" b="b"/>
              <a:pathLst>
                <a:path w="497" h="496" extrusionOk="0">
                  <a:moveTo>
                    <a:pt x="252" y="0"/>
                  </a:moveTo>
                  <a:cubicBezTo>
                    <a:pt x="109" y="0"/>
                    <a:pt x="1" y="109"/>
                    <a:pt x="1" y="252"/>
                  </a:cubicBezTo>
                  <a:cubicBezTo>
                    <a:pt x="1" y="388"/>
                    <a:pt x="109" y="496"/>
                    <a:pt x="252" y="496"/>
                  </a:cubicBezTo>
                  <a:cubicBezTo>
                    <a:pt x="388" y="496"/>
                    <a:pt x="496" y="388"/>
                    <a:pt x="496" y="252"/>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5" name="Google Shape;15225;p32"/>
            <p:cNvSpPr/>
            <p:nvPr/>
          </p:nvSpPr>
          <p:spPr>
            <a:xfrm>
              <a:off x="21458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6" name="Google Shape;15226;p32"/>
            <p:cNvSpPr/>
            <p:nvPr/>
          </p:nvSpPr>
          <p:spPr>
            <a:xfrm>
              <a:off x="2237800" y="3126475"/>
              <a:ext cx="12350" cy="12400"/>
            </a:xfrm>
            <a:custGeom>
              <a:avLst/>
              <a:gdLst/>
              <a:ahLst/>
              <a:cxnLst/>
              <a:rect l="l" t="t" r="r" b="b"/>
              <a:pathLst>
                <a:path w="494" h="496" extrusionOk="0">
                  <a:moveTo>
                    <a:pt x="244" y="0"/>
                  </a:moveTo>
                  <a:cubicBezTo>
                    <a:pt x="107" y="0"/>
                    <a:pt x="0" y="109"/>
                    <a:pt x="0" y="252"/>
                  </a:cubicBezTo>
                  <a:cubicBezTo>
                    <a:pt x="0" y="388"/>
                    <a:pt x="107" y="496"/>
                    <a:pt x="244" y="496"/>
                  </a:cubicBezTo>
                  <a:cubicBezTo>
                    <a:pt x="387" y="496"/>
                    <a:pt x="494" y="388"/>
                    <a:pt x="494" y="252"/>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7" name="Google Shape;15227;p32"/>
            <p:cNvSpPr/>
            <p:nvPr/>
          </p:nvSpPr>
          <p:spPr>
            <a:xfrm>
              <a:off x="23295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2" y="388"/>
                    <a:pt x="502" y="252"/>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8" name="Google Shape;15228;p32"/>
            <p:cNvSpPr/>
            <p:nvPr/>
          </p:nvSpPr>
          <p:spPr>
            <a:xfrm>
              <a:off x="2421325"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95" y="496"/>
                    <a:pt x="501" y="388"/>
                    <a:pt x="501" y="252"/>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9" name="Google Shape;15229;p32"/>
            <p:cNvSpPr/>
            <p:nvPr/>
          </p:nvSpPr>
          <p:spPr>
            <a:xfrm>
              <a:off x="2513250" y="3126475"/>
              <a:ext cx="12575" cy="12400"/>
            </a:xfrm>
            <a:custGeom>
              <a:avLst/>
              <a:gdLst/>
              <a:ahLst/>
              <a:cxnLst/>
              <a:rect l="l" t="t" r="r" b="b"/>
              <a:pathLst>
                <a:path w="503" h="496" extrusionOk="0">
                  <a:moveTo>
                    <a:pt x="252" y="0"/>
                  </a:moveTo>
                  <a:cubicBezTo>
                    <a:pt x="109" y="0"/>
                    <a:pt x="0" y="109"/>
                    <a:pt x="0" y="252"/>
                  </a:cubicBezTo>
                  <a:cubicBezTo>
                    <a:pt x="0" y="388"/>
                    <a:pt x="109"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0" name="Google Shape;15230;p32"/>
            <p:cNvSpPr/>
            <p:nvPr/>
          </p:nvSpPr>
          <p:spPr>
            <a:xfrm>
              <a:off x="2605000"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1" name="Google Shape;15231;p32"/>
            <p:cNvSpPr/>
            <p:nvPr/>
          </p:nvSpPr>
          <p:spPr>
            <a:xfrm>
              <a:off x="2696950" y="3126475"/>
              <a:ext cx="12375" cy="12400"/>
            </a:xfrm>
            <a:custGeom>
              <a:avLst/>
              <a:gdLst/>
              <a:ahLst/>
              <a:cxnLst/>
              <a:rect l="l" t="t" r="r" b="b"/>
              <a:pathLst>
                <a:path w="495" h="496" extrusionOk="0">
                  <a:moveTo>
                    <a:pt x="252" y="0"/>
                  </a:moveTo>
                  <a:cubicBezTo>
                    <a:pt x="108" y="0"/>
                    <a:pt x="1" y="109"/>
                    <a:pt x="1" y="252"/>
                  </a:cubicBezTo>
                  <a:cubicBezTo>
                    <a:pt x="1" y="388"/>
                    <a:pt x="108" y="496"/>
                    <a:pt x="252" y="496"/>
                  </a:cubicBezTo>
                  <a:cubicBezTo>
                    <a:pt x="388" y="496"/>
                    <a:pt x="495" y="388"/>
                    <a:pt x="495" y="252"/>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2" name="Google Shape;15232;p32"/>
            <p:cNvSpPr/>
            <p:nvPr/>
          </p:nvSpPr>
          <p:spPr>
            <a:xfrm>
              <a:off x="27887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3" name="Google Shape;15233;p32"/>
            <p:cNvSpPr/>
            <p:nvPr/>
          </p:nvSpPr>
          <p:spPr>
            <a:xfrm>
              <a:off x="2880675" y="3126475"/>
              <a:ext cx="12375" cy="12400"/>
            </a:xfrm>
            <a:custGeom>
              <a:avLst/>
              <a:gdLst/>
              <a:ahLst/>
              <a:cxnLst/>
              <a:rect l="l" t="t" r="r" b="b"/>
              <a:pathLst>
                <a:path w="495" h="496" extrusionOk="0">
                  <a:moveTo>
                    <a:pt x="243" y="0"/>
                  </a:moveTo>
                  <a:cubicBezTo>
                    <a:pt x="107" y="0"/>
                    <a:pt x="0" y="109"/>
                    <a:pt x="0" y="252"/>
                  </a:cubicBezTo>
                  <a:cubicBezTo>
                    <a:pt x="0" y="388"/>
                    <a:pt x="107" y="496"/>
                    <a:pt x="243" y="496"/>
                  </a:cubicBezTo>
                  <a:cubicBezTo>
                    <a:pt x="387" y="496"/>
                    <a:pt x="494" y="388"/>
                    <a:pt x="494" y="252"/>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4" name="Google Shape;15234;p32"/>
            <p:cNvSpPr/>
            <p:nvPr/>
          </p:nvSpPr>
          <p:spPr>
            <a:xfrm>
              <a:off x="2972425"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3" y="388"/>
                    <a:pt x="503" y="252"/>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5" name="Google Shape;15235;p32"/>
            <p:cNvSpPr/>
            <p:nvPr/>
          </p:nvSpPr>
          <p:spPr>
            <a:xfrm>
              <a:off x="3064375" y="3126475"/>
              <a:ext cx="12375" cy="12400"/>
            </a:xfrm>
            <a:custGeom>
              <a:avLst/>
              <a:gdLst/>
              <a:ahLst/>
              <a:cxnLst/>
              <a:rect l="l" t="t" r="r" b="b"/>
              <a:pathLst>
                <a:path w="495" h="496" extrusionOk="0">
                  <a:moveTo>
                    <a:pt x="243" y="0"/>
                  </a:moveTo>
                  <a:cubicBezTo>
                    <a:pt x="107" y="0"/>
                    <a:pt x="1" y="109"/>
                    <a:pt x="1" y="252"/>
                  </a:cubicBezTo>
                  <a:cubicBezTo>
                    <a:pt x="1" y="388"/>
                    <a:pt x="107" y="496"/>
                    <a:pt x="243" y="496"/>
                  </a:cubicBezTo>
                  <a:cubicBezTo>
                    <a:pt x="388" y="496"/>
                    <a:pt x="495" y="388"/>
                    <a:pt x="495" y="252"/>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6" name="Google Shape;15236;p32"/>
            <p:cNvSpPr/>
            <p:nvPr/>
          </p:nvSpPr>
          <p:spPr>
            <a:xfrm>
              <a:off x="31561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7" name="Google Shape;15237;p32"/>
            <p:cNvSpPr/>
            <p:nvPr/>
          </p:nvSpPr>
          <p:spPr>
            <a:xfrm>
              <a:off x="3247875" y="3126475"/>
              <a:ext cx="12575" cy="12400"/>
            </a:xfrm>
            <a:custGeom>
              <a:avLst/>
              <a:gdLst/>
              <a:ahLst/>
              <a:cxnLst/>
              <a:rect l="l" t="t" r="r" b="b"/>
              <a:pathLst>
                <a:path w="503"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8" name="Google Shape;15238;p32"/>
            <p:cNvSpPr/>
            <p:nvPr/>
          </p:nvSpPr>
          <p:spPr>
            <a:xfrm>
              <a:off x="3339850" y="3126475"/>
              <a:ext cx="12525" cy="12400"/>
            </a:xfrm>
            <a:custGeom>
              <a:avLst/>
              <a:gdLst/>
              <a:ahLst/>
              <a:cxnLst/>
              <a:rect l="l" t="t" r="r" b="b"/>
              <a:pathLst>
                <a:path w="501" h="496" extrusionOk="0">
                  <a:moveTo>
                    <a:pt x="251" y="0"/>
                  </a:moveTo>
                  <a:cubicBezTo>
                    <a:pt x="107" y="0"/>
                    <a:pt x="0" y="109"/>
                    <a:pt x="0" y="252"/>
                  </a:cubicBezTo>
                  <a:cubicBezTo>
                    <a:pt x="0" y="388"/>
                    <a:pt x="107"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9" name="Google Shape;15239;p32"/>
            <p:cNvSpPr/>
            <p:nvPr/>
          </p:nvSpPr>
          <p:spPr>
            <a:xfrm>
              <a:off x="343157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0" name="Google Shape;15240;p32"/>
            <p:cNvSpPr/>
            <p:nvPr/>
          </p:nvSpPr>
          <p:spPr>
            <a:xfrm>
              <a:off x="3523550"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1" name="Google Shape;15241;p32"/>
            <p:cNvSpPr/>
            <p:nvPr/>
          </p:nvSpPr>
          <p:spPr>
            <a:xfrm>
              <a:off x="6764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2" name="Google Shape;15242;p32"/>
            <p:cNvSpPr/>
            <p:nvPr/>
          </p:nvSpPr>
          <p:spPr>
            <a:xfrm>
              <a:off x="768325" y="32182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3" name="Google Shape;15243;p32"/>
            <p:cNvSpPr/>
            <p:nvPr/>
          </p:nvSpPr>
          <p:spPr>
            <a:xfrm>
              <a:off x="860125" y="32182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4" name="Google Shape;15244;p32"/>
            <p:cNvSpPr/>
            <p:nvPr/>
          </p:nvSpPr>
          <p:spPr>
            <a:xfrm>
              <a:off x="9518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5" name="Google Shape;15245;p32"/>
            <p:cNvSpPr/>
            <p:nvPr/>
          </p:nvSpPr>
          <p:spPr>
            <a:xfrm>
              <a:off x="1043825"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6" name="Google Shape;15246;p32"/>
            <p:cNvSpPr/>
            <p:nvPr/>
          </p:nvSpPr>
          <p:spPr>
            <a:xfrm>
              <a:off x="1135575"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7" name="Google Shape;15247;p32"/>
            <p:cNvSpPr/>
            <p:nvPr/>
          </p:nvSpPr>
          <p:spPr>
            <a:xfrm>
              <a:off x="1227500" y="32182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8" name="Google Shape;15248;p32"/>
            <p:cNvSpPr/>
            <p:nvPr/>
          </p:nvSpPr>
          <p:spPr>
            <a:xfrm>
              <a:off x="1319275"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9" name="Google Shape;15249;p32"/>
            <p:cNvSpPr/>
            <p:nvPr/>
          </p:nvSpPr>
          <p:spPr>
            <a:xfrm>
              <a:off x="1411200" y="32182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0" name="Google Shape;15250;p32"/>
            <p:cNvSpPr/>
            <p:nvPr/>
          </p:nvSpPr>
          <p:spPr>
            <a:xfrm>
              <a:off x="1503000" y="32182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1" name="Google Shape;15251;p32"/>
            <p:cNvSpPr/>
            <p:nvPr/>
          </p:nvSpPr>
          <p:spPr>
            <a:xfrm>
              <a:off x="15947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2" name="Google Shape;15252;p32"/>
            <p:cNvSpPr/>
            <p:nvPr/>
          </p:nvSpPr>
          <p:spPr>
            <a:xfrm>
              <a:off x="16866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3" name="Google Shape;15253;p32"/>
            <p:cNvSpPr/>
            <p:nvPr/>
          </p:nvSpPr>
          <p:spPr>
            <a:xfrm>
              <a:off x="1778450"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4" name="Google Shape;15254;p32"/>
            <p:cNvSpPr/>
            <p:nvPr/>
          </p:nvSpPr>
          <p:spPr>
            <a:xfrm>
              <a:off x="1870375" y="32182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5" name="Google Shape;15255;p32"/>
            <p:cNvSpPr/>
            <p:nvPr/>
          </p:nvSpPr>
          <p:spPr>
            <a:xfrm>
              <a:off x="1962150"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6" name="Google Shape;15256;p32"/>
            <p:cNvSpPr/>
            <p:nvPr/>
          </p:nvSpPr>
          <p:spPr>
            <a:xfrm>
              <a:off x="2054075" y="32182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7" name="Google Shape;15257;p32"/>
            <p:cNvSpPr/>
            <p:nvPr/>
          </p:nvSpPr>
          <p:spPr>
            <a:xfrm>
              <a:off x="21458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8" name="Google Shape;15258;p32"/>
            <p:cNvSpPr/>
            <p:nvPr/>
          </p:nvSpPr>
          <p:spPr>
            <a:xfrm>
              <a:off x="2237800" y="32182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9" name="Google Shape;15259;p32"/>
            <p:cNvSpPr/>
            <p:nvPr/>
          </p:nvSpPr>
          <p:spPr>
            <a:xfrm>
              <a:off x="23295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0" name="Google Shape;15260;p32"/>
            <p:cNvSpPr/>
            <p:nvPr/>
          </p:nvSpPr>
          <p:spPr>
            <a:xfrm>
              <a:off x="2421325"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1" name="Google Shape;15261;p32"/>
            <p:cNvSpPr/>
            <p:nvPr/>
          </p:nvSpPr>
          <p:spPr>
            <a:xfrm>
              <a:off x="2513250" y="32182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2" name="Google Shape;15262;p32"/>
            <p:cNvSpPr/>
            <p:nvPr/>
          </p:nvSpPr>
          <p:spPr>
            <a:xfrm>
              <a:off x="2605000"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3" name="Google Shape;15263;p32"/>
            <p:cNvSpPr/>
            <p:nvPr/>
          </p:nvSpPr>
          <p:spPr>
            <a:xfrm>
              <a:off x="2696950" y="32182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4" name="Google Shape;15264;p32"/>
            <p:cNvSpPr/>
            <p:nvPr/>
          </p:nvSpPr>
          <p:spPr>
            <a:xfrm>
              <a:off x="27887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5" name="Google Shape;15265;p32"/>
            <p:cNvSpPr/>
            <p:nvPr/>
          </p:nvSpPr>
          <p:spPr>
            <a:xfrm>
              <a:off x="2880675" y="32182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6" name="Google Shape;15266;p32"/>
            <p:cNvSpPr/>
            <p:nvPr/>
          </p:nvSpPr>
          <p:spPr>
            <a:xfrm>
              <a:off x="2972425"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7" name="Google Shape;15267;p32"/>
            <p:cNvSpPr/>
            <p:nvPr/>
          </p:nvSpPr>
          <p:spPr>
            <a:xfrm>
              <a:off x="3064375" y="32182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8" name="Google Shape;15268;p32"/>
            <p:cNvSpPr/>
            <p:nvPr/>
          </p:nvSpPr>
          <p:spPr>
            <a:xfrm>
              <a:off x="31561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9" name="Google Shape;15269;p32"/>
            <p:cNvSpPr/>
            <p:nvPr/>
          </p:nvSpPr>
          <p:spPr>
            <a:xfrm>
              <a:off x="3247875" y="32182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0" name="Google Shape;15270;p32"/>
            <p:cNvSpPr/>
            <p:nvPr/>
          </p:nvSpPr>
          <p:spPr>
            <a:xfrm>
              <a:off x="3339850" y="32182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1" name="Google Shape;15271;p32"/>
            <p:cNvSpPr/>
            <p:nvPr/>
          </p:nvSpPr>
          <p:spPr>
            <a:xfrm>
              <a:off x="343157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2" name="Google Shape;15272;p32"/>
            <p:cNvSpPr/>
            <p:nvPr/>
          </p:nvSpPr>
          <p:spPr>
            <a:xfrm>
              <a:off x="3523550"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3" name="Google Shape;15273;p32"/>
            <p:cNvSpPr/>
            <p:nvPr/>
          </p:nvSpPr>
          <p:spPr>
            <a:xfrm>
              <a:off x="6764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4" name="Google Shape;15274;p32"/>
            <p:cNvSpPr/>
            <p:nvPr/>
          </p:nvSpPr>
          <p:spPr>
            <a:xfrm>
              <a:off x="768325" y="3310175"/>
              <a:ext cx="12400" cy="12375"/>
            </a:xfrm>
            <a:custGeom>
              <a:avLst/>
              <a:gdLst/>
              <a:ahLst/>
              <a:cxnLst/>
              <a:rect l="l" t="t" r="r" b="b"/>
              <a:pathLst>
                <a:path w="496" h="495" extrusionOk="0">
                  <a:moveTo>
                    <a:pt x="245" y="1"/>
                  </a:moveTo>
                  <a:cubicBezTo>
                    <a:pt x="109" y="1"/>
                    <a:pt x="0" y="108"/>
                    <a:pt x="0" y="252"/>
                  </a:cubicBezTo>
                  <a:cubicBezTo>
                    <a:pt x="0"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5" name="Google Shape;15275;p32"/>
            <p:cNvSpPr/>
            <p:nvPr/>
          </p:nvSpPr>
          <p:spPr>
            <a:xfrm>
              <a:off x="860125" y="3310175"/>
              <a:ext cx="12525" cy="12375"/>
            </a:xfrm>
            <a:custGeom>
              <a:avLst/>
              <a:gdLst/>
              <a:ahLst/>
              <a:cxnLst/>
              <a:rect l="l" t="t" r="r" b="b"/>
              <a:pathLst>
                <a:path w="501" h="495" extrusionOk="0">
                  <a:moveTo>
                    <a:pt x="251" y="1"/>
                  </a:moveTo>
                  <a:cubicBezTo>
                    <a:pt x="114" y="1"/>
                    <a:pt x="0" y="108"/>
                    <a:pt x="0" y="252"/>
                  </a:cubicBezTo>
                  <a:cubicBezTo>
                    <a:pt x="0" y="388"/>
                    <a:pt x="114"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6" name="Google Shape;15276;p32"/>
            <p:cNvSpPr/>
            <p:nvPr/>
          </p:nvSpPr>
          <p:spPr>
            <a:xfrm>
              <a:off x="9518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32"/>
            <p:cNvSpPr/>
            <p:nvPr/>
          </p:nvSpPr>
          <p:spPr>
            <a:xfrm>
              <a:off x="1043825"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32"/>
            <p:cNvSpPr/>
            <p:nvPr/>
          </p:nvSpPr>
          <p:spPr>
            <a:xfrm>
              <a:off x="1135575"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32"/>
            <p:cNvSpPr/>
            <p:nvPr/>
          </p:nvSpPr>
          <p:spPr>
            <a:xfrm>
              <a:off x="1227500" y="3310175"/>
              <a:ext cx="12400" cy="12375"/>
            </a:xfrm>
            <a:custGeom>
              <a:avLst/>
              <a:gdLst/>
              <a:ahLst/>
              <a:cxnLst/>
              <a:rect l="l" t="t" r="r" b="b"/>
              <a:pathLst>
                <a:path w="496" h="495" extrusionOk="0">
                  <a:moveTo>
                    <a:pt x="251" y="1"/>
                  </a:moveTo>
                  <a:cubicBezTo>
                    <a:pt x="109" y="1"/>
                    <a:pt x="0" y="108"/>
                    <a:pt x="0" y="252"/>
                  </a:cubicBezTo>
                  <a:cubicBezTo>
                    <a:pt x="0" y="388"/>
                    <a:pt x="109" y="495"/>
                    <a:pt x="251" y="495"/>
                  </a:cubicBezTo>
                  <a:cubicBezTo>
                    <a:pt x="387" y="495"/>
                    <a:pt x="496" y="388"/>
                    <a:pt x="496" y="252"/>
                  </a:cubicBezTo>
                  <a:cubicBezTo>
                    <a:pt x="496"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32"/>
            <p:cNvSpPr/>
            <p:nvPr/>
          </p:nvSpPr>
          <p:spPr>
            <a:xfrm>
              <a:off x="1319275"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32"/>
            <p:cNvSpPr/>
            <p:nvPr/>
          </p:nvSpPr>
          <p:spPr>
            <a:xfrm>
              <a:off x="1411200" y="3310175"/>
              <a:ext cx="12425" cy="12375"/>
            </a:xfrm>
            <a:custGeom>
              <a:avLst/>
              <a:gdLst/>
              <a:ahLst/>
              <a:cxnLst/>
              <a:rect l="l" t="t" r="r" b="b"/>
              <a:pathLst>
                <a:path w="497" h="495" extrusionOk="0">
                  <a:moveTo>
                    <a:pt x="245" y="1"/>
                  </a:moveTo>
                  <a:cubicBezTo>
                    <a:pt x="109" y="1"/>
                    <a:pt x="1" y="108"/>
                    <a:pt x="1" y="252"/>
                  </a:cubicBezTo>
                  <a:cubicBezTo>
                    <a:pt x="1"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32"/>
            <p:cNvSpPr/>
            <p:nvPr/>
          </p:nvSpPr>
          <p:spPr>
            <a:xfrm>
              <a:off x="1503000" y="3310175"/>
              <a:ext cx="12525" cy="12375"/>
            </a:xfrm>
            <a:custGeom>
              <a:avLst/>
              <a:gdLst/>
              <a:ahLst/>
              <a:cxnLst/>
              <a:rect l="l" t="t" r="r" b="b"/>
              <a:pathLst>
                <a:path w="501" h="495" extrusionOk="0">
                  <a:moveTo>
                    <a:pt x="250" y="1"/>
                  </a:moveTo>
                  <a:cubicBezTo>
                    <a:pt x="114" y="1"/>
                    <a:pt x="0" y="108"/>
                    <a:pt x="0" y="252"/>
                  </a:cubicBezTo>
                  <a:cubicBezTo>
                    <a:pt x="0" y="388"/>
                    <a:pt x="114" y="495"/>
                    <a:pt x="250" y="495"/>
                  </a:cubicBezTo>
                  <a:cubicBezTo>
                    <a:pt x="387" y="495"/>
                    <a:pt x="501" y="388"/>
                    <a:pt x="501" y="252"/>
                  </a:cubicBezTo>
                  <a:cubicBezTo>
                    <a:pt x="501" y="108"/>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32"/>
            <p:cNvSpPr/>
            <p:nvPr/>
          </p:nvSpPr>
          <p:spPr>
            <a:xfrm>
              <a:off x="15947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94" y="495"/>
                    <a:pt x="503" y="388"/>
                    <a:pt x="503" y="252"/>
                  </a:cubicBezTo>
                  <a:cubicBezTo>
                    <a:pt x="503" y="108"/>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32"/>
            <p:cNvSpPr/>
            <p:nvPr/>
          </p:nvSpPr>
          <p:spPr>
            <a:xfrm>
              <a:off x="16866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5" name="Google Shape;15285;p32"/>
            <p:cNvSpPr/>
            <p:nvPr/>
          </p:nvSpPr>
          <p:spPr>
            <a:xfrm>
              <a:off x="1778450"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32"/>
            <p:cNvSpPr/>
            <p:nvPr/>
          </p:nvSpPr>
          <p:spPr>
            <a:xfrm>
              <a:off x="1870375" y="3310175"/>
              <a:ext cx="12400" cy="12375"/>
            </a:xfrm>
            <a:custGeom>
              <a:avLst/>
              <a:gdLst/>
              <a:ahLst/>
              <a:cxnLst/>
              <a:rect l="l" t="t" r="r" b="b"/>
              <a:pathLst>
                <a:path w="496" h="495" extrusionOk="0">
                  <a:moveTo>
                    <a:pt x="252" y="1"/>
                  </a:moveTo>
                  <a:cubicBezTo>
                    <a:pt x="109" y="1"/>
                    <a:pt x="0" y="108"/>
                    <a:pt x="0" y="252"/>
                  </a:cubicBezTo>
                  <a:cubicBezTo>
                    <a:pt x="0" y="388"/>
                    <a:pt x="109" y="495"/>
                    <a:pt x="252" y="495"/>
                  </a:cubicBezTo>
                  <a:cubicBezTo>
                    <a:pt x="387" y="495"/>
                    <a:pt x="496" y="388"/>
                    <a:pt x="496" y="252"/>
                  </a:cubicBezTo>
                  <a:cubicBezTo>
                    <a:pt x="496"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7" name="Google Shape;15287;p32"/>
            <p:cNvSpPr/>
            <p:nvPr/>
          </p:nvSpPr>
          <p:spPr>
            <a:xfrm>
              <a:off x="1962150"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88" y="495"/>
                    <a:pt x="502" y="388"/>
                    <a:pt x="502" y="252"/>
                  </a:cubicBezTo>
                  <a:cubicBezTo>
                    <a:pt x="502"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8" name="Google Shape;15288;p32"/>
            <p:cNvSpPr/>
            <p:nvPr/>
          </p:nvSpPr>
          <p:spPr>
            <a:xfrm>
              <a:off x="2054075" y="3310175"/>
              <a:ext cx="12425" cy="12375"/>
            </a:xfrm>
            <a:custGeom>
              <a:avLst/>
              <a:gdLst/>
              <a:ahLst/>
              <a:cxnLst/>
              <a:rect l="l" t="t" r="r" b="b"/>
              <a:pathLst>
                <a:path w="497" h="495" extrusionOk="0">
                  <a:moveTo>
                    <a:pt x="252" y="1"/>
                  </a:moveTo>
                  <a:cubicBezTo>
                    <a:pt x="109" y="1"/>
                    <a:pt x="1" y="108"/>
                    <a:pt x="1" y="252"/>
                  </a:cubicBezTo>
                  <a:cubicBezTo>
                    <a:pt x="1" y="388"/>
                    <a:pt x="109" y="495"/>
                    <a:pt x="252" y="495"/>
                  </a:cubicBezTo>
                  <a:cubicBezTo>
                    <a:pt x="388" y="495"/>
                    <a:pt x="496" y="388"/>
                    <a:pt x="496" y="252"/>
                  </a:cubicBezTo>
                  <a:cubicBezTo>
                    <a:pt x="496"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9" name="Google Shape;15289;p32"/>
            <p:cNvSpPr/>
            <p:nvPr/>
          </p:nvSpPr>
          <p:spPr>
            <a:xfrm>
              <a:off x="21458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0" name="Google Shape;15290;p32"/>
            <p:cNvSpPr/>
            <p:nvPr/>
          </p:nvSpPr>
          <p:spPr>
            <a:xfrm>
              <a:off x="2237800" y="3310175"/>
              <a:ext cx="12350" cy="12375"/>
            </a:xfrm>
            <a:custGeom>
              <a:avLst/>
              <a:gdLst/>
              <a:ahLst/>
              <a:cxnLst/>
              <a:rect l="l" t="t" r="r" b="b"/>
              <a:pathLst>
                <a:path w="494" h="495" extrusionOk="0">
                  <a:moveTo>
                    <a:pt x="244" y="1"/>
                  </a:moveTo>
                  <a:cubicBezTo>
                    <a:pt x="107" y="1"/>
                    <a:pt x="0" y="108"/>
                    <a:pt x="0" y="252"/>
                  </a:cubicBezTo>
                  <a:cubicBezTo>
                    <a:pt x="0" y="388"/>
                    <a:pt x="107" y="495"/>
                    <a:pt x="244" y="495"/>
                  </a:cubicBezTo>
                  <a:cubicBezTo>
                    <a:pt x="387" y="495"/>
                    <a:pt x="494" y="388"/>
                    <a:pt x="494" y="252"/>
                  </a:cubicBezTo>
                  <a:cubicBezTo>
                    <a:pt x="494" y="108"/>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1" name="Google Shape;15291;p32"/>
            <p:cNvSpPr/>
            <p:nvPr/>
          </p:nvSpPr>
          <p:spPr>
            <a:xfrm>
              <a:off x="23295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2" y="388"/>
                    <a:pt x="502" y="252"/>
                  </a:cubicBezTo>
                  <a:cubicBezTo>
                    <a:pt x="502"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2" name="Google Shape;15292;p32"/>
            <p:cNvSpPr/>
            <p:nvPr/>
          </p:nvSpPr>
          <p:spPr>
            <a:xfrm>
              <a:off x="2421325"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95" y="495"/>
                    <a:pt x="501" y="388"/>
                    <a:pt x="501" y="252"/>
                  </a:cubicBezTo>
                  <a:cubicBezTo>
                    <a:pt x="501" y="108"/>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3" name="Google Shape;15293;p32"/>
            <p:cNvSpPr/>
            <p:nvPr/>
          </p:nvSpPr>
          <p:spPr>
            <a:xfrm>
              <a:off x="2513250" y="3310175"/>
              <a:ext cx="12575" cy="12375"/>
            </a:xfrm>
            <a:custGeom>
              <a:avLst/>
              <a:gdLst/>
              <a:ahLst/>
              <a:cxnLst/>
              <a:rect l="l" t="t" r="r" b="b"/>
              <a:pathLst>
                <a:path w="503" h="495" extrusionOk="0">
                  <a:moveTo>
                    <a:pt x="252" y="1"/>
                  </a:moveTo>
                  <a:cubicBezTo>
                    <a:pt x="109" y="1"/>
                    <a:pt x="0" y="108"/>
                    <a:pt x="0" y="252"/>
                  </a:cubicBezTo>
                  <a:cubicBezTo>
                    <a:pt x="0" y="388"/>
                    <a:pt x="109"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4" name="Google Shape;15294;p32"/>
            <p:cNvSpPr/>
            <p:nvPr/>
          </p:nvSpPr>
          <p:spPr>
            <a:xfrm>
              <a:off x="2605000"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5" name="Google Shape;15295;p32"/>
            <p:cNvSpPr/>
            <p:nvPr/>
          </p:nvSpPr>
          <p:spPr>
            <a:xfrm>
              <a:off x="2696950" y="3310175"/>
              <a:ext cx="12375" cy="12375"/>
            </a:xfrm>
            <a:custGeom>
              <a:avLst/>
              <a:gdLst/>
              <a:ahLst/>
              <a:cxnLst/>
              <a:rect l="l" t="t" r="r" b="b"/>
              <a:pathLst>
                <a:path w="495" h="495" extrusionOk="0">
                  <a:moveTo>
                    <a:pt x="252" y="1"/>
                  </a:moveTo>
                  <a:cubicBezTo>
                    <a:pt x="108" y="1"/>
                    <a:pt x="1" y="108"/>
                    <a:pt x="1" y="252"/>
                  </a:cubicBezTo>
                  <a:cubicBezTo>
                    <a:pt x="1" y="388"/>
                    <a:pt x="108" y="495"/>
                    <a:pt x="252" y="495"/>
                  </a:cubicBezTo>
                  <a:cubicBezTo>
                    <a:pt x="388" y="495"/>
                    <a:pt x="495" y="388"/>
                    <a:pt x="495" y="252"/>
                  </a:cubicBezTo>
                  <a:cubicBezTo>
                    <a:pt x="495"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6" name="Google Shape;15296;p32"/>
            <p:cNvSpPr/>
            <p:nvPr/>
          </p:nvSpPr>
          <p:spPr>
            <a:xfrm>
              <a:off x="27887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7" name="Google Shape;15297;p32"/>
            <p:cNvSpPr/>
            <p:nvPr/>
          </p:nvSpPr>
          <p:spPr>
            <a:xfrm>
              <a:off x="2880675" y="3310175"/>
              <a:ext cx="12375" cy="12375"/>
            </a:xfrm>
            <a:custGeom>
              <a:avLst/>
              <a:gdLst/>
              <a:ahLst/>
              <a:cxnLst/>
              <a:rect l="l" t="t" r="r" b="b"/>
              <a:pathLst>
                <a:path w="495" h="495" extrusionOk="0">
                  <a:moveTo>
                    <a:pt x="243" y="1"/>
                  </a:moveTo>
                  <a:cubicBezTo>
                    <a:pt x="107" y="1"/>
                    <a:pt x="0" y="108"/>
                    <a:pt x="0" y="252"/>
                  </a:cubicBezTo>
                  <a:cubicBezTo>
                    <a:pt x="0" y="388"/>
                    <a:pt x="107" y="495"/>
                    <a:pt x="243" y="495"/>
                  </a:cubicBezTo>
                  <a:cubicBezTo>
                    <a:pt x="387" y="495"/>
                    <a:pt x="494" y="388"/>
                    <a:pt x="494" y="252"/>
                  </a:cubicBezTo>
                  <a:cubicBezTo>
                    <a:pt x="494" y="108"/>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8" name="Google Shape;15298;p32"/>
            <p:cNvSpPr/>
            <p:nvPr/>
          </p:nvSpPr>
          <p:spPr>
            <a:xfrm>
              <a:off x="2972425"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3" y="388"/>
                    <a:pt x="503" y="252"/>
                  </a:cubicBezTo>
                  <a:cubicBezTo>
                    <a:pt x="503"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9" name="Google Shape;15299;p32"/>
            <p:cNvSpPr/>
            <p:nvPr/>
          </p:nvSpPr>
          <p:spPr>
            <a:xfrm>
              <a:off x="3064375" y="3310175"/>
              <a:ext cx="12375" cy="12375"/>
            </a:xfrm>
            <a:custGeom>
              <a:avLst/>
              <a:gdLst/>
              <a:ahLst/>
              <a:cxnLst/>
              <a:rect l="l" t="t" r="r" b="b"/>
              <a:pathLst>
                <a:path w="495" h="495" extrusionOk="0">
                  <a:moveTo>
                    <a:pt x="243" y="1"/>
                  </a:moveTo>
                  <a:cubicBezTo>
                    <a:pt x="107" y="1"/>
                    <a:pt x="1" y="108"/>
                    <a:pt x="1" y="252"/>
                  </a:cubicBezTo>
                  <a:cubicBezTo>
                    <a:pt x="1" y="388"/>
                    <a:pt x="107" y="495"/>
                    <a:pt x="243" y="495"/>
                  </a:cubicBezTo>
                  <a:cubicBezTo>
                    <a:pt x="388" y="495"/>
                    <a:pt x="495" y="388"/>
                    <a:pt x="495" y="252"/>
                  </a:cubicBezTo>
                  <a:cubicBezTo>
                    <a:pt x="495" y="108"/>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0" name="Google Shape;15300;p32"/>
            <p:cNvSpPr/>
            <p:nvPr/>
          </p:nvSpPr>
          <p:spPr>
            <a:xfrm>
              <a:off x="31561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1" name="Google Shape;15301;p32"/>
            <p:cNvSpPr/>
            <p:nvPr/>
          </p:nvSpPr>
          <p:spPr>
            <a:xfrm>
              <a:off x="3247875" y="3310175"/>
              <a:ext cx="12575" cy="12375"/>
            </a:xfrm>
            <a:custGeom>
              <a:avLst/>
              <a:gdLst/>
              <a:ahLst/>
              <a:cxnLst/>
              <a:rect l="l" t="t" r="r" b="b"/>
              <a:pathLst>
                <a:path w="503"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2" name="Google Shape;15302;p32"/>
            <p:cNvSpPr/>
            <p:nvPr/>
          </p:nvSpPr>
          <p:spPr>
            <a:xfrm>
              <a:off x="3339850" y="3310175"/>
              <a:ext cx="12525" cy="12375"/>
            </a:xfrm>
            <a:custGeom>
              <a:avLst/>
              <a:gdLst/>
              <a:ahLst/>
              <a:cxnLst/>
              <a:rect l="l" t="t" r="r" b="b"/>
              <a:pathLst>
                <a:path w="501" h="495" extrusionOk="0">
                  <a:moveTo>
                    <a:pt x="251" y="1"/>
                  </a:moveTo>
                  <a:cubicBezTo>
                    <a:pt x="107" y="1"/>
                    <a:pt x="0" y="108"/>
                    <a:pt x="0" y="252"/>
                  </a:cubicBezTo>
                  <a:cubicBezTo>
                    <a:pt x="0" y="388"/>
                    <a:pt x="107"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3" name="Google Shape;15303;p32"/>
            <p:cNvSpPr/>
            <p:nvPr/>
          </p:nvSpPr>
          <p:spPr>
            <a:xfrm>
              <a:off x="343157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4" name="Google Shape;15304;p32"/>
            <p:cNvSpPr/>
            <p:nvPr/>
          </p:nvSpPr>
          <p:spPr>
            <a:xfrm>
              <a:off x="3523550"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5" name="Google Shape;15305;p32"/>
            <p:cNvSpPr/>
            <p:nvPr/>
          </p:nvSpPr>
          <p:spPr>
            <a:xfrm>
              <a:off x="6764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6" name="Google Shape;15306;p32"/>
            <p:cNvSpPr/>
            <p:nvPr/>
          </p:nvSpPr>
          <p:spPr>
            <a:xfrm>
              <a:off x="768325" y="340192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7" name="Google Shape;15307;p32"/>
            <p:cNvSpPr/>
            <p:nvPr/>
          </p:nvSpPr>
          <p:spPr>
            <a:xfrm>
              <a:off x="860125" y="340192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8" name="Google Shape;15308;p32"/>
            <p:cNvSpPr/>
            <p:nvPr/>
          </p:nvSpPr>
          <p:spPr>
            <a:xfrm>
              <a:off x="9518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9" name="Google Shape;15309;p32"/>
            <p:cNvSpPr/>
            <p:nvPr/>
          </p:nvSpPr>
          <p:spPr>
            <a:xfrm>
              <a:off x="1043825"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0" name="Google Shape;15310;p32"/>
            <p:cNvSpPr/>
            <p:nvPr/>
          </p:nvSpPr>
          <p:spPr>
            <a:xfrm>
              <a:off x="1135575"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1" name="Google Shape;15311;p32"/>
            <p:cNvSpPr/>
            <p:nvPr/>
          </p:nvSpPr>
          <p:spPr>
            <a:xfrm>
              <a:off x="1227500" y="340192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2" name="Google Shape;15312;p32"/>
            <p:cNvSpPr/>
            <p:nvPr/>
          </p:nvSpPr>
          <p:spPr>
            <a:xfrm>
              <a:off x="1319275"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3" name="Google Shape;15313;p32"/>
            <p:cNvSpPr/>
            <p:nvPr/>
          </p:nvSpPr>
          <p:spPr>
            <a:xfrm>
              <a:off x="1411200" y="340192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4" name="Google Shape;15314;p32"/>
            <p:cNvSpPr/>
            <p:nvPr/>
          </p:nvSpPr>
          <p:spPr>
            <a:xfrm>
              <a:off x="1503000" y="340192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5" name="Google Shape;15315;p32"/>
            <p:cNvSpPr/>
            <p:nvPr/>
          </p:nvSpPr>
          <p:spPr>
            <a:xfrm>
              <a:off x="15947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6" name="Google Shape;15316;p32"/>
            <p:cNvSpPr/>
            <p:nvPr/>
          </p:nvSpPr>
          <p:spPr>
            <a:xfrm>
              <a:off x="16866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7" name="Google Shape;15317;p32"/>
            <p:cNvSpPr/>
            <p:nvPr/>
          </p:nvSpPr>
          <p:spPr>
            <a:xfrm>
              <a:off x="1778450"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8" name="Google Shape;15318;p32"/>
            <p:cNvSpPr/>
            <p:nvPr/>
          </p:nvSpPr>
          <p:spPr>
            <a:xfrm>
              <a:off x="1870375" y="340192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9" name="Google Shape;15319;p32"/>
            <p:cNvSpPr/>
            <p:nvPr/>
          </p:nvSpPr>
          <p:spPr>
            <a:xfrm>
              <a:off x="1962150"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0" name="Google Shape;15320;p32"/>
            <p:cNvSpPr/>
            <p:nvPr/>
          </p:nvSpPr>
          <p:spPr>
            <a:xfrm>
              <a:off x="2054075" y="340192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1" name="Google Shape;15321;p32"/>
            <p:cNvSpPr/>
            <p:nvPr/>
          </p:nvSpPr>
          <p:spPr>
            <a:xfrm>
              <a:off x="21458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2" name="Google Shape;15322;p32"/>
            <p:cNvSpPr/>
            <p:nvPr/>
          </p:nvSpPr>
          <p:spPr>
            <a:xfrm>
              <a:off x="2237800" y="340192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3" name="Google Shape;15323;p32"/>
            <p:cNvSpPr/>
            <p:nvPr/>
          </p:nvSpPr>
          <p:spPr>
            <a:xfrm>
              <a:off x="23295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4" name="Google Shape;15324;p32"/>
            <p:cNvSpPr/>
            <p:nvPr/>
          </p:nvSpPr>
          <p:spPr>
            <a:xfrm>
              <a:off x="2421325"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5" name="Google Shape;15325;p32"/>
            <p:cNvSpPr/>
            <p:nvPr/>
          </p:nvSpPr>
          <p:spPr>
            <a:xfrm>
              <a:off x="2513250" y="340192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6" name="Google Shape;15326;p32"/>
            <p:cNvSpPr/>
            <p:nvPr/>
          </p:nvSpPr>
          <p:spPr>
            <a:xfrm>
              <a:off x="2605000"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7" name="Google Shape;15327;p32"/>
            <p:cNvSpPr/>
            <p:nvPr/>
          </p:nvSpPr>
          <p:spPr>
            <a:xfrm>
              <a:off x="2696950" y="340192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8" name="Google Shape;15328;p32"/>
            <p:cNvSpPr/>
            <p:nvPr/>
          </p:nvSpPr>
          <p:spPr>
            <a:xfrm>
              <a:off x="27887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9" name="Google Shape;15329;p32"/>
            <p:cNvSpPr/>
            <p:nvPr/>
          </p:nvSpPr>
          <p:spPr>
            <a:xfrm>
              <a:off x="2880675" y="340192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0" name="Google Shape;15330;p32"/>
            <p:cNvSpPr/>
            <p:nvPr/>
          </p:nvSpPr>
          <p:spPr>
            <a:xfrm>
              <a:off x="2972425"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1" name="Google Shape;15331;p32"/>
            <p:cNvSpPr/>
            <p:nvPr/>
          </p:nvSpPr>
          <p:spPr>
            <a:xfrm>
              <a:off x="3064375" y="340192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2" name="Google Shape;15332;p32"/>
            <p:cNvSpPr/>
            <p:nvPr/>
          </p:nvSpPr>
          <p:spPr>
            <a:xfrm>
              <a:off x="31561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3" name="Google Shape;15333;p32"/>
            <p:cNvSpPr/>
            <p:nvPr/>
          </p:nvSpPr>
          <p:spPr>
            <a:xfrm>
              <a:off x="3247875" y="340192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4" name="Google Shape;15334;p32"/>
            <p:cNvSpPr/>
            <p:nvPr/>
          </p:nvSpPr>
          <p:spPr>
            <a:xfrm>
              <a:off x="3339850" y="340192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5" name="Google Shape;15335;p32"/>
            <p:cNvSpPr/>
            <p:nvPr/>
          </p:nvSpPr>
          <p:spPr>
            <a:xfrm>
              <a:off x="343157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6" name="Google Shape;15336;p32"/>
            <p:cNvSpPr/>
            <p:nvPr/>
          </p:nvSpPr>
          <p:spPr>
            <a:xfrm>
              <a:off x="3523550"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7" name="Google Shape;15337;p32"/>
            <p:cNvSpPr/>
            <p:nvPr/>
          </p:nvSpPr>
          <p:spPr>
            <a:xfrm>
              <a:off x="6764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8" name="Google Shape;15338;p32"/>
            <p:cNvSpPr/>
            <p:nvPr/>
          </p:nvSpPr>
          <p:spPr>
            <a:xfrm>
              <a:off x="768325" y="3493900"/>
              <a:ext cx="12400" cy="12375"/>
            </a:xfrm>
            <a:custGeom>
              <a:avLst/>
              <a:gdLst/>
              <a:ahLst/>
              <a:cxnLst/>
              <a:rect l="l" t="t" r="r" b="b"/>
              <a:pathLst>
                <a:path w="496" h="495" extrusionOk="0">
                  <a:moveTo>
                    <a:pt x="245" y="0"/>
                  </a:moveTo>
                  <a:cubicBezTo>
                    <a:pt x="109" y="0"/>
                    <a:pt x="0" y="107"/>
                    <a:pt x="0" y="243"/>
                  </a:cubicBezTo>
                  <a:cubicBezTo>
                    <a:pt x="0"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9" name="Google Shape;15339;p32"/>
            <p:cNvSpPr/>
            <p:nvPr/>
          </p:nvSpPr>
          <p:spPr>
            <a:xfrm>
              <a:off x="860125" y="3493900"/>
              <a:ext cx="12525" cy="12375"/>
            </a:xfrm>
            <a:custGeom>
              <a:avLst/>
              <a:gdLst/>
              <a:ahLst/>
              <a:cxnLst/>
              <a:rect l="l" t="t" r="r" b="b"/>
              <a:pathLst>
                <a:path w="501" h="495" extrusionOk="0">
                  <a:moveTo>
                    <a:pt x="251" y="0"/>
                  </a:moveTo>
                  <a:cubicBezTo>
                    <a:pt x="114" y="0"/>
                    <a:pt x="0" y="107"/>
                    <a:pt x="0" y="243"/>
                  </a:cubicBezTo>
                  <a:cubicBezTo>
                    <a:pt x="0" y="387"/>
                    <a:pt x="114"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0" name="Google Shape;15340;p32"/>
            <p:cNvSpPr/>
            <p:nvPr/>
          </p:nvSpPr>
          <p:spPr>
            <a:xfrm>
              <a:off x="9518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1" name="Google Shape;15341;p32"/>
            <p:cNvSpPr/>
            <p:nvPr/>
          </p:nvSpPr>
          <p:spPr>
            <a:xfrm>
              <a:off x="1043825"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2" name="Google Shape;15342;p32"/>
            <p:cNvSpPr/>
            <p:nvPr/>
          </p:nvSpPr>
          <p:spPr>
            <a:xfrm>
              <a:off x="1135575"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3" name="Google Shape;15343;p32"/>
            <p:cNvSpPr/>
            <p:nvPr/>
          </p:nvSpPr>
          <p:spPr>
            <a:xfrm>
              <a:off x="1227500" y="3493900"/>
              <a:ext cx="12400" cy="12375"/>
            </a:xfrm>
            <a:custGeom>
              <a:avLst/>
              <a:gdLst/>
              <a:ahLst/>
              <a:cxnLst/>
              <a:rect l="l" t="t" r="r" b="b"/>
              <a:pathLst>
                <a:path w="496" h="495" extrusionOk="0">
                  <a:moveTo>
                    <a:pt x="251" y="0"/>
                  </a:moveTo>
                  <a:cubicBezTo>
                    <a:pt x="109" y="0"/>
                    <a:pt x="0" y="107"/>
                    <a:pt x="0" y="243"/>
                  </a:cubicBezTo>
                  <a:cubicBezTo>
                    <a:pt x="0" y="387"/>
                    <a:pt x="109" y="494"/>
                    <a:pt x="251" y="494"/>
                  </a:cubicBezTo>
                  <a:cubicBezTo>
                    <a:pt x="387" y="494"/>
                    <a:pt x="496" y="387"/>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4" name="Google Shape;15344;p32"/>
            <p:cNvSpPr/>
            <p:nvPr/>
          </p:nvSpPr>
          <p:spPr>
            <a:xfrm>
              <a:off x="1319275"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5" name="Google Shape;15345;p32"/>
            <p:cNvSpPr/>
            <p:nvPr/>
          </p:nvSpPr>
          <p:spPr>
            <a:xfrm>
              <a:off x="1411200" y="3493900"/>
              <a:ext cx="12425" cy="12375"/>
            </a:xfrm>
            <a:custGeom>
              <a:avLst/>
              <a:gdLst/>
              <a:ahLst/>
              <a:cxnLst/>
              <a:rect l="l" t="t" r="r" b="b"/>
              <a:pathLst>
                <a:path w="497" h="495" extrusionOk="0">
                  <a:moveTo>
                    <a:pt x="245" y="0"/>
                  </a:moveTo>
                  <a:cubicBezTo>
                    <a:pt x="109" y="0"/>
                    <a:pt x="1" y="107"/>
                    <a:pt x="1" y="243"/>
                  </a:cubicBezTo>
                  <a:cubicBezTo>
                    <a:pt x="1"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6" name="Google Shape;15346;p32"/>
            <p:cNvSpPr/>
            <p:nvPr/>
          </p:nvSpPr>
          <p:spPr>
            <a:xfrm>
              <a:off x="1503000" y="3493900"/>
              <a:ext cx="12525" cy="12375"/>
            </a:xfrm>
            <a:custGeom>
              <a:avLst/>
              <a:gdLst/>
              <a:ahLst/>
              <a:cxnLst/>
              <a:rect l="l" t="t" r="r" b="b"/>
              <a:pathLst>
                <a:path w="501" h="495" extrusionOk="0">
                  <a:moveTo>
                    <a:pt x="250" y="0"/>
                  </a:moveTo>
                  <a:cubicBezTo>
                    <a:pt x="114" y="0"/>
                    <a:pt x="0" y="107"/>
                    <a:pt x="0" y="243"/>
                  </a:cubicBezTo>
                  <a:cubicBezTo>
                    <a:pt x="0" y="387"/>
                    <a:pt x="114" y="494"/>
                    <a:pt x="250" y="494"/>
                  </a:cubicBezTo>
                  <a:cubicBezTo>
                    <a:pt x="387" y="494"/>
                    <a:pt x="501" y="387"/>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7" name="Google Shape;15347;p32"/>
            <p:cNvSpPr/>
            <p:nvPr/>
          </p:nvSpPr>
          <p:spPr>
            <a:xfrm>
              <a:off x="15947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94" y="494"/>
                    <a:pt x="503" y="387"/>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8" name="Google Shape;15348;p32"/>
            <p:cNvSpPr/>
            <p:nvPr/>
          </p:nvSpPr>
          <p:spPr>
            <a:xfrm>
              <a:off x="16866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9" name="Google Shape;15349;p32"/>
            <p:cNvSpPr/>
            <p:nvPr/>
          </p:nvSpPr>
          <p:spPr>
            <a:xfrm>
              <a:off x="1778450"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0" name="Google Shape;15350;p32"/>
            <p:cNvSpPr/>
            <p:nvPr/>
          </p:nvSpPr>
          <p:spPr>
            <a:xfrm>
              <a:off x="1870375" y="3493900"/>
              <a:ext cx="12400" cy="12375"/>
            </a:xfrm>
            <a:custGeom>
              <a:avLst/>
              <a:gdLst/>
              <a:ahLst/>
              <a:cxnLst/>
              <a:rect l="l" t="t" r="r" b="b"/>
              <a:pathLst>
                <a:path w="496" h="495" extrusionOk="0">
                  <a:moveTo>
                    <a:pt x="252" y="0"/>
                  </a:moveTo>
                  <a:cubicBezTo>
                    <a:pt x="109" y="0"/>
                    <a:pt x="0" y="107"/>
                    <a:pt x="0" y="243"/>
                  </a:cubicBezTo>
                  <a:cubicBezTo>
                    <a:pt x="0" y="387"/>
                    <a:pt x="109" y="494"/>
                    <a:pt x="252" y="494"/>
                  </a:cubicBezTo>
                  <a:cubicBezTo>
                    <a:pt x="387" y="494"/>
                    <a:pt x="496" y="387"/>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1" name="Google Shape;15351;p32"/>
            <p:cNvSpPr/>
            <p:nvPr/>
          </p:nvSpPr>
          <p:spPr>
            <a:xfrm>
              <a:off x="1962150"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88" y="494"/>
                    <a:pt x="502" y="387"/>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2" name="Google Shape;15352;p32"/>
            <p:cNvSpPr/>
            <p:nvPr/>
          </p:nvSpPr>
          <p:spPr>
            <a:xfrm>
              <a:off x="2054075" y="3493900"/>
              <a:ext cx="12425" cy="12375"/>
            </a:xfrm>
            <a:custGeom>
              <a:avLst/>
              <a:gdLst/>
              <a:ahLst/>
              <a:cxnLst/>
              <a:rect l="l" t="t" r="r" b="b"/>
              <a:pathLst>
                <a:path w="497" h="495" extrusionOk="0">
                  <a:moveTo>
                    <a:pt x="252" y="0"/>
                  </a:moveTo>
                  <a:cubicBezTo>
                    <a:pt x="109" y="0"/>
                    <a:pt x="1" y="107"/>
                    <a:pt x="1" y="243"/>
                  </a:cubicBezTo>
                  <a:cubicBezTo>
                    <a:pt x="1" y="387"/>
                    <a:pt x="109" y="494"/>
                    <a:pt x="252" y="494"/>
                  </a:cubicBezTo>
                  <a:cubicBezTo>
                    <a:pt x="388" y="494"/>
                    <a:pt x="496" y="387"/>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3" name="Google Shape;15353;p32"/>
            <p:cNvSpPr/>
            <p:nvPr/>
          </p:nvSpPr>
          <p:spPr>
            <a:xfrm>
              <a:off x="21458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4" name="Google Shape;15354;p32"/>
            <p:cNvSpPr/>
            <p:nvPr/>
          </p:nvSpPr>
          <p:spPr>
            <a:xfrm>
              <a:off x="2237800" y="3493900"/>
              <a:ext cx="12350" cy="12375"/>
            </a:xfrm>
            <a:custGeom>
              <a:avLst/>
              <a:gdLst/>
              <a:ahLst/>
              <a:cxnLst/>
              <a:rect l="l" t="t" r="r" b="b"/>
              <a:pathLst>
                <a:path w="494" h="495" extrusionOk="0">
                  <a:moveTo>
                    <a:pt x="244" y="0"/>
                  </a:moveTo>
                  <a:cubicBezTo>
                    <a:pt x="107" y="0"/>
                    <a:pt x="0" y="107"/>
                    <a:pt x="0" y="243"/>
                  </a:cubicBezTo>
                  <a:cubicBezTo>
                    <a:pt x="0" y="387"/>
                    <a:pt x="107" y="494"/>
                    <a:pt x="244" y="494"/>
                  </a:cubicBezTo>
                  <a:cubicBezTo>
                    <a:pt x="387" y="494"/>
                    <a:pt x="494" y="387"/>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5" name="Google Shape;15355;p32"/>
            <p:cNvSpPr/>
            <p:nvPr/>
          </p:nvSpPr>
          <p:spPr>
            <a:xfrm>
              <a:off x="23295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2" y="387"/>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6" name="Google Shape;15356;p32"/>
            <p:cNvSpPr/>
            <p:nvPr/>
          </p:nvSpPr>
          <p:spPr>
            <a:xfrm>
              <a:off x="2421325"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95" y="494"/>
                    <a:pt x="501" y="387"/>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7" name="Google Shape;15357;p32"/>
            <p:cNvSpPr/>
            <p:nvPr/>
          </p:nvSpPr>
          <p:spPr>
            <a:xfrm>
              <a:off x="2513250" y="3493900"/>
              <a:ext cx="12575" cy="12375"/>
            </a:xfrm>
            <a:custGeom>
              <a:avLst/>
              <a:gdLst/>
              <a:ahLst/>
              <a:cxnLst/>
              <a:rect l="l" t="t" r="r" b="b"/>
              <a:pathLst>
                <a:path w="503" h="495" extrusionOk="0">
                  <a:moveTo>
                    <a:pt x="252" y="0"/>
                  </a:moveTo>
                  <a:cubicBezTo>
                    <a:pt x="109" y="0"/>
                    <a:pt x="0" y="107"/>
                    <a:pt x="0" y="243"/>
                  </a:cubicBezTo>
                  <a:cubicBezTo>
                    <a:pt x="0" y="387"/>
                    <a:pt x="109"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8" name="Google Shape;15358;p32"/>
            <p:cNvSpPr/>
            <p:nvPr/>
          </p:nvSpPr>
          <p:spPr>
            <a:xfrm>
              <a:off x="2605000"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9" name="Google Shape;15359;p32"/>
            <p:cNvSpPr/>
            <p:nvPr/>
          </p:nvSpPr>
          <p:spPr>
            <a:xfrm>
              <a:off x="2696950" y="3493900"/>
              <a:ext cx="12375" cy="12375"/>
            </a:xfrm>
            <a:custGeom>
              <a:avLst/>
              <a:gdLst/>
              <a:ahLst/>
              <a:cxnLst/>
              <a:rect l="l" t="t" r="r" b="b"/>
              <a:pathLst>
                <a:path w="495" h="495" extrusionOk="0">
                  <a:moveTo>
                    <a:pt x="252" y="0"/>
                  </a:moveTo>
                  <a:cubicBezTo>
                    <a:pt x="108" y="0"/>
                    <a:pt x="1" y="107"/>
                    <a:pt x="1" y="243"/>
                  </a:cubicBezTo>
                  <a:cubicBezTo>
                    <a:pt x="1" y="387"/>
                    <a:pt x="108" y="494"/>
                    <a:pt x="252" y="494"/>
                  </a:cubicBezTo>
                  <a:cubicBezTo>
                    <a:pt x="388" y="494"/>
                    <a:pt x="495" y="387"/>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0" name="Google Shape;15360;p32"/>
            <p:cNvSpPr/>
            <p:nvPr/>
          </p:nvSpPr>
          <p:spPr>
            <a:xfrm>
              <a:off x="27887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1" name="Google Shape;15361;p32"/>
            <p:cNvSpPr/>
            <p:nvPr/>
          </p:nvSpPr>
          <p:spPr>
            <a:xfrm>
              <a:off x="2880675" y="3493900"/>
              <a:ext cx="12375" cy="12375"/>
            </a:xfrm>
            <a:custGeom>
              <a:avLst/>
              <a:gdLst/>
              <a:ahLst/>
              <a:cxnLst/>
              <a:rect l="l" t="t" r="r" b="b"/>
              <a:pathLst>
                <a:path w="495" h="495" extrusionOk="0">
                  <a:moveTo>
                    <a:pt x="243" y="0"/>
                  </a:moveTo>
                  <a:cubicBezTo>
                    <a:pt x="107" y="0"/>
                    <a:pt x="0" y="107"/>
                    <a:pt x="0" y="243"/>
                  </a:cubicBezTo>
                  <a:cubicBezTo>
                    <a:pt x="0" y="387"/>
                    <a:pt x="107" y="494"/>
                    <a:pt x="243" y="494"/>
                  </a:cubicBezTo>
                  <a:cubicBezTo>
                    <a:pt x="387" y="494"/>
                    <a:pt x="494" y="387"/>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2" name="Google Shape;15362;p32"/>
            <p:cNvSpPr/>
            <p:nvPr/>
          </p:nvSpPr>
          <p:spPr>
            <a:xfrm>
              <a:off x="2972425"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3" y="387"/>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3" name="Google Shape;15363;p32"/>
            <p:cNvSpPr/>
            <p:nvPr/>
          </p:nvSpPr>
          <p:spPr>
            <a:xfrm>
              <a:off x="3064375" y="3493900"/>
              <a:ext cx="12375" cy="12375"/>
            </a:xfrm>
            <a:custGeom>
              <a:avLst/>
              <a:gdLst/>
              <a:ahLst/>
              <a:cxnLst/>
              <a:rect l="l" t="t" r="r" b="b"/>
              <a:pathLst>
                <a:path w="495" h="495" extrusionOk="0">
                  <a:moveTo>
                    <a:pt x="243" y="0"/>
                  </a:moveTo>
                  <a:cubicBezTo>
                    <a:pt x="107" y="0"/>
                    <a:pt x="1" y="107"/>
                    <a:pt x="1" y="243"/>
                  </a:cubicBezTo>
                  <a:cubicBezTo>
                    <a:pt x="1" y="387"/>
                    <a:pt x="107" y="494"/>
                    <a:pt x="243" y="494"/>
                  </a:cubicBezTo>
                  <a:cubicBezTo>
                    <a:pt x="388" y="494"/>
                    <a:pt x="495" y="387"/>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4" name="Google Shape;15364;p32"/>
            <p:cNvSpPr/>
            <p:nvPr/>
          </p:nvSpPr>
          <p:spPr>
            <a:xfrm>
              <a:off x="31561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5" name="Google Shape;15365;p32"/>
            <p:cNvSpPr/>
            <p:nvPr/>
          </p:nvSpPr>
          <p:spPr>
            <a:xfrm>
              <a:off x="3247875" y="3493900"/>
              <a:ext cx="12575" cy="12375"/>
            </a:xfrm>
            <a:custGeom>
              <a:avLst/>
              <a:gdLst/>
              <a:ahLst/>
              <a:cxnLst/>
              <a:rect l="l" t="t" r="r" b="b"/>
              <a:pathLst>
                <a:path w="503"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6" name="Google Shape;15366;p32"/>
            <p:cNvSpPr/>
            <p:nvPr/>
          </p:nvSpPr>
          <p:spPr>
            <a:xfrm>
              <a:off x="3339850" y="3493900"/>
              <a:ext cx="12525" cy="12375"/>
            </a:xfrm>
            <a:custGeom>
              <a:avLst/>
              <a:gdLst/>
              <a:ahLst/>
              <a:cxnLst/>
              <a:rect l="l" t="t" r="r" b="b"/>
              <a:pathLst>
                <a:path w="501" h="495" extrusionOk="0">
                  <a:moveTo>
                    <a:pt x="251" y="0"/>
                  </a:moveTo>
                  <a:cubicBezTo>
                    <a:pt x="107" y="0"/>
                    <a:pt x="0" y="107"/>
                    <a:pt x="0" y="243"/>
                  </a:cubicBezTo>
                  <a:cubicBezTo>
                    <a:pt x="0" y="387"/>
                    <a:pt x="107"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7" name="Google Shape;15367;p32"/>
            <p:cNvSpPr/>
            <p:nvPr/>
          </p:nvSpPr>
          <p:spPr>
            <a:xfrm>
              <a:off x="343157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8" name="Google Shape;15368;p32"/>
            <p:cNvSpPr/>
            <p:nvPr/>
          </p:nvSpPr>
          <p:spPr>
            <a:xfrm>
              <a:off x="3523550"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9" name="Google Shape;15369;p32"/>
            <p:cNvSpPr/>
            <p:nvPr/>
          </p:nvSpPr>
          <p:spPr>
            <a:xfrm>
              <a:off x="6764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0" name="Google Shape;15370;p32"/>
            <p:cNvSpPr/>
            <p:nvPr/>
          </p:nvSpPr>
          <p:spPr>
            <a:xfrm>
              <a:off x="768325" y="358565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1" name="Google Shape;15371;p32"/>
            <p:cNvSpPr/>
            <p:nvPr/>
          </p:nvSpPr>
          <p:spPr>
            <a:xfrm>
              <a:off x="860125" y="358565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2" name="Google Shape;15372;p32"/>
            <p:cNvSpPr/>
            <p:nvPr/>
          </p:nvSpPr>
          <p:spPr>
            <a:xfrm>
              <a:off x="9518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3" name="Google Shape;15373;p32"/>
            <p:cNvSpPr/>
            <p:nvPr/>
          </p:nvSpPr>
          <p:spPr>
            <a:xfrm>
              <a:off x="1043825"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4" name="Google Shape;15374;p32"/>
            <p:cNvSpPr/>
            <p:nvPr/>
          </p:nvSpPr>
          <p:spPr>
            <a:xfrm>
              <a:off x="1135575"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5" name="Google Shape;15375;p32"/>
            <p:cNvSpPr/>
            <p:nvPr/>
          </p:nvSpPr>
          <p:spPr>
            <a:xfrm>
              <a:off x="1227500" y="358565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6" name="Google Shape;15376;p32"/>
            <p:cNvSpPr/>
            <p:nvPr/>
          </p:nvSpPr>
          <p:spPr>
            <a:xfrm>
              <a:off x="1319275"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7" name="Google Shape;15377;p32"/>
            <p:cNvSpPr/>
            <p:nvPr/>
          </p:nvSpPr>
          <p:spPr>
            <a:xfrm>
              <a:off x="1411200" y="358565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8" name="Google Shape;15378;p32"/>
            <p:cNvSpPr/>
            <p:nvPr/>
          </p:nvSpPr>
          <p:spPr>
            <a:xfrm>
              <a:off x="1503000" y="358565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9" name="Google Shape;15379;p32"/>
            <p:cNvSpPr/>
            <p:nvPr/>
          </p:nvSpPr>
          <p:spPr>
            <a:xfrm>
              <a:off x="15947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0" name="Google Shape;15380;p32"/>
            <p:cNvSpPr/>
            <p:nvPr/>
          </p:nvSpPr>
          <p:spPr>
            <a:xfrm>
              <a:off x="16866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1" name="Google Shape;15381;p32"/>
            <p:cNvSpPr/>
            <p:nvPr/>
          </p:nvSpPr>
          <p:spPr>
            <a:xfrm>
              <a:off x="1778450"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2" name="Google Shape;15382;p32"/>
            <p:cNvSpPr/>
            <p:nvPr/>
          </p:nvSpPr>
          <p:spPr>
            <a:xfrm>
              <a:off x="1870375" y="358565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3" name="Google Shape;15383;p32"/>
            <p:cNvSpPr/>
            <p:nvPr/>
          </p:nvSpPr>
          <p:spPr>
            <a:xfrm>
              <a:off x="1962150"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4" name="Google Shape;15384;p32"/>
            <p:cNvSpPr/>
            <p:nvPr/>
          </p:nvSpPr>
          <p:spPr>
            <a:xfrm>
              <a:off x="2054075" y="358565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5" name="Google Shape;15385;p32"/>
            <p:cNvSpPr/>
            <p:nvPr/>
          </p:nvSpPr>
          <p:spPr>
            <a:xfrm>
              <a:off x="21458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6" name="Google Shape;15386;p32"/>
            <p:cNvSpPr/>
            <p:nvPr/>
          </p:nvSpPr>
          <p:spPr>
            <a:xfrm>
              <a:off x="2237800" y="358565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7" name="Google Shape;15387;p32"/>
            <p:cNvSpPr/>
            <p:nvPr/>
          </p:nvSpPr>
          <p:spPr>
            <a:xfrm>
              <a:off x="23295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8" name="Google Shape;15388;p32"/>
            <p:cNvSpPr/>
            <p:nvPr/>
          </p:nvSpPr>
          <p:spPr>
            <a:xfrm>
              <a:off x="2421325"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9" name="Google Shape;15389;p32"/>
            <p:cNvSpPr/>
            <p:nvPr/>
          </p:nvSpPr>
          <p:spPr>
            <a:xfrm>
              <a:off x="2513250" y="358565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0" name="Google Shape;15390;p32"/>
            <p:cNvSpPr/>
            <p:nvPr/>
          </p:nvSpPr>
          <p:spPr>
            <a:xfrm>
              <a:off x="2605000"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1" name="Google Shape;15391;p32"/>
            <p:cNvSpPr/>
            <p:nvPr/>
          </p:nvSpPr>
          <p:spPr>
            <a:xfrm>
              <a:off x="2696950" y="358565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2" name="Google Shape;15392;p32"/>
            <p:cNvSpPr/>
            <p:nvPr/>
          </p:nvSpPr>
          <p:spPr>
            <a:xfrm>
              <a:off x="27887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3" name="Google Shape;15393;p32"/>
            <p:cNvSpPr/>
            <p:nvPr/>
          </p:nvSpPr>
          <p:spPr>
            <a:xfrm>
              <a:off x="2880675" y="358565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4" name="Google Shape;15394;p32"/>
            <p:cNvSpPr/>
            <p:nvPr/>
          </p:nvSpPr>
          <p:spPr>
            <a:xfrm>
              <a:off x="2972425"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5" name="Google Shape;15395;p32"/>
            <p:cNvSpPr/>
            <p:nvPr/>
          </p:nvSpPr>
          <p:spPr>
            <a:xfrm>
              <a:off x="3064375" y="358565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6" name="Google Shape;15396;p32"/>
            <p:cNvSpPr/>
            <p:nvPr/>
          </p:nvSpPr>
          <p:spPr>
            <a:xfrm>
              <a:off x="31561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7" name="Google Shape;15397;p32"/>
            <p:cNvSpPr/>
            <p:nvPr/>
          </p:nvSpPr>
          <p:spPr>
            <a:xfrm>
              <a:off x="3247875" y="358565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8" name="Google Shape;15398;p32"/>
            <p:cNvSpPr/>
            <p:nvPr/>
          </p:nvSpPr>
          <p:spPr>
            <a:xfrm>
              <a:off x="3339850" y="358565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9" name="Google Shape;15399;p32"/>
            <p:cNvSpPr/>
            <p:nvPr/>
          </p:nvSpPr>
          <p:spPr>
            <a:xfrm>
              <a:off x="343157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0" name="Google Shape;15400;p32"/>
            <p:cNvSpPr/>
            <p:nvPr/>
          </p:nvSpPr>
          <p:spPr>
            <a:xfrm>
              <a:off x="3523550"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1" name="Google Shape;15401;p32"/>
            <p:cNvSpPr/>
            <p:nvPr/>
          </p:nvSpPr>
          <p:spPr>
            <a:xfrm>
              <a:off x="6764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2" name="Google Shape;15402;p32"/>
            <p:cNvSpPr/>
            <p:nvPr/>
          </p:nvSpPr>
          <p:spPr>
            <a:xfrm>
              <a:off x="768325" y="3677600"/>
              <a:ext cx="12400" cy="12375"/>
            </a:xfrm>
            <a:custGeom>
              <a:avLst/>
              <a:gdLst/>
              <a:ahLst/>
              <a:cxnLst/>
              <a:rect l="l" t="t" r="r" b="b"/>
              <a:pathLst>
                <a:path w="496" h="495" extrusionOk="0">
                  <a:moveTo>
                    <a:pt x="245" y="1"/>
                  </a:moveTo>
                  <a:cubicBezTo>
                    <a:pt x="109" y="1"/>
                    <a:pt x="0" y="107"/>
                    <a:pt x="0" y="243"/>
                  </a:cubicBezTo>
                  <a:cubicBezTo>
                    <a:pt x="0"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3" name="Google Shape;15403;p32"/>
            <p:cNvSpPr/>
            <p:nvPr/>
          </p:nvSpPr>
          <p:spPr>
            <a:xfrm>
              <a:off x="860125" y="3677600"/>
              <a:ext cx="12525" cy="12375"/>
            </a:xfrm>
            <a:custGeom>
              <a:avLst/>
              <a:gdLst/>
              <a:ahLst/>
              <a:cxnLst/>
              <a:rect l="l" t="t" r="r" b="b"/>
              <a:pathLst>
                <a:path w="501" h="495" extrusionOk="0">
                  <a:moveTo>
                    <a:pt x="251" y="1"/>
                  </a:moveTo>
                  <a:cubicBezTo>
                    <a:pt x="114" y="1"/>
                    <a:pt x="0" y="107"/>
                    <a:pt x="0" y="243"/>
                  </a:cubicBezTo>
                  <a:cubicBezTo>
                    <a:pt x="0" y="388"/>
                    <a:pt x="114"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4" name="Google Shape;15404;p32"/>
            <p:cNvSpPr/>
            <p:nvPr/>
          </p:nvSpPr>
          <p:spPr>
            <a:xfrm>
              <a:off x="9518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5" name="Google Shape;15405;p32"/>
            <p:cNvSpPr/>
            <p:nvPr/>
          </p:nvSpPr>
          <p:spPr>
            <a:xfrm>
              <a:off x="1043825"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6" name="Google Shape;15406;p32"/>
            <p:cNvSpPr/>
            <p:nvPr/>
          </p:nvSpPr>
          <p:spPr>
            <a:xfrm>
              <a:off x="1135575"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7" name="Google Shape;15407;p32"/>
            <p:cNvSpPr/>
            <p:nvPr/>
          </p:nvSpPr>
          <p:spPr>
            <a:xfrm>
              <a:off x="1227500" y="3677600"/>
              <a:ext cx="12400" cy="12375"/>
            </a:xfrm>
            <a:custGeom>
              <a:avLst/>
              <a:gdLst/>
              <a:ahLst/>
              <a:cxnLst/>
              <a:rect l="l" t="t" r="r" b="b"/>
              <a:pathLst>
                <a:path w="496" h="495" extrusionOk="0">
                  <a:moveTo>
                    <a:pt x="251" y="1"/>
                  </a:moveTo>
                  <a:cubicBezTo>
                    <a:pt x="109" y="1"/>
                    <a:pt x="0" y="107"/>
                    <a:pt x="0" y="243"/>
                  </a:cubicBezTo>
                  <a:cubicBezTo>
                    <a:pt x="0" y="388"/>
                    <a:pt x="109" y="495"/>
                    <a:pt x="251" y="495"/>
                  </a:cubicBezTo>
                  <a:cubicBezTo>
                    <a:pt x="387" y="495"/>
                    <a:pt x="496" y="388"/>
                    <a:pt x="496" y="243"/>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8" name="Google Shape;15408;p32"/>
            <p:cNvSpPr/>
            <p:nvPr/>
          </p:nvSpPr>
          <p:spPr>
            <a:xfrm>
              <a:off x="1319275"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9" name="Google Shape;15409;p32"/>
            <p:cNvSpPr/>
            <p:nvPr/>
          </p:nvSpPr>
          <p:spPr>
            <a:xfrm>
              <a:off x="1411200" y="3677600"/>
              <a:ext cx="12425" cy="12375"/>
            </a:xfrm>
            <a:custGeom>
              <a:avLst/>
              <a:gdLst/>
              <a:ahLst/>
              <a:cxnLst/>
              <a:rect l="l" t="t" r="r" b="b"/>
              <a:pathLst>
                <a:path w="497" h="495" extrusionOk="0">
                  <a:moveTo>
                    <a:pt x="245" y="1"/>
                  </a:moveTo>
                  <a:cubicBezTo>
                    <a:pt x="109" y="1"/>
                    <a:pt x="1" y="107"/>
                    <a:pt x="1" y="243"/>
                  </a:cubicBezTo>
                  <a:cubicBezTo>
                    <a:pt x="1"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0" name="Google Shape;15410;p32"/>
            <p:cNvSpPr/>
            <p:nvPr/>
          </p:nvSpPr>
          <p:spPr>
            <a:xfrm>
              <a:off x="1503000" y="3677600"/>
              <a:ext cx="12525" cy="12375"/>
            </a:xfrm>
            <a:custGeom>
              <a:avLst/>
              <a:gdLst/>
              <a:ahLst/>
              <a:cxnLst/>
              <a:rect l="l" t="t" r="r" b="b"/>
              <a:pathLst>
                <a:path w="501" h="495" extrusionOk="0">
                  <a:moveTo>
                    <a:pt x="250" y="1"/>
                  </a:moveTo>
                  <a:cubicBezTo>
                    <a:pt x="114" y="1"/>
                    <a:pt x="0" y="107"/>
                    <a:pt x="0" y="243"/>
                  </a:cubicBezTo>
                  <a:cubicBezTo>
                    <a:pt x="0" y="388"/>
                    <a:pt x="114" y="495"/>
                    <a:pt x="250" y="495"/>
                  </a:cubicBezTo>
                  <a:cubicBezTo>
                    <a:pt x="387" y="495"/>
                    <a:pt x="501" y="388"/>
                    <a:pt x="501" y="243"/>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1" name="Google Shape;15411;p32"/>
            <p:cNvSpPr/>
            <p:nvPr/>
          </p:nvSpPr>
          <p:spPr>
            <a:xfrm>
              <a:off x="15947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94" y="495"/>
                    <a:pt x="503" y="388"/>
                    <a:pt x="503" y="243"/>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2" name="Google Shape;15412;p32"/>
            <p:cNvSpPr/>
            <p:nvPr/>
          </p:nvSpPr>
          <p:spPr>
            <a:xfrm>
              <a:off x="16866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3" name="Google Shape;15413;p32"/>
            <p:cNvSpPr/>
            <p:nvPr/>
          </p:nvSpPr>
          <p:spPr>
            <a:xfrm>
              <a:off x="1778450"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4" name="Google Shape;15414;p32"/>
            <p:cNvSpPr/>
            <p:nvPr/>
          </p:nvSpPr>
          <p:spPr>
            <a:xfrm>
              <a:off x="1870375" y="3677600"/>
              <a:ext cx="12400" cy="12375"/>
            </a:xfrm>
            <a:custGeom>
              <a:avLst/>
              <a:gdLst/>
              <a:ahLst/>
              <a:cxnLst/>
              <a:rect l="l" t="t" r="r" b="b"/>
              <a:pathLst>
                <a:path w="496" h="495" extrusionOk="0">
                  <a:moveTo>
                    <a:pt x="252" y="1"/>
                  </a:moveTo>
                  <a:cubicBezTo>
                    <a:pt x="109" y="1"/>
                    <a:pt x="0" y="107"/>
                    <a:pt x="0" y="243"/>
                  </a:cubicBezTo>
                  <a:cubicBezTo>
                    <a:pt x="0" y="388"/>
                    <a:pt x="109" y="495"/>
                    <a:pt x="252" y="495"/>
                  </a:cubicBezTo>
                  <a:cubicBezTo>
                    <a:pt x="387" y="495"/>
                    <a:pt x="496" y="388"/>
                    <a:pt x="496" y="243"/>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5" name="Google Shape;15415;p32"/>
            <p:cNvSpPr/>
            <p:nvPr/>
          </p:nvSpPr>
          <p:spPr>
            <a:xfrm>
              <a:off x="1962150"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88" y="495"/>
                    <a:pt x="502" y="388"/>
                    <a:pt x="502" y="243"/>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6" name="Google Shape;15416;p32"/>
            <p:cNvSpPr/>
            <p:nvPr/>
          </p:nvSpPr>
          <p:spPr>
            <a:xfrm>
              <a:off x="2054075" y="3677600"/>
              <a:ext cx="12425" cy="12375"/>
            </a:xfrm>
            <a:custGeom>
              <a:avLst/>
              <a:gdLst/>
              <a:ahLst/>
              <a:cxnLst/>
              <a:rect l="l" t="t" r="r" b="b"/>
              <a:pathLst>
                <a:path w="497" h="495" extrusionOk="0">
                  <a:moveTo>
                    <a:pt x="252" y="1"/>
                  </a:moveTo>
                  <a:cubicBezTo>
                    <a:pt x="109" y="1"/>
                    <a:pt x="1" y="107"/>
                    <a:pt x="1" y="243"/>
                  </a:cubicBezTo>
                  <a:cubicBezTo>
                    <a:pt x="1" y="388"/>
                    <a:pt x="109" y="495"/>
                    <a:pt x="252" y="495"/>
                  </a:cubicBezTo>
                  <a:cubicBezTo>
                    <a:pt x="388" y="495"/>
                    <a:pt x="496" y="388"/>
                    <a:pt x="496" y="243"/>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7" name="Google Shape;15417;p32"/>
            <p:cNvSpPr/>
            <p:nvPr/>
          </p:nvSpPr>
          <p:spPr>
            <a:xfrm>
              <a:off x="21458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8" name="Google Shape;15418;p32"/>
            <p:cNvSpPr/>
            <p:nvPr/>
          </p:nvSpPr>
          <p:spPr>
            <a:xfrm>
              <a:off x="2237800" y="3677600"/>
              <a:ext cx="12350" cy="12375"/>
            </a:xfrm>
            <a:custGeom>
              <a:avLst/>
              <a:gdLst/>
              <a:ahLst/>
              <a:cxnLst/>
              <a:rect l="l" t="t" r="r" b="b"/>
              <a:pathLst>
                <a:path w="494" h="495" extrusionOk="0">
                  <a:moveTo>
                    <a:pt x="244" y="1"/>
                  </a:moveTo>
                  <a:cubicBezTo>
                    <a:pt x="107" y="1"/>
                    <a:pt x="0" y="107"/>
                    <a:pt x="0" y="243"/>
                  </a:cubicBezTo>
                  <a:cubicBezTo>
                    <a:pt x="0" y="388"/>
                    <a:pt x="107" y="495"/>
                    <a:pt x="244" y="495"/>
                  </a:cubicBezTo>
                  <a:cubicBezTo>
                    <a:pt x="387" y="495"/>
                    <a:pt x="494" y="388"/>
                    <a:pt x="494" y="243"/>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9" name="Google Shape;15419;p32"/>
            <p:cNvSpPr/>
            <p:nvPr/>
          </p:nvSpPr>
          <p:spPr>
            <a:xfrm>
              <a:off x="23295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2" y="388"/>
                    <a:pt x="502" y="243"/>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0" name="Google Shape;15420;p32"/>
            <p:cNvSpPr/>
            <p:nvPr/>
          </p:nvSpPr>
          <p:spPr>
            <a:xfrm>
              <a:off x="2421325"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95" y="495"/>
                    <a:pt x="501" y="388"/>
                    <a:pt x="501" y="243"/>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1" name="Google Shape;15421;p32"/>
            <p:cNvSpPr/>
            <p:nvPr/>
          </p:nvSpPr>
          <p:spPr>
            <a:xfrm>
              <a:off x="2513250" y="3677600"/>
              <a:ext cx="12575" cy="12375"/>
            </a:xfrm>
            <a:custGeom>
              <a:avLst/>
              <a:gdLst/>
              <a:ahLst/>
              <a:cxnLst/>
              <a:rect l="l" t="t" r="r" b="b"/>
              <a:pathLst>
                <a:path w="503" h="495" extrusionOk="0">
                  <a:moveTo>
                    <a:pt x="252" y="1"/>
                  </a:moveTo>
                  <a:cubicBezTo>
                    <a:pt x="109" y="1"/>
                    <a:pt x="0" y="107"/>
                    <a:pt x="0" y="243"/>
                  </a:cubicBezTo>
                  <a:cubicBezTo>
                    <a:pt x="0" y="388"/>
                    <a:pt x="109"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2" name="Google Shape;15422;p32"/>
            <p:cNvSpPr/>
            <p:nvPr/>
          </p:nvSpPr>
          <p:spPr>
            <a:xfrm>
              <a:off x="2605000"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3" name="Google Shape;15423;p32"/>
            <p:cNvSpPr/>
            <p:nvPr/>
          </p:nvSpPr>
          <p:spPr>
            <a:xfrm>
              <a:off x="2696950" y="3677600"/>
              <a:ext cx="12375" cy="12375"/>
            </a:xfrm>
            <a:custGeom>
              <a:avLst/>
              <a:gdLst/>
              <a:ahLst/>
              <a:cxnLst/>
              <a:rect l="l" t="t" r="r" b="b"/>
              <a:pathLst>
                <a:path w="495" h="495" extrusionOk="0">
                  <a:moveTo>
                    <a:pt x="252" y="1"/>
                  </a:moveTo>
                  <a:cubicBezTo>
                    <a:pt x="108" y="1"/>
                    <a:pt x="1" y="107"/>
                    <a:pt x="1" y="243"/>
                  </a:cubicBezTo>
                  <a:cubicBezTo>
                    <a:pt x="1" y="388"/>
                    <a:pt x="108" y="495"/>
                    <a:pt x="252" y="495"/>
                  </a:cubicBezTo>
                  <a:cubicBezTo>
                    <a:pt x="388" y="495"/>
                    <a:pt x="495" y="388"/>
                    <a:pt x="495" y="243"/>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4" name="Google Shape;15424;p32"/>
            <p:cNvSpPr/>
            <p:nvPr/>
          </p:nvSpPr>
          <p:spPr>
            <a:xfrm>
              <a:off x="27887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5" name="Google Shape;15425;p32"/>
            <p:cNvSpPr/>
            <p:nvPr/>
          </p:nvSpPr>
          <p:spPr>
            <a:xfrm>
              <a:off x="2880675" y="3677600"/>
              <a:ext cx="12375" cy="12375"/>
            </a:xfrm>
            <a:custGeom>
              <a:avLst/>
              <a:gdLst/>
              <a:ahLst/>
              <a:cxnLst/>
              <a:rect l="l" t="t" r="r" b="b"/>
              <a:pathLst>
                <a:path w="495" h="495" extrusionOk="0">
                  <a:moveTo>
                    <a:pt x="243" y="1"/>
                  </a:moveTo>
                  <a:cubicBezTo>
                    <a:pt x="107" y="1"/>
                    <a:pt x="0" y="107"/>
                    <a:pt x="0" y="243"/>
                  </a:cubicBezTo>
                  <a:cubicBezTo>
                    <a:pt x="0" y="388"/>
                    <a:pt x="107" y="495"/>
                    <a:pt x="243" y="495"/>
                  </a:cubicBezTo>
                  <a:cubicBezTo>
                    <a:pt x="387" y="495"/>
                    <a:pt x="494" y="388"/>
                    <a:pt x="494" y="243"/>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6" name="Google Shape;15426;p32"/>
            <p:cNvSpPr/>
            <p:nvPr/>
          </p:nvSpPr>
          <p:spPr>
            <a:xfrm>
              <a:off x="2972425"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3" y="388"/>
                    <a:pt x="503" y="243"/>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7" name="Google Shape;15427;p32"/>
            <p:cNvSpPr/>
            <p:nvPr/>
          </p:nvSpPr>
          <p:spPr>
            <a:xfrm>
              <a:off x="3064375" y="3677600"/>
              <a:ext cx="12375" cy="12375"/>
            </a:xfrm>
            <a:custGeom>
              <a:avLst/>
              <a:gdLst/>
              <a:ahLst/>
              <a:cxnLst/>
              <a:rect l="l" t="t" r="r" b="b"/>
              <a:pathLst>
                <a:path w="495" h="495" extrusionOk="0">
                  <a:moveTo>
                    <a:pt x="243" y="1"/>
                  </a:moveTo>
                  <a:cubicBezTo>
                    <a:pt x="107" y="1"/>
                    <a:pt x="1" y="107"/>
                    <a:pt x="1" y="243"/>
                  </a:cubicBezTo>
                  <a:cubicBezTo>
                    <a:pt x="1" y="388"/>
                    <a:pt x="107" y="495"/>
                    <a:pt x="243" y="495"/>
                  </a:cubicBezTo>
                  <a:cubicBezTo>
                    <a:pt x="388" y="495"/>
                    <a:pt x="495" y="388"/>
                    <a:pt x="495" y="243"/>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8" name="Google Shape;15428;p32"/>
            <p:cNvSpPr/>
            <p:nvPr/>
          </p:nvSpPr>
          <p:spPr>
            <a:xfrm>
              <a:off x="31561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9" name="Google Shape;15429;p32"/>
            <p:cNvSpPr/>
            <p:nvPr/>
          </p:nvSpPr>
          <p:spPr>
            <a:xfrm>
              <a:off x="3247875" y="3677600"/>
              <a:ext cx="12575" cy="12375"/>
            </a:xfrm>
            <a:custGeom>
              <a:avLst/>
              <a:gdLst/>
              <a:ahLst/>
              <a:cxnLst/>
              <a:rect l="l" t="t" r="r" b="b"/>
              <a:pathLst>
                <a:path w="503"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0" name="Google Shape;15430;p32"/>
            <p:cNvSpPr/>
            <p:nvPr/>
          </p:nvSpPr>
          <p:spPr>
            <a:xfrm>
              <a:off x="3339850" y="3677600"/>
              <a:ext cx="12525" cy="12375"/>
            </a:xfrm>
            <a:custGeom>
              <a:avLst/>
              <a:gdLst/>
              <a:ahLst/>
              <a:cxnLst/>
              <a:rect l="l" t="t" r="r" b="b"/>
              <a:pathLst>
                <a:path w="501" h="495" extrusionOk="0">
                  <a:moveTo>
                    <a:pt x="251" y="1"/>
                  </a:moveTo>
                  <a:cubicBezTo>
                    <a:pt x="107" y="1"/>
                    <a:pt x="0" y="107"/>
                    <a:pt x="0" y="243"/>
                  </a:cubicBezTo>
                  <a:cubicBezTo>
                    <a:pt x="0" y="388"/>
                    <a:pt x="107"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1" name="Google Shape;15431;p32"/>
            <p:cNvSpPr/>
            <p:nvPr/>
          </p:nvSpPr>
          <p:spPr>
            <a:xfrm>
              <a:off x="343157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32"/>
            <p:cNvSpPr/>
            <p:nvPr/>
          </p:nvSpPr>
          <p:spPr>
            <a:xfrm>
              <a:off x="3523550"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32"/>
            <p:cNvSpPr/>
            <p:nvPr/>
          </p:nvSpPr>
          <p:spPr>
            <a:xfrm>
              <a:off x="6764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32"/>
            <p:cNvSpPr/>
            <p:nvPr/>
          </p:nvSpPr>
          <p:spPr>
            <a:xfrm>
              <a:off x="768325" y="37693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5" name="Google Shape;15435;p32"/>
            <p:cNvSpPr/>
            <p:nvPr/>
          </p:nvSpPr>
          <p:spPr>
            <a:xfrm>
              <a:off x="860125" y="37693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6" name="Google Shape;15436;p32"/>
            <p:cNvSpPr/>
            <p:nvPr/>
          </p:nvSpPr>
          <p:spPr>
            <a:xfrm>
              <a:off x="9518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7" name="Google Shape;15437;p32"/>
            <p:cNvSpPr/>
            <p:nvPr/>
          </p:nvSpPr>
          <p:spPr>
            <a:xfrm>
              <a:off x="1043825"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8" name="Google Shape;15438;p32"/>
            <p:cNvSpPr/>
            <p:nvPr/>
          </p:nvSpPr>
          <p:spPr>
            <a:xfrm>
              <a:off x="1135575"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9" name="Google Shape;15439;p32"/>
            <p:cNvSpPr/>
            <p:nvPr/>
          </p:nvSpPr>
          <p:spPr>
            <a:xfrm>
              <a:off x="1227500" y="37693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0" name="Google Shape;15440;p32"/>
            <p:cNvSpPr/>
            <p:nvPr/>
          </p:nvSpPr>
          <p:spPr>
            <a:xfrm>
              <a:off x="1319275"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1" name="Google Shape;15441;p32"/>
            <p:cNvSpPr/>
            <p:nvPr/>
          </p:nvSpPr>
          <p:spPr>
            <a:xfrm>
              <a:off x="1411200" y="37693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2" name="Google Shape;15442;p32"/>
            <p:cNvSpPr/>
            <p:nvPr/>
          </p:nvSpPr>
          <p:spPr>
            <a:xfrm>
              <a:off x="1503000" y="37693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3" name="Google Shape;15443;p32"/>
            <p:cNvSpPr/>
            <p:nvPr/>
          </p:nvSpPr>
          <p:spPr>
            <a:xfrm>
              <a:off x="15947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4" name="Google Shape;15444;p32"/>
            <p:cNvSpPr/>
            <p:nvPr/>
          </p:nvSpPr>
          <p:spPr>
            <a:xfrm>
              <a:off x="16866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5" name="Google Shape;15445;p32"/>
            <p:cNvSpPr/>
            <p:nvPr/>
          </p:nvSpPr>
          <p:spPr>
            <a:xfrm>
              <a:off x="1778450"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6" name="Google Shape;15446;p32"/>
            <p:cNvSpPr/>
            <p:nvPr/>
          </p:nvSpPr>
          <p:spPr>
            <a:xfrm>
              <a:off x="1870375" y="37693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7" name="Google Shape;15447;p32"/>
            <p:cNvSpPr/>
            <p:nvPr/>
          </p:nvSpPr>
          <p:spPr>
            <a:xfrm>
              <a:off x="1962150"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8" name="Google Shape;15448;p32"/>
            <p:cNvSpPr/>
            <p:nvPr/>
          </p:nvSpPr>
          <p:spPr>
            <a:xfrm>
              <a:off x="2054075" y="37693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9" name="Google Shape;15449;p32"/>
            <p:cNvSpPr/>
            <p:nvPr/>
          </p:nvSpPr>
          <p:spPr>
            <a:xfrm>
              <a:off x="21458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0" name="Google Shape;15450;p32"/>
            <p:cNvSpPr/>
            <p:nvPr/>
          </p:nvSpPr>
          <p:spPr>
            <a:xfrm>
              <a:off x="2237800" y="37693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1" name="Google Shape;15451;p32"/>
            <p:cNvSpPr/>
            <p:nvPr/>
          </p:nvSpPr>
          <p:spPr>
            <a:xfrm>
              <a:off x="23295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2" name="Google Shape;15452;p32"/>
            <p:cNvSpPr/>
            <p:nvPr/>
          </p:nvSpPr>
          <p:spPr>
            <a:xfrm>
              <a:off x="2421325"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3" name="Google Shape;15453;p32"/>
            <p:cNvSpPr/>
            <p:nvPr/>
          </p:nvSpPr>
          <p:spPr>
            <a:xfrm>
              <a:off x="2513250" y="37693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4" name="Google Shape;15454;p32"/>
            <p:cNvSpPr/>
            <p:nvPr/>
          </p:nvSpPr>
          <p:spPr>
            <a:xfrm>
              <a:off x="2605000"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5" name="Google Shape;15455;p32"/>
            <p:cNvSpPr/>
            <p:nvPr/>
          </p:nvSpPr>
          <p:spPr>
            <a:xfrm>
              <a:off x="2696950" y="37693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6" name="Google Shape;15456;p32"/>
            <p:cNvSpPr/>
            <p:nvPr/>
          </p:nvSpPr>
          <p:spPr>
            <a:xfrm>
              <a:off x="27887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7" name="Google Shape;15457;p32"/>
            <p:cNvSpPr/>
            <p:nvPr/>
          </p:nvSpPr>
          <p:spPr>
            <a:xfrm>
              <a:off x="2880675" y="37693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8" name="Google Shape;15458;p32"/>
            <p:cNvSpPr/>
            <p:nvPr/>
          </p:nvSpPr>
          <p:spPr>
            <a:xfrm>
              <a:off x="2972425"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9" name="Google Shape;15459;p32"/>
            <p:cNvSpPr/>
            <p:nvPr/>
          </p:nvSpPr>
          <p:spPr>
            <a:xfrm>
              <a:off x="3064375" y="37693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0" name="Google Shape;15460;p32"/>
            <p:cNvSpPr/>
            <p:nvPr/>
          </p:nvSpPr>
          <p:spPr>
            <a:xfrm>
              <a:off x="31561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1" name="Google Shape;15461;p32"/>
            <p:cNvSpPr/>
            <p:nvPr/>
          </p:nvSpPr>
          <p:spPr>
            <a:xfrm>
              <a:off x="3247875" y="37693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2" name="Google Shape;15462;p32"/>
            <p:cNvSpPr/>
            <p:nvPr/>
          </p:nvSpPr>
          <p:spPr>
            <a:xfrm>
              <a:off x="3339850" y="37693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3" name="Google Shape;15463;p32"/>
            <p:cNvSpPr/>
            <p:nvPr/>
          </p:nvSpPr>
          <p:spPr>
            <a:xfrm>
              <a:off x="343157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4" name="Google Shape;15464;p32"/>
            <p:cNvSpPr/>
            <p:nvPr/>
          </p:nvSpPr>
          <p:spPr>
            <a:xfrm>
              <a:off x="3523550"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5" name="Google Shape;15465;p32"/>
            <p:cNvSpPr/>
            <p:nvPr/>
          </p:nvSpPr>
          <p:spPr>
            <a:xfrm>
              <a:off x="6764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6" name="Google Shape;15466;p32"/>
            <p:cNvSpPr/>
            <p:nvPr/>
          </p:nvSpPr>
          <p:spPr>
            <a:xfrm>
              <a:off x="768325" y="386110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7" name="Google Shape;15467;p32"/>
            <p:cNvSpPr/>
            <p:nvPr/>
          </p:nvSpPr>
          <p:spPr>
            <a:xfrm>
              <a:off x="860125" y="386110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8" name="Google Shape;15468;p32"/>
            <p:cNvSpPr/>
            <p:nvPr/>
          </p:nvSpPr>
          <p:spPr>
            <a:xfrm>
              <a:off x="9518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9" name="Google Shape;15469;p32"/>
            <p:cNvSpPr/>
            <p:nvPr/>
          </p:nvSpPr>
          <p:spPr>
            <a:xfrm>
              <a:off x="1043825"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0" name="Google Shape;15470;p32"/>
            <p:cNvSpPr/>
            <p:nvPr/>
          </p:nvSpPr>
          <p:spPr>
            <a:xfrm>
              <a:off x="1135575"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1" name="Google Shape;15471;p32"/>
            <p:cNvSpPr/>
            <p:nvPr/>
          </p:nvSpPr>
          <p:spPr>
            <a:xfrm>
              <a:off x="1227500" y="386110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2" name="Google Shape;15472;p32"/>
            <p:cNvSpPr/>
            <p:nvPr/>
          </p:nvSpPr>
          <p:spPr>
            <a:xfrm>
              <a:off x="1319275"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3" name="Google Shape;15473;p32"/>
            <p:cNvSpPr/>
            <p:nvPr/>
          </p:nvSpPr>
          <p:spPr>
            <a:xfrm>
              <a:off x="1411200" y="386110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4" name="Google Shape;15474;p32"/>
            <p:cNvSpPr/>
            <p:nvPr/>
          </p:nvSpPr>
          <p:spPr>
            <a:xfrm>
              <a:off x="1503000" y="386110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5" name="Google Shape;15475;p32"/>
            <p:cNvSpPr/>
            <p:nvPr/>
          </p:nvSpPr>
          <p:spPr>
            <a:xfrm>
              <a:off x="15947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6" name="Google Shape;15476;p32"/>
            <p:cNvSpPr/>
            <p:nvPr/>
          </p:nvSpPr>
          <p:spPr>
            <a:xfrm>
              <a:off x="16866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7" name="Google Shape;15477;p32"/>
            <p:cNvSpPr/>
            <p:nvPr/>
          </p:nvSpPr>
          <p:spPr>
            <a:xfrm>
              <a:off x="1778450"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8" name="Google Shape;15478;p32"/>
            <p:cNvSpPr/>
            <p:nvPr/>
          </p:nvSpPr>
          <p:spPr>
            <a:xfrm>
              <a:off x="1870375" y="386110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9" name="Google Shape;15479;p32"/>
            <p:cNvSpPr/>
            <p:nvPr/>
          </p:nvSpPr>
          <p:spPr>
            <a:xfrm>
              <a:off x="1962150"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0" name="Google Shape;15480;p32"/>
            <p:cNvSpPr/>
            <p:nvPr/>
          </p:nvSpPr>
          <p:spPr>
            <a:xfrm>
              <a:off x="2054075" y="386110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1" name="Google Shape;15481;p32"/>
            <p:cNvSpPr/>
            <p:nvPr/>
          </p:nvSpPr>
          <p:spPr>
            <a:xfrm>
              <a:off x="21458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2" name="Google Shape;15482;p32"/>
            <p:cNvSpPr/>
            <p:nvPr/>
          </p:nvSpPr>
          <p:spPr>
            <a:xfrm>
              <a:off x="2237800" y="386110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3" name="Google Shape;15483;p32"/>
            <p:cNvSpPr/>
            <p:nvPr/>
          </p:nvSpPr>
          <p:spPr>
            <a:xfrm>
              <a:off x="23295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4" name="Google Shape;15484;p32"/>
            <p:cNvSpPr/>
            <p:nvPr/>
          </p:nvSpPr>
          <p:spPr>
            <a:xfrm>
              <a:off x="2421325"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5" name="Google Shape;15485;p32"/>
            <p:cNvSpPr/>
            <p:nvPr/>
          </p:nvSpPr>
          <p:spPr>
            <a:xfrm>
              <a:off x="2513250" y="386110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6" name="Google Shape;15486;p32"/>
            <p:cNvSpPr/>
            <p:nvPr/>
          </p:nvSpPr>
          <p:spPr>
            <a:xfrm>
              <a:off x="2605000"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7" name="Google Shape;15487;p32"/>
            <p:cNvSpPr/>
            <p:nvPr/>
          </p:nvSpPr>
          <p:spPr>
            <a:xfrm>
              <a:off x="2696950" y="386110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8" name="Google Shape;15488;p32"/>
            <p:cNvSpPr/>
            <p:nvPr/>
          </p:nvSpPr>
          <p:spPr>
            <a:xfrm>
              <a:off x="27887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9" name="Google Shape;15489;p32"/>
            <p:cNvSpPr/>
            <p:nvPr/>
          </p:nvSpPr>
          <p:spPr>
            <a:xfrm>
              <a:off x="2880675" y="386110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0" name="Google Shape;15490;p32"/>
            <p:cNvSpPr/>
            <p:nvPr/>
          </p:nvSpPr>
          <p:spPr>
            <a:xfrm>
              <a:off x="2972425"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1" name="Google Shape;15491;p32"/>
            <p:cNvSpPr/>
            <p:nvPr/>
          </p:nvSpPr>
          <p:spPr>
            <a:xfrm>
              <a:off x="3064375" y="386110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2" name="Google Shape;15492;p32"/>
            <p:cNvSpPr/>
            <p:nvPr/>
          </p:nvSpPr>
          <p:spPr>
            <a:xfrm>
              <a:off x="31561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3" name="Google Shape;15493;p32"/>
            <p:cNvSpPr/>
            <p:nvPr/>
          </p:nvSpPr>
          <p:spPr>
            <a:xfrm>
              <a:off x="3247875" y="386110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4" name="Google Shape;15494;p32"/>
            <p:cNvSpPr/>
            <p:nvPr/>
          </p:nvSpPr>
          <p:spPr>
            <a:xfrm>
              <a:off x="3339850" y="386110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5" name="Google Shape;15495;p32"/>
            <p:cNvSpPr/>
            <p:nvPr/>
          </p:nvSpPr>
          <p:spPr>
            <a:xfrm>
              <a:off x="343157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6" name="Google Shape;15496;p32"/>
            <p:cNvSpPr/>
            <p:nvPr/>
          </p:nvSpPr>
          <p:spPr>
            <a:xfrm>
              <a:off x="3523550"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7" name="Google Shape;15497;p32"/>
            <p:cNvSpPr/>
            <p:nvPr/>
          </p:nvSpPr>
          <p:spPr>
            <a:xfrm>
              <a:off x="6764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8" name="Google Shape;15498;p32"/>
            <p:cNvSpPr/>
            <p:nvPr/>
          </p:nvSpPr>
          <p:spPr>
            <a:xfrm>
              <a:off x="768325" y="3953075"/>
              <a:ext cx="12400" cy="12350"/>
            </a:xfrm>
            <a:custGeom>
              <a:avLst/>
              <a:gdLst/>
              <a:ahLst/>
              <a:cxnLst/>
              <a:rect l="l" t="t" r="r" b="b"/>
              <a:pathLst>
                <a:path w="496" h="494" extrusionOk="0">
                  <a:moveTo>
                    <a:pt x="245" y="0"/>
                  </a:moveTo>
                  <a:cubicBezTo>
                    <a:pt x="109" y="0"/>
                    <a:pt x="0" y="107"/>
                    <a:pt x="0" y="251"/>
                  </a:cubicBezTo>
                  <a:cubicBezTo>
                    <a:pt x="0"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9" name="Google Shape;15499;p32"/>
            <p:cNvSpPr/>
            <p:nvPr/>
          </p:nvSpPr>
          <p:spPr>
            <a:xfrm>
              <a:off x="860125" y="3953075"/>
              <a:ext cx="12525" cy="12350"/>
            </a:xfrm>
            <a:custGeom>
              <a:avLst/>
              <a:gdLst/>
              <a:ahLst/>
              <a:cxnLst/>
              <a:rect l="l" t="t" r="r" b="b"/>
              <a:pathLst>
                <a:path w="501" h="494" extrusionOk="0">
                  <a:moveTo>
                    <a:pt x="251" y="0"/>
                  </a:moveTo>
                  <a:cubicBezTo>
                    <a:pt x="114" y="0"/>
                    <a:pt x="0" y="107"/>
                    <a:pt x="0" y="251"/>
                  </a:cubicBezTo>
                  <a:cubicBezTo>
                    <a:pt x="0" y="387"/>
                    <a:pt x="114"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0" name="Google Shape;15500;p32"/>
            <p:cNvSpPr/>
            <p:nvPr/>
          </p:nvSpPr>
          <p:spPr>
            <a:xfrm>
              <a:off x="9518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1" name="Google Shape;15501;p32"/>
            <p:cNvSpPr/>
            <p:nvPr/>
          </p:nvSpPr>
          <p:spPr>
            <a:xfrm>
              <a:off x="1043825"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2" name="Google Shape;15502;p32"/>
            <p:cNvSpPr/>
            <p:nvPr/>
          </p:nvSpPr>
          <p:spPr>
            <a:xfrm>
              <a:off x="1135575"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3" name="Google Shape;15503;p32"/>
            <p:cNvSpPr/>
            <p:nvPr/>
          </p:nvSpPr>
          <p:spPr>
            <a:xfrm>
              <a:off x="1227500" y="3953075"/>
              <a:ext cx="12400" cy="12350"/>
            </a:xfrm>
            <a:custGeom>
              <a:avLst/>
              <a:gdLst/>
              <a:ahLst/>
              <a:cxnLst/>
              <a:rect l="l" t="t" r="r" b="b"/>
              <a:pathLst>
                <a:path w="496" h="494" extrusionOk="0">
                  <a:moveTo>
                    <a:pt x="251" y="0"/>
                  </a:moveTo>
                  <a:cubicBezTo>
                    <a:pt x="109" y="0"/>
                    <a:pt x="0" y="107"/>
                    <a:pt x="0" y="251"/>
                  </a:cubicBezTo>
                  <a:cubicBezTo>
                    <a:pt x="0" y="387"/>
                    <a:pt x="109" y="494"/>
                    <a:pt x="251" y="494"/>
                  </a:cubicBezTo>
                  <a:cubicBezTo>
                    <a:pt x="387" y="494"/>
                    <a:pt x="496" y="387"/>
                    <a:pt x="496" y="251"/>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4" name="Google Shape;15504;p32"/>
            <p:cNvSpPr/>
            <p:nvPr/>
          </p:nvSpPr>
          <p:spPr>
            <a:xfrm>
              <a:off x="1319275"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5" name="Google Shape;15505;p32"/>
            <p:cNvSpPr/>
            <p:nvPr/>
          </p:nvSpPr>
          <p:spPr>
            <a:xfrm>
              <a:off x="1411200" y="3953075"/>
              <a:ext cx="12425" cy="12350"/>
            </a:xfrm>
            <a:custGeom>
              <a:avLst/>
              <a:gdLst/>
              <a:ahLst/>
              <a:cxnLst/>
              <a:rect l="l" t="t" r="r" b="b"/>
              <a:pathLst>
                <a:path w="497" h="494" extrusionOk="0">
                  <a:moveTo>
                    <a:pt x="245" y="0"/>
                  </a:moveTo>
                  <a:cubicBezTo>
                    <a:pt x="109" y="0"/>
                    <a:pt x="1" y="107"/>
                    <a:pt x="1" y="251"/>
                  </a:cubicBezTo>
                  <a:cubicBezTo>
                    <a:pt x="1"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6" name="Google Shape;15506;p32"/>
            <p:cNvSpPr/>
            <p:nvPr/>
          </p:nvSpPr>
          <p:spPr>
            <a:xfrm>
              <a:off x="1503000" y="3953075"/>
              <a:ext cx="12525" cy="12350"/>
            </a:xfrm>
            <a:custGeom>
              <a:avLst/>
              <a:gdLst/>
              <a:ahLst/>
              <a:cxnLst/>
              <a:rect l="l" t="t" r="r" b="b"/>
              <a:pathLst>
                <a:path w="501" h="494" extrusionOk="0">
                  <a:moveTo>
                    <a:pt x="250" y="0"/>
                  </a:moveTo>
                  <a:cubicBezTo>
                    <a:pt x="114" y="0"/>
                    <a:pt x="0" y="107"/>
                    <a:pt x="0" y="251"/>
                  </a:cubicBezTo>
                  <a:cubicBezTo>
                    <a:pt x="0" y="387"/>
                    <a:pt x="114" y="494"/>
                    <a:pt x="250" y="494"/>
                  </a:cubicBezTo>
                  <a:cubicBezTo>
                    <a:pt x="387" y="494"/>
                    <a:pt x="501" y="387"/>
                    <a:pt x="501" y="251"/>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7" name="Google Shape;15507;p32"/>
            <p:cNvSpPr/>
            <p:nvPr/>
          </p:nvSpPr>
          <p:spPr>
            <a:xfrm>
              <a:off x="15947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94" y="494"/>
                    <a:pt x="503" y="387"/>
                    <a:pt x="503" y="251"/>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8" name="Google Shape;15508;p32"/>
            <p:cNvSpPr/>
            <p:nvPr/>
          </p:nvSpPr>
          <p:spPr>
            <a:xfrm>
              <a:off x="16866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9" name="Google Shape;15509;p32"/>
            <p:cNvSpPr/>
            <p:nvPr/>
          </p:nvSpPr>
          <p:spPr>
            <a:xfrm>
              <a:off x="1778450"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0" name="Google Shape;15510;p32"/>
            <p:cNvSpPr/>
            <p:nvPr/>
          </p:nvSpPr>
          <p:spPr>
            <a:xfrm>
              <a:off x="1870375" y="3953075"/>
              <a:ext cx="12400" cy="12350"/>
            </a:xfrm>
            <a:custGeom>
              <a:avLst/>
              <a:gdLst/>
              <a:ahLst/>
              <a:cxnLst/>
              <a:rect l="l" t="t" r="r" b="b"/>
              <a:pathLst>
                <a:path w="496" h="494" extrusionOk="0">
                  <a:moveTo>
                    <a:pt x="252" y="0"/>
                  </a:moveTo>
                  <a:cubicBezTo>
                    <a:pt x="109" y="0"/>
                    <a:pt x="0" y="107"/>
                    <a:pt x="0" y="251"/>
                  </a:cubicBezTo>
                  <a:cubicBezTo>
                    <a:pt x="0" y="387"/>
                    <a:pt x="109" y="494"/>
                    <a:pt x="252" y="494"/>
                  </a:cubicBezTo>
                  <a:cubicBezTo>
                    <a:pt x="387" y="494"/>
                    <a:pt x="496" y="387"/>
                    <a:pt x="496" y="251"/>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1" name="Google Shape;15511;p32"/>
            <p:cNvSpPr/>
            <p:nvPr/>
          </p:nvSpPr>
          <p:spPr>
            <a:xfrm>
              <a:off x="1962150"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88" y="494"/>
                    <a:pt x="502" y="387"/>
                    <a:pt x="502" y="251"/>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2" name="Google Shape;15512;p32"/>
            <p:cNvSpPr/>
            <p:nvPr/>
          </p:nvSpPr>
          <p:spPr>
            <a:xfrm>
              <a:off x="2054075" y="3953075"/>
              <a:ext cx="12425" cy="12350"/>
            </a:xfrm>
            <a:custGeom>
              <a:avLst/>
              <a:gdLst/>
              <a:ahLst/>
              <a:cxnLst/>
              <a:rect l="l" t="t" r="r" b="b"/>
              <a:pathLst>
                <a:path w="497" h="494" extrusionOk="0">
                  <a:moveTo>
                    <a:pt x="252" y="0"/>
                  </a:moveTo>
                  <a:cubicBezTo>
                    <a:pt x="109" y="0"/>
                    <a:pt x="1" y="107"/>
                    <a:pt x="1" y="251"/>
                  </a:cubicBezTo>
                  <a:cubicBezTo>
                    <a:pt x="1" y="387"/>
                    <a:pt x="109" y="494"/>
                    <a:pt x="252" y="494"/>
                  </a:cubicBezTo>
                  <a:cubicBezTo>
                    <a:pt x="388" y="494"/>
                    <a:pt x="496" y="387"/>
                    <a:pt x="496" y="251"/>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3" name="Google Shape;15513;p32"/>
            <p:cNvSpPr/>
            <p:nvPr/>
          </p:nvSpPr>
          <p:spPr>
            <a:xfrm>
              <a:off x="21458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4" name="Google Shape;15514;p32"/>
            <p:cNvSpPr/>
            <p:nvPr/>
          </p:nvSpPr>
          <p:spPr>
            <a:xfrm>
              <a:off x="2237800" y="3953075"/>
              <a:ext cx="12350" cy="12350"/>
            </a:xfrm>
            <a:custGeom>
              <a:avLst/>
              <a:gdLst/>
              <a:ahLst/>
              <a:cxnLst/>
              <a:rect l="l" t="t" r="r" b="b"/>
              <a:pathLst>
                <a:path w="494" h="494" extrusionOk="0">
                  <a:moveTo>
                    <a:pt x="244" y="0"/>
                  </a:moveTo>
                  <a:cubicBezTo>
                    <a:pt x="107" y="0"/>
                    <a:pt x="0" y="107"/>
                    <a:pt x="0" y="251"/>
                  </a:cubicBezTo>
                  <a:cubicBezTo>
                    <a:pt x="0" y="387"/>
                    <a:pt x="107" y="494"/>
                    <a:pt x="244" y="494"/>
                  </a:cubicBezTo>
                  <a:cubicBezTo>
                    <a:pt x="387" y="494"/>
                    <a:pt x="494" y="387"/>
                    <a:pt x="494" y="251"/>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5" name="Google Shape;15515;p32"/>
            <p:cNvSpPr/>
            <p:nvPr/>
          </p:nvSpPr>
          <p:spPr>
            <a:xfrm>
              <a:off x="23295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2" y="387"/>
                    <a:pt x="502" y="251"/>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6" name="Google Shape;15516;p32"/>
            <p:cNvSpPr/>
            <p:nvPr/>
          </p:nvSpPr>
          <p:spPr>
            <a:xfrm>
              <a:off x="2421325"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95" y="494"/>
                    <a:pt x="501" y="387"/>
                    <a:pt x="501" y="251"/>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7" name="Google Shape;15517;p32"/>
            <p:cNvSpPr/>
            <p:nvPr/>
          </p:nvSpPr>
          <p:spPr>
            <a:xfrm>
              <a:off x="2513250" y="3953075"/>
              <a:ext cx="12575" cy="12350"/>
            </a:xfrm>
            <a:custGeom>
              <a:avLst/>
              <a:gdLst/>
              <a:ahLst/>
              <a:cxnLst/>
              <a:rect l="l" t="t" r="r" b="b"/>
              <a:pathLst>
                <a:path w="503" h="494" extrusionOk="0">
                  <a:moveTo>
                    <a:pt x="252" y="0"/>
                  </a:moveTo>
                  <a:cubicBezTo>
                    <a:pt x="109" y="0"/>
                    <a:pt x="0" y="107"/>
                    <a:pt x="0" y="251"/>
                  </a:cubicBezTo>
                  <a:cubicBezTo>
                    <a:pt x="0" y="387"/>
                    <a:pt x="109"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8" name="Google Shape;15518;p32"/>
            <p:cNvSpPr/>
            <p:nvPr/>
          </p:nvSpPr>
          <p:spPr>
            <a:xfrm>
              <a:off x="2605000"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9" name="Google Shape;15519;p32"/>
            <p:cNvSpPr/>
            <p:nvPr/>
          </p:nvSpPr>
          <p:spPr>
            <a:xfrm>
              <a:off x="2696950" y="3953075"/>
              <a:ext cx="12375" cy="12350"/>
            </a:xfrm>
            <a:custGeom>
              <a:avLst/>
              <a:gdLst/>
              <a:ahLst/>
              <a:cxnLst/>
              <a:rect l="l" t="t" r="r" b="b"/>
              <a:pathLst>
                <a:path w="495" h="494" extrusionOk="0">
                  <a:moveTo>
                    <a:pt x="252" y="0"/>
                  </a:moveTo>
                  <a:cubicBezTo>
                    <a:pt x="108" y="0"/>
                    <a:pt x="1" y="107"/>
                    <a:pt x="1" y="251"/>
                  </a:cubicBezTo>
                  <a:cubicBezTo>
                    <a:pt x="1" y="387"/>
                    <a:pt x="108" y="494"/>
                    <a:pt x="252" y="494"/>
                  </a:cubicBezTo>
                  <a:cubicBezTo>
                    <a:pt x="388" y="494"/>
                    <a:pt x="495" y="387"/>
                    <a:pt x="495" y="251"/>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0" name="Google Shape;15520;p32"/>
            <p:cNvSpPr/>
            <p:nvPr/>
          </p:nvSpPr>
          <p:spPr>
            <a:xfrm>
              <a:off x="27887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1" name="Google Shape;15521;p32"/>
            <p:cNvSpPr/>
            <p:nvPr/>
          </p:nvSpPr>
          <p:spPr>
            <a:xfrm>
              <a:off x="2880675" y="3953075"/>
              <a:ext cx="12375" cy="12350"/>
            </a:xfrm>
            <a:custGeom>
              <a:avLst/>
              <a:gdLst/>
              <a:ahLst/>
              <a:cxnLst/>
              <a:rect l="l" t="t" r="r" b="b"/>
              <a:pathLst>
                <a:path w="495" h="494" extrusionOk="0">
                  <a:moveTo>
                    <a:pt x="243" y="0"/>
                  </a:moveTo>
                  <a:cubicBezTo>
                    <a:pt x="107" y="0"/>
                    <a:pt x="0" y="107"/>
                    <a:pt x="0" y="251"/>
                  </a:cubicBezTo>
                  <a:cubicBezTo>
                    <a:pt x="0" y="387"/>
                    <a:pt x="107" y="494"/>
                    <a:pt x="243" y="494"/>
                  </a:cubicBezTo>
                  <a:cubicBezTo>
                    <a:pt x="387" y="494"/>
                    <a:pt x="494" y="387"/>
                    <a:pt x="494" y="251"/>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2" name="Google Shape;15522;p32"/>
            <p:cNvSpPr/>
            <p:nvPr/>
          </p:nvSpPr>
          <p:spPr>
            <a:xfrm>
              <a:off x="2972425"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3" y="387"/>
                    <a:pt x="503" y="251"/>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3" name="Google Shape;15523;p32"/>
            <p:cNvSpPr/>
            <p:nvPr/>
          </p:nvSpPr>
          <p:spPr>
            <a:xfrm>
              <a:off x="3064375" y="3953075"/>
              <a:ext cx="12375" cy="12350"/>
            </a:xfrm>
            <a:custGeom>
              <a:avLst/>
              <a:gdLst/>
              <a:ahLst/>
              <a:cxnLst/>
              <a:rect l="l" t="t" r="r" b="b"/>
              <a:pathLst>
                <a:path w="495" h="494" extrusionOk="0">
                  <a:moveTo>
                    <a:pt x="243" y="0"/>
                  </a:moveTo>
                  <a:cubicBezTo>
                    <a:pt x="107" y="0"/>
                    <a:pt x="1" y="107"/>
                    <a:pt x="1" y="251"/>
                  </a:cubicBezTo>
                  <a:cubicBezTo>
                    <a:pt x="1" y="387"/>
                    <a:pt x="107" y="494"/>
                    <a:pt x="243" y="494"/>
                  </a:cubicBezTo>
                  <a:cubicBezTo>
                    <a:pt x="388" y="494"/>
                    <a:pt x="495" y="387"/>
                    <a:pt x="495" y="251"/>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4" name="Google Shape;15524;p32"/>
            <p:cNvSpPr/>
            <p:nvPr/>
          </p:nvSpPr>
          <p:spPr>
            <a:xfrm>
              <a:off x="31561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5" name="Google Shape;15525;p32"/>
            <p:cNvSpPr/>
            <p:nvPr/>
          </p:nvSpPr>
          <p:spPr>
            <a:xfrm>
              <a:off x="3247875" y="3953075"/>
              <a:ext cx="12575" cy="12350"/>
            </a:xfrm>
            <a:custGeom>
              <a:avLst/>
              <a:gdLst/>
              <a:ahLst/>
              <a:cxnLst/>
              <a:rect l="l" t="t" r="r" b="b"/>
              <a:pathLst>
                <a:path w="503"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6" name="Google Shape;15526;p32"/>
            <p:cNvSpPr/>
            <p:nvPr/>
          </p:nvSpPr>
          <p:spPr>
            <a:xfrm>
              <a:off x="3339850" y="3953075"/>
              <a:ext cx="12525" cy="12350"/>
            </a:xfrm>
            <a:custGeom>
              <a:avLst/>
              <a:gdLst/>
              <a:ahLst/>
              <a:cxnLst/>
              <a:rect l="l" t="t" r="r" b="b"/>
              <a:pathLst>
                <a:path w="501" h="494" extrusionOk="0">
                  <a:moveTo>
                    <a:pt x="251" y="0"/>
                  </a:moveTo>
                  <a:cubicBezTo>
                    <a:pt x="107" y="0"/>
                    <a:pt x="0" y="107"/>
                    <a:pt x="0" y="251"/>
                  </a:cubicBezTo>
                  <a:cubicBezTo>
                    <a:pt x="0" y="387"/>
                    <a:pt x="107"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7" name="Google Shape;15527;p32"/>
            <p:cNvSpPr/>
            <p:nvPr/>
          </p:nvSpPr>
          <p:spPr>
            <a:xfrm>
              <a:off x="343157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8" name="Google Shape;15528;p32"/>
            <p:cNvSpPr/>
            <p:nvPr/>
          </p:nvSpPr>
          <p:spPr>
            <a:xfrm>
              <a:off x="3523550"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9" name="Google Shape;15529;p32"/>
            <p:cNvSpPr/>
            <p:nvPr/>
          </p:nvSpPr>
          <p:spPr>
            <a:xfrm>
              <a:off x="6764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0" name="Google Shape;15530;p32"/>
            <p:cNvSpPr/>
            <p:nvPr/>
          </p:nvSpPr>
          <p:spPr>
            <a:xfrm>
              <a:off x="768325" y="40448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1" name="Google Shape;15531;p32"/>
            <p:cNvSpPr/>
            <p:nvPr/>
          </p:nvSpPr>
          <p:spPr>
            <a:xfrm>
              <a:off x="860125" y="40448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2" name="Google Shape;15532;p32"/>
            <p:cNvSpPr/>
            <p:nvPr/>
          </p:nvSpPr>
          <p:spPr>
            <a:xfrm>
              <a:off x="9518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3" name="Google Shape;15533;p32"/>
            <p:cNvSpPr/>
            <p:nvPr/>
          </p:nvSpPr>
          <p:spPr>
            <a:xfrm>
              <a:off x="1043825"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4" name="Google Shape;15534;p32"/>
            <p:cNvSpPr/>
            <p:nvPr/>
          </p:nvSpPr>
          <p:spPr>
            <a:xfrm>
              <a:off x="1135575"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5" name="Google Shape;15535;p32"/>
            <p:cNvSpPr/>
            <p:nvPr/>
          </p:nvSpPr>
          <p:spPr>
            <a:xfrm>
              <a:off x="1227500" y="40448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6" name="Google Shape;15536;p32"/>
            <p:cNvSpPr/>
            <p:nvPr/>
          </p:nvSpPr>
          <p:spPr>
            <a:xfrm>
              <a:off x="1319275"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7" name="Google Shape;15537;p32"/>
            <p:cNvSpPr/>
            <p:nvPr/>
          </p:nvSpPr>
          <p:spPr>
            <a:xfrm>
              <a:off x="1411200" y="40448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8" name="Google Shape;15538;p32"/>
            <p:cNvSpPr/>
            <p:nvPr/>
          </p:nvSpPr>
          <p:spPr>
            <a:xfrm>
              <a:off x="1503000" y="40448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9" name="Google Shape;15539;p32"/>
            <p:cNvSpPr/>
            <p:nvPr/>
          </p:nvSpPr>
          <p:spPr>
            <a:xfrm>
              <a:off x="15947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0" name="Google Shape;15540;p32"/>
            <p:cNvSpPr/>
            <p:nvPr/>
          </p:nvSpPr>
          <p:spPr>
            <a:xfrm>
              <a:off x="16866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1" name="Google Shape;15541;p32"/>
            <p:cNvSpPr/>
            <p:nvPr/>
          </p:nvSpPr>
          <p:spPr>
            <a:xfrm>
              <a:off x="1778450"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2" name="Google Shape;15542;p32"/>
            <p:cNvSpPr/>
            <p:nvPr/>
          </p:nvSpPr>
          <p:spPr>
            <a:xfrm>
              <a:off x="1870375" y="40448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3" name="Google Shape;15543;p32"/>
            <p:cNvSpPr/>
            <p:nvPr/>
          </p:nvSpPr>
          <p:spPr>
            <a:xfrm>
              <a:off x="1962150"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4" name="Google Shape;15544;p32"/>
            <p:cNvSpPr/>
            <p:nvPr/>
          </p:nvSpPr>
          <p:spPr>
            <a:xfrm>
              <a:off x="2054075" y="40448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5" name="Google Shape;15545;p32"/>
            <p:cNvSpPr/>
            <p:nvPr/>
          </p:nvSpPr>
          <p:spPr>
            <a:xfrm>
              <a:off x="21458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6" name="Google Shape;15546;p32"/>
            <p:cNvSpPr/>
            <p:nvPr/>
          </p:nvSpPr>
          <p:spPr>
            <a:xfrm>
              <a:off x="2237800" y="40448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7" name="Google Shape;15547;p32"/>
            <p:cNvSpPr/>
            <p:nvPr/>
          </p:nvSpPr>
          <p:spPr>
            <a:xfrm>
              <a:off x="23295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8" name="Google Shape;15548;p32"/>
            <p:cNvSpPr/>
            <p:nvPr/>
          </p:nvSpPr>
          <p:spPr>
            <a:xfrm>
              <a:off x="2421325"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9" name="Google Shape;15549;p32"/>
            <p:cNvSpPr/>
            <p:nvPr/>
          </p:nvSpPr>
          <p:spPr>
            <a:xfrm>
              <a:off x="2513250" y="40448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0" name="Google Shape;15550;p32"/>
            <p:cNvSpPr/>
            <p:nvPr/>
          </p:nvSpPr>
          <p:spPr>
            <a:xfrm>
              <a:off x="2605000"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1" name="Google Shape;15551;p32"/>
            <p:cNvSpPr/>
            <p:nvPr/>
          </p:nvSpPr>
          <p:spPr>
            <a:xfrm>
              <a:off x="2696950" y="40448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2" name="Google Shape;15552;p32"/>
            <p:cNvSpPr/>
            <p:nvPr/>
          </p:nvSpPr>
          <p:spPr>
            <a:xfrm>
              <a:off x="27887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3" name="Google Shape;15553;p32"/>
            <p:cNvSpPr/>
            <p:nvPr/>
          </p:nvSpPr>
          <p:spPr>
            <a:xfrm>
              <a:off x="2880675" y="40448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4" name="Google Shape;15554;p32"/>
            <p:cNvSpPr/>
            <p:nvPr/>
          </p:nvSpPr>
          <p:spPr>
            <a:xfrm>
              <a:off x="2972425"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5" name="Google Shape;15555;p32"/>
            <p:cNvSpPr/>
            <p:nvPr/>
          </p:nvSpPr>
          <p:spPr>
            <a:xfrm>
              <a:off x="3064375" y="40448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6" name="Google Shape;15556;p32"/>
            <p:cNvSpPr/>
            <p:nvPr/>
          </p:nvSpPr>
          <p:spPr>
            <a:xfrm>
              <a:off x="31561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7" name="Google Shape;15557;p32"/>
            <p:cNvSpPr/>
            <p:nvPr/>
          </p:nvSpPr>
          <p:spPr>
            <a:xfrm>
              <a:off x="3247875" y="40448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8" name="Google Shape;15558;p32"/>
            <p:cNvSpPr/>
            <p:nvPr/>
          </p:nvSpPr>
          <p:spPr>
            <a:xfrm>
              <a:off x="3339850" y="40448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9" name="Google Shape;15559;p32"/>
            <p:cNvSpPr/>
            <p:nvPr/>
          </p:nvSpPr>
          <p:spPr>
            <a:xfrm>
              <a:off x="343157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0" name="Google Shape;15560;p32"/>
            <p:cNvSpPr/>
            <p:nvPr/>
          </p:nvSpPr>
          <p:spPr>
            <a:xfrm>
              <a:off x="3523550"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1" name="Google Shape;15561;p32"/>
            <p:cNvSpPr/>
            <p:nvPr/>
          </p:nvSpPr>
          <p:spPr>
            <a:xfrm>
              <a:off x="6764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2" name="Google Shape;15562;p32"/>
            <p:cNvSpPr/>
            <p:nvPr/>
          </p:nvSpPr>
          <p:spPr>
            <a:xfrm>
              <a:off x="768325" y="4136775"/>
              <a:ext cx="12400" cy="12375"/>
            </a:xfrm>
            <a:custGeom>
              <a:avLst/>
              <a:gdLst/>
              <a:ahLst/>
              <a:cxnLst/>
              <a:rect l="l" t="t" r="r" b="b"/>
              <a:pathLst>
                <a:path w="496" h="495" extrusionOk="0">
                  <a:moveTo>
                    <a:pt x="245" y="1"/>
                  </a:moveTo>
                  <a:cubicBezTo>
                    <a:pt x="109" y="1"/>
                    <a:pt x="0" y="107"/>
                    <a:pt x="0" y="250"/>
                  </a:cubicBezTo>
                  <a:cubicBezTo>
                    <a:pt x="0"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3" name="Google Shape;15563;p32"/>
            <p:cNvSpPr/>
            <p:nvPr/>
          </p:nvSpPr>
          <p:spPr>
            <a:xfrm>
              <a:off x="860125" y="4136775"/>
              <a:ext cx="12525" cy="12375"/>
            </a:xfrm>
            <a:custGeom>
              <a:avLst/>
              <a:gdLst/>
              <a:ahLst/>
              <a:cxnLst/>
              <a:rect l="l" t="t" r="r" b="b"/>
              <a:pathLst>
                <a:path w="501" h="495" extrusionOk="0">
                  <a:moveTo>
                    <a:pt x="251" y="1"/>
                  </a:moveTo>
                  <a:cubicBezTo>
                    <a:pt x="114" y="1"/>
                    <a:pt x="0" y="107"/>
                    <a:pt x="0" y="250"/>
                  </a:cubicBezTo>
                  <a:cubicBezTo>
                    <a:pt x="0" y="388"/>
                    <a:pt x="114"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4" name="Google Shape;15564;p32"/>
            <p:cNvSpPr/>
            <p:nvPr/>
          </p:nvSpPr>
          <p:spPr>
            <a:xfrm>
              <a:off x="9518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5" name="Google Shape;15565;p32"/>
            <p:cNvSpPr/>
            <p:nvPr/>
          </p:nvSpPr>
          <p:spPr>
            <a:xfrm>
              <a:off x="1043825"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6" name="Google Shape;15566;p32"/>
            <p:cNvSpPr/>
            <p:nvPr/>
          </p:nvSpPr>
          <p:spPr>
            <a:xfrm>
              <a:off x="1135575"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7" name="Google Shape;15567;p32"/>
            <p:cNvSpPr/>
            <p:nvPr/>
          </p:nvSpPr>
          <p:spPr>
            <a:xfrm>
              <a:off x="1227500" y="4136775"/>
              <a:ext cx="12400" cy="12375"/>
            </a:xfrm>
            <a:custGeom>
              <a:avLst/>
              <a:gdLst/>
              <a:ahLst/>
              <a:cxnLst/>
              <a:rect l="l" t="t" r="r" b="b"/>
              <a:pathLst>
                <a:path w="496" h="495" extrusionOk="0">
                  <a:moveTo>
                    <a:pt x="251" y="1"/>
                  </a:moveTo>
                  <a:cubicBezTo>
                    <a:pt x="109" y="1"/>
                    <a:pt x="0" y="107"/>
                    <a:pt x="0" y="250"/>
                  </a:cubicBezTo>
                  <a:cubicBezTo>
                    <a:pt x="0" y="388"/>
                    <a:pt x="109" y="494"/>
                    <a:pt x="251" y="494"/>
                  </a:cubicBezTo>
                  <a:cubicBezTo>
                    <a:pt x="387" y="494"/>
                    <a:pt x="496" y="388"/>
                    <a:pt x="496" y="250"/>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8" name="Google Shape;15568;p32"/>
            <p:cNvSpPr/>
            <p:nvPr/>
          </p:nvSpPr>
          <p:spPr>
            <a:xfrm>
              <a:off x="1319275"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9" name="Google Shape;15569;p32"/>
            <p:cNvSpPr/>
            <p:nvPr/>
          </p:nvSpPr>
          <p:spPr>
            <a:xfrm>
              <a:off x="1411200" y="4136775"/>
              <a:ext cx="12425" cy="12375"/>
            </a:xfrm>
            <a:custGeom>
              <a:avLst/>
              <a:gdLst/>
              <a:ahLst/>
              <a:cxnLst/>
              <a:rect l="l" t="t" r="r" b="b"/>
              <a:pathLst>
                <a:path w="497" h="495" extrusionOk="0">
                  <a:moveTo>
                    <a:pt x="245" y="1"/>
                  </a:moveTo>
                  <a:cubicBezTo>
                    <a:pt x="109" y="1"/>
                    <a:pt x="1" y="107"/>
                    <a:pt x="1" y="250"/>
                  </a:cubicBezTo>
                  <a:cubicBezTo>
                    <a:pt x="1"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0" name="Google Shape;15570;p32"/>
            <p:cNvSpPr/>
            <p:nvPr/>
          </p:nvSpPr>
          <p:spPr>
            <a:xfrm>
              <a:off x="1503000" y="4136775"/>
              <a:ext cx="12525" cy="12375"/>
            </a:xfrm>
            <a:custGeom>
              <a:avLst/>
              <a:gdLst/>
              <a:ahLst/>
              <a:cxnLst/>
              <a:rect l="l" t="t" r="r" b="b"/>
              <a:pathLst>
                <a:path w="501" h="495" extrusionOk="0">
                  <a:moveTo>
                    <a:pt x="250" y="1"/>
                  </a:moveTo>
                  <a:cubicBezTo>
                    <a:pt x="114" y="1"/>
                    <a:pt x="0" y="107"/>
                    <a:pt x="0" y="250"/>
                  </a:cubicBezTo>
                  <a:cubicBezTo>
                    <a:pt x="0" y="388"/>
                    <a:pt x="114" y="494"/>
                    <a:pt x="250" y="494"/>
                  </a:cubicBezTo>
                  <a:cubicBezTo>
                    <a:pt x="387" y="494"/>
                    <a:pt x="501" y="388"/>
                    <a:pt x="501" y="250"/>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1" name="Google Shape;15571;p32"/>
            <p:cNvSpPr/>
            <p:nvPr/>
          </p:nvSpPr>
          <p:spPr>
            <a:xfrm>
              <a:off x="15947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94" y="494"/>
                    <a:pt x="503" y="388"/>
                    <a:pt x="503" y="250"/>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2" name="Google Shape;15572;p32"/>
            <p:cNvSpPr/>
            <p:nvPr/>
          </p:nvSpPr>
          <p:spPr>
            <a:xfrm>
              <a:off x="16866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3" name="Google Shape;15573;p32"/>
            <p:cNvSpPr/>
            <p:nvPr/>
          </p:nvSpPr>
          <p:spPr>
            <a:xfrm>
              <a:off x="1778450"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4" name="Google Shape;15574;p32"/>
            <p:cNvSpPr/>
            <p:nvPr/>
          </p:nvSpPr>
          <p:spPr>
            <a:xfrm>
              <a:off x="1870375" y="4136775"/>
              <a:ext cx="12400" cy="12375"/>
            </a:xfrm>
            <a:custGeom>
              <a:avLst/>
              <a:gdLst/>
              <a:ahLst/>
              <a:cxnLst/>
              <a:rect l="l" t="t" r="r" b="b"/>
              <a:pathLst>
                <a:path w="496" h="495" extrusionOk="0">
                  <a:moveTo>
                    <a:pt x="252" y="1"/>
                  </a:moveTo>
                  <a:cubicBezTo>
                    <a:pt x="109" y="1"/>
                    <a:pt x="0" y="107"/>
                    <a:pt x="0" y="250"/>
                  </a:cubicBezTo>
                  <a:cubicBezTo>
                    <a:pt x="0" y="388"/>
                    <a:pt x="109" y="494"/>
                    <a:pt x="252" y="494"/>
                  </a:cubicBezTo>
                  <a:cubicBezTo>
                    <a:pt x="387" y="494"/>
                    <a:pt x="496" y="388"/>
                    <a:pt x="496" y="250"/>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5" name="Google Shape;15575;p32"/>
            <p:cNvSpPr/>
            <p:nvPr/>
          </p:nvSpPr>
          <p:spPr>
            <a:xfrm>
              <a:off x="1962150"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88" y="494"/>
                    <a:pt x="502" y="388"/>
                    <a:pt x="502" y="250"/>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6" name="Google Shape;15576;p32"/>
            <p:cNvSpPr/>
            <p:nvPr/>
          </p:nvSpPr>
          <p:spPr>
            <a:xfrm>
              <a:off x="2054075" y="4136775"/>
              <a:ext cx="12425" cy="12375"/>
            </a:xfrm>
            <a:custGeom>
              <a:avLst/>
              <a:gdLst/>
              <a:ahLst/>
              <a:cxnLst/>
              <a:rect l="l" t="t" r="r" b="b"/>
              <a:pathLst>
                <a:path w="497" h="495" extrusionOk="0">
                  <a:moveTo>
                    <a:pt x="252" y="1"/>
                  </a:moveTo>
                  <a:cubicBezTo>
                    <a:pt x="109" y="1"/>
                    <a:pt x="1" y="107"/>
                    <a:pt x="1" y="250"/>
                  </a:cubicBezTo>
                  <a:cubicBezTo>
                    <a:pt x="1" y="388"/>
                    <a:pt x="109" y="494"/>
                    <a:pt x="252" y="494"/>
                  </a:cubicBezTo>
                  <a:cubicBezTo>
                    <a:pt x="388" y="494"/>
                    <a:pt x="496" y="388"/>
                    <a:pt x="496" y="250"/>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7" name="Google Shape;15577;p32"/>
            <p:cNvSpPr/>
            <p:nvPr/>
          </p:nvSpPr>
          <p:spPr>
            <a:xfrm>
              <a:off x="21458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8" name="Google Shape;15578;p32"/>
            <p:cNvSpPr/>
            <p:nvPr/>
          </p:nvSpPr>
          <p:spPr>
            <a:xfrm>
              <a:off x="2237800" y="4136775"/>
              <a:ext cx="12350" cy="12375"/>
            </a:xfrm>
            <a:custGeom>
              <a:avLst/>
              <a:gdLst/>
              <a:ahLst/>
              <a:cxnLst/>
              <a:rect l="l" t="t" r="r" b="b"/>
              <a:pathLst>
                <a:path w="494" h="495" extrusionOk="0">
                  <a:moveTo>
                    <a:pt x="244" y="1"/>
                  </a:moveTo>
                  <a:cubicBezTo>
                    <a:pt x="107" y="1"/>
                    <a:pt x="0" y="107"/>
                    <a:pt x="0" y="250"/>
                  </a:cubicBezTo>
                  <a:cubicBezTo>
                    <a:pt x="0" y="388"/>
                    <a:pt x="107" y="494"/>
                    <a:pt x="244" y="494"/>
                  </a:cubicBezTo>
                  <a:cubicBezTo>
                    <a:pt x="387" y="494"/>
                    <a:pt x="494" y="388"/>
                    <a:pt x="494" y="250"/>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9" name="Google Shape;15579;p32"/>
            <p:cNvSpPr/>
            <p:nvPr/>
          </p:nvSpPr>
          <p:spPr>
            <a:xfrm>
              <a:off x="23295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2" y="388"/>
                    <a:pt x="502" y="250"/>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0" name="Google Shape;15580;p32"/>
            <p:cNvSpPr/>
            <p:nvPr/>
          </p:nvSpPr>
          <p:spPr>
            <a:xfrm>
              <a:off x="2421325"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95" y="494"/>
                    <a:pt x="501" y="388"/>
                    <a:pt x="501" y="250"/>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1" name="Google Shape;15581;p32"/>
            <p:cNvSpPr/>
            <p:nvPr/>
          </p:nvSpPr>
          <p:spPr>
            <a:xfrm>
              <a:off x="2513250" y="4136775"/>
              <a:ext cx="12575" cy="12375"/>
            </a:xfrm>
            <a:custGeom>
              <a:avLst/>
              <a:gdLst/>
              <a:ahLst/>
              <a:cxnLst/>
              <a:rect l="l" t="t" r="r" b="b"/>
              <a:pathLst>
                <a:path w="503" h="495" extrusionOk="0">
                  <a:moveTo>
                    <a:pt x="252" y="1"/>
                  </a:moveTo>
                  <a:cubicBezTo>
                    <a:pt x="109" y="1"/>
                    <a:pt x="0" y="107"/>
                    <a:pt x="0" y="250"/>
                  </a:cubicBezTo>
                  <a:cubicBezTo>
                    <a:pt x="0" y="388"/>
                    <a:pt x="109"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2" name="Google Shape;15582;p32"/>
            <p:cNvSpPr/>
            <p:nvPr/>
          </p:nvSpPr>
          <p:spPr>
            <a:xfrm>
              <a:off x="2605000"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3" name="Google Shape;15583;p32"/>
            <p:cNvSpPr/>
            <p:nvPr/>
          </p:nvSpPr>
          <p:spPr>
            <a:xfrm>
              <a:off x="2696950" y="4136775"/>
              <a:ext cx="12375" cy="12375"/>
            </a:xfrm>
            <a:custGeom>
              <a:avLst/>
              <a:gdLst/>
              <a:ahLst/>
              <a:cxnLst/>
              <a:rect l="l" t="t" r="r" b="b"/>
              <a:pathLst>
                <a:path w="495" h="495" extrusionOk="0">
                  <a:moveTo>
                    <a:pt x="252" y="1"/>
                  </a:moveTo>
                  <a:cubicBezTo>
                    <a:pt x="108" y="1"/>
                    <a:pt x="1" y="107"/>
                    <a:pt x="1" y="250"/>
                  </a:cubicBezTo>
                  <a:cubicBezTo>
                    <a:pt x="1" y="388"/>
                    <a:pt x="108" y="494"/>
                    <a:pt x="252" y="494"/>
                  </a:cubicBezTo>
                  <a:cubicBezTo>
                    <a:pt x="388" y="494"/>
                    <a:pt x="495" y="388"/>
                    <a:pt x="495" y="250"/>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4" name="Google Shape;15584;p32"/>
            <p:cNvSpPr/>
            <p:nvPr/>
          </p:nvSpPr>
          <p:spPr>
            <a:xfrm>
              <a:off x="27887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5" name="Google Shape;15585;p32"/>
            <p:cNvSpPr/>
            <p:nvPr/>
          </p:nvSpPr>
          <p:spPr>
            <a:xfrm>
              <a:off x="2880675" y="4136775"/>
              <a:ext cx="12375" cy="12375"/>
            </a:xfrm>
            <a:custGeom>
              <a:avLst/>
              <a:gdLst/>
              <a:ahLst/>
              <a:cxnLst/>
              <a:rect l="l" t="t" r="r" b="b"/>
              <a:pathLst>
                <a:path w="495" h="495" extrusionOk="0">
                  <a:moveTo>
                    <a:pt x="243" y="1"/>
                  </a:moveTo>
                  <a:cubicBezTo>
                    <a:pt x="107" y="1"/>
                    <a:pt x="0" y="107"/>
                    <a:pt x="0" y="250"/>
                  </a:cubicBezTo>
                  <a:cubicBezTo>
                    <a:pt x="0" y="388"/>
                    <a:pt x="107" y="494"/>
                    <a:pt x="243" y="494"/>
                  </a:cubicBezTo>
                  <a:cubicBezTo>
                    <a:pt x="387" y="494"/>
                    <a:pt x="494" y="388"/>
                    <a:pt x="494" y="250"/>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6" name="Google Shape;15586;p32"/>
            <p:cNvSpPr/>
            <p:nvPr/>
          </p:nvSpPr>
          <p:spPr>
            <a:xfrm>
              <a:off x="2972425"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3" y="388"/>
                    <a:pt x="503" y="250"/>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7" name="Google Shape;15587;p32"/>
            <p:cNvSpPr/>
            <p:nvPr/>
          </p:nvSpPr>
          <p:spPr>
            <a:xfrm>
              <a:off x="3064375" y="4136775"/>
              <a:ext cx="12375" cy="12375"/>
            </a:xfrm>
            <a:custGeom>
              <a:avLst/>
              <a:gdLst/>
              <a:ahLst/>
              <a:cxnLst/>
              <a:rect l="l" t="t" r="r" b="b"/>
              <a:pathLst>
                <a:path w="495" h="495" extrusionOk="0">
                  <a:moveTo>
                    <a:pt x="243" y="1"/>
                  </a:moveTo>
                  <a:cubicBezTo>
                    <a:pt x="107" y="1"/>
                    <a:pt x="1" y="107"/>
                    <a:pt x="1" y="250"/>
                  </a:cubicBezTo>
                  <a:cubicBezTo>
                    <a:pt x="1" y="388"/>
                    <a:pt x="107" y="494"/>
                    <a:pt x="243" y="494"/>
                  </a:cubicBezTo>
                  <a:cubicBezTo>
                    <a:pt x="388" y="494"/>
                    <a:pt x="495" y="388"/>
                    <a:pt x="495" y="250"/>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8" name="Google Shape;15588;p32"/>
            <p:cNvSpPr/>
            <p:nvPr/>
          </p:nvSpPr>
          <p:spPr>
            <a:xfrm>
              <a:off x="31561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9" name="Google Shape;15589;p32"/>
            <p:cNvSpPr/>
            <p:nvPr/>
          </p:nvSpPr>
          <p:spPr>
            <a:xfrm>
              <a:off x="3247875" y="4136775"/>
              <a:ext cx="12575" cy="12375"/>
            </a:xfrm>
            <a:custGeom>
              <a:avLst/>
              <a:gdLst/>
              <a:ahLst/>
              <a:cxnLst/>
              <a:rect l="l" t="t" r="r" b="b"/>
              <a:pathLst>
                <a:path w="503"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0" name="Google Shape;15590;p32"/>
            <p:cNvSpPr/>
            <p:nvPr/>
          </p:nvSpPr>
          <p:spPr>
            <a:xfrm>
              <a:off x="3339850" y="4136775"/>
              <a:ext cx="12525" cy="12375"/>
            </a:xfrm>
            <a:custGeom>
              <a:avLst/>
              <a:gdLst/>
              <a:ahLst/>
              <a:cxnLst/>
              <a:rect l="l" t="t" r="r" b="b"/>
              <a:pathLst>
                <a:path w="501" h="495" extrusionOk="0">
                  <a:moveTo>
                    <a:pt x="251" y="1"/>
                  </a:moveTo>
                  <a:cubicBezTo>
                    <a:pt x="107" y="1"/>
                    <a:pt x="0" y="107"/>
                    <a:pt x="0" y="250"/>
                  </a:cubicBezTo>
                  <a:cubicBezTo>
                    <a:pt x="0" y="388"/>
                    <a:pt x="107"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1" name="Google Shape;15591;p32"/>
            <p:cNvSpPr/>
            <p:nvPr/>
          </p:nvSpPr>
          <p:spPr>
            <a:xfrm>
              <a:off x="343157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2" name="Google Shape;15592;p32"/>
            <p:cNvSpPr/>
            <p:nvPr/>
          </p:nvSpPr>
          <p:spPr>
            <a:xfrm>
              <a:off x="3523550"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3" name="Google Shape;15593;p32"/>
            <p:cNvSpPr/>
            <p:nvPr/>
          </p:nvSpPr>
          <p:spPr>
            <a:xfrm>
              <a:off x="6764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4" name="Google Shape;15594;p32"/>
            <p:cNvSpPr/>
            <p:nvPr/>
          </p:nvSpPr>
          <p:spPr>
            <a:xfrm>
              <a:off x="768325" y="4228525"/>
              <a:ext cx="12400" cy="12575"/>
            </a:xfrm>
            <a:custGeom>
              <a:avLst/>
              <a:gdLst/>
              <a:ahLst/>
              <a:cxnLst/>
              <a:rect l="l" t="t" r="r" b="b"/>
              <a:pathLst>
                <a:path w="496" h="503" extrusionOk="0">
                  <a:moveTo>
                    <a:pt x="245" y="0"/>
                  </a:moveTo>
                  <a:cubicBezTo>
                    <a:pt x="109" y="0"/>
                    <a:pt x="0" y="116"/>
                    <a:pt x="0" y="252"/>
                  </a:cubicBezTo>
                  <a:cubicBezTo>
                    <a:pt x="0"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5" name="Google Shape;15595;p32"/>
            <p:cNvSpPr/>
            <p:nvPr/>
          </p:nvSpPr>
          <p:spPr>
            <a:xfrm>
              <a:off x="860125" y="4228525"/>
              <a:ext cx="12525" cy="12575"/>
            </a:xfrm>
            <a:custGeom>
              <a:avLst/>
              <a:gdLst/>
              <a:ahLst/>
              <a:cxnLst/>
              <a:rect l="l" t="t" r="r" b="b"/>
              <a:pathLst>
                <a:path w="501" h="503" extrusionOk="0">
                  <a:moveTo>
                    <a:pt x="251" y="0"/>
                  </a:moveTo>
                  <a:cubicBezTo>
                    <a:pt x="114" y="0"/>
                    <a:pt x="0" y="116"/>
                    <a:pt x="0" y="252"/>
                  </a:cubicBezTo>
                  <a:cubicBezTo>
                    <a:pt x="0" y="388"/>
                    <a:pt x="114"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6" name="Google Shape;15596;p32"/>
            <p:cNvSpPr/>
            <p:nvPr/>
          </p:nvSpPr>
          <p:spPr>
            <a:xfrm>
              <a:off x="9518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7" name="Google Shape;15597;p32"/>
            <p:cNvSpPr/>
            <p:nvPr/>
          </p:nvSpPr>
          <p:spPr>
            <a:xfrm>
              <a:off x="1043825"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8" name="Google Shape;15598;p32"/>
            <p:cNvSpPr/>
            <p:nvPr/>
          </p:nvSpPr>
          <p:spPr>
            <a:xfrm>
              <a:off x="1135575"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9" name="Google Shape;15599;p32"/>
            <p:cNvSpPr/>
            <p:nvPr/>
          </p:nvSpPr>
          <p:spPr>
            <a:xfrm>
              <a:off x="1227500" y="4228525"/>
              <a:ext cx="12400" cy="12575"/>
            </a:xfrm>
            <a:custGeom>
              <a:avLst/>
              <a:gdLst/>
              <a:ahLst/>
              <a:cxnLst/>
              <a:rect l="l" t="t" r="r" b="b"/>
              <a:pathLst>
                <a:path w="496" h="503" extrusionOk="0">
                  <a:moveTo>
                    <a:pt x="251" y="0"/>
                  </a:moveTo>
                  <a:cubicBezTo>
                    <a:pt x="109" y="0"/>
                    <a:pt x="0" y="116"/>
                    <a:pt x="0" y="252"/>
                  </a:cubicBezTo>
                  <a:cubicBezTo>
                    <a:pt x="0" y="388"/>
                    <a:pt x="109" y="503"/>
                    <a:pt x="251" y="503"/>
                  </a:cubicBezTo>
                  <a:cubicBezTo>
                    <a:pt x="387" y="503"/>
                    <a:pt x="496" y="388"/>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0" name="Google Shape;15600;p32"/>
            <p:cNvSpPr/>
            <p:nvPr/>
          </p:nvSpPr>
          <p:spPr>
            <a:xfrm>
              <a:off x="1319275"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1" name="Google Shape;15601;p32"/>
            <p:cNvSpPr/>
            <p:nvPr/>
          </p:nvSpPr>
          <p:spPr>
            <a:xfrm>
              <a:off x="1411200" y="4228525"/>
              <a:ext cx="12425" cy="12575"/>
            </a:xfrm>
            <a:custGeom>
              <a:avLst/>
              <a:gdLst/>
              <a:ahLst/>
              <a:cxnLst/>
              <a:rect l="l" t="t" r="r" b="b"/>
              <a:pathLst>
                <a:path w="497" h="503" extrusionOk="0">
                  <a:moveTo>
                    <a:pt x="245" y="0"/>
                  </a:moveTo>
                  <a:cubicBezTo>
                    <a:pt x="109" y="0"/>
                    <a:pt x="1" y="116"/>
                    <a:pt x="1" y="252"/>
                  </a:cubicBezTo>
                  <a:cubicBezTo>
                    <a:pt x="1"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2" name="Google Shape;15602;p32"/>
            <p:cNvSpPr/>
            <p:nvPr/>
          </p:nvSpPr>
          <p:spPr>
            <a:xfrm>
              <a:off x="1503000" y="4228525"/>
              <a:ext cx="12525" cy="12575"/>
            </a:xfrm>
            <a:custGeom>
              <a:avLst/>
              <a:gdLst/>
              <a:ahLst/>
              <a:cxnLst/>
              <a:rect l="l" t="t" r="r" b="b"/>
              <a:pathLst>
                <a:path w="501" h="503" extrusionOk="0">
                  <a:moveTo>
                    <a:pt x="250" y="0"/>
                  </a:moveTo>
                  <a:cubicBezTo>
                    <a:pt x="114" y="0"/>
                    <a:pt x="0" y="116"/>
                    <a:pt x="0" y="252"/>
                  </a:cubicBezTo>
                  <a:cubicBezTo>
                    <a:pt x="0" y="388"/>
                    <a:pt x="114" y="503"/>
                    <a:pt x="250" y="503"/>
                  </a:cubicBezTo>
                  <a:cubicBezTo>
                    <a:pt x="387" y="503"/>
                    <a:pt x="501" y="388"/>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3" name="Google Shape;15603;p32"/>
            <p:cNvSpPr/>
            <p:nvPr/>
          </p:nvSpPr>
          <p:spPr>
            <a:xfrm>
              <a:off x="15947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94" y="503"/>
                    <a:pt x="503" y="388"/>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4" name="Google Shape;15604;p32"/>
            <p:cNvSpPr/>
            <p:nvPr/>
          </p:nvSpPr>
          <p:spPr>
            <a:xfrm>
              <a:off x="16866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5" name="Google Shape;15605;p32"/>
            <p:cNvSpPr/>
            <p:nvPr/>
          </p:nvSpPr>
          <p:spPr>
            <a:xfrm>
              <a:off x="1778450"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6" name="Google Shape;15606;p32"/>
            <p:cNvSpPr/>
            <p:nvPr/>
          </p:nvSpPr>
          <p:spPr>
            <a:xfrm>
              <a:off x="1870375" y="4228525"/>
              <a:ext cx="12400" cy="12575"/>
            </a:xfrm>
            <a:custGeom>
              <a:avLst/>
              <a:gdLst/>
              <a:ahLst/>
              <a:cxnLst/>
              <a:rect l="l" t="t" r="r" b="b"/>
              <a:pathLst>
                <a:path w="496" h="503" extrusionOk="0">
                  <a:moveTo>
                    <a:pt x="252" y="0"/>
                  </a:moveTo>
                  <a:cubicBezTo>
                    <a:pt x="109" y="0"/>
                    <a:pt x="0" y="116"/>
                    <a:pt x="0" y="252"/>
                  </a:cubicBezTo>
                  <a:cubicBezTo>
                    <a:pt x="0" y="388"/>
                    <a:pt x="109" y="503"/>
                    <a:pt x="252" y="503"/>
                  </a:cubicBezTo>
                  <a:cubicBezTo>
                    <a:pt x="387" y="503"/>
                    <a:pt x="496" y="388"/>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7" name="Google Shape;15607;p32"/>
            <p:cNvSpPr/>
            <p:nvPr/>
          </p:nvSpPr>
          <p:spPr>
            <a:xfrm>
              <a:off x="1962150"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88" y="503"/>
                    <a:pt x="502" y="388"/>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8" name="Google Shape;15608;p32"/>
            <p:cNvSpPr/>
            <p:nvPr/>
          </p:nvSpPr>
          <p:spPr>
            <a:xfrm>
              <a:off x="2054075" y="4228525"/>
              <a:ext cx="12425" cy="12575"/>
            </a:xfrm>
            <a:custGeom>
              <a:avLst/>
              <a:gdLst/>
              <a:ahLst/>
              <a:cxnLst/>
              <a:rect l="l" t="t" r="r" b="b"/>
              <a:pathLst>
                <a:path w="497" h="503" extrusionOk="0">
                  <a:moveTo>
                    <a:pt x="252" y="0"/>
                  </a:moveTo>
                  <a:cubicBezTo>
                    <a:pt x="109" y="0"/>
                    <a:pt x="1" y="116"/>
                    <a:pt x="1" y="252"/>
                  </a:cubicBezTo>
                  <a:cubicBezTo>
                    <a:pt x="1" y="388"/>
                    <a:pt x="109" y="503"/>
                    <a:pt x="252" y="503"/>
                  </a:cubicBezTo>
                  <a:cubicBezTo>
                    <a:pt x="388" y="503"/>
                    <a:pt x="496" y="388"/>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9" name="Google Shape;15609;p32"/>
            <p:cNvSpPr/>
            <p:nvPr/>
          </p:nvSpPr>
          <p:spPr>
            <a:xfrm>
              <a:off x="21458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0" name="Google Shape;15610;p32"/>
            <p:cNvSpPr/>
            <p:nvPr/>
          </p:nvSpPr>
          <p:spPr>
            <a:xfrm>
              <a:off x="2237800" y="4228525"/>
              <a:ext cx="12350" cy="12575"/>
            </a:xfrm>
            <a:custGeom>
              <a:avLst/>
              <a:gdLst/>
              <a:ahLst/>
              <a:cxnLst/>
              <a:rect l="l" t="t" r="r" b="b"/>
              <a:pathLst>
                <a:path w="494" h="503" extrusionOk="0">
                  <a:moveTo>
                    <a:pt x="244" y="0"/>
                  </a:moveTo>
                  <a:cubicBezTo>
                    <a:pt x="107" y="0"/>
                    <a:pt x="0" y="116"/>
                    <a:pt x="0" y="252"/>
                  </a:cubicBezTo>
                  <a:cubicBezTo>
                    <a:pt x="0" y="388"/>
                    <a:pt x="107" y="503"/>
                    <a:pt x="244" y="503"/>
                  </a:cubicBezTo>
                  <a:cubicBezTo>
                    <a:pt x="387" y="503"/>
                    <a:pt x="494" y="388"/>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1" name="Google Shape;15611;p32"/>
            <p:cNvSpPr/>
            <p:nvPr/>
          </p:nvSpPr>
          <p:spPr>
            <a:xfrm>
              <a:off x="23295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2" y="388"/>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2" name="Google Shape;15612;p32"/>
            <p:cNvSpPr/>
            <p:nvPr/>
          </p:nvSpPr>
          <p:spPr>
            <a:xfrm>
              <a:off x="2421325"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95" y="503"/>
                    <a:pt x="501" y="388"/>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3" name="Google Shape;15613;p32"/>
            <p:cNvSpPr/>
            <p:nvPr/>
          </p:nvSpPr>
          <p:spPr>
            <a:xfrm>
              <a:off x="2513250" y="4228525"/>
              <a:ext cx="12575" cy="12575"/>
            </a:xfrm>
            <a:custGeom>
              <a:avLst/>
              <a:gdLst/>
              <a:ahLst/>
              <a:cxnLst/>
              <a:rect l="l" t="t" r="r" b="b"/>
              <a:pathLst>
                <a:path w="503" h="503" extrusionOk="0">
                  <a:moveTo>
                    <a:pt x="252" y="0"/>
                  </a:moveTo>
                  <a:cubicBezTo>
                    <a:pt x="109" y="0"/>
                    <a:pt x="0" y="116"/>
                    <a:pt x="0" y="252"/>
                  </a:cubicBezTo>
                  <a:cubicBezTo>
                    <a:pt x="0" y="388"/>
                    <a:pt x="109"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4" name="Google Shape;15614;p32"/>
            <p:cNvSpPr/>
            <p:nvPr/>
          </p:nvSpPr>
          <p:spPr>
            <a:xfrm>
              <a:off x="2605000"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5" name="Google Shape;15615;p32"/>
            <p:cNvSpPr/>
            <p:nvPr/>
          </p:nvSpPr>
          <p:spPr>
            <a:xfrm>
              <a:off x="2696950" y="4228525"/>
              <a:ext cx="12375" cy="12575"/>
            </a:xfrm>
            <a:custGeom>
              <a:avLst/>
              <a:gdLst/>
              <a:ahLst/>
              <a:cxnLst/>
              <a:rect l="l" t="t" r="r" b="b"/>
              <a:pathLst>
                <a:path w="495" h="503" extrusionOk="0">
                  <a:moveTo>
                    <a:pt x="252" y="0"/>
                  </a:moveTo>
                  <a:cubicBezTo>
                    <a:pt x="108" y="0"/>
                    <a:pt x="1" y="116"/>
                    <a:pt x="1" y="252"/>
                  </a:cubicBezTo>
                  <a:cubicBezTo>
                    <a:pt x="1" y="388"/>
                    <a:pt x="108" y="503"/>
                    <a:pt x="252" y="503"/>
                  </a:cubicBezTo>
                  <a:cubicBezTo>
                    <a:pt x="388" y="503"/>
                    <a:pt x="495" y="388"/>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6" name="Google Shape;15616;p32"/>
            <p:cNvSpPr/>
            <p:nvPr/>
          </p:nvSpPr>
          <p:spPr>
            <a:xfrm>
              <a:off x="27887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7" name="Google Shape;15617;p32"/>
            <p:cNvSpPr/>
            <p:nvPr/>
          </p:nvSpPr>
          <p:spPr>
            <a:xfrm>
              <a:off x="2880675" y="4228525"/>
              <a:ext cx="12375" cy="12575"/>
            </a:xfrm>
            <a:custGeom>
              <a:avLst/>
              <a:gdLst/>
              <a:ahLst/>
              <a:cxnLst/>
              <a:rect l="l" t="t" r="r" b="b"/>
              <a:pathLst>
                <a:path w="495" h="503" extrusionOk="0">
                  <a:moveTo>
                    <a:pt x="243" y="0"/>
                  </a:moveTo>
                  <a:cubicBezTo>
                    <a:pt x="107" y="0"/>
                    <a:pt x="0" y="116"/>
                    <a:pt x="0" y="252"/>
                  </a:cubicBezTo>
                  <a:cubicBezTo>
                    <a:pt x="0" y="388"/>
                    <a:pt x="107" y="503"/>
                    <a:pt x="243" y="503"/>
                  </a:cubicBezTo>
                  <a:cubicBezTo>
                    <a:pt x="387" y="503"/>
                    <a:pt x="494" y="388"/>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8" name="Google Shape;15618;p32"/>
            <p:cNvSpPr/>
            <p:nvPr/>
          </p:nvSpPr>
          <p:spPr>
            <a:xfrm>
              <a:off x="2972425"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3" y="388"/>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9" name="Google Shape;15619;p32"/>
            <p:cNvSpPr/>
            <p:nvPr/>
          </p:nvSpPr>
          <p:spPr>
            <a:xfrm>
              <a:off x="3064375" y="4228525"/>
              <a:ext cx="12375" cy="12575"/>
            </a:xfrm>
            <a:custGeom>
              <a:avLst/>
              <a:gdLst/>
              <a:ahLst/>
              <a:cxnLst/>
              <a:rect l="l" t="t" r="r" b="b"/>
              <a:pathLst>
                <a:path w="495" h="503" extrusionOk="0">
                  <a:moveTo>
                    <a:pt x="243" y="0"/>
                  </a:moveTo>
                  <a:cubicBezTo>
                    <a:pt x="107" y="0"/>
                    <a:pt x="1" y="116"/>
                    <a:pt x="1" y="252"/>
                  </a:cubicBezTo>
                  <a:cubicBezTo>
                    <a:pt x="1" y="388"/>
                    <a:pt x="107" y="503"/>
                    <a:pt x="243" y="503"/>
                  </a:cubicBezTo>
                  <a:cubicBezTo>
                    <a:pt x="388" y="503"/>
                    <a:pt x="495" y="388"/>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0" name="Google Shape;15620;p32"/>
            <p:cNvSpPr/>
            <p:nvPr/>
          </p:nvSpPr>
          <p:spPr>
            <a:xfrm>
              <a:off x="31561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1" name="Google Shape;15621;p32"/>
            <p:cNvSpPr/>
            <p:nvPr/>
          </p:nvSpPr>
          <p:spPr>
            <a:xfrm>
              <a:off x="3247875" y="4228525"/>
              <a:ext cx="12575" cy="12575"/>
            </a:xfrm>
            <a:custGeom>
              <a:avLst/>
              <a:gdLst/>
              <a:ahLst/>
              <a:cxnLst/>
              <a:rect l="l" t="t" r="r" b="b"/>
              <a:pathLst>
                <a:path w="503"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2" name="Google Shape;15622;p32"/>
            <p:cNvSpPr/>
            <p:nvPr/>
          </p:nvSpPr>
          <p:spPr>
            <a:xfrm>
              <a:off x="3339850" y="4228525"/>
              <a:ext cx="12525" cy="12575"/>
            </a:xfrm>
            <a:custGeom>
              <a:avLst/>
              <a:gdLst/>
              <a:ahLst/>
              <a:cxnLst/>
              <a:rect l="l" t="t" r="r" b="b"/>
              <a:pathLst>
                <a:path w="501" h="503" extrusionOk="0">
                  <a:moveTo>
                    <a:pt x="251" y="0"/>
                  </a:moveTo>
                  <a:cubicBezTo>
                    <a:pt x="107" y="0"/>
                    <a:pt x="0" y="116"/>
                    <a:pt x="0" y="252"/>
                  </a:cubicBezTo>
                  <a:cubicBezTo>
                    <a:pt x="0" y="388"/>
                    <a:pt x="107"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3" name="Google Shape;15623;p32"/>
            <p:cNvSpPr/>
            <p:nvPr/>
          </p:nvSpPr>
          <p:spPr>
            <a:xfrm>
              <a:off x="343157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4" name="Google Shape;15624;p32"/>
            <p:cNvSpPr/>
            <p:nvPr/>
          </p:nvSpPr>
          <p:spPr>
            <a:xfrm>
              <a:off x="3523550"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5" name="Google Shape;15625;p32"/>
            <p:cNvSpPr/>
            <p:nvPr/>
          </p:nvSpPr>
          <p:spPr>
            <a:xfrm>
              <a:off x="6764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6" name="Google Shape;15626;p32"/>
            <p:cNvSpPr/>
            <p:nvPr/>
          </p:nvSpPr>
          <p:spPr>
            <a:xfrm>
              <a:off x="768325" y="4320450"/>
              <a:ext cx="12400" cy="12400"/>
            </a:xfrm>
            <a:custGeom>
              <a:avLst/>
              <a:gdLst/>
              <a:ahLst/>
              <a:cxnLst/>
              <a:rect l="l" t="t" r="r" b="b"/>
              <a:pathLst>
                <a:path w="496" h="496" extrusionOk="0">
                  <a:moveTo>
                    <a:pt x="245" y="0"/>
                  </a:moveTo>
                  <a:cubicBezTo>
                    <a:pt x="109" y="0"/>
                    <a:pt x="0" y="109"/>
                    <a:pt x="0" y="245"/>
                  </a:cubicBezTo>
                  <a:cubicBezTo>
                    <a:pt x="0"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7" name="Google Shape;15627;p32"/>
            <p:cNvSpPr/>
            <p:nvPr/>
          </p:nvSpPr>
          <p:spPr>
            <a:xfrm>
              <a:off x="860125" y="4320450"/>
              <a:ext cx="12525" cy="12400"/>
            </a:xfrm>
            <a:custGeom>
              <a:avLst/>
              <a:gdLst/>
              <a:ahLst/>
              <a:cxnLst/>
              <a:rect l="l" t="t" r="r" b="b"/>
              <a:pathLst>
                <a:path w="501" h="496" extrusionOk="0">
                  <a:moveTo>
                    <a:pt x="251" y="0"/>
                  </a:moveTo>
                  <a:cubicBezTo>
                    <a:pt x="114" y="0"/>
                    <a:pt x="0" y="109"/>
                    <a:pt x="0" y="245"/>
                  </a:cubicBezTo>
                  <a:cubicBezTo>
                    <a:pt x="0" y="387"/>
                    <a:pt x="114"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8" name="Google Shape;15628;p32"/>
            <p:cNvSpPr/>
            <p:nvPr/>
          </p:nvSpPr>
          <p:spPr>
            <a:xfrm>
              <a:off x="9518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9" name="Google Shape;15629;p32"/>
            <p:cNvSpPr/>
            <p:nvPr/>
          </p:nvSpPr>
          <p:spPr>
            <a:xfrm>
              <a:off x="1043825"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0" name="Google Shape;15630;p32"/>
            <p:cNvSpPr/>
            <p:nvPr/>
          </p:nvSpPr>
          <p:spPr>
            <a:xfrm>
              <a:off x="1135575"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1" name="Google Shape;15631;p32"/>
            <p:cNvSpPr/>
            <p:nvPr/>
          </p:nvSpPr>
          <p:spPr>
            <a:xfrm>
              <a:off x="1227500" y="4320450"/>
              <a:ext cx="12400" cy="12400"/>
            </a:xfrm>
            <a:custGeom>
              <a:avLst/>
              <a:gdLst/>
              <a:ahLst/>
              <a:cxnLst/>
              <a:rect l="l" t="t" r="r" b="b"/>
              <a:pathLst>
                <a:path w="496" h="496" extrusionOk="0">
                  <a:moveTo>
                    <a:pt x="251" y="0"/>
                  </a:moveTo>
                  <a:cubicBezTo>
                    <a:pt x="109" y="0"/>
                    <a:pt x="0" y="109"/>
                    <a:pt x="0" y="245"/>
                  </a:cubicBezTo>
                  <a:cubicBezTo>
                    <a:pt x="0" y="387"/>
                    <a:pt x="109" y="496"/>
                    <a:pt x="251" y="496"/>
                  </a:cubicBezTo>
                  <a:cubicBezTo>
                    <a:pt x="387" y="496"/>
                    <a:pt x="496" y="387"/>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2" name="Google Shape;15632;p32"/>
            <p:cNvSpPr/>
            <p:nvPr/>
          </p:nvSpPr>
          <p:spPr>
            <a:xfrm>
              <a:off x="1319275"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3" name="Google Shape;15633;p32"/>
            <p:cNvSpPr/>
            <p:nvPr/>
          </p:nvSpPr>
          <p:spPr>
            <a:xfrm>
              <a:off x="1411200" y="4320450"/>
              <a:ext cx="12425" cy="12400"/>
            </a:xfrm>
            <a:custGeom>
              <a:avLst/>
              <a:gdLst/>
              <a:ahLst/>
              <a:cxnLst/>
              <a:rect l="l" t="t" r="r" b="b"/>
              <a:pathLst>
                <a:path w="497" h="496" extrusionOk="0">
                  <a:moveTo>
                    <a:pt x="245" y="0"/>
                  </a:moveTo>
                  <a:cubicBezTo>
                    <a:pt x="109" y="0"/>
                    <a:pt x="1" y="109"/>
                    <a:pt x="1" y="245"/>
                  </a:cubicBezTo>
                  <a:cubicBezTo>
                    <a:pt x="1"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4" name="Google Shape;15634;p32"/>
            <p:cNvSpPr/>
            <p:nvPr/>
          </p:nvSpPr>
          <p:spPr>
            <a:xfrm>
              <a:off x="1503000" y="4320450"/>
              <a:ext cx="12525" cy="12400"/>
            </a:xfrm>
            <a:custGeom>
              <a:avLst/>
              <a:gdLst/>
              <a:ahLst/>
              <a:cxnLst/>
              <a:rect l="l" t="t" r="r" b="b"/>
              <a:pathLst>
                <a:path w="501" h="496" extrusionOk="0">
                  <a:moveTo>
                    <a:pt x="250" y="0"/>
                  </a:moveTo>
                  <a:cubicBezTo>
                    <a:pt x="114" y="0"/>
                    <a:pt x="0" y="109"/>
                    <a:pt x="0" y="245"/>
                  </a:cubicBezTo>
                  <a:cubicBezTo>
                    <a:pt x="0" y="387"/>
                    <a:pt x="114" y="496"/>
                    <a:pt x="250" y="496"/>
                  </a:cubicBezTo>
                  <a:cubicBezTo>
                    <a:pt x="387" y="496"/>
                    <a:pt x="501" y="387"/>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5" name="Google Shape;15635;p32"/>
            <p:cNvSpPr/>
            <p:nvPr/>
          </p:nvSpPr>
          <p:spPr>
            <a:xfrm>
              <a:off x="15947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94" y="496"/>
                    <a:pt x="503" y="387"/>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6" name="Google Shape;15636;p32"/>
            <p:cNvSpPr/>
            <p:nvPr/>
          </p:nvSpPr>
          <p:spPr>
            <a:xfrm>
              <a:off x="16866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7" name="Google Shape;15637;p32"/>
            <p:cNvSpPr/>
            <p:nvPr/>
          </p:nvSpPr>
          <p:spPr>
            <a:xfrm>
              <a:off x="1778450"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8" name="Google Shape;15638;p32"/>
            <p:cNvSpPr/>
            <p:nvPr/>
          </p:nvSpPr>
          <p:spPr>
            <a:xfrm>
              <a:off x="1870375" y="4320450"/>
              <a:ext cx="12400" cy="12400"/>
            </a:xfrm>
            <a:custGeom>
              <a:avLst/>
              <a:gdLst/>
              <a:ahLst/>
              <a:cxnLst/>
              <a:rect l="l" t="t" r="r" b="b"/>
              <a:pathLst>
                <a:path w="496" h="496" extrusionOk="0">
                  <a:moveTo>
                    <a:pt x="252" y="0"/>
                  </a:moveTo>
                  <a:cubicBezTo>
                    <a:pt x="109" y="0"/>
                    <a:pt x="0" y="109"/>
                    <a:pt x="0" y="245"/>
                  </a:cubicBezTo>
                  <a:cubicBezTo>
                    <a:pt x="0" y="387"/>
                    <a:pt x="109" y="496"/>
                    <a:pt x="252" y="496"/>
                  </a:cubicBezTo>
                  <a:cubicBezTo>
                    <a:pt x="387" y="496"/>
                    <a:pt x="496" y="387"/>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9" name="Google Shape;15639;p32"/>
            <p:cNvSpPr/>
            <p:nvPr/>
          </p:nvSpPr>
          <p:spPr>
            <a:xfrm>
              <a:off x="1962150"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88" y="496"/>
                    <a:pt x="502" y="387"/>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0" name="Google Shape;15640;p32"/>
            <p:cNvSpPr/>
            <p:nvPr/>
          </p:nvSpPr>
          <p:spPr>
            <a:xfrm>
              <a:off x="2054075" y="4320450"/>
              <a:ext cx="12425" cy="12400"/>
            </a:xfrm>
            <a:custGeom>
              <a:avLst/>
              <a:gdLst/>
              <a:ahLst/>
              <a:cxnLst/>
              <a:rect l="l" t="t" r="r" b="b"/>
              <a:pathLst>
                <a:path w="497" h="496" extrusionOk="0">
                  <a:moveTo>
                    <a:pt x="252" y="0"/>
                  </a:moveTo>
                  <a:cubicBezTo>
                    <a:pt x="109" y="0"/>
                    <a:pt x="1" y="109"/>
                    <a:pt x="1" y="245"/>
                  </a:cubicBezTo>
                  <a:cubicBezTo>
                    <a:pt x="1" y="387"/>
                    <a:pt x="109" y="496"/>
                    <a:pt x="252" y="496"/>
                  </a:cubicBezTo>
                  <a:cubicBezTo>
                    <a:pt x="388" y="496"/>
                    <a:pt x="496" y="387"/>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1" name="Google Shape;15641;p32"/>
            <p:cNvSpPr/>
            <p:nvPr/>
          </p:nvSpPr>
          <p:spPr>
            <a:xfrm>
              <a:off x="21458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2" name="Google Shape;15642;p32"/>
            <p:cNvSpPr/>
            <p:nvPr/>
          </p:nvSpPr>
          <p:spPr>
            <a:xfrm>
              <a:off x="2237800" y="4320450"/>
              <a:ext cx="12350" cy="12400"/>
            </a:xfrm>
            <a:custGeom>
              <a:avLst/>
              <a:gdLst/>
              <a:ahLst/>
              <a:cxnLst/>
              <a:rect l="l" t="t" r="r" b="b"/>
              <a:pathLst>
                <a:path w="494" h="496" extrusionOk="0">
                  <a:moveTo>
                    <a:pt x="244" y="0"/>
                  </a:moveTo>
                  <a:cubicBezTo>
                    <a:pt x="107" y="0"/>
                    <a:pt x="0" y="109"/>
                    <a:pt x="0" y="245"/>
                  </a:cubicBezTo>
                  <a:cubicBezTo>
                    <a:pt x="0" y="387"/>
                    <a:pt x="107" y="496"/>
                    <a:pt x="244" y="496"/>
                  </a:cubicBezTo>
                  <a:cubicBezTo>
                    <a:pt x="387" y="496"/>
                    <a:pt x="494" y="387"/>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3" name="Google Shape;15643;p32"/>
            <p:cNvSpPr/>
            <p:nvPr/>
          </p:nvSpPr>
          <p:spPr>
            <a:xfrm>
              <a:off x="23295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2" y="387"/>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4" name="Google Shape;15644;p32"/>
            <p:cNvSpPr/>
            <p:nvPr/>
          </p:nvSpPr>
          <p:spPr>
            <a:xfrm>
              <a:off x="2421325"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95" y="496"/>
                    <a:pt x="501" y="387"/>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5" name="Google Shape;15645;p32"/>
            <p:cNvSpPr/>
            <p:nvPr/>
          </p:nvSpPr>
          <p:spPr>
            <a:xfrm>
              <a:off x="2513250" y="4320450"/>
              <a:ext cx="12575" cy="12400"/>
            </a:xfrm>
            <a:custGeom>
              <a:avLst/>
              <a:gdLst/>
              <a:ahLst/>
              <a:cxnLst/>
              <a:rect l="l" t="t" r="r" b="b"/>
              <a:pathLst>
                <a:path w="503" h="496" extrusionOk="0">
                  <a:moveTo>
                    <a:pt x="252" y="0"/>
                  </a:moveTo>
                  <a:cubicBezTo>
                    <a:pt x="109" y="0"/>
                    <a:pt x="0" y="109"/>
                    <a:pt x="0" y="245"/>
                  </a:cubicBezTo>
                  <a:cubicBezTo>
                    <a:pt x="0" y="387"/>
                    <a:pt x="109"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6" name="Google Shape;15646;p32"/>
            <p:cNvSpPr/>
            <p:nvPr/>
          </p:nvSpPr>
          <p:spPr>
            <a:xfrm>
              <a:off x="2605000"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7" name="Google Shape;15647;p32"/>
            <p:cNvSpPr/>
            <p:nvPr/>
          </p:nvSpPr>
          <p:spPr>
            <a:xfrm>
              <a:off x="2696950" y="4320450"/>
              <a:ext cx="12375" cy="12400"/>
            </a:xfrm>
            <a:custGeom>
              <a:avLst/>
              <a:gdLst/>
              <a:ahLst/>
              <a:cxnLst/>
              <a:rect l="l" t="t" r="r" b="b"/>
              <a:pathLst>
                <a:path w="495" h="496" extrusionOk="0">
                  <a:moveTo>
                    <a:pt x="252" y="0"/>
                  </a:moveTo>
                  <a:cubicBezTo>
                    <a:pt x="108" y="0"/>
                    <a:pt x="1" y="109"/>
                    <a:pt x="1" y="245"/>
                  </a:cubicBezTo>
                  <a:cubicBezTo>
                    <a:pt x="1" y="387"/>
                    <a:pt x="108" y="496"/>
                    <a:pt x="252" y="496"/>
                  </a:cubicBezTo>
                  <a:cubicBezTo>
                    <a:pt x="388" y="496"/>
                    <a:pt x="495" y="387"/>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8" name="Google Shape;15648;p32"/>
            <p:cNvSpPr/>
            <p:nvPr/>
          </p:nvSpPr>
          <p:spPr>
            <a:xfrm>
              <a:off x="27887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9" name="Google Shape;15649;p32"/>
            <p:cNvSpPr/>
            <p:nvPr/>
          </p:nvSpPr>
          <p:spPr>
            <a:xfrm>
              <a:off x="2880675" y="4320450"/>
              <a:ext cx="12375" cy="12400"/>
            </a:xfrm>
            <a:custGeom>
              <a:avLst/>
              <a:gdLst/>
              <a:ahLst/>
              <a:cxnLst/>
              <a:rect l="l" t="t" r="r" b="b"/>
              <a:pathLst>
                <a:path w="495" h="496" extrusionOk="0">
                  <a:moveTo>
                    <a:pt x="243" y="0"/>
                  </a:moveTo>
                  <a:cubicBezTo>
                    <a:pt x="107" y="0"/>
                    <a:pt x="0" y="109"/>
                    <a:pt x="0" y="245"/>
                  </a:cubicBezTo>
                  <a:cubicBezTo>
                    <a:pt x="0" y="387"/>
                    <a:pt x="107" y="496"/>
                    <a:pt x="243" y="496"/>
                  </a:cubicBezTo>
                  <a:cubicBezTo>
                    <a:pt x="387" y="496"/>
                    <a:pt x="494" y="387"/>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0" name="Google Shape;15650;p32"/>
            <p:cNvSpPr/>
            <p:nvPr/>
          </p:nvSpPr>
          <p:spPr>
            <a:xfrm>
              <a:off x="2972425"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3" y="387"/>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1" name="Google Shape;15651;p32"/>
            <p:cNvSpPr/>
            <p:nvPr/>
          </p:nvSpPr>
          <p:spPr>
            <a:xfrm>
              <a:off x="3064375" y="4320450"/>
              <a:ext cx="12375" cy="12400"/>
            </a:xfrm>
            <a:custGeom>
              <a:avLst/>
              <a:gdLst/>
              <a:ahLst/>
              <a:cxnLst/>
              <a:rect l="l" t="t" r="r" b="b"/>
              <a:pathLst>
                <a:path w="495" h="496" extrusionOk="0">
                  <a:moveTo>
                    <a:pt x="243" y="0"/>
                  </a:moveTo>
                  <a:cubicBezTo>
                    <a:pt x="107" y="0"/>
                    <a:pt x="1" y="109"/>
                    <a:pt x="1" y="245"/>
                  </a:cubicBezTo>
                  <a:cubicBezTo>
                    <a:pt x="1" y="387"/>
                    <a:pt x="107" y="496"/>
                    <a:pt x="243" y="496"/>
                  </a:cubicBezTo>
                  <a:cubicBezTo>
                    <a:pt x="388" y="496"/>
                    <a:pt x="495" y="387"/>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2" name="Google Shape;15652;p32"/>
            <p:cNvSpPr/>
            <p:nvPr/>
          </p:nvSpPr>
          <p:spPr>
            <a:xfrm>
              <a:off x="31561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3" name="Google Shape;15653;p32"/>
            <p:cNvSpPr/>
            <p:nvPr/>
          </p:nvSpPr>
          <p:spPr>
            <a:xfrm>
              <a:off x="3247875" y="4320450"/>
              <a:ext cx="12575" cy="12400"/>
            </a:xfrm>
            <a:custGeom>
              <a:avLst/>
              <a:gdLst/>
              <a:ahLst/>
              <a:cxnLst/>
              <a:rect l="l" t="t" r="r" b="b"/>
              <a:pathLst>
                <a:path w="503"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4" name="Google Shape;15654;p32"/>
            <p:cNvSpPr/>
            <p:nvPr/>
          </p:nvSpPr>
          <p:spPr>
            <a:xfrm>
              <a:off x="3339850" y="4320450"/>
              <a:ext cx="12525" cy="12400"/>
            </a:xfrm>
            <a:custGeom>
              <a:avLst/>
              <a:gdLst/>
              <a:ahLst/>
              <a:cxnLst/>
              <a:rect l="l" t="t" r="r" b="b"/>
              <a:pathLst>
                <a:path w="501" h="496" extrusionOk="0">
                  <a:moveTo>
                    <a:pt x="251" y="0"/>
                  </a:moveTo>
                  <a:cubicBezTo>
                    <a:pt x="107" y="0"/>
                    <a:pt x="0" y="109"/>
                    <a:pt x="0" y="245"/>
                  </a:cubicBezTo>
                  <a:cubicBezTo>
                    <a:pt x="0" y="387"/>
                    <a:pt x="107"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5" name="Google Shape;15655;p32"/>
            <p:cNvSpPr/>
            <p:nvPr/>
          </p:nvSpPr>
          <p:spPr>
            <a:xfrm>
              <a:off x="343157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6" name="Google Shape;15656;p32"/>
            <p:cNvSpPr/>
            <p:nvPr/>
          </p:nvSpPr>
          <p:spPr>
            <a:xfrm>
              <a:off x="3523550"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7" name="Google Shape;15657;p32"/>
            <p:cNvSpPr/>
            <p:nvPr/>
          </p:nvSpPr>
          <p:spPr>
            <a:xfrm>
              <a:off x="6764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8" name="Google Shape;15658;p32"/>
            <p:cNvSpPr/>
            <p:nvPr/>
          </p:nvSpPr>
          <p:spPr>
            <a:xfrm>
              <a:off x="768325" y="4412225"/>
              <a:ext cx="12400" cy="12550"/>
            </a:xfrm>
            <a:custGeom>
              <a:avLst/>
              <a:gdLst/>
              <a:ahLst/>
              <a:cxnLst/>
              <a:rect l="l" t="t" r="r" b="b"/>
              <a:pathLst>
                <a:path w="496" h="502" extrusionOk="0">
                  <a:moveTo>
                    <a:pt x="245" y="1"/>
                  </a:moveTo>
                  <a:cubicBezTo>
                    <a:pt x="109" y="1"/>
                    <a:pt x="0" y="114"/>
                    <a:pt x="0" y="252"/>
                  </a:cubicBezTo>
                  <a:cubicBezTo>
                    <a:pt x="0"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9" name="Google Shape;15659;p32"/>
            <p:cNvSpPr/>
            <p:nvPr/>
          </p:nvSpPr>
          <p:spPr>
            <a:xfrm>
              <a:off x="860125" y="4412225"/>
              <a:ext cx="12525" cy="12550"/>
            </a:xfrm>
            <a:custGeom>
              <a:avLst/>
              <a:gdLst/>
              <a:ahLst/>
              <a:cxnLst/>
              <a:rect l="l" t="t" r="r" b="b"/>
              <a:pathLst>
                <a:path w="501" h="502" extrusionOk="0">
                  <a:moveTo>
                    <a:pt x="251" y="1"/>
                  </a:moveTo>
                  <a:cubicBezTo>
                    <a:pt x="114" y="1"/>
                    <a:pt x="0" y="114"/>
                    <a:pt x="0" y="252"/>
                  </a:cubicBezTo>
                  <a:cubicBezTo>
                    <a:pt x="0" y="388"/>
                    <a:pt x="114"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0" name="Google Shape;15660;p32"/>
            <p:cNvSpPr/>
            <p:nvPr/>
          </p:nvSpPr>
          <p:spPr>
            <a:xfrm>
              <a:off x="9518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1" name="Google Shape;15661;p32"/>
            <p:cNvSpPr/>
            <p:nvPr/>
          </p:nvSpPr>
          <p:spPr>
            <a:xfrm>
              <a:off x="1043825"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2" name="Google Shape;15662;p32"/>
            <p:cNvSpPr/>
            <p:nvPr/>
          </p:nvSpPr>
          <p:spPr>
            <a:xfrm>
              <a:off x="1135575"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3" name="Google Shape;15663;p32"/>
            <p:cNvSpPr/>
            <p:nvPr/>
          </p:nvSpPr>
          <p:spPr>
            <a:xfrm>
              <a:off x="1227500" y="4412225"/>
              <a:ext cx="12400" cy="12550"/>
            </a:xfrm>
            <a:custGeom>
              <a:avLst/>
              <a:gdLst/>
              <a:ahLst/>
              <a:cxnLst/>
              <a:rect l="l" t="t" r="r" b="b"/>
              <a:pathLst>
                <a:path w="496" h="502" extrusionOk="0">
                  <a:moveTo>
                    <a:pt x="251" y="1"/>
                  </a:moveTo>
                  <a:cubicBezTo>
                    <a:pt x="109" y="1"/>
                    <a:pt x="0" y="114"/>
                    <a:pt x="0" y="252"/>
                  </a:cubicBezTo>
                  <a:cubicBezTo>
                    <a:pt x="0" y="388"/>
                    <a:pt x="109" y="502"/>
                    <a:pt x="251" y="502"/>
                  </a:cubicBezTo>
                  <a:cubicBezTo>
                    <a:pt x="387" y="502"/>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4" name="Google Shape;15664;p32"/>
            <p:cNvSpPr/>
            <p:nvPr/>
          </p:nvSpPr>
          <p:spPr>
            <a:xfrm>
              <a:off x="1319275"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5" name="Google Shape;15665;p32"/>
            <p:cNvSpPr/>
            <p:nvPr/>
          </p:nvSpPr>
          <p:spPr>
            <a:xfrm>
              <a:off x="1411200" y="4412225"/>
              <a:ext cx="12425" cy="12550"/>
            </a:xfrm>
            <a:custGeom>
              <a:avLst/>
              <a:gdLst/>
              <a:ahLst/>
              <a:cxnLst/>
              <a:rect l="l" t="t" r="r" b="b"/>
              <a:pathLst>
                <a:path w="497" h="502" extrusionOk="0">
                  <a:moveTo>
                    <a:pt x="245" y="1"/>
                  </a:moveTo>
                  <a:cubicBezTo>
                    <a:pt x="109" y="1"/>
                    <a:pt x="1" y="114"/>
                    <a:pt x="1" y="252"/>
                  </a:cubicBezTo>
                  <a:cubicBezTo>
                    <a:pt x="1"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6" name="Google Shape;15666;p32"/>
            <p:cNvSpPr/>
            <p:nvPr/>
          </p:nvSpPr>
          <p:spPr>
            <a:xfrm>
              <a:off x="1503000" y="4412225"/>
              <a:ext cx="12525" cy="12550"/>
            </a:xfrm>
            <a:custGeom>
              <a:avLst/>
              <a:gdLst/>
              <a:ahLst/>
              <a:cxnLst/>
              <a:rect l="l" t="t" r="r" b="b"/>
              <a:pathLst>
                <a:path w="501" h="502" extrusionOk="0">
                  <a:moveTo>
                    <a:pt x="250" y="1"/>
                  </a:moveTo>
                  <a:cubicBezTo>
                    <a:pt x="114" y="1"/>
                    <a:pt x="0" y="114"/>
                    <a:pt x="0" y="252"/>
                  </a:cubicBezTo>
                  <a:cubicBezTo>
                    <a:pt x="0" y="388"/>
                    <a:pt x="114" y="502"/>
                    <a:pt x="250" y="502"/>
                  </a:cubicBezTo>
                  <a:cubicBezTo>
                    <a:pt x="387" y="502"/>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7" name="Google Shape;15667;p32"/>
            <p:cNvSpPr/>
            <p:nvPr/>
          </p:nvSpPr>
          <p:spPr>
            <a:xfrm>
              <a:off x="15947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94" y="502"/>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8" name="Google Shape;15668;p32"/>
            <p:cNvSpPr/>
            <p:nvPr/>
          </p:nvSpPr>
          <p:spPr>
            <a:xfrm>
              <a:off x="16866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9" name="Google Shape;15669;p32"/>
            <p:cNvSpPr/>
            <p:nvPr/>
          </p:nvSpPr>
          <p:spPr>
            <a:xfrm>
              <a:off x="1778450"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0" name="Google Shape;15670;p32"/>
            <p:cNvSpPr/>
            <p:nvPr/>
          </p:nvSpPr>
          <p:spPr>
            <a:xfrm>
              <a:off x="1870375" y="4412225"/>
              <a:ext cx="12400" cy="12550"/>
            </a:xfrm>
            <a:custGeom>
              <a:avLst/>
              <a:gdLst/>
              <a:ahLst/>
              <a:cxnLst/>
              <a:rect l="l" t="t" r="r" b="b"/>
              <a:pathLst>
                <a:path w="496" h="502" extrusionOk="0">
                  <a:moveTo>
                    <a:pt x="252" y="1"/>
                  </a:moveTo>
                  <a:cubicBezTo>
                    <a:pt x="109" y="1"/>
                    <a:pt x="0" y="114"/>
                    <a:pt x="0" y="252"/>
                  </a:cubicBezTo>
                  <a:cubicBezTo>
                    <a:pt x="0" y="388"/>
                    <a:pt x="109" y="502"/>
                    <a:pt x="252" y="502"/>
                  </a:cubicBezTo>
                  <a:cubicBezTo>
                    <a:pt x="387" y="502"/>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1" name="Google Shape;15671;p32"/>
            <p:cNvSpPr/>
            <p:nvPr/>
          </p:nvSpPr>
          <p:spPr>
            <a:xfrm>
              <a:off x="1962150"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88" y="502"/>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2" name="Google Shape;15672;p32"/>
            <p:cNvSpPr/>
            <p:nvPr/>
          </p:nvSpPr>
          <p:spPr>
            <a:xfrm>
              <a:off x="2054075" y="4412225"/>
              <a:ext cx="12425" cy="12550"/>
            </a:xfrm>
            <a:custGeom>
              <a:avLst/>
              <a:gdLst/>
              <a:ahLst/>
              <a:cxnLst/>
              <a:rect l="l" t="t" r="r" b="b"/>
              <a:pathLst>
                <a:path w="497" h="502" extrusionOk="0">
                  <a:moveTo>
                    <a:pt x="252" y="1"/>
                  </a:moveTo>
                  <a:cubicBezTo>
                    <a:pt x="109" y="1"/>
                    <a:pt x="1" y="114"/>
                    <a:pt x="1" y="252"/>
                  </a:cubicBezTo>
                  <a:cubicBezTo>
                    <a:pt x="1" y="388"/>
                    <a:pt x="109" y="502"/>
                    <a:pt x="252" y="502"/>
                  </a:cubicBezTo>
                  <a:cubicBezTo>
                    <a:pt x="388" y="502"/>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3" name="Google Shape;15673;p32"/>
            <p:cNvSpPr/>
            <p:nvPr/>
          </p:nvSpPr>
          <p:spPr>
            <a:xfrm>
              <a:off x="21458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4" name="Google Shape;15674;p32"/>
            <p:cNvSpPr/>
            <p:nvPr/>
          </p:nvSpPr>
          <p:spPr>
            <a:xfrm>
              <a:off x="2237800" y="4412225"/>
              <a:ext cx="12350" cy="12550"/>
            </a:xfrm>
            <a:custGeom>
              <a:avLst/>
              <a:gdLst/>
              <a:ahLst/>
              <a:cxnLst/>
              <a:rect l="l" t="t" r="r" b="b"/>
              <a:pathLst>
                <a:path w="494" h="502" extrusionOk="0">
                  <a:moveTo>
                    <a:pt x="244" y="1"/>
                  </a:moveTo>
                  <a:cubicBezTo>
                    <a:pt x="107" y="1"/>
                    <a:pt x="0" y="114"/>
                    <a:pt x="0" y="252"/>
                  </a:cubicBezTo>
                  <a:cubicBezTo>
                    <a:pt x="0" y="388"/>
                    <a:pt x="107" y="502"/>
                    <a:pt x="244" y="502"/>
                  </a:cubicBezTo>
                  <a:cubicBezTo>
                    <a:pt x="387" y="502"/>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5" name="Google Shape;15675;p32"/>
            <p:cNvSpPr/>
            <p:nvPr/>
          </p:nvSpPr>
          <p:spPr>
            <a:xfrm>
              <a:off x="23295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6" name="Google Shape;15676;p32"/>
            <p:cNvSpPr/>
            <p:nvPr/>
          </p:nvSpPr>
          <p:spPr>
            <a:xfrm>
              <a:off x="2421325"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95" y="502"/>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7" name="Google Shape;15677;p32"/>
            <p:cNvSpPr/>
            <p:nvPr/>
          </p:nvSpPr>
          <p:spPr>
            <a:xfrm>
              <a:off x="2513250" y="4412225"/>
              <a:ext cx="12575" cy="12550"/>
            </a:xfrm>
            <a:custGeom>
              <a:avLst/>
              <a:gdLst/>
              <a:ahLst/>
              <a:cxnLst/>
              <a:rect l="l" t="t" r="r" b="b"/>
              <a:pathLst>
                <a:path w="503" h="502" extrusionOk="0">
                  <a:moveTo>
                    <a:pt x="252" y="1"/>
                  </a:moveTo>
                  <a:cubicBezTo>
                    <a:pt x="109" y="1"/>
                    <a:pt x="0" y="114"/>
                    <a:pt x="0" y="252"/>
                  </a:cubicBezTo>
                  <a:cubicBezTo>
                    <a:pt x="0" y="388"/>
                    <a:pt x="109"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8" name="Google Shape;15678;p32"/>
            <p:cNvSpPr/>
            <p:nvPr/>
          </p:nvSpPr>
          <p:spPr>
            <a:xfrm>
              <a:off x="2605000"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9" name="Google Shape;15679;p32"/>
            <p:cNvSpPr/>
            <p:nvPr/>
          </p:nvSpPr>
          <p:spPr>
            <a:xfrm>
              <a:off x="2696950" y="4412225"/>
              <a:ext cx="12375" cy="12550"/>
            </a:xfrm>
            <a:custGeom>
              <a:avLst/>
              <a:gdLst/>
              <a:ahLst/>
              <a:cxnLst/>
              <a:rect l="l" t="t" r="r" b="b"/>
              <a:pathLst>
                <a:path w="495" h="502" extrusionOk="0">
                  <a:moveTo>
                    <a:pt x="252" y="1"/>
                  </a:moveTo>
                  <a:cubicBezTo>
                    <a:pt x="108" y="1"/>
                    <a:pt x="1" y="114"/>
                    <a:pt x="1" y="252"/>
                  </a:cubicBezTo>
                  <a:cubicBezTo>
                    <a:pt x="1" y="388"/>
                    <a:pt x="108" y="502"/>
                    <a:pt x="252" y="502"/>
                  </a:cubicBezTo>
                  <a:cubicBezTo>
                    <a:pt x="388" y="502"/>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0" name="Google Shape;15680;p32"/>
            <p:cNvSpPr/>
            <p:nvPr/>
          </p:nvSpPr>
          <p:spPr>
            <a:xfrm>
              <a:off x="27887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1" name="Google Shape;15681;p32"/>
            <p:cNvSpPr/>
            <p:nvPr/>
          </p:nvSpPr>
          <p:spPr>
            <a:xfrm>
              <a:off x="2880675" y="4412225"/>
              <a:ext cx="12375" cy="12550"/>
            </a:xfrm>
            <a:custGeom>
              <a:avLst/>
              <a:gdLst/>
              <a:ahLst/>
              <a:cxnLst/>
              <a:rect l="l" t="t" r="r" b="b"/>
              <a:pathLst>
                <a:path w="495" h="502" extrusionOk="0">
                  <a:moveTo>
                    <a:pt x="243" y="1"/>
                  </a:moveTo>
                  <a:cubicBezTo>
                    <a:pt x="107" y="1"/>
                    <a:pt x="0" y="114"/>
                    <a:pt x="0" y="252"/>
                  </a:cubicBezTo>
                  <a:cubicBezTo>
                    <a:pt x="0" y="388"/>
                    <a:pt x="107" y="502"/>
                    <a:pt x="243" y="502"/>
                  </a:cubicBezTo>
                  <a:cubicBezTo>
                    <a:pt x="387" y="502"/>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2" name="Google Shape;15682;p32"/>
            <p:cNvSpPr/>
            <p:nvPr/>
          </p:nvSpPr>
          <p:spPr>
            <a:xfrm>
              <a:off x="2972425"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3" name="Google Shape;15683;p32"/>
            <p:cNvSpPr/>
            <p:nvPr/>
          </p:nvSpPr>
          <p:spPr>
            <a:xfrm>
              <a:off x="3064375" y="4412225"/>
              <a:ext cx="12375" cy="12550"/>
            </a:xfrm>
            <a:custGeom>
              <a:avLst/>
              <a:gdLst/>
              <a:ahLst/>
              <a:cxnLst/>
              <a:rect l="l" t="t" r="r" b="b"/>
              <a:pathLst>
                <a:path w="495" h="502" extrusionOk="0">
                  <a:moveTo>
                    <a:pt x="243" y="1"/>
                  </a:moveTo>
                  <a:cubicBezTo>
                    <a:pt x="107" y="1"/>
                    <a:pt x="1" y="114"/>
                    <a:pt x="1" y="252"/>
                  </a:cubicBezTo>
                  <a:cubicBezTo>
                    <a:pt x="1" y="388"/>
                    <a:pt x="107" y="502"/>
                    <a:pt x="243" y="502"/>
                  </a:cubicBezTo>
                  <a:cubicBezTo>
                    <a:pt x="388" y="502"/>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4" name="Google Shape;15684;p32"/>
            <p:cNvSpPr/>
            <p:nvPr/>
          </p:nvSpPr>
          <p:spPr>
            <a:xfrm>
              <a:off x="31561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5" name="Google Shape;15685;p32"/>
            <p:cNvSpPr/>
            <p:nvPr/>
          </p:nvSpPr>
          <p:spPr>
            <a:xfrm>
              <a:off x="3247875" y="4412225"/>
              <a:ext cx="12575" cy="12550"/>
            </a:xfrm>
            <a:custGeom>
              <a:avLst/>
              <a:gdLst/>
              <a:ahLst/>
              <a:cxnLst/>
              <a:rect l="l" t="t" r="r" b="b"/>
              <a:pathLst>
                <a:path w="503"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6" name="Google Shape;15686;p32"/>
            <p:cNvSpPr/>
            <p:nvPr/>
          </p:nvSpPr>
          <p:spPr>
            <a:xfrm>
              <a:off x="3339850" y="4412225"/>
              <a:ext cx="12525" cy="12550"/>
            </a:xfrm>
            <a:custGeom>
              <a:avLst/>
              <a:gdLst/>
              <a:ahLst/>
              <a:cxnLst/>
              <a:rect l="l" t="t" r="r" b="b"/>
              <a:pathLst>
                <a:path w="501" h="502" extrusionOk="0">
                  <a:moveTo>
                    <a:pt x="251" y="1"/>
                  </a:moveTo>
                  <a:cubicBezTo>
                    <a:pt x="107" y="1"/>
                    <a:pt x="0" y="114"/>
                    <a:pt x="0" y="252"/>
                  </a:cubicBezTo>
                  <a:cubicBezTo>
                    <a:pt x="0" y="388"/>
                    <a:pt x="107"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7" name="Google Shape;15687;p32"/>
            <p:cNvSpPr/>
            <p:nvPr/>
          </p:nvSpPr>
          <p:spPr>
            <a:xfrm>
              <a:off x="343157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8" name="Google Shape;15688;p32"/>
            <p:cNvSpPr/>
            <p:nvPr/>
          </p:nvSpPr>
          <p:spPr>
            <a:xfrm>
              <a:off x="3523550"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9" name="Google Shape;15689;p32"/>
            <p:cNvSpPr/>
            <p:nvPr/>
          </p:nvSpPr>
          <p:spPr>
            <a:xfrm>
              <a:off x="6764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0" name="Google Shape;15690;p32"/>
            <p:cNvSpPr/>
            <p:nvPr/>
          </p:nvSpPr>
          <p:spPr>
            <a:xfrm>
              <a:off x="768325" y="4503975"/>
              <a:ext cx="12400" cy="12600"/>
            </a:xfrm>
            <a:custGeom>
              <a:avLst/>
              <a:gdLst/>
              <a:ahLst/>
              <a:cxnLst/>
              <a:rect l="l" t="t" r="r" b="b"/>
              <a:pathLst>
                <a:path w="496" h="504" extrusionOk="0">
                  <a:moveTo>
                    <a:pt x="245" y="1"/>
                  </a:moveTo>
                  <a:cubicBezTo>
                    <a:pt x="109" y="1"/>
                    <a:pt x="0" y="116"/>
                    <a:pt x="0" y="252"/>
                  </a:cubicBezTo>
                  <a:cubicBezTo>
                    <a:pt x="0"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1" name="Google Shape;15691;p32"/>
            <p:cNvSpPr/>
            <p:nvPr/>
          </p:nvSpPr>
          <p:spPr>
            <a:xfrm>
              <a:off x="860125" y="4503975"/>
              <a:ext cx="12525" cy="12600"/>
            </a:xfrm>
            <a:custGeom>
              <a:avLst/>
              <a:gdLst/>
              <a:ahLst/>
              <a:cxnLst/>
              <a:rect l="l" t="t" r="r" b="b"/>
              <a:pathLst>
                <a:path w="501" h="504" extrusionOk="0">
                  <a:moveTo>
                    <a:pt x="251" y="1"/>
                  </a:moveTo>
                  <a:cubicBezTo>
                    <a:pt x="114" y="1"/>
                    <a:pt x="0" y="116"/>
                    <a:pt x="0" y="252"/>
                  </a:cubicBezTo>
                  <a:cubicBezTo>
                    <a:pt x="0" y="395"/>
                    <a:pt x="114"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2" name="Google Shape;15692;p32"/>
            <p:cNvSpPr/>
            <p:nvPr/>
          </p:nvSpPr>
          <p:spPr>
            <a:xfrm>
              <a:off x="9518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3" name="Google Shape;15693;p32"/>
            <p:cNvSpPr/>
            <p:nvPr/>
          </p:nvSpPr>
          <p:spPr>
            <a:xfrm>
              <a:off x="1043825"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4" name="Google Shape;15694;p32"/>
            <p:cNvSpPr/>
            <p:nvPr/>
          </p:nvSpPr>
          <p:spPr>
            <a:xfrm>
              <a:off x="1135575"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5" name="Google Shape;15695;p32"/>
            <p:cNvSpPr/>
            <p:nvPr/>
          </p:nvSpPr>
          <p:spPr>
            <a:xfrm>
              <a:off x="1227500" y="4503975"/>
              <a:ext cx="12400" cy="12600"/>
            </a:xfrm>
            <a:custGeom>
              <a:avLst/>
              <a:gdLst/>
              <a:ahLst/>
              <a:cxnLst/>
              <a:rect l="l" t="t" r="r" b="b"/>
              <a:pathLst>
                <a:path w="496" h="504" extrusionOk="0">
                  <a:moveTo>
                    <a:pt x="251" y="1"/>
                  </a:moveTo>
                  <a:cubicBezTo>
                    <a:pt x="109" y="1"/>
                    <a:pt x="0" y="116"/>
                    <a:pt x="0" y="252"/>
                  </a:cubicBezTo>
                  <a:cubicBezTo>
                    <a:pt x="0" y="395"/>
                    <a:pt x="109" y="503"/>
                    <a:pt x="251" y="503"/>
                  </a:cubicBezTo>
                  <a:cubicBezTo>
                    <a:pt x="387" y="503"/>
                    <a:pt x="496" y="395"/>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6" name="Google Shape;15696;p32"/>
            <p:cNvSpPr/>
            <p:nvPr/>
          </p:nvSpPr>
          <p:spPr>
            <a:xfrm>
              <a:off x="1319275"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7" name="Google Shape;15697;p32"/>
            <p:cNvSpPr/>
            <p:nvPr/>
          </p:nvSpPr>
          <p:spPr>
            <a:xfrm>
              <a:off x="1411200" y="4503975"/>
              <a:ext cx="12425" cy="12600"/>
            </a:xfrm>
            <a:custGeom>
              <a:avLst/>
              <a:gdLst/>
              <a:ahLst/>
              <a:cxnLst/>
              <a:rect l="l" t="t" r="r" b="b"/>
              <a:pathLst>
                <a:path w="497" h="504" extrusionOk="0">
                  <a:moveTo>
                    <a:pt x="245" y="1"/>
                  </a:moveTo>
                  <a:cubicBezTo>
                    <a:pt x="109" y="1"/>
                    <a:pt x="1" y="116"/>
                    <a:pt x="1" y="252"/>
                  </a:cubicBezTo>
                  <a:cubicBezTo>
                    <a:pt x="1"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8" name="Google Shape;15698;p32"/>
            <p:cNvSpPr/>
            <p:nvPr/>
          </p:nvSpPr>
          <p:spPr>
            <a:xfrm>
              <a:off x="1503000" y="4503975"/>
              <a:ext cx="12525" cy="12600"/>
            </a:xfrm>
            <a:custGeom>
              <a:avLst/>
              <a:gdLst/>
              <a:ahLst/>
              <a:cxnLst/>
              <a:rect l="l" t="t" r="r" b="b"/>
              <a:pathLst>
                <a:path w="501" h="504" extrusionOk="0">
                  <a:moveTo>
                    <a:pt x="250" y="1"/>
                  </a:moveTo>
                  <a:cubicBezTo>
                    <a:pt x="114" y="1"/>
                    <a:pt x="0" y="116"/>
                    <a:pt x="0" y="252"/>
                  </a:cubicBezTo>
                  <a:cubicBezTo>
                    <a:pt x="0" y="395"/>
                    <a:pt x="114" y="503"/>
                    <a:pt x="250" y="503"/>
                  </a:cubicBezTo>
                  <a:cubicBezTo>
                    <a:pt x="387" y="503"/>
                    <a:pt x="501" y="395"/>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9" name="Google Shape;15699;p32"/>
            <p:cNvSpPr/>
            <p:nvPr/>
          </p:nvSpPr>
          <p:spPr>
            <a:xfrm>
              <a:off x="15947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94" y="503"/>
                    <a:pt x="503" y="395"/>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0" name="Google Shape;15700;p32"/>
            <p:cNvSpPr/>
            <p:nvPr/>
          </p:nvSpPr>
          <p:spPr>
            <a:xfrm>
              <a:off x="16866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1" name="Google Shape;15701;p32"/>
            <p:cNvSpPr/>
            <p:nvPr/>
          </p:nvSpPr>
          <p:spPr>
            <a:xfrm>
              <a:off x="1778450"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2" name="Google Shape;15702;p32"/>
            <p:cNvSpPr/>
            <p:nvPr/>
          </p:nvSpPr>
          <p:spPr>
            <a:xfrm>
              <a:off x="1870375" y="4503975"/>
              <a:ext cx="12400" cy="12600"/>
            </a:xfrm>
            <a:custGeom>
              <a:avLst/>
              <a:gdLst/>
              <a:ahLst/>
              <a:cxnLst/>
              <a:rect l="l" t="t" r="r" b="b"/>
              <a:pathLst>
                <a:path w="496" h="504" extrusionOk="0">
                  <a:moveTo>
                    <a:pt x="252" y="1"/>
                  </a:moveTo>
                  <a:cubicBezTo>
                    <a:pt x="109" y="1"/>
                    <a:pt x="0" y="116"/>
                    <a:pt x="0" y="252"/>
                  </a:cubicBezTo>
                  <a:cubicBezTo>
                    <a:pt x="0" y="395"/>
                    <a:pt x="109" y="503"/>
                    <a:pt x="252" y="503"/>
                  </a:cubicBezTo>
                  <a:cubicBezTo>
                    <a:pt x="387" y="503"/>
                    <a:pt x="496" y="395"/>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3" name="Google Shape;15703;p32"/>
            <p:cNvSpPr/>
            <p:nvPr/>
          </p:nvSpPr>
          <p:spPr>
            <a:xfrm>
              <a:off x="1962150"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88" y="503"/>
                    <a:pt x="502" y="395"/>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4" name="Google Shape;15704;p32"/>
            <p:cNvSpPr/>
            <p:nvPr/>
          </p:nvSpPr>
          <p:spPr>
            <a:xfrm>
              <a:off x="2054075" y="4503975"/>
              <a:ext cx="12425" cy="12600"/>
            </a:xfrm>
            <a:custGeom>
              <a:avLst/>
              <a:gdLst/>
              <a:ahLst/>
              <a:cxnLst/>
              <a:rect l="l" t="t" r="r" b="b"/>
              <a:pathLst>
                <a:path w="497" h="504" extrusionOk="0">
                  <a:moveTo>
                    <a:pt x="252" y="1"/>
                  </a:moveTo>
                  <a:cubicBezTo>
                    <a:pt x="109" y="1"/>
                    <a:pt x="1" y="116"/>
                    <a:pt x="1" y="252"/>
                  </a:cubicBezTo>
                  <a:cubicBezTo>
                    <a:pt x="1" y="395"/>
                    <a:pt x="109" y="503"/>
                    <a:pt x="252" y="503"/>
                  </a:cubicBezTo>
                  <a:cubicBezTo>
                    <a:pt x="388" y="503"/>
                    <a:pt x="496" y="395"/>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5" name="Google Shape;15705;p32"/>
            <p:cNvSpPr/>
            <p:nvPr/>
          </p:nvSpPr>
          <p:spPr>
            <a:xfrm>
              <a:off x="21458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6" name="Google Shape;15706;p32"/>
            <p:cNvSpPr/>
            <p:nvPr/>
          </p:nvSpPr>
          <p:spPr>
            <a:xfrm>
              <a:off x="2237800" y="4503975"/>
              <a:ext cx="12350" cy="12600"/>
            </a:xfrm>
            <a:custGeom>
              <a:avLst/>
              <a:gdLst/>
              <a:ahLst/>
              <a:cxnLst/>
              <a:rect l="l" t="t" r="r" b="b"/>
              <a:pathLst>
                <a:path w="494" h="504" extrusionOk="0">
                  <a:moveTo>
                    <a:pt x="244" y="1"/>
                  </a:moveTo>
                  <a:cubicBezTo>
                    <a:pt x="107" y="1"/>
                    <a:pt x="0" y="116"/>
                    <a:pt x="0" y="252"/>
                  </a:cubicBezTo>
                  <a:cubicBezTo>
                    <a:pt x="0" y="395"/>
                    <a:pt x="107" y="503"/>
                    <a:pt x="244" y="503"/>
                  </a:cubicBezTo>
                  <a:cubicBezTo>
                    <a:pt x="387" y="503"/>
                    <a:pt x="494" y="395"/>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7" name="Google Shape;15707;p32"/>
            <p:cNvSpPr/>
            <p:nvPr/>
          </p:nvSpPr>
          <p:spPr>
            <a:xfrm>
              <a:off x="23295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2" y="395"/>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8" name="Google Shape;15708;p32"/>
            <p:cNvSpPr/>
            <p:nvPr/>
          </p:nvSpPr>
          <p:spPr>
            <a:xfrm>
              <a:off x="2421325"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95" y="503"/>
                    <a:pt x="501" y="395"/>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9" name="Google Shape;15709;p32"/>
            <p:cNvSpPr/>
            <p:nvPr/>
          </p:nvSpPr>
          <p:spPr>
            <a:xfrm>
              <a:off x="2513250" y="4503975"/>
              <a:ext cx="12575" cy="12600"/>
            </a:xfrm>
            <a:custGeom>
              <a:avLst/>
              <a:gdLst/>
              <a:ahLst/>
              <a:cxnLst/>
              <a:rect l="l" t="t" r="r" b="b"/>
              <a:pathLst>
                <a:path w="503" h="504" extrusionOk="0">
                  <a:moveTo>
                    <a:pt x="252" y="1"/>
                  </a:moveTo>
                  <a:cubicBezTo>
                    <a:pt x="109" y="1"/>
                    <a:pt x="0" y="116"/>
                    <a:pt x="0" y="252"/>
                  </a:cubicBezTo>
                  <a:cubicBezTo>
                    <a:pt x="0" y="395"/>
                    <a:pt x="109"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0" name="Google Shape;15710;p32"/>
            <p:cNvSpPr/>
            <p:nvPr/>
          </p:nvSpPr>
          <p:spPr>
            <a:xfrm>
              <a:off x="2605000"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1" name="Google Shape;15711;p32"/>
            <p:cNvSpPr/>
            <p:nvPr/>
          </p:nvSpPr>
          <p:spPr>
            <a:xfrm>
              <a:off x="2696950" y="4503975"/>
              <a:ext cx="12375" cy="12600"/>
            </a:xfrm>
            <a:custGeom>
              <a:avLst/>
              <a:gdLst/>
              <a:ahLst/>
              <a:cxnLst/>
              <a:rect l="l" t="t" r="r" b="b"/>
              <a:pathLst>
                <a:path w="495" h="504" extrusionOk="0">
                  <a:moveTo>
                    <a:pt x="252" y="1"/>
                  </a:moveTo>
                  <a:cubicBezTo>
                    <a:pt x="108" y="1"/>
                    <a:pt x="1" y="116"/>
                    <a:pt x="1" y="252"/>
                  </a:cubicBezTo>
                  <a:cubicBezTo>
                    <a:pt x="1" y="395"/>
                    <a:pt x="108" y="503"/>
                    <a:pt x="252" y="503"/>
                  </a:cubicBezTo>
                  <a:cubicBezTo>
                    <a:pt x="388" y="503"/>
                    <a:pt x="495" y="395"/>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2" name="Google Shape;15712;p32"/>
            <p:cNvSpPr/>
            <p:nvPr/>
          </p:nvSpPr>
          <p:spPr>
            <a:xfrm>
              <a:off x="27887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3" name="Google Shape;15713;p32"/>
            <p:cNvSpPr/>
            <p:nvPr/>
          </p:nvSpPr>
          <p:spPr>
            <a:xfrm>
              <a:off x="2880675" y="4503975"/>
              <a:ext cx="12375" cy="12600"/>
            </a:xfrm>
            <a:custGeom>
              <a:avLst/>
              <a:gdLst/>
              <a:ahLst/>
              <a:cxnLst/>
              <a:rect l="l" t="t" r="r" b="b"/>
              <a:pathLst>
                <a:path w="495" h="504" extrusionOk="0">
                  <a:moveTo>
                    <a:pt x="243" y="1"/>
                  </a:moveTo>
                  <a:cubicBezTo>
                    <a:pt x="107" y="1"/>
                    <a:pt x="0" y="116"/>
                    <a:pt x="0" y="252"/>
                  </a:cubicBezTo>
                  <a:cubicBezTo>
                    <a:pt x="0" y="395"/>
                    <a:pt x="107" y="503"/>
                    <a:pt x="243" y="503"/>
                  </a:cubicBezTo>
                  <a:cubicBezTo>
                    <a:pt x="387" y="503"/>
                    <a:pt x="494" y="395"/>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4" name="Google Shape;15714;p32"/>
            <p:cNvSpPr/>
            <p:nvPr/>
          </p:nvSpPr>
          <p:spPr>
            <a:xfrm>
              <a:off x="2972425"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3" y="395"/>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5" name="Google Shape;15715;p32"/>
            <p:cNvSpPr/>
            <p:nvPr/>
          </p:nvSpPr>
          <p:spPr>
            <a:xfrm>
              <a:off x="3064375" y="4503975"/>
              <a:ext cx="12375" cy="12600"/>
            </a:xfrm>
            <a:custGeom>
              <a:avLst/>
              <a:gdLst/>
              <a:ahLst/>
              <a:cxnLst/>
              <a:rect l="l" t="t" r="r" b="b"/>
              <a:pathLst>
                <a:path w="495" h="504" extrusionOk="0">
                  <a:moveTo>
                    <a:pt x="243" y="1"/>
                  </a:moveTo>
                  <a:cubicBezTo>
                    <a:pt x="107" y="1"/>
                    <a:pt x="1" y="116"/>
                    <a:pt x="1" y="252"/>
                  </a:cubicBezTo>
                  <a:cubicBezTo>
                    <a:pt x="1" y="395"/>
                    <a:pt x="107" y="503"/>
                    <a:pt x="243" y="503"/>
                  </a:cubicBezTo>
                  <a:cubicBezTo>
                    <a:pt x="388" y="503"/>
                    <a:pt x="495" y="395"/>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6" name="Google Shape;15716;p32"/>
            <p:cNvSpPr/>
            <p:nvPr/>
          </p:nvSpPr>
          <p:spPr>
            <a:xfrm>
              <a:off x="31561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7" name="Google Shape;15717;p32"/>
            <p:cNvSpPr/>
            <p:nvPr/>
          </p:nvSpPr>
          <p:spPr>
            <a:xfrm>
              <a:off x="3247875" y="4503975"/>
              <a:ext cx="12575" cy="12600"/>
            </a:xfrm>
            <a:custGeom>
              <a:avLst/>
              <a:gdLst/>
              <a:ahLst/>
              <a:cxnLst/>
              <a:rect l="l" t="t" r="r" b="b"/>
              <a:pathLst>
                <a:path w="503"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8" name="Google Shape;15718;p32"/>
            <p:cNvSpPr/>
            <p:nvPr/>
          </p:nvSpPr>
          <p:spPr>
            <a:xfrm>
              <a:off x="3339850" y="4503975"/>
              <a:ext cx="12525" cy="12600"/>
            </a:xfrm>
            <a:custGeom>
              <a:avLst/>
              <a:gdLst/>
              <a:ahLst/>
              <a:cxnLst/>
              <a:rect l="l" t="t" r="r" b="b"/>
              <a:pathLst>
                <a:path w="501" h="504" extrusionOk="0">
                  <a:moveTo>
                    <a:pt x="251" y="1"/>
                  </a:moveTo>
                  <a:cubicBezTo>
                    <a:pt x="107" y="1"/>
                    <a:pt x="0" y="116"/>
                    <a:pt x="0" y="252"/>
                  </a:cubicBezTo>
                  <a:cubicBezTo>
                    <a:pt x="0" y="395"/>
                    <a:pt x="107"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9" name="Google Shape;15719;p32"/>
            <p:cNvSpPr/>
            <p:nvPr/>
          </p:nvSpPr>
          <p:spPr>
            <a:xfrm>
              <a:off x="343157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0" name="Google Shape;15720;p32"/>
            <p:cNvSpPr/>
            <p:nvPr/>
          </p:nvSpPr>
          <p:spPr>
            <a:xfrm>
              <a:off x="3523550"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1" name="Google Shape;15721;p32"/>
            <p:cNvSpPr/>
            <p:nvPr/>
          </p:nvSpPr>
          <p:spPr>
            <a:xfrm>
              <a:off x="6764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2" name="Google Shape;15722;p32"/>
            <p:cNvSpPr/>
            <p:nvPr/>
          </p:nvSpPr>
          <p:spPr>
            <a:xfrm>
              <a:off x="768325" y="4595950"/>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3" name="Google Shape;15723;p32"/>
            <p:cNvSpPr/>
            <p:nvPr/>
          </p:nvSpPr>
          <p:spPr>
            <a:xfrm>
              <a:off x="860125" y="4595950"/>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4" name="Google Shape;15724;p32"/>
            <p:cNvSpPr/>
            <p:nvPr/>
          </p:nvSpPr>
          <p:spPr>
            <a:xfrm>
              <a:off x="9518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5" name="Google Shape;15725;p32"/>
            <p:cNvSpPr/>
            <p:nvPr/>
          </p:nvSpPr>
          <p:spPr>
            <a:xfrm>
              <a:off x="1043825"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6" name="Google Shape;15726;p32"/>
            <p:cNvSpPr/>
            <p:nvPr/>
          </p:nvSpPr>
          <p:spPr>
            <a:xfrm>
              <a:off x="1135575"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7" name="Google Shape;15727;p32"/>
            <p:cNvSpPr/>
            <p:nvPr/>
          </p:nvSpPr>
          <p:spPr>
            <a:xfrm>
              <a:off x="1227500" y="4595950"/>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8" name="Google Shape;15728;p32"/>
            <p:cNvSpPr/>
            <p:nvPr/>
          </p:nvSpPr>
          <p:spPr>
            <a:xfrm>
              <a:off x="1319275"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9" name="Google Shape;15729;p32"/>
            <p:cNvSpPr/>
            <p:nvPr/>
          </p:nvSpPr>
          <p:spPr>
            <a:xfrm>
              <a:off x="1411200" y="4595950"/>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0" name="Google Shape;15730;p32"/>
            <p:cNvSpPr/>
            <p:nvPr/>
          </p:nvSpPr>
          <p:spPr>
            <a:xfrm>
              <a:off x="1503000" y="4595950"/>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1" name="Google Shape;15731;p32"/>
            <p:cNvSpPr/>
            <p:nvPr/>
          </p:nvSpPr>
          <p:spPr>
            <a:xfrm>
              <a:off x="15947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2" name="Google Shape;15732;p32"/>
            <p:cNvSpPr/>
            <p:nvPr/>
          </p:nvSpPr>
          <p:spPr>
            <a:xfrm>
              <a:off x="16866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3" name="Google Shape;15733;p32"/>
            <p:cNvSpPr/>
            <p:nvPr/>
          </p:nvSpPr>
          <p:spPr>
            <a:xfrm>
              <a:off x="1778450"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4" name="Google Shape;15734;p32"/>
            <p:cNvSpPr/>
            <p:nvPr/>
          </p:nvSpPr>
          <p:spPr>
            <a:xfrm>
              <a:off x="1870375" y="4595950"/>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5" name="Google Shape;15735;p32"/>
            <p:cNvSpPr/>
            <p:nvPr/>
          </p:nvSpPr>
          <p:spPr>
            <a:xfrm>
              <a:off x="1962150"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6" name="Google Shape;15736;p32"/>
            <p:cNvSpPr/>
            <p:nvPr/>
          </p:nvSpPr>
          <p:spPr>
            <a:xfrm>
              <a:off x="2054075" y="4595950"/>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7" name="Google Shape;15737;p32"/>
            <p:cNvSpPr/>
            <p:nvPr/>
          </p:nvSpPr>
          <p:spPr>
            <a:xfrm>
              <a:off x="21458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8" name="Google Shape;15738;p32"/>
            <p:cNvSpPr/>
            <p:nvPr/>
          </p:nvSpPr>
          <p:spPr>
            <a:xfrm>
              <a:off x="2237800" y="4595950"/>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9" name="Google Shape;15739;p32"/>
            <p:cNvSpPr/>
            <p:nvPr/>
          </p:nvSpPr>
          <p:spPr>
            <a:xfrm>
              <a:off x="23295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0" name="Google Shape;15740;p32"/>
            <p:cNvSpPr/>
            <p:nvPr/>
          </p:nvSpPr>
          <p:spPr>
            <a:xfrm>
              <a:off x="2421325"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1" name="Google Shape;15741;p32"/>
            <p:cNvSpPr/>
            <p:nvPr/>
          </p:nvSpPr>
          <p:spPr>
            <a:xfrm>
              <a:off x="2513250" y="4595950"/>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2" name="Google Shape;15742;p32"/>
            <p:cNvSpPr/>
            <p:nvPr/>
          </p:nvSpPr>
          <p:spPr>
            <a:xfrm>
              <a:off x="2605000"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3" name="Google Shape;15743;p32"/>
            <p:cNvSpPr/>
            <p:nvPr/>
          </p:nvSpPr>
          <p:spPr>
            <a:xfrm>
              <a:off x="2696950" y="4595950"/>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4" name="Google Shape;15744;p32"/>
            <p:cNvSpPr/>
            <p:nvPr/>
          </p:nvSpPr>
          <p:spPr>
            <a:xfrm>
              <a:off x="27887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5" name="Google Shape;15745;p32"/>
            <p:cNvSpPr/>
            <p:nvPr/>
          </p:nvSpPr>
          <p:spPr>
            <a:xfrm>
              <a:off x="2880675" y="4595950"/>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6" name="Google Shape;15746;p32"/>
            <p:cNvSpPr/>
            <p:nvPr/>
          </p:nvSpPr>
          <p:spPr>
            <a:xfrm>
              <a:off x="2972425"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7" name="Google Shape;15747;p32"/>
            <p:cNvSpPr/>
            <p:nvPr/>
          </p:nvSpPr>
          <p:spPr>
            <a:xfrm>
              <a:off x="3064375" y="4595950"/>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8" name="Google Shape;15748;p32"/>
            <p:cNvSpPr/>
            <p:nvPr/>
          </p:nvSpPr>
          <p:spPr>
            <a:xfrm>
              <a:off x="31561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9" name="Google Shape;15749;p32"/>
            <p:cNvSpPr/>
            <p:nvPr/>
          </p:nvSpPr>
          <p:spPr>
            <a:xfrm>
              <a:off x="3247875" y="4595950"/>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0" name="Google Shape;15750;p32"/>
            <p:cNvSpPr/>
            <p:nvPr/>
          </p:nvSpPr>
          <p:spPr>
            <a:xfrm>
              <a:off x="3339850" y="4595950"/>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1" name="Google Shape;15751;p32"/>
            <p:cNvSpPr/>
            <p:nvPr/>
          </p:nvSpPr>
          <p:spPr>
            <a:xfrm>
              <a:off x="343157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2" name="Google Shape;15752;p32"/>
            <p:cNvSpPr/>
            <p:nvPr/>
          </p:nvSpPr>
          <p:spPr>
            <a:xfrm>
              <a:off x="3523550"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3" name="Google Shape;15753;p32"/>
            <p:cNvSpPr/>
            <p:nvPr/>
          </p:nvSpPr>
          <p:spPr>
            <a:xfrm>
              <a:off x="6764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4" name="Google Shape;15754;p32"/>
            <p:cNvSpPr/>
            <p:nvPr/>
          </p:nvSpPr>
          <p:spPr>
            <a:xfrm>
              <a:off x="768325" y="46877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5" name="Google Shape;15755;p32"/>
            <p:cNvSpPr/>
            <p:nvPr/>
          </p:nvSpPr>
          <p:spPr>
            <a:xfrm>
              <a:off x="860125" y="46877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6" name="Google Shape;15756;p32"/>
            <p:cNvSpPr/>
            <p:nvPr/>
          </p:nvSpPr>
          <p:spPr>
            <a:xfrm>
              <a:off x="9518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7" name="Google Shape;15757;p32"/>
            <p:cNvSpPr/>
            <p:nvPr/>
          </p:nvSpPr>
          <p:spPr>
            <a:xfrm>
              <a:off x="1043825"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8" name="Google Shape;15758;p32"/>
            <p:cNvSpPr/>
            <p:nvPr/>
          </p:nvSpPr>
          <p:spPr>
            <a:xfrm>
              <a:off x="1135575"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9" name="Google Shape;15759;p32"/>
            <p:cNvSpPr/>
            <p:nvPr/>
          </p:nvSpPr>
          <p:spPr>
            <a:xfrm>
              <a:off x="1227500" y="46877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0" name="Google Shape;15760;p32"/>
            <p:cNvSpPr/>
            <p:nvPr/>
          </p:nvSpPr>
          <p:spPr>
            <a:xfrm>
              <a:off x="1319275"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1" name="Google Shape;15761;p32"/>
            <p:cNvSpPr/>
            <p:nvPr/>
          </p:nvSpPr>
          <p:spPr>
            <a:xfrm>
              <a:off x="1411200" y="46877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2" name="Google Shape;15762;p32"/>
            <p:cNvSpPr/>
            <p:nvPr/>
          </p:nvSpPr>
          <p:spPr>
            <a:xfrm>
              <a:off x="1503000" y="46877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3" name="Google Shape;15763;p32"/>
            <p:cNvSpPr/>
            <p:nvPr/>
          </p:nvSpPr>
          <p:spPr>
            <a:xfrm>
              <a:off x="15947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4" name="Google Shape;15764;p32"/>
            <p:cNvSpPr/>
            <p:nvPr/>
          </p:nvSpPr>
          <p:spPr>
            <a:xfrm>
              <a:off x="16866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5" name="Google Shape;15765;p32"/>
            <p:cNvSpPr/>
            <p:nvPr/>
          </p:nvSpPr>
          <p:spPr>
            <a:xfrm>
              <a:off x="1778450"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6" name="Google Shape;15766;p32"/>
            <p:cNvSpPr/>
            <p:nvPr/>
          </p:nvSpPr>
          <p:spPr>
            <a:xfrm>
              <a:off x="1870375" y="46877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7" name="Google Shape;15767;p32"/>
            <p:cNvSpPr/>
            <p:nvPr/>
          </p:nvSpPr>
          <p:spPr>
            <a:xfrm>
              <a:off x="1962150"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8" name="Google Shape;15768;p32"/>
            <p:cNvSpPr/>
            <p:nvPr/>
          </p:nvSpPr>
          <p:spPr>
            <a:xfrm>
              <a:off x="2054075" y="46877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9" name="Google Shape;15769;p32"/>
            <p:cNvSpPr/>
            <p:nvPr/>
          </p:nvSpPr>
          <p:spPr>
            <a:xfrm>
              <a:off x="21458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0" name="Google Shape;15770;p32"/>
            <p:cNvSpPr/>
            <p:nvPr/>
          </p:nvSpPr>
          <p:spPr>
            <a:xfrm>
              <a:off x="2237800" y="46877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1" name="Google Shape;15771;p32"/>
            <p:cNvSpPr/>
            <p:nvPr/>
          </p:nvSpPr>
          <p:spPr>
            <a:xfrm>
              <a:off x="23295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2" name="Google Shape;15772;p32"/>
            <p:cNvSpPr/>
            <p:nvPr/>
          </p:nvSpPr>
          <p:spPr>
            <a:xfrm>
              <a:off x="2421325"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3" name="Google Shape;15773;p32"/>
            <p:cNvSpPr/>
            <p:nvPr/>
          </p:nvSpPr>
          <p:spPr>
            <a:xfrm>
              <a:off x="2513250" y="46877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4" name="Google Shape;15774;p32"/>
            <p:cNvSpPr/>
            <p:nvPr/>
          </p:nvSpPr>
          <p:spPr>
            <a:xfrm>
              <a:off x="2605000"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5" name="Google Shape;15775;p32"/>
            <p:cNvSpPr/>
            <p:nvPr/>
          </p:nvSpPr>
          <p:spPr>
            <a:xfrm>
              <a:off x="2696950" y="46877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6" name="Google Shape;15776;p32"/>
            <p:cNvSpPr/>
            <p:nvPr/>
          </p:nvSpPr>
          <p:spPr>
            <a:xfrm>
              <a:off x="27887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7" name="Google Shape;15777;p32"/>
            <p:cNvSpPr/>
            <p:nvPr/>
          </p:nvSpPr>
          <p:spPr>
            <a:xfrm>
              <a:off x="2880675" y="46877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8" name="Google Shape;15778;p32"/>
            <p:cNvSpPr/>
            <p:nvPr/>
          </p:nvSpPr>
          <p:spPr>
            <a:xfrm>
              <a:off x="2972425"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9" name="Google Shape;15779;p32"/>
            <p:cNvSpPr/>
            <p:nvPr/>
          </p:nvSpPr>
          <p:spPr>
            <a:xfrm>
              <a:off x="3064375" y="46877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0" name="Google Shape;15780;p32"/>
            <p:cNvSpPr/>
            <p:nvPr/>
          </p:nvSpPr>
          <p:spPr>
            <a:xfrm>
              <a:off x="31561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1" name="Google Shape;15781;p32"/>
            <p:cNvSpPr/>
            <p:nvPr/>
          </p:nvSpPr>
          <p:spPr>
            <a:xfrm>
              <a:off x="3247875" y="46877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2" name="Google Shape;15782;p32"/>
            <p:cNvSpPr/>
            <p:nvPr/>
          </p:nvSpPr>
          <p:spPr>
            <a:xfrm>
              <a:off x="3339850" y="46877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3" name="Google Shape;15783;p32"/>
            <p:cNvSpPr/>
            <p:nvPr/>
          </p:nvSpPr>
          <p:spPr>
            <a:xfrm>
              <a:off x="343157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4" name="Google Shape;15784;p32"/>
            <p:cNvSpPr/>
            <p:nvPr/>
          </p:nvSpPr>
          <p:spPr>
            <a:xfrm>
              <a:off x="3523550"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5" name="Google Shape;15785;p32"/>
            <p:cNvSpPr/>
            <p:nvPr/>
          </p:nvSpPr>
          <p:spPr>
            <a:xfrm>
              <a:off x="6764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6" name="Google Shape;15786;p32"/>
            <p:cNvSpPr/>
            <p:nvPr/>
          </p:nvSpPr>
          <p:spPr>
            <a:xfrm>
              <a:off x="768325" y="4779625"/>
              <a:ext cx="12400" cy="12400"/>
            </a:xfrm>
            <a:custGeom>
              <a:avLst/>
              <a:gdLst/>
              <a:ahLst/>
              <a:cxnLst/>
              <a:rect l="l" t="t" r="r" b="b"/>
              <a:pathLst>
                <a:path w="496" h="496" extrusionOk="0">
                  <a:moveTo>
                    <a:pt x="245" y="0"/>
                  </a:moveTo>
                  <a:cubicBezTo>
                    <a:pt x="109" y="0"/>
                    <a:pt x="0" y="108"/>
                    <a:pt x="0" y="251"/>
                  </a:cubicBezTo>
                  <a:cubicBezTo>
                    <a:pt x="0"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7" name="Google Shape;15787;p32"/>
            <p:cNvSpPr/>
            <p:nvPr/>
          </p:nvSpPr>
          <p:spPr>
            <a:xfrm>
              <a:off x="860125" y="4779625"/>
              <a:ext cx="12525" cy="12400"/>
            </a:xfrm>
            <a:custGeom>
              <a:avLst/>
              <a:gdLst/>
              <a:ahLst/>
              <a:cxnLst/>
              <a:rect l="l" t="t" r="r" b="b"/>
              <a:pathLst>
                <a:path w="501" h="496" extrusionOk="0">
                  <a:moveTo>
                    <a:pt x="251" y="0"/>
                  </a:moveTo>
                  <a:cubicBezTo>
                    <a:pt x="114" y="0"/>
                    <a:pt x="0" y="108"/>
                    <a:pt x="0" y="251"/>
                  </a:cubicBezTo>
                  <a:cubicBezTo>
                    <a:pt x="0" y="387"/>
                    <a:pt x="114"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8" name="Google Shape;15788;p32"/>
            <p:cNvSpPr/>
            <p:nvPr/>
          </p:nvSpPr>
          <p:spPr>
            <a:xfrm>
              <a:off x="9518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9" name="Google Shape;15789;p32"/>
            <p:cNvSpPr/>
            <p:nvPr/>
          </p:nvSpPr>
          <p:spPr>
            <a:xfrm>
              <a:off x="1043825"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0" name="Google Shape;15790;p32"/>
            <p:cNvSpPr/>
            <p:nvPr/>
          </p:nvSpPr>
          <p:spPr>
            <a:xfrm>
              <a:off x="1135575"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1" name="Google Shape;15791;p32"/>
            <p:cNvSpPr/>
            <p:nvPr/>
          </p:nvSpPr>
          <p:spPr>
            <a:xfrm>
              <a:off x="1227500" y="4779625"/>
              <a:ext cx="12400" cy="12400"/>
            </a:xfrm>
            <a:custGeom>
              <a:avLst/>
              <a:gdLst/>
              <a:ahLst/>
              <a:cxnLst/>
              <a:rect l="l" t="t" r="r" b="b"/>
              <a:pathLst>
                <a:path w="496" h="496" extrusionOk="0">
                  <a:moveTo>
                    <a:pt x="251" y="0"/>
                  </a:moveTo>
                  <a:cubicBezTo>
                    <a:pt x="109" y="0"/>
                    <a:pt x="0" y="108"/>
                    <a:pt x="0" y="251"/>
                  </a:cubicBezTo>
                  <a:cubicBezTo>
                    <a:pt x="0" y="387"/>
                    <a:pt x="109" y="496"/>
                    <a:pt x="251" y="496"/>
                  </a:cubicBezTo>
                  <a:cubicBezTo>
                    <a:pt x="387" y="496"/>
                    <a:pt x="496" y="387"/>
                    <a:pt x="496" y="251"/>
                  </a:cubicBezTo>
                  <a:cubicBezTo>
                    <a:pt x="496"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2" name="Google Shape;15792;p32"/>
            <p:cNvSpPr/>
            <p:nvPr/>
          </p:nvSpPr>
          <p:spPr>
            <a:xfrm>
              <a:off x="1319275"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3" name="Google Shape;15793;p32"/>
            <p:cNvSpPr/>
            <p:nvPr/>
          </p:nvSpPr>
          <p:spPr>
            <a:xfrm>
              <a:off x="1411200" y="4779625"/>
              <a:ext cx="12425" cy="12400"/>
            </a:xfrm>
            <a:custGeom>
              <a:avLst/>
              <a:gdLst/>
              <a:ahLst/>
              <a:cxnLst/>
              <a:rect l="l" t="t" r="r" b="b"/>
              <a:pathLst>
                <a:path w="497" h="496" extrusionOk="0">
                  <a:moveTo>
                    <a:pt x="245" y="0"/>
                  </a:moveTo>
                  <a:cubicBezTo>
                    <a:pt x="109" y="0"/>
                    <a:pt x="1" y="108"/>
                    <a:pt x="1" y="251"/>
                  </a:cubicBezTo>
                  <a:cubicBezTo>
                    <a:pt x="1"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4" name="Google Shape;15794;p32"/>
            <p:cNvSpPr/>
            <p:nvPr/>
          </p:nvSpPr>
          <p:spPr>
            <a:xfrm>
              <a:off x="1503000" y="4779625"/>
              <a:ext cx="12525" cy="12400"/>
            </a:xfrm>
            <a:custGeom>
              <a:avLst/>
              <a:gdLst/>
              <a:ahLst/>
              <a:cxnLst/>
              <a:rect l="l" t="t" r="r" b="b"/>
              <a:pathLst>
                <a:path w="501" h="496" extrusionOk="0">
                  <a:moveTo>
                    <a:pt x="250" y="0"/>
                  </a:moveTo>
                  <a:cubicBezTo>
                    <a:pt x="114" y="0"/>
                    <a:pt x="0" y="108"/>
                    <a:pt x="0" y="251"/>
                  </a:cubicBezTo>
                  <a:cubicBezTo>
                    <a:pt x="0" y="387"/>
                    <a:pt x="114" y="496"/>
                    <a:pt x="250" y="496"/>
                  </a:cubicBezTo>
                  <a:cubicBezTo>
                    <a:pt x="387" y="496"/>
                    <a:pt x="501" y="387"/>
                    <a:pt x="501" y="251"/>
                  </a:cubicBezTo>
                  <a:cubicBezTo>
                    <a:pt x="501" y="108"/>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5" name="Google Shape;15795;p32"/>
            <p:cNvSpPr/>
            <p:nvPr/>
          </p:nvSpPr>
          <p:spPr>
            <a:xfrm>
              <a:off x="15947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94" y="496"/>
                    <a:pt x="503" y="387"/>
                    <a:pt x="503" y="251"/>
                  </a:cubicBezTo>
                  <a:cubicBezTo>
                    <a:pt x="503" y="108"/>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6" name="Google Shape;15796;p32"/>
            <p:cNvSpPr/>
            <p:nvPr/>
          </p:nvSpPr>
          <p:spPr>
            <a:xfrm>
              <a:off x="16866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7" name="Google Shape;15797;p32"/>
            <p:cNvSpPr/>
            <p:nvPr/>
          </p:nvSpPr>
          <p:spPr>
            <a:xfrm>
              <a:off x="1778450"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8" name="Google Shape;15798;p32"/>
            <p:cNvSpPr/>
            <p:nvPr/>
          </p:nvSpPr>
          <p:spPr>
            <a:xfrm>
              <a:off x="1870375" y="4779625"/>
              <a:ext cx="12400" cy="12400"/>
            </a:xfrm>
            <a:custGeom>
              <a:avLst/>
              <a:gdLst/>
              <a:ahLst/>
              <a:cxnLst/>
              <a:rect l="l" t="t" r="r" b="b"/>
              <a:pathLst>
                <a:path w="496" h="496" extrusionOk="0">
                  <a:moveTo>
                    <a:pt x="252" y="0"/>
                  </a:moveTo>
                  <a:cubicBezTo>
                    <a:pt x="109" y="0"/>
                    <a:pt x="0" y="108"/>
                    <a:pt x="0" y="251"/>
                  </a:cubicBezTo>
                  <a:cubicBezTo>
                    <a:pt x="0" y="387"/>
                    <a:pt x="109" y="496"/>
                    <a:pt x="252" y="496"/>
                  </a:cubicBezTo>
                  <a:cubicBezTo>
                    <a:pt x="387" y="496"/>
                    <a:pt x="496" y="387"/>
                    <a:pt x="496" y="251"/>
                  </a:cubicBezTo>
                  <a:cubicBezTo>
                    <a:pt x="496"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9" name="Google Shape;15799;p32"/>
            <p:cNvSpPr/>
            <p:nvPr/>
          </p:nvSpPr>
          <p:spPr>
            <a:xfrm>
              <a:off x="1962150"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88" y="496"/>
                    <a:pt x="502" y="387"/>
                    <a:pt x="502" y="251"/>
                  </a:cubicBezTo>
                  <a:cubicBezTo>
                    <a:pt x="502"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0" name="Google Shape;15800;p32"/>
            <p:cNvSpPr/>
            <p:nvPr/>
          </p:nvSpPr>
          <p:spPr>
            <a:xfrm>
              <a:off x="2054075" y="4779625"/>
              <a:ext cx="12425" cy="12400"/>
            </a:xfrm>
            <a:custGeom>
              <a:avLst/>
              <a:gdLst/>
              <a:ahLst/>
              <a:cxnLst/>
              <a:rect l="l" t="t" r="r" b="b"/>
              <a:pathLst>
                <a:path w="497" h="496" extrusionOk="0">
                  <a:moveTo>
                    <a:pt x="252" y="0"/>
                  </a:moveTo>
                  <a:cubicBezTo>
                    <a:pt x="109" y="0"/>
                    <a:pt x="1" y="108"/>
                    <a:pt x="1" y="251"/>
                  </a:cubicBezTo>
                  <a:cubicBezTo>
                    <a:pt x="1" y="387"/>
                    <a:pt x="109" y="496"/>
                    <a:pt x="252" y="496"/>
                  </a:cubicBezTo>
                  <a:cubicBezTo>
                    <a:pt x="388" y="496"/>
                    <a:pt x="496" y="387"/>
                    <a:pt x="496" y="251"/>
                  </a:cubicBezTo>
                  <a:cubicBezTo>
                    <a:pt x="496"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1" name="Google Shape;15801;p32"/>
            <p:cNvSpPr/>
            <p:nvPr/>
          </p:nvSpPr>
          <p:spPr>
            <a:xfrm>
              <a:off x="21458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2" name="Google Shape;15802;p32"/>
            <p:cNvSpPr/>
            <p:nvPr/>
          </p:nvSpPr>
          <p:spPr>
            <a:xfrm>
              <a:off x="2237800" y="4779625"/>
              <a:ext cx="12350" cy="12400"/>
            </a:xfrm>
            <a:custGeom>
              <a:avLst/>
              <a:gdLst/>
              <a:ahLst/>
              <a:cxnLst/>
              <a:rect l="l" t="t" r="r" b="b"/>
              <a:pathLst>
                <a:path w="494" h="496" extrusionOk="0">
                  <a:moveTo>
                    <a:pt x="244" y="0"/>
                  </a:moveTo>
                  <a:cubicBezTo>
                    <a:pt x="107" y="0"/>
                    <a:pt x="0" y="108"/>
                    <a:pt x="0" y="251"/>
                  </a:cubicBezTo>
                  <a:cubicBezTo>
                    <a:pt x="0" y="387"/>
                    <a:pt x="107" y="496"/>
                    <a:pt x="244" y="496"/>
                  </a:cubicBezTo>
                  <a:cubicBezTo>
                    <a:pt x="387" y="496"/>
                    <a:pt x="494" y="387"/>
                    <a:pt x="494" y="251"/>
                  </a:cubicBezTo>
                  <a:cubicBezTo>
                    <a:pt x="494" y="108"/>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3" name="Google Shape;15803;p32"/>
            <p:cNvSpPr/>
            <p:nvPr/>
          </p:nvSpPr>
          <p:spPr>
            <a:xfrm>
              <a:off x="23295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2" y="387"/>
                    <a:pt x="502" y="251"/>
                  </a:cubicBezTo>
                  <a:cubicBezTo>
                    <a:pt x="502"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4" name="Google Shape;15804;p32"/>
            <p:cNvSpPr/>
            <p:nvPr/>
          </p:nvSpPr>
          <p:spPr>
            <a:xfrm>
              <a:off x="2421325"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95" y="496"/>
                    <a:pt x="501" y="387"/>
                    <a:pt x="501" y="251"/>
                  </a:cubicBezTo>
                  <a:cubicBezTo>
                    <a:pt x="501" y="108"/>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5" name="Google Shape;15805;p32"/>
            <p:cNvSpPr/>
            <p:nvPr/>
          </p:nvSpPr>
          <p:spPr>
            <a:xfrm>
              <a:off x="2513250" y="4779625"/>
              <a:ext cx="12575" cy="12400"/>
            </a:xfrm>
            <a:custGeom>
              <a:avLst/>
              <a:gdLst/>
              <a:ahLst/>
              <a:cxnLst/>
              <a:rect l="l" t="t" r="r" b="b"/>
              <a:pathLst>
                <a:path w="503" h="496" extrusionOk="0">
                  <a:moveTo>
                    <a:pt x="252" y="0"/>
                  </a:moveTo>
                  <a:cubicBezTo>
                    <a:pt x="109" y="0"/>
                    <a:pt x="0" y="108"/>
                    <a:pt x="0" y="251"/>
                  </a:cubicBezTo>
                  <a:cubicBezTo>
                    <a:pt x="0" y="387"/>
                    <a:pt x="109"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6" name="Google Shape;15806;p32"/>
            <p:cNvSpPr/>
            <p:nvPr/>
          </p:nvSpPr>
          <p:spPr>
            <a:xfrm>
              <a:off x="2605000"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7" name="Google Shape;15807;p32"/>
            <p:cNvSpPr/>
            <p:nvPr/>
          </p:nvSpPr>
          <p:spPr>
            <a:xfrm>
              <a:off x="2696950" y="4779625"/>
              <a:ext cx="12375" cy="12400"/>
            </a:xfrm>
            <a:custGeom>
              <a:avLst/>
              <a:gdLst/>
              <a:ahLst/>
              <a:cxnLst/>
              <a:rect l="l" t="t" r="r" b="b"/>
              <a:pathLst>
                <a:path w="495" h="496" extrusionOk="0">
                  <a:moveTo>
                    <a:pt x="252" y="0"/>
                  </a:moveTo>
                  <a:cubicBezTo>
                    <a:pt x="108" y="0"/>
                    <a:pt x="1" y="108"/>
                    <a:pt x="1" y="251"/>
                  </a:cubicBezTo>
                  <a:cubicBezTo>
                    <a:pt x="1" y="387"/>
                    <a:pt x="108" y="496"/>
                    <a:pt x="252" y="496"/>
                  </a:cubicBezTo>
                  <a:cubicBezTo>
                    <a:pt x="388" y="496"/>
                    <a:pt x="495" y="387"/>
                    <a:pt x="495" y="251"/>
                  </a:cubicBezTo>
                  <a:cubicBezTo>
                    <a:pt x="495"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8" name="Google Shape;15808;p32"/>
            <p:cNvSpPr/>
            <p:nvPr/>
          </p:nvSpPr>
          <p:spPr>
            <a:xfrm>
              <a:off x="27887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9" name="Google Shape;15809;p32"/>
            <p:cNvSpPr/>
            <p:nvPr/>
          </p:nvSpPr>
          <p:spPr>
            <a:xfrm>
              <a:off x="2880675" y="4779625"/>
              <a:ext cx="12375" cy="12400"/>
            </a:xfrm>
            <a:custGeom>
              <a:avLst/>
              <a:gdLst/>
              <a:ahLst/>
              <a:cxnLst/>
              <a:rect l="l" t="t" r="r" b="b"/>
              <a:pathLst>
                <a:path w="495" h="496" extrusionOk="0">
                  <a:moveTo>
                    <a:pt x="243" y="0"/>
                  </a:moveTo>
                  <a:cubicBezTo>
                    <a:pt x="107" y="0"/>
                    <a:pt x="0" y="108"/>
                    <a:pt x="0" y="251"/>
                  </a:cubicBezTo>
                  <a:cubicBezTo>
                    <a:pt x="0" y="387"/>
                    <a:pt x="107" y="496"/>
                    <a:pt x="243" y="496"/>
                  </a:cubicBezTo>
                  <a:cubicBezTo>
                    <a:pt x="387" y="496"/>
                    <a:pt x="494" y="387"/>
                    <a:pt x="494" y="251"/>
                  </a:cubicBezTo>
                  <a:cubicBezTo>
                    <a:pt x="494" y="108"/>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0" name="Google Shape;15810;p32"/>
            <p:cNvSpPr/>
            <p:nvPr/>
          </p:nvSpPr>
          <p:spPr>
            <a:xfrm>
              <a:off x="2972425"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3" y="387"/>
                    <a:pt x="503" y="251"/>
                  </a:cubicBezTo>
                  <a:cubicBezTo>
                    <a:pt x="503"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1" name="Google Shape;15811;p32"/>
            <p:cNvSpPr/>
            <p:nvPr/>
          </p:nvSpPr>
          <p:spPr>
            <a:xfrm>
              <a:off x="3064375" y="4779625"/>
              <a:ext cx="12375" cy="12400"/>
            </a:xfrm>
            <a:custGeom>
              <a:avLst/>
              <a:gdLst/>
              <a:ahLst/>
              <a:cxnLst/>
              <a:rect l="l" t="t" r="r" b="b"/>
              <a:pathLst>
                <a:path w="495" h="496" extrusionOk="0">
                  <a:moveTo>
                    <a:pt x="243" y="0"/>
                  </a:moveTo>
                  <a:cubicBezTo>
                    <a:pt x="107" y="0"/>
                    <a:pt x="1" y="108"/>
                    <a:pt x="1" y="251"/>
                  </a:cubicBezTo>
                  <a:cubicBezTo>
                    <a:pt x="1" y="387"/>
                    <a:pt x="107" y="496"/>
                    <a:pt x="243" y="496"/>
                  </a:cubicBezTo>
                  <a:cubicBezTo>
                    <a:pt x="388" y="496"/>
                    <a:pt x="495" y="387"/>
                    <a:pt x="495" y="251"/>
                  </a:cubicBezTo>
                  <a:cubicBezTo>
                    <a:pt x="495" y="108"/>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2" name="Google Shape;15812;p32"/>
            <p:cNvSpPr/>
            <p:nvPr/>
          </p:nvSpPr>
          <p:spPr>
            <a:xfrm>
              <a:off x="31561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3" name="Google Shape;15813;p32"/>
            <p:cNvSpPr/>
            <p:nvPr/>
          </p:nvSpPr>
          <p:spPr>
            <a:xfrm>
              <a:off x="3247875" y="4779625"/>
              <a:ext cx="12575" cy="12400"/>
            </a:xfrm>
            <a:custGeom>
              <a:avLst/>
              <a:gdLst/>
              <a:ahLst/>
              <a:cxnLst/>
              <a:rect l="l" t="t" r="r" b="b"/>
              <a:pathLst>
                <a:path w="503"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4" name="Google Shape;15814;p32"/>
            <p:cNvSpPr/>
            <p:nvPr/>
          </p:nvSpPr>
          <p:spPr>
            <a:xfrm>
              <a:off x="3339850" y="4779625"/>
              <a:ext cx="12525" cy="12400"/>
            </a:xfrm>
            <a:custGeom>
              <a:avLst/>
              <a:gdLst/>
              <a:ahLst/>
              <a:cxnLst/>
              <a:rect l="l" t="t" r="r" b="b"/>
              <a:pathLst>
                <a:path w="501" h="496" extrusionOk="0">
                  <a:moveTo>
                    <a:pt x="251" y="0"/>
                  </a:moveTo>
                  <a:cubicBezTo>
                    <a:pt x="107" y="0"/>
                    <a:pt x="0" y="108"/>
                    <a:pt x="0" y="251"/>
                  </a:cubicBezTo>
                  <a:cubicBezTo>
                    <a:pt x="0" y="387"/>
                    <a:pt x="107"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5" name="Google Shape;15815;p32"/>
            <p:cNvSpPr/>
            <p:nvPr/>
          </p:nvSpPr>
          <p:spPr>
            <a:xfrm>
              <a:off x="343157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6" name="Google Shape;15816;p32"/>
            <p:cNvSpPr/>
            <p:nvPr/>
          </p:nvSpPr>
          <p:spPr>
            <a:xfrm>
              <a:off x="3523550"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7" name="Google Shape;15817;p32"/>
            <p:cNvSpPr/>
            <p:nvPr/>
          </p:nvSpPr>
          <p:spPr>
            <a:xfrm>
              <a:off x="6764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8" name="Google Shape;15818;p32"/>
            <p:cNvSpPr/>
            <p:nvPr/>
          </p:nvSpPr>
          <p:spPr>
            <a:xfrm>
              <a:off x="768325" y="48714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9" name="Google Shape;15819;p32"/>
            <p:cNvSpPr/>
            <p:nvPr/>
          </p:nvSpPr>
          <p:spPr>
            <a:xfrm>
              <a:off x="860125" y="48714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0" name="Google Shape;15820;p32"/>
            <p:cNvSpPr/>
            <p:nvPr/>
          </p:nvSpPr>
          <p:spPr>
            <a:xfrm>
              <a:off x="9518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1" name="Google Shape;15821;p32"/>
            <p:cNvSpPr/>
            <p:nvPr/>
          </p:nvSpPr>
          <p:spPr>
            <a:xfrm>
              <a:off x="1043825"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2" name="Google Shape;15822;p32"/>
            <p:cNvSpPr/>
            <p:nvPr/>
          </p:nvSpPr>
          <p:spPr>
            <a:xfrm>
              <a:off x="1135575"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3" name="Google Shape;15823;p32"/>
            <p:cNvSpPr/>
            <p:nvPr/>
          </p:nvSpPr>
          <p:spPr>
            <a:xfrm>
              <a:off x="1227500" y="48714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4" name="Google Shape;15824;p32"/>
            <p:cNvSpPr/>
            <p:nvPr/>
          </p:nvSpPr>
          <p:spPr>
            <a:xfrm>
              <a:off x="1319275"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5" name="Google Shape;15825;p32"/>
            <p:cNvSpPr/>
            <p:nvPr/>
          </p:nvSpPr>
          <p:spPr>
            <a:xfrm>
              <a:off x="1411200" y="48714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6" name="Google Shape;15826;p32"/>
            <p:cNvSpPr/>
            <p:nvPr/>
          </p:nvSpPr>
          <p:spPr>
            <a:xfrm>
              <a:off x="1503000" y="48714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7" name="Google Shape;15827;p32"/>
            <p:cNvSpPr/>
            <p:nvPr/>
          </p:nvSpPr>
          <p:spPr>
            <a:xfrm>
              <a:off x="15947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8" name="Google Shape;15828;p32"/>
            <p:cNvSpPr/>
            <p:nvPr/>
          </p:nvSpPr>
          <p:spPr>
            <a:xfrm>
              <a:off x="16866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9" name="Google Shape;15829;p32"/>
            <p:cNvSpPr/>
            <p:nvPr/>
          </p:nvSpPr>
          <p:spPr>
            <a:xfrm>
              <a:off x="1778450"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0" name="Google Shape;15830;p32"/>
            <p:cNvSpPr/>
            <p:nvPr/>
          </p:nvSpPr>
          <p:spPr>
            <a:xfrm>
              <a:off x="1870375" y="48714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1" name="Google Shape;15831;p32"/>
            <p:cNvSpPr/>
            <p:nvPr/>
          </p:nvSpPr>
          <p:spPr>
            <a:xfrm>
              <a:off x="1962150"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2" name="Google Shape;15832;p32"/>
            <p:cNvSpPr/>
            <p:nvPr/>
          </p:nvSpPr>
          <p:spPr>
            <a:xfrm>
              <a:off x="2054075" y="48714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3" name="Google Shape;15833;p32"/>
            <p:cNvSpPr/>
            <p:nvPr/>
          </p:nvSpPr>
          <p:spPr>
            <a:xfrm>
              <a:off x="21458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4" name="Google Shape;15834;p32"/>
            <p:cNvSpPr/>
            <p:nvPr/>
          </p:nvSpPr>
          <p:spPr>
            <a:xfrm>
              <a:off x="2237800" y="48714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5" name="Google Shape;15835;p32"/>
            <p:cNvSpPr/>
            <p:nvPr/>
          </p:nvSpPr>
          <p:spPr>
            <a:xfrm>
              <a:off x="23295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6" name="Google Shape;15836;p32"/>
            <p:cNvSpPr/>
            <p:nvPr/>
          </p:nvSpPr>
          <p:spPr>
            <a:xfrm>
              <a:off x="2421325"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7" name="Google Shape;15837;p32"/>
            <p:cNvSpPr/>
            <p:nvPr/>
          </p:nvSpPr>
          <p:spPr>
            <a:xfrm>
              <a:off x="2513250" y="48714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8" name="Google Shape;15838;p32"/>
            <p:cNvSpPr/>
            <p:nvPr/>
          </p:nvSpPr>
          <p:spPr>
            <a:xfrm>
              <a:off x="2605000"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9" name="Google Shape;15839;p32"/>
            <p:cNvSpPr/>
            <p:nvPr/>
          </p:nvSpPr>
          <p:spPr>
            <a:xfrm>
              <a:off x="2696950" y="48714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0" name="Google Shape;15840;p32"/>
            <p:cNvSpPr/>
            <p:nvPr/>
          </p:nvSpPr>
          <p:spPr>
            <a:xfrm>
              <a:off x="27887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1" name="Google Shape;15841;p32"/>
            <p:cNvSpPr/>
            <p:nvPr/>
          </p:nvSpPr>
          <p:spPr>
            <a:xfrm>
              <a:off x="2880675" y="48714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2" name="Google Shape;15842;p32"/>
            <p:cNvSpPr/>
            <p:nvPr/>
          </p:nvSpPr>
          <p:spPr>
            <a:xfrm>
              <a:off x="2972425"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3" name="Google Shape;15843;p32"/>
            <p:cNvSpPr/>
            <p:nvPr/>
          </p:nvSpPr>
          <p:spPr>
            <a:xfrm>
              <a:off x="3064375" y="48714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4" name="Google Shape;15844;p32"/>
            <p:cNvSpPr/>
            <p:nvPr/>
          </p:nvSpPr>
          <p:spPr>
            <a:xfrm>
              <a:off x="31561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5" name="Google Shape;15845;p32"/>
            <p:cNvSpPr/>
            <p:nvPr/>
          </p:nvSpPr>
          <p:spPr>
            <a:xfrm>
              <a:off x="3247875" y="48714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6" name="Google Shape;15846;p32"/>
            <p:cNvSpPr/>
            <p:nvPr/>
          </p:nvSpPr>
          <p:spPr>
            <a:xfrm>
              <a:off x="3339850" y="48714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7" name="Google Shape;15847;p32"/>
            <p:cNvSpPr/>
            <p:nvPr/>
          </p:nvSpPr>
          <p:spPr>
            <a:xfrm>
              <a:off x="343157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8" name="Google Shape;15848;p32"/>
            <p:cNvSpPr/>
            <p:nvPr/>
          </p:nvSpPr>
          <p:spPr>
            <a:xfrm>
              <a:off x="3523550"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9" name="Google Shape;15849;p32"/>
            <p:cNvSpPr/>
            <p:nvPr/>
          </p:nvSpPr>
          <p:spPr>
            <a:xfrm>
              <a:off x="6764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0" name="Google Shape;15850;p32"/>
            <p:cNvSpPr/>
            <p:nvPr/>
          </p:nvSpPr>
          <p:spPr>
            <a:xfrm>
              <a:off x="768325" y="49633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1" name="Google Shape;15851;p32"/>
            <p:cNvSpPr/>
            <p:nvPr/>
          </p:nvSpPr>
          <p:spPr>
            <a:xfrm>
              <a:off x="860125" y="49633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2" name="Google Shape;15852;p32"/>
            <p:cNvSpPr/>
            <p:nvPr/>
          </p:nvSpPr>
          <p:spPr>
            <a:xfrm>
              <a:off x="9518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3" name="Google Shape;15853;p32"/>
            <p:cNvSpPr/>
            <p:nvPr/>
          </p:nvSpPr>
          <p:spPr>
            <a:xfrm>
              <a:off x="1043825"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4" name="Google Shape;15854;p32"/>
            <p:cNvSpPr/>
            <p:nvPr/>
          </p:nvSpPr>
          <p:spPr>
            <a:xfrm>
              <a:off x="1135575"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5" name="Google Shape;15855;p32"/>
            <p:cNvSpPr/>
            <p:nvPr/>
          </p:nvSpPr>
          <p:spPr>
            <a:xfrm>
              <a:off x="1227500" y="49633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6" name="Google Shape;15856;p32"/>
            <p:cNvSpPr/>
            <p:nvPr/>
          </p:nvSpPr>
          <p:spPr>
            <a:xfrm>
              <a:off x="1319275"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7" name="Google Shape;15857;p32"/>
            <p:cNvSpPr/>
            <p:nvPr/>
          </p:nvSpPr>
          <p:spPr>
            <a:xfrm>
              <a:off x="1411200" y="49633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8" name="Google Shape;15858;p32"/>
            <p:cNvSpPr/>
            <p:nvPr/>
          </p:nvSpPr>
          <p:spPr>
            <a:xfrm>
              <a:off x="1503000" y="49633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9" name="Google Shape;15859;p32"/>
            <p:cNvSpPr/>
            <p:nvPr/>
          </p:nvSpPr>
          <p:spPr>
            <a:xfrm>
              <a:off x="15947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0" name="Google Shape;15860;p32"/>
            <p:cNvSpPr/>
            <p:nvPr/>
          </p:nvSpPr>
          <p:spPr>
            <a:xfrm>
              <a:off x="16866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1" name="Google Shape;15861;p32"/>
            <p:cNvSpPr/>
            <p:nvPr/>
          </p:nvSpPr>
          <p:spPr>
            <a:xfrm>
              <a:off x="1778450"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2" name="Google Shape;15862;p32"/>
            <p:cNvSpPr/>
            <p:nvPr/>
          </p:nvSpPr>
          <p:spPr>
            <a:xfrm>
              <a:off x="1870375" y="49633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3" name="Google Shape;15863;p32"/>
            <p:cNvSpPr/>
            <p:nvPr/>
          </p:nvSpPr>
          <p:spPr>
            <a:xfrm>
              <a:off x="1962150"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4" name="Google Shape;15864;p32"/>
            <p:cNvSpPr/>
            <p:nvPr/>
          </p:nvSpPr>
          <p:spPr>
            <a:xfrm>
              <a:off x="2054075" y="49633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5" name="Google Shape;15865;p32"/>
            <p:cNvSpPr/>
            <p:nvPr/>
          </p:nvSpPr>
          <p:spPr>
            <a:xfrm>
              <a:off x="21458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6" name="Google Shape;15866;p32"/>
            <p:cNvSpPr/>
            <p:nvPr/>
          </p:nvSpPr>
          <p:spPr>
            <a:xfrm>
              <a:off x="2237800" y="49633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7" name="Google Shape;15867;p32"/>
            <p:cNvSpPr/>
            <p:nvPr/>
          </p:nvSpPr>
          <p:spPr>
            <a:xfrm>
              <a:off x="23295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8" name="Google Shape;15868;p32"/>
            <p:cNvSpPr/>
            <p:nvPr/>
          </p:nvSpPr>
          <p:spPr>
            <a:xfrm>
              <a:off x="2421325"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9" name="Google Shape;15869;p32"/>
            <p:cNvSpPr/>
            <p:nvPr/>
          </p:nvSpPr>
          <p:spPr>
            <a:xfrm>
              <a:off x="2513250" y="49633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0" name="Google Shape;15870;p32"/>
            <p:cNvSpPr/>
            <p:nvPr/>
          </p:nvSpPr>
          <p:spPr>
            <a:xfrm>
              <a:off x="2605000"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1" name="Google Shape;15871;p32"/>
            <p:cNvSpPr/>
            <p:nvPr/>
          </p:nvSpPr>
          <p:spPr>
            <a:xfrm>
              <a:off x="2696950" y="49633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2" name="Google Shape;15872;p32"/>
            <p:cNvSpPr/>
            <p:nvPr/>
          </p:nvSpPr>
          <p:spPr>
            <a:xfrm>
              <a:off x="27887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3" name="Google Shape;15873;p32"/>
            <p:cNvSpPr/>
            <p:nvPr/>
          </p:nvSpPr>
          <p:spPr>
            <a:xfrm>
              <a:off x="2880675" y="49633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4" name="Google Shape;15874;p32"/>
            <p:cNvSpPr/>
            <p:nvPr/>
          </p:nvSpPr>
          <p:spPr>
            <a:xfrm>
              <a:off x="2972425"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5" name="Google Shape;15875;p32"/>
            <p:cNvSpPr/>
            <p:nvPr/>
          </p:nvSpPr>
          <p:spPr>
            <a:xfrm>
              <a:off x="3064375" y="49633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6" name="Google Shape;15876;p32"/>
            <p:cNvSpPr/>
            <p:nvPr/>
          </p:nvSpPr>
          <p:spPr>
            <a:xfrm>
              <a:off x="31561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7" name="Google Shape;15877;p32"/>
            <p:cNvSpPr/>
            <p:nvPr/>
          </p:nvSpPr>
          <p:spPr>
            <a:xfrm>
              <a:off x="3247875" y="49633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8" name="Google Shape;15878;p32"/>
            <p:cNvSpPr/>
            <p:nvPr/>
          </p:nvSpPr>
          <p:spPr>
            <a:xfrm>
              <a:off x="3339850" y="49633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9" name="Google Shape;15879;p32"/>
            <p:cNvSpPr/>
            <p:nvPr/>
          </p:nvSpPr>
          <p:spPr>
            <a:xfrm>
              <a:off x="343157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0" name="Google Shape;15880;p32"/>
            <p:cNvSpPr/>
            <p:nvPr/>
          </p:nvSpPr>
          <p:spPr>
            <a:xfrm>
              <a:off x="3523550"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1" name="Google Shape;15881;p32"/>
            <p:cNvSpPr/>
            <p:nvPr/>
          </p:nvSpPr>
          <p:spPr>
            <a:xfrm>
              <a:off x="6764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2" name="Google Shape;15882;p32"/>
            <p:cNvSpPr/>
            <p:nvPr/>
          </p:nvSpPr>
          <p:spPr>
            <a:xfrm>
              <a:off x="768325" y="50551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3" name="Google Shape;15883;p32"/>
            <p:cNvSpPr/>
            <p:nvPr/>
          </p:nvSpPr>
          <p:spPr>
            <a:xfrm>
              <a:off x="860125" y="50551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4" name="Google Shape;15884;p32"/>
            <p:cNvSpPr/>
            <p:nvPr/>
          </p:nvSpPr>
          <p:spPr>
            <a:xfrm>
              <a:off x="9518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5" name="Google Shape;15885;p32"/>
            <p:cNvSpPr/>
            <p:nvPr/>
          </p:nvSpPr>
          <p:spPr>
            <a:xfrm>
              <a:off x="1043825"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6" name="Google Shape;15886;p32"/>
            <p:cNvSpPr/>
            <p:nvPr/>
          </p:nvSpPr>
          <p:spPr>
            <a:xfrm>
              <a:off x="1135575"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7" name="Google Shape;15887;p32"/>
            <p:cNvSpPr/>
            <p:nvPr/>
          </p:nvSpPr>
          <p:spPr>
            <a:xfrm>
              <a:off x="1227500" y="50551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8" name="Google Shape;15888;p32"/>
            <p:cNvSpPr/>
            <p:nvPr/>
          </p:nvSpPr>
          <p:spPr>
            <a:xfrm>
              <a:off x="1319275"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9" name="Google Shape;15889;p32"/>
            <p:cNvSpPr/>
            <p:nvPr/>
          </p:nvSpPr>
          <p:spPr>
            <a:xfrm>
              <a:off x="1411200" y="50551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0" name="Google Shape;15890;p32"/>
            <p:cNvSpPr/>
            <p:nvPr/>
          </p:nvSpPr>
          <p:spPr>
            <a:xfrm>
              <a:off x="1503000" y="50551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1" name="Google Shape;15891;p32"/>
            <p:cNvSpPr/>
            <p:nvPr/>
          </p:nvSpPr>
          <p:spPr>
            <a:xfrm>
              <a:off x="15947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2" name="Google Shape;15892;p32"/>
            <p:cNvSpPr/>
            <p:nvPr/>
          </p:nvSpPr>
          <p:spPr>
            <a:xfrm>
              <a:off x="16866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3" name="Google Shape;15893;p32"/>
            <p:cNvSpPr/>
            <p:nvPr/>
          </p:nvSpPr>
          <p:spPr>
            <a:xfrm>
              <a:off x="1778450"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4" name="Google Shape;15894;p32"/>
            <p:cNvSpPr/>
            <p:nvPr/>
          </p:nvSpPr>
          <p:spPr>
            <a:xfrm>
              <a:off x="1870375" y="50551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5" name="Google Shape;15895;p32"/>
            <p:cNvSpPr/>
            <p:nvPr/>
          </p:nvSpPr>
          <p:spPr>
            <a:xfrm>
              <a:off x="1962150"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6" name="Google Shape;15896;p32"/>
            <p:cNvSpPr/>
            <p:nvPr/>
          </p:nvSpPr>
          <p:spPr>
            <a:xfrm>
              <a:off x="2054075" y="50551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7" name="Google Shape;15897;p32"/>
            <p:cNvSpPr/>
            <p:nvPr/>
          </p:nvSpPr>
          <p:spPr>
            <a:xfrm>
              <a:off x="21458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8" name="Google Shape;15898;p32"/>
            <p:cNvSpPr/>
            <p:nvPr/>
          </p:nvSpPr>
          <p:spPr>
            <a:xfrm>
              <a:off x="2237800" y="50551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9" name="Google Shape;15899;p32"/>
            <p:cNvSpPr/>
            <p:nvPr/>
          </p:nvSpPr>
          <p:spPr>
            <a:xfrm>
              <a:off x="23295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0" name="Google Shape;15900;p32"/>
            <p:cNvSpPr/>
            <p:nvPr/>
          </p:nvSpPr>
          <p:spPr>
            <a:xfrm>
              <a:off x="2421325"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1" name="Google Shape;15901;p32"/>
            <p:cNvSpPr/>
            <p:nvPr/>
          </p:nvSpPr>
          <p:spPr>
            <a:xfrm>
              <a:off x="2513250" y="50551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2" name="Google Shape;15902;p32"/>
            <p:cNvSpPr/>
            <p:nvPr/>
          </p:nvSpPr>
          <p:spPr>
            <a:xfrm>
              <a:off x="2605000"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3" name="Google Shape;15903;p32"/>
            <p:cNvSpPr/>
            <p:nvPr/>
          </p:nvSpPr>
          <p:spPr>
            <a:xfrm>
              <a:off x="2696950" y="50551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4" name="Google Shape;15904;p32"/>
            <p:cNvSpPr/>
            <p:nvPr/>
          </p:nvSpPr>
          <p:spPr>
            <a:xfrm>
              <a:off x="27887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5" name="Google Shape;15905;p32"/>
            <p:cNvSpPr/>
            <p:nvPr/>
          </p:nvSpPr>
          <p:spPr>
            <a:xfrm>
              <a:off x="2880675" y="50551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6" name="Google Shape;15906;p32"/>
            <p:cNvSpPr/>
            <p:nvPr/>
          </p:nvSpPr>
          <p:spPr>
            <a:xfrm>
              <a:off x="2972425"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7" name="Google Shape;15907;p32"/>
            <p:cNvSpPr/>
            <p:nvPr/>
          </p:nvSpPr>
          <p:spPr>
            <a:xfrm>
              <a:off x="3064375" y="50551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8" name="Google Shape;15908;p32"/>
            <p:cNvSpPr/>
            <p:nvPr/>
          </p:nvSpPr>
          <p:spPr>
            <a:xfrm>
              <a:off x="31561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9" name="Google Shape;15909;p32"/>
            <p:cNvSpPr/>
            <p:nvPr/>
          </p:nvSpPr>
          <p:spPr>
            <a:xfrm>
              <a:off x="3247875" y="50551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0" name="Google Shape;15910;p32"/>
            <p:cNvSpPr/>
            <p:nvPr/>
          </p:nvSpPr>
          <p:spPr>
            <a:xfrm>
              <a:off x="3339850" y="50551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1" name="Google Shape;15911;p32"/>
            <p:cNvSpPr/>
            <p:nvPr/>
          </p:nvSpPr>
          <p:spPr>
            <a:xfrm>
              <a:off x="343157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2" name="Google Shape;15912;p32"/>
            <p:cNvSpPr/>
            <p:nvPr/>
          </p:nvSpPr>
          <p:spPr>
            <a:xfrm>
              <a:off x="3523550"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3" name="Google Shape;15913;p32"/>
            <p:cNvSpPr/>
            <p:nvPr/>
          </p:nvSpPr>
          <p:spPr>
            <a:xfrm>
              <a:off x="6764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4" name="Google Shape;15914;p32"/>
            <p:cNvSpPr/>
            <p:nvPr/>
          </p:nvSpPr>
          <p:spPr>
            <a:xfrm>
              <a:off x="768325" y="5147025"/>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5" name="Google Shape;15915;p32"/>
            <p:cNvSpPr/>
            <p:nvPr/>
          </p:nvSpPr>
          <p:spPr>
            <a:xfrm>
              <a:off x="860125" y="5147025"/>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6" name="Google Shape;15916;p32"/>
            <p:cNvSpPr/>
            <p:nvPr/>
          </p:nvSpPr>
          <p:spPr>
            <a:xfrm>
              <a:off x="9518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7" name="Google Shape;15917;p32"/>
            <p:cNvSpPr/>
            <p:nvPr/>
          </p:nvSpPr>
          <p:spPr>
            <a:xfrm>
              <a:off x="1043825"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8" name="Google Shape;15918;p32"/>
            <p:cNvSpPr/>
            <p:nvPr/>
          </p:nvSpPr>
          <p:spPr>
            <a:xfrm>
              <a:off x="1135575"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9" name="Google Shape;15919;p32"/>
            <p:cNvSpPr/>
            <p:nvPr/>
          </p:nvSpPr>
          <p:spPr>
            <a:xfrm>
              <a:off x="1227500" y="5147025"/>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0" name="Google Shape;15920;p32"/>
            <p:cNvSpPr/>
            <p:nvPr/>
          </p:nvSpPr>
          <p:spPr>
            <a:xfrm>
              <a:off x="1319275"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1" name="Google Shape;15921;p32"/>
            <p:cNvSpPr/>
            <p:nvPr/>
          </p:nvSpPr>
          <p:spPr>
            <a:xfrm>
              <a:off x="1411200" y="5147025"/>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2" name="Google Shape;15922;p32"/>
            <p:cNvSpPr/>
            <p:nvPr/>
          </p:nvSpPr>
          <p:spPr>
            <a:xfrm>
              <a:off x="1503000" y="5147025"/>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3" name="Google Shape;15923;p32"/>
            <p:cNvSpPr/>
            <p:nvPr/>
          </p:nvSpPr>
          <p:spPr>
            <a:xfrm>
              <a:off x="15947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4" name="Google Shape;15924;p32"/>
            <p:cNvSpPr/>
            <p:nvPr/>
          </p:nvSpPr>
          <p:spPr>
            <a:xfrm>
              <a:off x="16866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5" name="Google Shape;15925;p32"/>
            <p:cNvSpPr/>
            <p:nvPr/>
          </p:nvSpPr>
          <p:spPr>
            <a:xfrm>
              <a:off x="1778450"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6" name="Google Shape;15926;p32"/>
            <p:cNvSpPr/>
            <p:nvPr/>
          </p:nvSpPr>
          <p:spPr>
            <a:xfrm>
              <a:off x="1870375" y="5147025"/>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7" name="Google Shape;15927;p32"/>
            <p:cNvSpPr/>
            <p:nvPr/>
          </p:nvSpPr>
          <p:spPr>
            <a:xfrm>
              <a:off x="1962150"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8" name="Google Shape;15928;p32"/>
            <p:cNvSpPr/>
            <p:nvPr/>
          </p:nvSpPr>
          <p:spPr>
            <a:xfrm>
              <a:off x="2054075" y="5147025"/>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9" name="Google Shape;15929;p32"/>
            <p:cNvSpPr/>
            <p:nvPr/>
          </p:nvSpPr>
          <p:spPr>
            <a:xfrm>
              <a:off x="21458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0" name="Google Shape;15930;p32"/>
            <p:cNvSpPr/>
            <p:nvPr/>
          </p:nvSpPr>
          <p:spPr>
            <a:xfrm>
              <a:off x="2237800" y="5147025"/>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1" name="Google Shape;15931;p32"/>
            <p:cNvSpPr/>
            <p:nvPr/>
          </p:nvSpPr>
          <p:spPr>
            <a:xfrm>
              <a:off x="23295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2" name="Google Shape;15932;p32"/>
            <p:cNvSpPr/>
            <p:nvPr/>
          </p:nvSpPr>
          <p:spPr>
            <a:xfrm>
              <a:off x="2421325"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3" name="Google Shape;15933;p32"/>
            <p:cNvSpPr/>
            <p:nvPr/>
          </p:nvSpPr>
          <p:spPr>
            <a:xfrm>
              <a:off x="2513250" y="5147025"/>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4" name="Google Shape;15934;p32"/>
            <p:cNvSpPr/>
            <p:nvPr/>
          </p:nvSpPr>
          <p:spPr>
            <a:xfrm>
              <a:off x="2605000"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5" name="Google Shape;15935;p32"/>
            <p:cNvSpPr/>
            <p:nvPr/>
          </p:nvSpPr>
          <p:spPr>
            <a:xfrm>
              <a:off x="2696950" y="5147025"/>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6" name="Google Shape;15936;p32"/>
            <p:cNvSpPr/>
            <p:nvPr/>
          </p:nvSpPr>
          <p:spPr>
            <a:xfrm>
              <a:off x="27887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7" name="Google Shape;15937;p32"/>
            <p:cNvSpPr/>
            <p:nvPr/>
          </p:nvSpPr>
          <p:spPr>
            <a:xfrm>
              <a:off x="2880675" y="5147025"/>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8" name="Google Shape;15938;p32"/>
            <p:cNvSpPr/>
            <p:nvPr/>
          </p:nvSpPr>
          <p:spPr>
            <a:xfrm>
              <a:off x="2972425"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9" name="Google Shape;15939;p32"/>
            <p:cNvSpPr/>
            <p:nvPr/>
          </p:nvSpPr>
          <p:spPr>
            <a:xfrm>
              <a:off x="3064375" y="5147025"/>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0" name="Google Shape;15940;p32"/>
            <p:cNvSpPr/>
            <p:nvPr/>
          </p:nvSpPr>
          <p:spPr>
            <a:xfrm>
              <a:off x="31561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1" name="Google Shape;15941;p32"/>
            <p:cNvSpPr/>
            <p:nvPr/>
          </p:nvSpPr>
          <p:spPr>
            <a:xfrm>
              <a:off x="3247875" y="5147025"/>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2" name="Google Shape;15942;p32"/>
            <p:cNvSpPr/>
            <p:nvPr/>
          </p:nvSpPr>
          <p:spPr>
            <a:xfrm>
              <a:off x="3339850" y="5147025"/>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3" name="Google Shape;15943;p32"/>
            <p:cNvSpPr/>
            <p:nvPr/>
          </p:nvSpPr>
          <p:spPr>
            <a:xfrm>
              <a:off x="343157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4" name="Google Shape;15944;p32"/>
            <p:cNvSpPr/>
            <p:nvPr/>
          </p:nvSpPr>
          <p:spPr>
            <a:xfrm>
              <a:off x="3523550"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5" name="Google Shape;15945;p32"/>
            <p:cNvSpPr/>
            <p:nvPr/>
          </p:nvSpPr>
          <p:spPr>
            <a:xfrm>
              <a:off x="6764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6" name="Google Shape;15946;p32"/>
            <p:cNvSpPr/>
            <p:nvPr/>
          </p:nvSpPr>
          <p:spPr>
            <a:xfrm>
              <a:off x="768325" y="52387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7" name="Google Shape;15947;p32"/>
            <p:cNvSpPr/>
            <p:nvPr/>
          </p:nvSpPr>
          <p:spPr>
            <a:xfrm>
              <a:off x="860125" y="52387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8" name="Google Shape;15948;p32"/>
            <p:cNvSpPr/>
            <p:nvPr/>
          </p:nvSpPr>
          <p:spPr>
            <a:xfrm>
              <a:off x="9518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9" name="Google Shape;15949;p32"/>
            <p:cNvSpPr/>
            <p:nvPr/>
          </p:nvSpPr>
          <p:spPr>
            <a:xfrm>
              <a:off x="1043825"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0" name="Google Shape;15950;p32"/>
            <p:cNvSpPr/>
            <p:nvPr/>
          </p:nvSpPr>
          <p:spPr>
            <a:xfrm>
              <a:off x="1135575"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1" name="Google Shape;15951;p32"/>
            <p:cNvSpPr/>
            <p:nvPr/>
          </p:nvSpPr>
          <p:spPr>
            <a:xfrm>
              <a:off x="1227500" y="52387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2" name="Google Shape;15952;p32"/>
            <p:cNvSpPr/>
            <p:nvPr/>
          </p:nvSpPr>
          <p:spPr>
            <a:xfrm>
              <a:off x="1319275"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3" name="Google Shape;15953;p32"/>
            <p:cNvSpPr/>
            <p:nvPr/>
          </p:nvSpPr>
          <p:spPr>
            <a:xfrm>
              <a:off x="1411200" y="52387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4" name="Google Shape;15954;p32"/>
            <p:cNvSpPr/>
            <p:nvPr/>
          </p:nvSpPr>
          <p:spPr>
            <a:xfrm>
              <a:off x="1503000" y="52387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5" name="Google Shape;15955;p32"/>
            <p:cNvSpPr/>
            <p:nvPr/>
          </p:nvSpPr>
          <p:spPr>
            <a:xfrm>
              <a:off x="15947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6" name="Google Shape;15956;p32"/>
            <p:cNvSpPr/>
            <p:nvPr/>
          </p:nvSpPr>
          <p:spPr>
            <a:xfrm>
              <a:off x="16866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7" name="Google Shape;15957;p32"/>
            <p:cNvSpPr/>
            <p:nvPr/>
          </p:nvSpPr>
          <p:spPr>
            <a:xfrm>
              <a:off x="1778450"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8" name="Google Shape;15958;p32"/>
            <p:cNvSpPr/>
            <p:nvPr/>
          </p:nvSpPr>
          <p:spPr>
            <a:xfrm>
              <a:off x="1870375" y="52387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9" name="Google Shape;15959;p32"/>
            <p:cNvSpPr/>
            <p:nvPr/>
          </p:nvSpPr>
          <p:spPr>
            <a:xfrm>
              <a:off x="1962150"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0" name="Google Shape;15960;p32"/>
            <p:cNvSpPr/>
            <p:nvPr/>
          </p:nvSpPr>
          <p:spPr>
            <a:xfrm>
              <a:off x="2054075" y="52387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1" name="Google Shape;15961;p32"/>
            <p:cNvSpPr/>
            <p:nvPr/>
          </p:nvSpPr>
          <p:spPr>
            <a:xfrm>
              <a:off x="21458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2" name="Google Shape;15962;p32"/>
            <p:cNvSpPr/>
            <p:nvPr/>
          </p:nvSpPr>
          <p:spPr>
            <a:xfrm>
              <a:off x="2237800" y="52387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3" name="Google Shape;15963;p32"/>
            <p:cNvSpPr/>
            <p:nvPr/>
          </p:nvSpPr>
          <p:spPr>
            <a:xfrm>
              <a:off x="23295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4" name="Google Shape;15964;p32"/>
            <p:cNvSpPr/>
            <p:nvPr/>
          </p:nvSpPr>
          <p:spPr>
            <a:xfrm>
              <a:off x="2421325"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5" name="Google Shape;15965;p32"/>
            <p:cNvSpPr/>
            <p:nvPr/>
          </p:nvSpPr>
          <p:spPr>
            <a:xfrm>
              <a:off x="2513250" y="52387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6" name="Google Shape;15966;p32"/>
            <p:cNvSpPr/>
            <p:nvPr/>
          </p:nvSpPr>
          <p:spPr>
            <a:xfrm>
              <a:off x="2605000"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7" name="Google Shape;15967;p32"/>
            <p:cNvSpPr/>
            <p:nvPr/>
          </p:nvSpPr>
          <p:spPr>
            <a:xfrm>
              <a:off x="2696950" y="52387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8" name="Google Shape;15968;p32"/>
            <p:cNvSpPr/>
            <p:nvPr/>
          </p:nvSpPr>
          <p:spPr>
            <a:xfrm>
              <a:off x="27887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9" name="Google Shape;15969;p32"/>
            <p:cNvSpPr/>
            <p:nvPr/>
          </p:nvSpPr>
          <p:spPr>
            <a:xfrm>
              <a:off x="2880675" y="52387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0" name="Google Shape;15970;p32"/>
            <p:cNvSpPr/>
            <p:nvPr/>
          </p:nvSpPr>
          <p:spPr>
            <a:xfrm>
              <a:off x="2972425"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1" name="Google Shape;15971;p32"/>
            <p:cNvSpPr/>
            <p:nvPr/>
          </p:nvSpPr>
          <p:spPr>
            <a:xfrm>
              <a:off x="3064375" y="52387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2" name="Google Shape;15972;p32"/>
            <p:cNvSpPr/>
            <p:nvPr/>
          </p:nvSpPr>
          <p:spPr>
            <a:xfrm>
              <a:off x="31561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3" name="Google Shape;15973;p32"/>
            <p:cNvSpPr/>
            <p:nvPr/>
          </p:nvSpPr>
          <p:spPr>
            <a:xfrm>
              <a:off x="3247875" y="52387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4" name="Google Shape;15974;p32"/>
            <p:cNvSpPr/>
            <p:nvPr/>
          </p:nvSpPr>
          <p:spPr>
            <a:xfrm>
              <a:off x="3339850" y="52387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5" name="Google Shape;15975;p32"/>
            <p:cNvSpPr/>
            <p:nvPr/>
          </p:nvSpPr>
          <p:spPr>
            <a:xfrm>
              <a:off x="343157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6" name="Google Shape;15976;p32"/>
            <p:cNvSpPr/>
            <p:nvPr/>
          </p:nvSpPr>
          <p:spPr>
            <a:xfrm>
              <a:off x="3523550"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7" name="Google Shape;15977;p32"/>
            <p:cNvSpPr/>
            <p:nvPr/>
          </p:nvSpPr>
          <p:spPr>
            <a:xfrm>
              <a:off x="6764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8" name="Google Shape;15978;p32"/>
            <p:cNvSpPr/>
            <p:nvPr/>
          </p:nvSpPr>
          <p:spPr>
            <a:xfrm>
              <a:off x="768325" y="53305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9" name="Google Shape;15979;p32"/>
            <p:cNvSpPr/>
            <p:nvPr/>
          </p:nvSpPr>
          <p:spPr>
            <a:xfrm>
              <a:off x="860125" y="53305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0" name="Google Shape;15980;p32"/>
            <p:cNvSpPr/>
            <p:nvPr/>
          </p:nvSpPr>
          <p:spPr>
            <a:xfrm>
              <a:off x="9518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1" name="Google Shape;15981;p32"/>
            <p:cNvSpPr/>
            <p:nvPr/>
          </p:nvSpPr>
          <p:spPr>
            <a:xfrm>
              <a:off x="1043825"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2" name="Google Shape;15982;p32"/>
            <p:cNvSpPr/>
            <p:nvPr/>
          </p:nvSpPr>
          <p:spPr>
            <a:xfrm>
              <a:off x="1135575"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3" name="Google Shape;15983;p32"/>
            <p:cNvSpPr/>
            <p:nvPr/>
          </p:nvSpPr>
          <p:spPr>
            <a:xfrm>
              <a:off x="1227500" y="53305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4" name="Google Shape;15984;p32"/>
            <p:cNvSpPr/>
            <p:nvPr/>
          </p:nvSpPr>
          <p:spPr>
            <a:xfrm>
              <a:off x="1319275"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5" name="Google Shape;15985;p32"/>
            <p:cNvSpPr/>
            <p:nvPr/>
          </p:nvSpPr>
          <p:spPr>
            <a:xfrm>
              <a:off x="1411200" y="53305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6" name="Google Shape;15986;p32"/>
            <p:cNvSpPr/>
            <p:nvPr/>
          </p:nvSpPr>
          <p:spPr>
            <a:xfrm>
              <a:off x="1503000" y="53305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7" name="Google Shape;15987;p32"/>
            <p:cNvSpPr/>
            <p:nvPr/>
          </p:nvSpPr>
          <p:spPr>
            <a:xfrm>
              <a:off x="15947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8" name="Google Shape;15988;p32"/>
            <p:cNvSpPr/>
            <p:nvPr/>
          </p:nvSpPr>
          <p:spPr>
            <a:xfrm>
              <a:off x="16866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9" name="Google Shape;15989;p32"/>
            <p:cNvSpPr/>
            <p:nvPr/>
          </p:nvSpPr>
          <p:spPr>
            <a:xfrm>
              <a:off x="1778450"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0" name="Google Shape;15990;p32"/>
            <p:cNvSpPr/>
            <p:nvPr/>
          </p:nvSpPr>
          <p:spPr>
            <a:xfrm>
              <a:off x="1870375" y="53305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1" name="Google Shape;15991;p32"/>
            <p:cNvSpPr/>
            <p:nvPr/>
          </p:nvSpPr>
          <p:spPr>
            <a:xfrm>
              <a:off x="1962150"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2" name="Google Shape;15992;p32"/>
            <p:cNvSpPr/>
            <p:nvPr/>
          </p:nvSpPr>
          <p:spPr>
            <a:xfrm>
              <a:off x="2054075" y="53305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3" name="Google Shape;15993;p32"/>
            <p:cNvSpPr/>
            <p:nvPr/>
          </p:nvSpPr>
          <p:spPr>
            <a:xfrm>
              <a:off x="21458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4" name="Google Shape;15994;p32"/>
            <p:cNvSpPr/>
            <p:nvPr/>
          </p:nvSpPr>
          <p:spPr>
            <a:xfrm>
              <a:off x="2237800" y="53305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5" name="Google Shape;15995;p32"/>
            <p:cNvSpPr/>
            <p:nvPr/>
          </p:nvSpPr>
          <p:spPr>
            <a:xfrm>
              <a:off x="23295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6" name="Google Shape;15996;p32"/>
            <p:cNvSpPr/>
            <p:nvPr/>
          </p:nvSpPr>
          <p:spPr>
            <a:xfrm>
              <a:off x="2421325"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7" name="Google Shape;15997;p32"/>
            <p:cNvSpPr/>
            <p:nvPr/>
          </p:nvSpPr>
          <p:spPr>
            <a:xfrm>
              <a:off x="2513250" y="53305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8" name="Google Shape;15998;p32"/>
            <p:cNvSpPr/>
            <p:nvPr/>
          </p:nvSpPr>
          <p:spPr>
            <a:xfrm>
              <a:off x="2605000"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9" name="Google Shape;15999;p32"/>
            <p:cNvSpPr/>
            <p:nvPr/>
          </p:nvSpPr>
          <p:spPr>
            <a:xfrm>
              <a:off x="2696950" y="53305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0" name="Google Shape;16000;p32"/>
            <p:cNvSpPr/>
            <p:nvPr/>
          </p:nvSpPr>
          <p:spPr>
            <a:xfrm>
              <a:off x="27887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1" name="Google Shape;16001;p32"/>
            <p:cNvSpPr/>
            <p:nvPr/>
          </p:nvSpPr>
          <p:spPr>
            <a:xfrm>
              <a:off x="2880675" y="53305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2" name="Google Shape;16002;p32"/>
            <p:cNvSpPr/>
            <p:nvPr/>
          </p:nvSpPr>
          <p:spPr>
            <a:xfrm>
              <a:off x="2972425"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3" name="Google Shape;16003;p32"/>
            <p:cNvSpPr/>
            <p:nvPr/>
          </p:nvSpPr>
          <p:spPr>
            <a:xfrm>
              <a:off x="3064375" y="53305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4" name="Google Shape;16004;p32"/>
            <p:cNvSpPr/>
            <p:nvPr/>
          </p:nvSpPr>
          <p:spPr>
            <a:xfrm>
              <a:off x="31561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5" name="Google Shape;16005;p32"/>
            <p:cNvSpPr/>
            <p:nvPr/>
          </p:nvSpPr>
          <p:spPr>
            <a:xfrm>
              <a:off x="3247875" y="53305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6" name="Google Shape;16006;p32"/>
            <p:cNvSpPr/>
            <p:nvPr/>
          </p:nvSpPr>
          <p:spPr>
            <a:xfrm>
              <a:off x="3339850" y="53305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7" name="Google Shape;16007;p32"/>
            <p:cNvSpPr/>
            <p:nvPr/>
          </p:nvSpPr>
          <p:spPr>
            <a:xfrm>
              <a:off x="343157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8" name="Google Shape;16008;p32"/>
            <p:cNvSpPr/>
            <p:nvPr/>
          </p:nvSpPr>
          <p:spPr>
            <a:xfrm>
              <a:off x="3523550"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9" name="Google Shape;16009;p32"/>
            <p:cNvSpPr/>
            <p:nvPr/>
          </p:nvSpPr>
          <p:spPr>
            <a:xfrm>
              <a:off x="6764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0" name="Google Shape;16010;p32"/>
            <p:cNvSpPr/>
            <p:nvPr/>
          </p:nvSpPr>
          <p:spPr>
            <a:xfrm>
              <a:off x="768325" y="5422500"/>
              <a:ext cx="12400" cy="12575"/>
            </a:xfrm>
            <a:custGeom>
              <a:avLst/>
              <a:gdLst/>
              <a:ahLst/>
              <a:cxnLst/>
              <a:rect l="l" t="t" r="r" b="b"/>
              <a:pathLst>
                <a:path w="496" h="503" extrusionOk="0">
                  <a:moveTo>
                    <a:pt x="245" y="0"/>
                  </a:moveTo>
                  <a:cubicBezTo>
                    <a:pt x="109" y="0"/>
                    <a:pt x="0" y="109"/>
                    <a:pt x="0" y="251"/>
                  </a:cubicBezTo>
                  <a:cubicBezTo>
                    <a:pt x="0"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1" name="Google Shape;16011;p32"/>
            <p:cNvSpPr/>
            <p:nvPr/>
          </p:nvSpPr>
          <p:spPr>
            <a:xfrm>
              <a:off x="860125" y="5422500"/>
              <a:ext cx="12525" cy="12575"/>
            </a:xfrm>
            <a:custGeom>
              <a:avLst/>
              <a:gdLst/>
              <a:ahLst/>
              <a:cxnLst/>
              <a:rect l="l" t="t" r="r" b="b"/>
              <a:pathLst>
                <a:path w="501" h="503" extrusionOk="0">
                  <a:moveTo>
                    <a:pt x="251" y="0"/>
                  </a:moveTo>
                  <a:cubicBezTo>
                    <a:pt x="114" y="0"/>
                    <a:pt x="0" y="109"/>
                    <a:pt x="0" y="251"/>
                  </a:cubicBezTo>
                  <a:cubicBezTo>
                    <a:pt x="0" y="387"/>
                    <a:pt x="114"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2" name="Google Shape;16012;p32"/>
            <p:cNvSpPr/>
            <p:nvPr/>
          </p:nvSpPr>
          <p:spPr>
            <a:xfrm>
              <a:off x="9518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3" name="Google Shape;16013;p32"/>
            <p:cNvSpPr/>
            <p:nvPr/>
          </p:nvSpPr>
          <p:spPr>
            <a:xfrm>
              <a:off x="1043825"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4" name="Google Shape;16014;p32"/>
            <p:cNvSpPr/>
            <p:nvPr/>
          </p:nvSpPr>
          <p:spPr>
            <a:xfrm>
              <a:off x="1135575"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5" name="Google Shape;16015;p32"/>
            <p:cNvSpPr/>
            <p:nvPr/>
          </p:nvSpPr>
          <p:spPr>
            <a:xfrm>
              <a:off x="1227500" y="5422500"/>
              <a:ext cx="12400" cy="12575"/>
            </a:xfrm>
            <a:custGeom>
              <a:avLst/>
              <a:gdLst/>
              <a:ahLst/>
              <a:cxnLst/>
              <a:rect l="l" t="t" r="r" b="b"/>
              <a:pathLst>
                <a:path w="496" h="503" extrusionOk="0">
                  <a:moveTo>
                    <a:pt x="251" y="0"/>
                  </a:moveTo>
                  <a:cubicBezTo>
                    <a:pt x="109" y="0"/>
                    <a:pt x="0" y="109"/>
                    <a:pt x="0" y="251"/>
                  </a:cubicBezTo>
                  <a:cubicBezTo>
                    <a:pt x="0" y="387"/>
                    <a:pt x="109" y="503"/>
                    <a:pt x="251" y="503"/>
                  </a:cubicBezTo>
                  <a:cubicBezTo>
                    <a:pt x="387" y="503"/>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6" name="Google Shape;16016;p32"/>
            <p:cNvSpPr/>
            <p:nvPr/>
          </p:nvSpPr>
          <p:spPr>
            <a:xfrm>
              <a:off x="1319275"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7" name="Google Shape;16017;p32"/>
            <p:cNvSpPr/>
            <p:nvPr/>
          </p:nvSpPr>
          <p:spPr>
            <a:xfrm>
              <a:off x="1411200" y="5422500"/>
              <a:ext cx="12425" cy="12575"/>
            </a:xfrm>
            <a:custGeom>
              <a:avLst/>
              <a:gdLst/>
              <a:ahLst/>
              <a:cxnLst/>
              <a:rect l="l" t="t" r="r" b="b"/>
              <a:pathLst>
                <a:path w="497" h="503" extrusionOk="0">
                  <a:moveTo>
                    <a:pt x="245" y="0"/>
                  </a:moveTo>
                  <a:cubicBezTo>
                    <a:pt x="109" y="0"/>
                    <a:pt x="1" y="109"/>
                    <a:pt x="1" y="251"/>
                  </a:cubicBezTo>
                  <a:cubicBezTo>
                    <a:pt x="1"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8" name="Google Shape;16018;p32"/>
            <p:cNvSpPr/>
            <p:nvPr/>
          </p:nvSpPr>
          <p:spPr>
            <a:xfrm>
              <a:off x="1503000" y="5422500"/>
              <a:ext cx="12525" cy="12575"/>
            </a:xfrm>
            <a:custGeom>
              <a:avLst/>
              <a:gdLst/>
              <a:ahLst/>
              <a:cxnLst/>
              <a:rect l="l" t="t" r="r" b="b"/>
              <a:pathLst>
                <a:path w="501" h="503" extrusionOk="0">
                  <a:moveTo>
                    <a:pt x="250" y="0"/>
                  </a:moveTo>
                  <a:cubicBezTo>
                    <a:pt x="114" y="0"/>
                    <a:pt x="0" y="109"/>
                    <a:pt x="0" y="251"/>
                  </a:cubicBezTo>
                  <a:cubicBezTo>
                    <a:pt x="0" y="387"/>
                    <a:pt x="114" y="503"/>
                    <a:pt x="250" y="503"/>
                  </a:cubicBezTo>
                  <a:cubicBezTo>
                    <a:pt x="387" y="503"/>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9" name="Google Shape;16019;p32"/>
            <p:cNvSpPr/>
            <p:nvPr/>
          </p:nvSpPr>
          <p:spPr>
            <a:xfrm>
              <a:off x="15947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94" y="503"/>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0" name="Google Shape;16020;p32"/>
            <p:cNvSpPr/>
            <p:nvPr/>
          </p:nvSpPr>
          <p:spPr>
            <a:xfrm>
              <a:off x="16866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1" name="Google Shape;16021;p32"/>
            <p:cNvSpPr/>
            <p:nvPr/>
          </p:nvSpPr>
          <p:spPr>
            <a:xfrm>
              <a:off x="1778450"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2" name="Google Shape;16022;p32"/>
            <p:cNvSpPr/>
            <p:nvPr/>
          </p:nvSpPr>
          <p:spPr>
            <a:xfrm>
              <a:off x="1870375" y="5422500"/>
              <a:ext cx="12400" cy="12575"/>
            </a:xfrm>
            <a:custGeom>
              <a:avLst/>
              <a:gdLst/>
              <a:ahLst/>
              <a:cxnLst/>
              <a:rect l="l" t="t" r="r" b="b"/>
              <a:pathLst>
                <a:path w="496" h="503" extrusionOk="0">
                  <a:moveTo>
                    <a:pt x="252" y="0"/>
                  </a:moveTo>
                  <a:cubicBezTo>
                    <a:pt x="109" y="0"/>
                    <a:pt x="0" y="109"/>
                    <a:pt x="0" y="251"/>
                  </a:cubicBezTo>
                  <a:cubicBezTo>
                    <a:pt x="0" y="387"/>
                    <a:pt x="109" y="503"/>
                    <a:pt x="252" y="503"/>
                  </a:cubicBezTo>
                  <a:cubicBezTo>
                    <a:pt x="387" y="503"/>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3" name="Google Shape;16023;p32"/>
            <p:cNvSpPr/>
            <p:nvPr/>
          </p:nvSpPr>
          <p:spPr>
            <a:xfrm>
              <a:off x="1962150"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88" y="503"/>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4" name="Google Shape;16024;p32"/>
            <p:cNvSpPr/>
            <p:nvPr/>
          </p:nvSpPr>
          <p:spPr>
            <a:xfrm>
              <a:off x="2054075" y="5422500"/>
              <a:ext cx="12425" cy="12575"/>
            </a:xfrm>
            <a:custGeom>
              <a:avLst/>
              <a:gdLst/>
              <a:ahLst/>
              <a:cxnLst/>
              <a:rect l="l" t="t" r="r" b="b"/>
              <a:pathLst>
                <a:path w="497" h="503" extrusionOk="0">
                  <a:moveTo>
                    <a:pt x="252" y="0"/>
                  </a:moveTo>
                  <a:cubicBezTo>
                    <a:pt x="109" y="0"/>
                    <a:pt x="1" y="109"/>
                    <a:pt x="1" y="251"/>
                  </a:cubicBezTo>
                  <a:cubicBezTo>
                    <a:pt x="1" y="387"/>
                    <a:pt x="109" y="503"/>
                    <a:pt x="252" y="503"/>
                  </a:cubicBezTo>
                  <a:cubicBezTo>
                    <a:pt x="388" y="503"/>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5" name="Google Shape;16025;p32"/>
            <p:cNvSpPr/>
            <p:nvPr/>
          </p:nvSpPr>
          <p:spPr>
            <a:xfrm>
              <a:off x="21458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6" name="Google Shape;16026;p32"/>
            <p:cNvSpPr/>
            <p:nvPr/>
          </p:nvSpPr>
          <p:spPr>
            <a:xfrm>
              <a:off x="2237800" y="5422500"/>
              <a:ext cx="12350" cy="12575"/>
            </a:xfrm>
            <a:custGeom>
              <a:avLst/>
              <a:gdLst/>
              <a:ahLst/>
              <a:cxnLst/>
              <a:rect l="l" t="t" r="r" b="b"/>
              <a:pathLst>
                <a:path w="494" h="503" extrusionOk="0">
                  <a:moveTo>
                    <a:pt x="244" y="0"/>
                  </a:moveTo>
                  <a:cubicBezTo>
                    <a:pt x="107" y="0"/>
                    <a:pt x="0" y="109"/>
                    <a:pt x="0" y="251"/>
                  </a:cubicBezTo>
                  <a:cubicBezTo>
                    <a:pt x="0" y="387"/>
                    <a:pt x="107" y="503"/>
                    <a:pt x="244" y="503"/>
                  </a:cubicBezTo>
                  <a:cubicBezTo>
                    <a:pt x="387" y="503"/>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7" name="Google Shape;16027;p32"/>
            <p:cNvSpPr/>
            <p:nvPr/>
          </p:nvSpPr>
          <p:spPr>
            <a:xfrm>
              <a:off x="23295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8" name="Google Shape;16028;p32"/>
            <p:cNvSpPr/>
            <p:nvPr/>
          </p:nvSpPr>
          <p:spPr>
            <a:xfrm>
              <a:off x="2421325"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95" y="503"/>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9" name="Google Shape;16029;p32"/>
            <p:cNvSpPr/>
            <p:nvPr/>
          </p:nvSpPr>
          <p:spPr>
            <a:xfrm>
              <a:off x="2513250" y="5422500"/>
              <a:ext cx="12575" cy="12575"/>
            </a:xfrm>
            <a:custGeom>
              <a:avLst/>
              <a:gdLst/>
              <a:ahLst/>
              <a:cxnLst/>
              <a:rect l="l" t="t" r="r" b="b"/>
              <a:pathLst>
                <a:path w="503" h="503" extrusionOk="0">
                  <a:moveTo>
                    <a:pt x="252" y="0"/>
                  </a:moveTo>
                  <a:cubicBezTo>
                    <a:pt x="109" y="0"/>
                    <a:pt x="0" y="109"/>
                    <a:pt x="0" y="251"/>
                  </a:cubicBezTo>
                  <a:cubicBezTo>
                    <a:pt x="0" y="387"/>
                    <a:pt x="109"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0" name="Google Shape;16030;p32"/>
            <p:cNvSpPr/>
            <p:nvPr/>
          </p:nvSpPr>
          <p:spPr>
            <a:xfrm>
              <a:off x="2605000"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1" name="Google Shape;16031;p32"/>
            <p:cNvSpPr/>
            <p:nvPr/>
          </p:nvSpPr>
          <p:spPr>
            <a:xfrm>
              <a:off x="2696950" y="5422500"/>
              <a:ext cx="12375" cy="12575"/>
            </a:xfrm>
            <a:custGeom>
              <a:avLst/>
              <a:gdLst/>
              <a:ahLst/>
              <a:cxnLst/>
              <a:rect l="l" t="t" r="r" b="b"/>
              <a:pathLst>
                <a:path w="495" h="503" extrusionOk="0">
                  <a:moveTo>
                    <a:pt x="252" y="0"/>
                  </a:moveTo>
                  <a:cubicBezTo>
                    <a:pt x="108" y="0"/>
                    <a:pt x="1" y="109"/>
                    <a:pt x="1" y="251"/>
                  </a:cubicBezTo>
                  <a:cubicBezTo>
                    <a:pt x="1" y="387"/>
                    <a:pt x="108" y="503"/>
                    <a:pt x="252" y="503"/>
                  </a:cubicBezTo>
                  <a:cubicBezTo>
                    <a:pt x="388" y="503"/>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2" name="Google Shape;16032;p32"/>
            <p:cNvSpPr/>
            <p:nvPr/>
          </p:nvSpPr>
          <p:spPr>
            <a:xfrm>
              <a:off x="27887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3" name="Google Shape;16033;p32"/>
            <p:cNvSpPr/>
            <p:nvPr/>
          </p:nvSpPr>
          <p:spPr>
            <a:xfrm>
              <a:off x="2880675" y="5422500"/>
              <a:ext cx="12375" cy="12575"/>
            </a:xfrm>
            <a:custGeom>
              <a:avLst/>
              <a:gdLst/>
              <a:ahLst/>
              <a:cxnLst/>
              <a:rect l="l" t="t" r="r" b="b"/>
              <a:pathLst>
                <a:path w="495" h="503" extrusionOk="0">
                  <a:moveTo>
                    <a:pt x="243" y="0"/>
                  </a:moveTo>
                  <a:cubicBezTo>
                    <a:pt x="107" y="0"/>
                    <a:pt x="0" y="109"/>
                    <a:pt x="0" y="251"/>
                  </a:cubicBezTo>
                  <a:cubicBezTo>
                    <a:pt x="0" y="387"/>
                    <a:pt x="107" y="503"/>
                    <a:pt x="243" y="503"/>
                  </a:cubicBezTo>
                  <a:cubicBezTo>
                    <a:pt x="387" y="503"/>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4" name="Google Shape;16034;p32"/>
            <p:cNvSpPr/>
            <p:nvPr/>
          </p:nvSpPr>
          <p:spPr>
            <a:xfrm>
              <a:off x="2972425"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5" name="Google Shape;16035;p32"/>
            <p:cNvSpPr/>
            <p:nvPr/>
          </p:nvSpPr>
          <p:spPr>
            <a:xfrm>
              <a:off x="3064375" y="5422500"/>
              <a:ext cx="12375" cy="12575"/>
            </a:xfrm>
            <a:custGeom>
              <a:avLst/>
              <a:gdLst/>
              <a:ahLst/>
              <a:cxnLst/>
              <a:rect l="l" t="t" r="r" b="b"/>
              <a:pathLst>
                <a:path w="495" h="503" extrusionOk="0">
                  <a:moveTo>
                    <a:pt x="243" y="0"/>
                  </a:moveTo>
                  <a:cubicBezTo>
                    <a:pt x="107" y="0"/>
                    <a:pt x="1" y="109"/>
                    <a:pt x="1" y="251"/>
                  </a:cubicBezTo>
                  <a:cubicBezTo>
                    <a:pt x="1" y="387"/>
                    <a:pt x="107" y="503"/>
                    <a:pt x="243" y="503"/>
                  </a:cubicBezTo>
                  <a:cubicBezTo>
                    <a:pt x="388" y="503"/>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6" name="Google Shape;16036;p32"/>
            <p:cNvSpPr/>
            <p:nvPr/>
          </p:nvSpPr>
          <p:spPr>
            <a:xfrm>
              <a:off x="31561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7" name="Google Shape;16037;p32"/>
            <p:cNvSpPr/>
            <p:nvPr/>
          </p:nvSpPr>
          <p:spPr>
            <a:xfrm>
              <a:off x="3247875" y="5422500"/>
              <a:ext cx="12575" cy="12575"/>
            </a:xfrm>
            <a:custGeom>
              <a:avLst/>
              <a:gdLst/>
              <a:ahLst/>
              <a:cxnLst/>
              <a:rect l="l" t="t" r="r" b="b"/>
              <a:pathLst>
                <a:path w="503"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8" name="Google Shape;16038;p32"/>
            <p:cNvSpPr/>
            <p:nvPr/>
          </p:nvSpPr>
          <p:spPr>
            <a:xfrm>
              <a:off x="3339850" y="5422500"/>
              <a:ext cx="12525" cy="12575"/>
            </a:xfrm>
            <a:custGeom>
              <a:avLst/>
              <a:gdLst/>
              <a:ahLst/>
              <a:cxnLst/>
              <a:rect l="l" t="t" r="r" b="b"/>
              <a:pathLst>
                <a:path w="501" h="503" extrusionOk="0">
                  <a:moveTo>
                    <a:pt x="251" y="0"/>
                  </a:moveTo>
                  <a:cubicBezTo>
                    <a:pt x="107" y="0"/>
                    <a:pt x="0" y="109"/>
                    <a:pt x="0" y="251"/>
                  </a:cubicBezTo>
                  <a:cubicBezTo>
                    <a:pt x="0" y="387"/>
                    <a:pt x="107"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9" name="Google Shape;16039;p32"/>
            <p:cNvSpPr/>
            <p:nvPr/>
          </p:nvSpPr>
          <p:spPr>
            <a:xfrm>
              <a:off x="343157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0" name="Google Shape;16040;p32"/>
            <p:cNvSpPr/>
            <p:nvPr/>
          </p:nvSpPr>
          <p:spPr>
            <a:xfrm>
              <a:off x="3523550"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1" name="Google Shape;16041;p32"/>
            <p:cNvSpPr/>
            <p:nvPr/>
          </p:nvSpPr>
          <p:spPr>
            <a:xfrm>
              <a:off x="635875" y="53366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2" name="Google Shape;16042;p32"/>
            <p:cNvSpPr/>
            <p:nvPr/>
          </p:nvSpPr>
          <p:spPr>
            <a:xfrm>
              <a:off x="635875" y="54284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3" name="Google Shape;16043;p32"/>
            <p:cNvSpPr/>
            <p:nvPr/>
          </p:nvSpPr>
          <p:spPr>
            <a:xfrm>
              <a:off x="635875" y="524472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4" name="Google Shape;16044;p32"/>
            <p:cNvSpPr/>
            <p:nvPr/>
          </p:nvSpPr>
          <p:spPr>
            <a:xfrm>
              <a:off x="635875" y="515297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5" name="Google Shape;16045;p32"/>
            <p:cNvSpPr/>
            <p:nvPr/>
          </p:nvSpPr>
          <p:spPr>
            <a:xfrm>
              <a:off x="635875" y="50610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6" name="Google Shape;16046;p32"/>
            <p:cNvSpPr/>
            <p:nvPr/>
          </p:nvSpPr>
          <p:spPr>
            <a:xfrm>
              <a:off x="635875" y="49692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7" name="Google Shape;16047;p32"/>
            <p:cNvSpPr/>
            <p:nvPr/>
          </p:nvSpPr>
          <p:spPr>
            <a:xfrm>
              <a:off x="635875" y="487730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8" name="Google Shape;16048;p32"/>
            <p:cNvSpPr/>
            <p:nvPr/>
          </p:nvSpPr>
          <p:spPr>
            <a:xfrm>
              <a:off x="635875" y="47855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9" name="Google Shape;16049;p32"/>
            <p:cNvSpPr/>
            <p:nvPr/>
          </p:nvSpPr>
          <p:spPr>
            <a:xfrm>
              <a:off x="635875" y="4693575"/>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0" name="Google Shape;16050;p32"/>
            <p:cNvSpPr/>
            <p:nvPr/>
          </p:nvSpPr>
          <p:spPr>
            <a:xfrm>
              <a:off x="635875" y="46018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1" name="Google Shape;16051;p32"/>
            <p:cNvSpPr/>
            <p:nvPr/>
          </p:nvSpPr>
          <p:spPr>
            <a:xfrm>
              <a:off x="635875" y="451010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2" name="Google Shape;16052;p32"/>
            <p:cNvSpPr/>
            <p:nvPr/>
          </p:nvSpPr>
          <p:spPr>
            <a:xfrm>
              <a:off x="635875" y="44181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3" name="Google Shape;16053;p32"/>
            <p:cNvSpPr/>
            <p:nvPr/>
          </p:nvSpPr>
          <p:spPr>
            <a:xfrm>
              <a:off x="635875" y="43263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4" name="Google Shape;16054;p32"/>
            <p:cNvSpPr/>
            <p:nvPr/>
          </p:nvSpPr>
          <p:spPr>
            <a:xfrm>
              <a:off x="635875" y="42344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5" name="Google Shape;16055;p32"/>
            <p:cNvSpPr/>
            <p:nvPr/>
          </p:nvSpPr>
          <p:spPr>
            <a:xfrm>
              <a:off x="635875" y="41426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6" name="Google Shape;16056;p32"/>
            <p:cNvSpPr/>
            <p:nvPr/>
          </p:nvSpPr>
          <p:spPr>
            <a:xfrm>
              <a:off x="635875" y="4050750"/>
              <a:ext cx="2940550" cy="1625"/>
            </a:xfrm>
            <a:custGeom>
              <a:avLst/>
              <a:gdLst/>
              <a:ahLst/>
              <a:cxnLst/>
              <a:rect l="l" t="t" r="r" b="b"/>
              <a:pathLst>
                <a:path w="117622" h="65"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7" name="Google Shape;16057;p32"/>
            <p:cNvSpPr/>
            <p:nvPr/>
          </p:nvSpPr>
          <p:spPr>
            <a:xfrm>
              <a:off x="635875" y="395895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8" name="Google Shape;16058;p32"/>
            <p:cNvSpPr/>
            <p:nvPr/>
          </p:nvSpPr>
          <p:spPr>
            <a:xfrm>
              <a:off x="635875" y="3867025"/>
              <a:ext cx="2940550" cy="1625"/>
            </a:xfrm>
            <a:custGeom>
              <a:avLst/>
              <a:gdLst/>
              <a:ahLst/>
              <a:cxnLst/>
              <a:rect l="l" t="t" r="r" b="b"/>
              <a:pathLst>
                <a:path w="117622" h="65" extrusionOk="0">
                  <a:moveTo>
                    <a:pt x="1" y="1"/>
                  </a:moveTo>
                  <a:lnTo>
                    <a:pt x="1" y="65"/>
                  </a:lnTo>
                  <a:lnTo>
                    <a:pt x="117622" y="65"/>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9" name="Google Shape;16059;p32"/>
            <p:cNvSpPr/>
            <p:nvPr/>
          </p:nvSpPr>
          <p:spPr>
            <a:xfrm>
              <a:off x="635875" y="37752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0" name="Google Shape;16060;p32"/>
            <p:cNvSpPr/>
            <p:nvPr/>
          </p:nvSpPr>
          <p:spPr>
            <a:xfrm>
              <a:off x="635875" y="36835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1" name="Google Shape;16061;p32"/>
            <p:cNvSpPr/>
            <p:nvPr/>
          </p:nvSpPr>
          <p:spPr>
            <a:xfrm>
              <a:off x="635875" y="35915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2" name="Google Shape;16062;p32"/>
            <p:cNvSpPr/>
            <p:nvPr/>
          </p:nvSpPr>
          <p:spPr>
            <a:xfrm>
              <a:off x="635875" y="34998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3" name="Google Shape;16063;p32"/>
            <p:cNvSpPr/>
            <p:nvPr/>
          </p:nvSpPr>
          <p:spPr>
            <a:xfrm>
              <a:off x="635875" y="34078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4" name="Google Shape;16064;p32"/>
            <p:cNvSpPr/>
            <p:nvPr/>
          </p:nvSpPr>
          <p:spPr>
            <a:xfrm>
              <a:off x="635875" y="33160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5" name="Google Shape;16065;p32"/>
            <p:cNvSpPr/>
            <p:nvPr/>
          </p:nvSpPr>
          <p:spPr>
            <a:xfrm>
              <a:off x="635875" y="3224150"/>
              <a:ext cx="2940550" cy="1625"/>
            </a:xfrm>
            <a:custGeom>
              <a:avLst/>
              <a:gdLst/>
              <a:ahLst/>
              <a:cxnLst/>
              <a:rect l="l" t="t" r="r" b="b"/>
              <a:pathLst>
                <a:path w="117622" h="65" extrusionOk="0">
                  <a:moveTo>
                    <a:pt x="1" y="1"/>
                  </a:moveTo>
                  <a:lnTo>
                    <a:pt x="1" y="64"/>
                  </a:lnTo>
                  <a:lnTo>
                    <a:pt x="117622" y="64"/>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6" name="Google Shape;16066;p32"/>
            <p:cNvSpPr/>
            <p:nvPr/>
          </p:nvSpPr>
          <p:spPr>
            <a:xfrm>
              <a:off x="635875" y="31324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7" name="Google Shape;16067;p32"/>
            <p:cNvSpPr/>
            <p:nvPr/>
          </p:nvSpPr>
          <p:spPr>
            <a:xfrm>
              <a:off x="635875" y="304045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8" name="Google Shape;16068;p32"/>
            <p:cNvSpPr/>
            <p:nvPr/>
          </p:nvSpPr>
          <p:spPr>
            <a:xfrm>
              <a:off x="635875" y="29487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9" name="Google Shape;16069;p32"/>
            <p:cNvSpPr/>
            <p:nvPr/>
          </p:nvSpPr>
          <p:spPr>
            <a:xfrm>
              <a:off x="635875" y="285690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0" name="Google Shape;16070;p32"/>
            <p:cNvSpPr/>
            <p:nvPr/>
          </p:nvSpPr>
          <p:spPr>
            <a:xfrm>
              <a:off x="635875" y="276497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1" name="Google Shape;16071;p32"/>
            <p:cNvSpPr/>
            <p:nvPr/>
          </p:nvSpPr>
          <p:spPr>
            <a:xfrm>
              <a:off x="635875" y="26732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2" name="Google Shape;16072;p32"/>
            <p:cNvSpPr/>
            <p:nvPr/>
          </p:nvSpPr>
          <p:spPr>
            <a:xfrm>
              <a:off x="635875" y="25812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3" name="Google Shape;16073;p32"/>
            <p:cNvSpPr/>
            <p:nvPr/>
          </p:nvSpPr>
          <p:spPr>
            <a:xfrm>
              <a:off x="635875" y="24895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4" name="Google Shape;16074;p32"/>
            <p:cNvSpPr/>
            <p:nvPr/>
          </p:nvSpPr>
          <p:spPr>
            <a:xfrm>
              <a:off x="635875" y="2397575"/>
              <a:ext cx="2940550" cy="1650"/>
            </a:xfrm>
            <a:custGeom>
              <a:avLst/>
              <a:gdLst/>
              <a:ahLst/>
              <a:cxnLst/>
              <a:rect l="l" t="t" r="r" b="b"/>
              <a:pathLst>
                <a:path w="117622" h="66" extrusionOk="0">
                  <a:moveTo>
                    <a:pt x="1" y="0"/>
                  </a:moveTo>
                  <a:lnTo>
                    <a:pt x="1" y="65"/>
                  </a:lnTo>
                  <a:lnTo>
                    <a:pt x="117622" y="65"/>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5" name="Google Shape;16075;p32"/>
            <p:cNvSpPr/>
            <p:nvPr/>
          </p:nvSpPr>
          <p:spPr>
            <a:xfrm>
              <a:off x="635875" y="230582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6" name="Google Shape;16076;p32"/>
            <p:cNvSpPr/>
            <p:nvPr/>
          </p:nvSpPr>
          <p:spPr>
            <a:xfrm>
              <a:off x="635875" y="2213850"/>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7" name="Google Shape;16077;p32"/>
            <p:cNvSpPr/>
            <p:nvPr/>
          </p:nvSpPr>
          <p:spPr>
            <a:xfrm>
              <a:off x="635875" y="21221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8" name="Google Shape;16078;p32"/>
            <p:cNvSpPr/>
            <p:nvPr/>
          </p:nvSpPr>
          <p:spPr>
            <a:xfrm>
              <a:off x="635875" y="20303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9" name="Google Shape;16079;p32"/>
            <p:cNvSpPr/>
            <p:nvPr/>
          </p:nvSpPr>
          <p:spPr>
            <a:xfrm>
              <a:off x="635875" y="19384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0" name="Google Shape;16080;p32"/>
            <p:cNvSpPr/>
            <p:nvPr/>
          </p:nvSpPr>
          <p:spPr>
            <a:xfrm>
              <a:off x="635875" y="18466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1" name="Google Shape;16081;p32"/>
            <p:cNvSpPr/>
            <p:nvPr/>
          </p:nvSpPr>
          <p:spPr>
            <a:xfrm>
              <a:off x="635875" y="17546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2" name="Google Shape;16082;p32"/>
            <p:cNvSpPr/>
            <p:nvPr/>
          </p:nvSpPr>
          <p:spPr>
            <a:xfrm>
              <a:off x="635875" y="166292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3" name="Google Shape;16083;p32"/>
            <p:cNvSpPr/>
            <p:nvPr/>
          </p:nvSpPr>
          <p:spPr>
            <a:xfrm>
              <a:off x="635875" y="1571025"/>
              <a:ext cx="2940550" cy="1600"/>
            </a:xfrm>
            <a:custGeom>
              <a:avLst/>
              <a:gdLst/>
              <a:ahLst/>
              <a:cxnLst/>
              <a:rect l="l" t="t" r="r" b="b"/>
              <a:pathLst>
                <a:path w="117622" h="64"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4" name="Google Shape;16084;p32"/>
            <p:cNvSpPr/>
            <p:nvPr/>
          </p:nvSpPr>
          <p:spPr>
            <a:xfrm>
              <a:off x="635875" y="14792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5" name="Google Shape;16085;p32"/>
            <p:cNvSpPr/>
            <p:nvPr/>
          </p:nvSpPr>
          <p:spPr>
            <a:xfrm>
              <a:off x="635875" y="13874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6" name="Google Shape;16086;p32"/>
            <p:cNvSpPr/>
            <p:nvPr/>
          </p:nvSpPr>
          <p:spPr>
            <a:xfrm>
              <a:off x="635875" y="12955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7" name="Google Shape;16087;p32"/>
            <p:cNvSpPr/>
            <p:nvPr/>
          </p:nvSpPr>
          <p:spPr>
            <a:xfrm>
              <a:off x="635875" y="12037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8" name="Google Shape;16088;p32"/>
            <p:cNvSpPr/>
            <p:nvPr/>
          </p:nvSpPr>
          <p:spPr>
            <a:xfrm>
              <a:off x="635875" y="11118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9" name="Google Shape;16089;p32"/>
            <p:cNvSpPr/>
            <p:nvPr/>
          </p:nvSpPr>
          <p:spPr>
            <a:xfrm>
              <a:off x="7737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0" name="Google Shape;16090;p32"/>
            <p:cNvSpPr/>
            <p:nvPr/>
          </p:nvSpPr>
          <p:spPr>
            <a:xfrm>
              <a:off x="6819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1" name="Google Shape;16091;p32"/>
            <p:cNvSpPr/>
            <p:nvPr/>
          </p:nvSpPr>
          <p:spPr>
            <a:xfrm>
              <a:off x="8656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2" name="Google Shape;16092;p32"/>
            <p:cNvSpPr/>
            <p:nvPr/>
          </p:nvSpPr>
          <p:spPr>
            <a:xfrm>
              <a:off x="95740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3" name="Google Shape;16093;p32"/>
            <p:cNvSpPr/>
            <p:nvPr/>
          </p:nvSpPr>
          <p:spPr>
            <a:xfrm>
              <a:off x="104937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4" name="Google Shape;16094;p32"/>
            <p:cNvSpPr/>
            <p:nvPr/>
          </p:nvSpPr>
          <p:spPr>
            <a:xfrm>
              <a:off x="11411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5" name="Google Shape;16095;p32"/>
            <p:cNvSpPr/>
            <p:nvPr/>
          </p:nvSpPr>
          <p:spPr>
            <a:xfrm>
              <a:off x="1232875"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6" name="Google Shape;16096;p32"/>
            <p:cNvSpPr/>
            <p:nvPr/>
          </p:nvSpPr>
          <p:spPr>
            <a:xfrm>
              <a:off x="132482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7" name="Google Shape;16097;p32"/>
            <p:cNvSpPr/>
            <p:nvPr/>
          </p:nvSpPr>
          <p:spPr>
            <a:xfrm>
              <a:off x="14165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8" name="Google Shape;16098;p32"/>
            <p:cNvSpPr/>
            <p:nvPr/>
          </p:nvSpPr>
          <p:spPr>
            <a:xfrm>
              <a:off x="150855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9" name="Google Shape;16099;p32"/>
            <p:cNvSpPr/>
            <p:nvPr/>
          </p:nvSpPr>
          <p:spPr>
            <a:xfrm>
              <a:off x="16003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0" name="Google Shape;16100;p32"/>
            <p:cNvSpPr/>
            <p:nvPr/>
          </p:nvSpPr>
          <p:spPr>
            <a:xfrm>
              <a:off x="16922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1" name="Google Shape;16101;p32"/>
            <p:cNvSpPr/>
            <p:nvPr/>
          </p:nvSpPr>
          <p:spPr>
            <a:xfrm>
              <a:off x="1784000"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2" name="Google Shape;16102;p32"/>
            <p:cNvSpPr/>
            <p:nvPr/>
          </p:nvSpPr>
          <p:spPr>
            <a:xfrm>
              <a:off x="1875750"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3" name="Google Shape;16103;p32"/>
            <p:cNvSpPr/>
            <p:nvPr/>
          </p:nvSpPr>
          <p:spPr>
            <a:xfrm>
              <a:off x="196770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4" name="Google Shape;16104;p32"/>
            <p:cNvSpPr/>
            <p:nvPr/>
          </p:nvSpPr>
          <p:spPr>
            <a:xfrm>
              <a:off x="2059450" y="1065050"/>
              <a:ext cx="1675" cy="4410900"/>
            </a:xfrm>
            <a:custGeom>
              <a:avLst/>
              <a:gdLst/>
              <a:ahLst/>
              <a:cxnLst/>
              <a:rect l="l" t="t" r="r" b="b"/>
              <a:pathLst>
                <a:path w="67" h="176436" extrusionOk="0">
                  <a:moveTo>
                    <a:pt x="1" y="0"/>
                  </a:moveTo>
                  <a:lnTo>
                    <a:pt x="1"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5" name="Google Shape;16105;p32"/>
            <p:cNvSpPr/>
            <p:nvPr/>
          </p:nvSpPr>
          <p:spPr>
            <a:xfrm>
              <a:off x="21514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6" name="Google Shape;16106;p32"/>
            <p:cNvSpPr/>
            <p:nvPr/>
          </p:nvSpPr>
          <p:spPr>
            <a:xfrm>
              <a:off x="2243175"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7" name="Google Shape;16107;p32"/>
            <p:cNvSpPr/>
            <p:nvPr/>
          </p:nvSpPr>
          <p:spPr>
            <a:xfrm>
              <a:off x="23350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8" name="Google Shape;16108;p32"/>
            <p:cNvSpPr/>
            <p:nvPr/>
          </p:nvSpPr>
          <p:spPr>
            <a:xfrm>
              <a:off x="24268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9" name="Google Shape;16109;p32"/>
            <p:cNvSpPr/>
            <p:nvPr/>
          </p:nvSpPr>
          <p:spPr>
            <a:xfrm>
              <a:off x="25188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0" name="Google Shape;16110;p32"/>
            <p:cNvSpPr/>
            <p:nvPr/>
          </p:nvSpPr>
          <p:spPr>
            <a:xfrm>
              <a:off x="26106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1" name="Google Shape;16111;p32"/>
            <p:cNvSpPr/>
            <p:nvPr/>
          </p:nvSpPr>
          <p:spPr>
            <a:xfrm>
              <a:off x="2702325" y="1065050"/>
              <a:ext cx="1625" cy="4410900"/>
            </a:xfrm>
            <a:custGeom>
              <a:avLst/>
              <a:gdLst/>
              <a:ahLst/>
              <a:cxnLst/>
              <a:rect l="l" t="t" r="r" b="b"/>
              <a:pathLst>
                <a:path w="65" h="176436" extrusionOk="0">
                  <a:moveTo>
                    <a:pt x="1" y="0"/>
                  </a:moveTo>
                  <a:lnTo>
                    <a:pt x="1" y="176435"/>
                  </a:lnTo>
                  <a:lnTo>
                    <a:pt x="65" y="176435"/>
                  </a:lnTo>
                  <a:lnTo>
                    <a:pt x="65"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2" name="Google Shape;16112;p32"/>
            <p:cNvSpPr/>
            <p:nvPr/>
          </p:nvSpPr>
          <p:spPr>
            <a:xfrm>
              <a:off x="279425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3" name="Google Shape;16113;p32"/>
            <p:cNvSpPr/>
            <p:nvPr/>
          </p:nvSpPr>
          <p:spPr>
            <a:xfrm>
              <a:off x="2886050" y="1065050"/>
              <a:ext cx="1625" cy="4410900"/>
            </a:xfrm>
            <a:custGeom>
              <a:avLst/>
              <a:gdLst/>
              <a:ahLst/>
              <a:cxnLst/>
              <a:rect l="l" t="t" r="r" b="b"/>
              <a:pathLst>
                <a:path w="65" h="176436" extrusionOk="0">
                  <a:moveTo>
                    <a:pt x="0" y="0"/>
                  </a:moveTo>
                  <a:lnTo>
                    <a:pt x="0"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4" name="Google Shape;16114;p32"/>
            <p:cNvSpPr/>
            <p:nvPr/>
          </p:nvSpPr>
          <p:spPr>
            <a:xfrm>
              <a:off x="297797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5" name="Google Shape;16115;p32"/>
            <p:cNvSpPr/>
            <p:nvPr/>
          </p:nvSpPr>
          <p:spPr>
            <a:xfrm>
              <a:off x="30697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6" name="Google Shape;16116;p32"/>
            <p:cNvSpPr/>
            <p:nvPr/>
          </p:nvSpPr>
          <p:spPr>
            <a:xfrm>
              <a:off x="31616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7" name="Google Shape;16117;p32"/>
            <p:cNvSpPr/>
            <p:nvPr/>
          </p:nvSpPr>
          <p:spPr>
            <a:xfrm>
              <a:off x="325342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8" name="Google Shape;16118;p32"/>
            <p:cNvSpPr/>
            <p:nvPr/>
          </p:nvSpPr>
          <p:spPr>
            <a:xfrm>
              <a:off x="334537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9" name="Google Shape;16119;p32"/>
            <p:cNvSpPr/>
            <p:nvPr/>
          </p:nvSpPr>
          <p:spPr>
            <a:xfrm>
              <a:off x="343712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0" name="Google Shape;16120;p32"/>
            <p:cNvSpPr/>
            <p:nvPr/>
          </p:nvSpPr>
          <p:spPr>
            <a:xfrm>
              <a:off x="3528925" y="1065050"/>
              <a:ext cx="1625" cy="4410900"/>
            </a:xfrm>
            <a:custGeom>
              <a:avLst/>
              <a:gdLst/>
              <a:ahLst/>
              <a:cxnLst/>
              <a:rect l="l" t="t" r="r" b="b"/>
              <a:pathLst>
                <a:path w="65" h="176436" extrusionOk="0">
                  <a:moveTo>
                    <a:pt x="1" y="0"/>
                  </a:moveTo>
                  <a:lnTo>
                    <a:pt x="1"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121"/>
        <p:cNvGrpSpPr/>
        <p:nvPr/>
      </p:nvGrpSpPr>
      <p:grpSpPr>
        <a:xfrm>
          <a:off x="0" y="0"/>
          <a:ext cx="0" cy="0"/>
          <a:chOff x="0" y="0"/>
          <a:chExt cx="0" cy="0"/>
        </a:xfrm>
      </p:grpSpPr>
      <p:sp>
        <p:nvSpPr>
          <p:cNvPr id="16122" name="Google Shape;16122;p33"/>
          <p:cNvSpPr/>
          <p:nvPr/>
        </p:nvSpPr>
        <p:spPr>
          <a:xfrm>
            <a:off x="-214975" y="3963813"/>
            <a:ext cx="928204" cy="975843"/>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3" name="Google Shape;16123;p33"/>
          <p:cNvSpPr/>
          <p:nvPr/>
        </p:nvSpPr>
        <p:spPr>
          <a:xfrm>
            <a:off x="8872872" y="246175"/>
            <a:ext cx="550800" cy="2247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4" name="Google Shape;16124;p33"/>
          <p:cNvSpPr/>
          <p:nvPr/>
        </p:nvSpPr>
        <p:spPr>
          <a:xfrm>
            <a:off x="8519900" y="1931816"/>
            <a:ext cx="1609800" cy="160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86"/>
        <p:cNvGrpSpPr/>
        <p:nvPr/>
      </p:nvGrpSpPr>
      <p:grpSpPr>
        <a:xfrm>
          <a:off x="0" y="0"/>
          <a:ext cx="0" cy="0"/>
          <a:chOff x="0" y="0"/>
          <a:chExt cx="0" cy="0"/>
        </a:xfrm>
      </p:grpSpPr>
      <p:grpSp>
        <p:nvGrpSpPr>
          <p:cNvPr id="1687" name="Google Shape;1687;p3"/>
          <p:cNvGrpSpPr/>
          <p:nvPr/>
        </p:nvGrpSpPr>
        <p:grpSpPr>
          <a:xfrm rot="5400000">
            <a:off x="1416205" y="-2099758"/>
            <a:ext cx="6311597" cy="9467556"/>
            <a:chOff x="635875" y="1065050"/>
            <a:chExt cx="2940550" cy="4410900"/>
          </a:xfrm>
        </p:grpSpPr>
        <p:sp>
          <p:nvSpPr>
            <p:cNvPr id="1688" name="Google Shape;1688;p3"/>
            <p:cNvSpPr/>
            <p:nvPr/>
          </p:nvSpPr>
          <p:spPr>
            <a:xfrm>
              <a:off x="6764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
            <p:cNvSpPr/>
            <p:nvPr/>
          </p:nvSpPr>
          <p:spPr>
            <a:xfrm>
              <a:off x="768325" y="11059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
            <p:cNvSpPr/>
            <p:nvPr/>
          </p:nvSpPr>
          <p:spPr>
            <a:xfrm>
              <a:off x="860125" y="11059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
            <p:cNvSpPr/>
            <p:nvPr/>
          </p:nvSpPr>
          <p:spPr>
            <a:xfrm>
              <a:off x="9518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
            <p:cNvSpPr/>
            <p:nvPr/>
          </p:nvSpPr>
          <p:spPr>
            <a:xfrm>
              <a:off x="1043825"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
            <p:cNvSpPr/>
            <p:nvPr/>
          </p:nvSpPr>
          <p:spPr>
            <a:xfrm>
              <a:off x="1135575"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
            <p:cNvSpPr/>
            <p:nvPr/>
          </p:nvSpPr>
          <p:spPr>
            <a:xfrm>
              <a:off x="1227500" y="11059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
            <p:cNvSpPr/>
            <p:nvPr/>
          </p:nvSpPr>
          <p:spPr>
            <a:xfrm>
              <a:off x="1319275"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
            <p:cNvSpPr/>
            <p:nvPr/>
          </p:nvSpPr>
          <p:spPr>
            <a:xfrm>
              <a:off x="1411200" y="11059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
            <p:cNvSpPr/>
            <p:nvPr/>
          </p:nvSpPr>
          <p:spPr>
            <a:xfrm>
              <a:off x="1503000" y="11059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
            <p:cNvSpPr/>
            <p:nvPr/>
          </p:nvSpPr>
          <p:spPr>
            <a:xfrm>
              <a:off x="15947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
            <p:cNvSpPr/>
            <p:nvPr/>
          </p:nvSpPr>
          <p:spPr>
            <a:xfrm>
              <a:off x="168665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
            <p:cNvSpPr/>
            <p:nvPr/>
          </p:nvSpPr>
          <p:spPr>
            <a:xfrm>
              <a:off x="1778450" y="11059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
            <p:cNvSpPr/>
            <p:nvPr/>
          </p:nvSpPr>
          <p:spPr>
            <a:xfrm>
              <a:off x="1870375" y="11059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
            <p:cNvSpPr/>
            <p:nvPr/>
          </p:nvSpPr>
          <p:spPr>
            <a:xfrm>
              <a:off x="1962150"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
            <p:cNvSpPr/>
            <p:nvPr/>
          </p:nvSpPr>
          <p:spPr>
            <a:xfrm>
              <a:off x="2054075" y="11059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
            <p:cNvSpPr/>
            <p:nvPr/>
          </p:nvSpPr>
          <p:spPr>
            <a:xfrm>
              <a:off x="21458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
            <p:cNvSpPr/>
            <p:nvPr/>
          </p:nvSpPr>
          <p:spPr>
            <a:xfrm>
              <a:off x="2237800" y="11059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
            <p:cNvSpPr/>
            <p:nvPr/>
          </p:nvSpPr>
          <p:spPr>
            <a:xfrm>
              <a:off x="2329550"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
            <p:cNvSpPr/>
            <p:nvPr/>
          </p:nvSpPr>
          <p:spPr>
            <a:xfrm>
              <a:off x="2421325" y="11059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
            <p:cNvSpPr/>
            <p:nvPr/>
          </p:nvSpPr>
          <p:spPr>
            <a:xfrm>
              <a:off x="2513250" y="11059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
            <p:cNvSpPr/>
            <p:nvPr/>
          </p:nvSpPr>
          <p:spPr>
            <a:xfrm>
              <a:off x="2605000" y="11059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
            <p:cNvSpPr/>
            <p:nvPr/>
          </p:nvSpPr>
          <p:spPr>
            <a:xfrm>
              <a:off x="2696950" y="11059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
            <p:cNvSpPr/>
            <p:nvPr/>
          </p:nvSpPr>
          <p:spPr>
            <a:xfrm>
              <a:off x="2788700"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
            <p:cNvSpPr/>
            <p:nvPr/>
          </p:nvSpPr>
          <p:spPr>
            <a:xfrm>
              <a:off x="2880675" y="11059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
            <p:cNvSpPr/>
            <p:nvPr/>
          </p:nvSpPr>
          <p:spPr>
            <a:xfrm>
              <a:off x="2972425" y="11059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
            <p:cNvSpPr/>
            <p:nvPr/>
          </p:nvSpPr>
          <p:spPr>
            <a:xfrm>
              <a:off x="3064375" y="11059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
            <p:cNvSpPr/>
            <p:nvPr/>
          </p:nvSpPr>
          <p:spPr>
            <a:xfrm>
              <a:off x="315612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
            <p:cNvSpPr/>
            <p:nvPr/>
          </p:nvSpPr>
          <p:spPr>
            <a:xfrm>
              <a:off x="3247875" y="11059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
            <p:cNvSpPr/>
            <p:nvPr/>
          </p:nvSpPr>
          <p:spPr>
            <a:xfrm>
              <a:off x="3339850" y="11059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
            <p:cNvSpPr/>
            <p:nvPr/>
          </p:nvSpPr>
          <p:spPr>
            <a:xfrm>
              <a:off x="3431575" y="11059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
            <p:cNvSpPr/>
            <p:nvPr/>
          </p:nvSpPr>
          <p:spPr>
            <a:xfrm>
              <a:off x="3523550" y="11059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
            <p:cNvSpPr/>
            <p:nvPr/>
          </p:nvSpPr>
          <p:spPr>
            <a:xfrm>
              <a:off x="6764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
            <p:cNvSpPr/>
            <p:nvPr/>
          </p:nvSpPr>
          <p:spPr>
            <a:xfrm>
              <a:off x="768325" y="1197875"/>
              <a:ext cx="12400" cy="12375"/>
            </a:xfrm>
            <a:custGeom>
              <a:avLst/>
              <a:gdLst/>
              <a:ahLst/>
              <a:cxnLst/>
              <a:rect l="l" t="t" r="r" b="b"/>
              <a:pathLst>
                <a:path w="496" h="495" extrusionOk="0">
                  <a:moveTo>
                    <a:pt x="245" y="0"/>
                  </a:moveTo>
                  <a:cubicBezTo>
                    <a:pt x="109" y="0"/>
                    <a:pt x="0" y="107"/>
                    <a:pt x="0" y="243"/>
                  </a:cubicBezTo>
                  <a:cubicBezTo>
                    <a:pt x="0"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
            <p:cNvSpPr/>
            <p:nvPr/>
          </p:nvSpPr>
          <p:spPr>
            <a:xfrm>
              <a:off x="860125" y="1197875"/>
              <a:ext cx="12525" cy="12375"/>
            </a:xfrm>
            <a:custGeom>
              <a:avLst/>
              <a:gdLst/>
              <a:ahLst/>
              <a:cxnLst/>
              <a:rect l="l" t="t" r="r" b="b"/>
              <a:pathLst>
                <a:path w="501" h="495" extrusionOk="0">
                  <a:moveTo>
                    <a:pt x="251" y="0"/>
                  </a:moveTo>
                  <a:cubicBezTo>
                    <a:pt x="114" y="0"/>
                    <a:pt x="0" y="107"/>
                    <a:pt x="0" y="243"/>
                  </a:cubicBezTo>
                  <a:cubicBezTo>
                    <a:pt x="0" y="388"/>
                    <a:pt x="114"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
            <p:cNvSpPr/>
            <p:nvPr/>
          </p:nvSpPr>
          <p:spPr>
            <a:xfrm>
              <a:off x="9518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
            <p:cNvSpPr/>
            <p:nvPr/>
          </p:nvSpPr>
          <p:spPr>
            <a:xfrm>
              <a:off x="1043825"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
            <p:cNvSpPr/>
            <p:nvPr/>
          </p:nvSpPr>
          <p:spPr>
            <a:xfrm>
              <a:off x="1135575"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
            <p:cNvSpPr/>
            <p:nvPr/>
          </p:nvSpPr>
          <p:spPr>
            <a:xfrm>
              <a:off x="1227500" y="1197875"/>
              <a:ext cx="12400" cy="12375"/>
            </a:xfrm>
            <a:custGeom>
              <a:avLst/>
              <a:gdLst/>
              <a:ahLst/>
              <a:cxnLst/>
              <a:rect l="l" t="t" r="r" b="b"/>
              <a:pathLst>
                <a:path w="496" h="495" extrusionOk="0">
                  <a:moveTo>
                    <a:pt x="251" y="0"/>
                  </a:moveTo>
                  <a:cubicBezTo>
                    <a:pt x="109" y="0"/>
                    <a:pt x="0" y="107"/>
                    <a:pt x="0" y="243"/>
                  </a:cubicBezTo>
                  <a:cubicBezTo>
                    <a:pt x="0" y="388"/>
                    <a:pt x="109" y="494"/>
                    <a:pt x="251" y="494"/>
                  </a:cubicBezTo>
                  <a:cubicBezTo>
                    <a:pt x="387" y="494"/>
                    <a:pt x="496" y="388"/>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
            <p:cNvSpPr/>
            <p:nvPr/>
          </p:nvSpPr>
          <p:spPr>
            <a:xfrm>
              <a:off x="1319275"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
            <p:cNvSpPr/>
            <p:nvPr/>
          </p:nvSpPr>
          <p:spPr>
            <a:xfrm>
              <a:off x="1411200" y="1197875"/>
              <a:ext cx="12425" cy="12375"/>
            </a:xfrm>
            <a:custGeom>
              <a:avLst/>
              <a:gdLst/>
              <a:ahLst/>
              <a:cxnLst/>
              <a:rect l="l" t="t" r="r" b="b"/>
              <a:pathLst>
                <a:path w="497" h="495" extrusionOk="0">
                  <a:moveTo>
                    <a:pt x="245" y="0"/>
                  </a:moveTo>
                  <a:cubicBezTo>
                    <a:pt x="109" y="0"/>
                    <a:pt x="1" y="107"/>
                    <a:pt x="1" y="243"/>
                  </a:cubicBezTo>
                  <a:cubicBezTo>
                    <a:pt x="1" y="388"/>
                    <a:pt x="109" y="494"/>
                    <a:pt x="245" y="494"/>
                  </a:cubicBezTo>
                  <a:cubicBezTo>
                    <a:pt x="388" y="494"/>
                    <a:pt x="496" y="388"/>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
            <p:cNvSpPr/>
            <p:nvPr/>
          </p:nvSpPr>
          <p:spPr>
            <a:xfrm>
              <a:off x="1503000" y="1197875"/>
              <a:ext cx="12525" cy="12375"/>
            </a:xfrm>
            <a:custGeom>
              <a:avLst/>
              <a:gdLst/>
              <a:ahLst/>
              <a:cxnLst/>
              <a:rect l="l" t="t" r="r" b="b"/>
              <a:pathLst>
                <a:path w="501" h="495" extrusionOk="0">
                  <a:moveTo>
                    <a:pt x="250" y="0"/>
                  </a:moveTo>
                  <a:cubicBezTo>
                    <a:pt x="114" y="0"/>
                    <a:pt x="0" y="107"/>
                    <a:pt x="0" y="243"/>
                  </a:cubicBezTo>
                  <a:cubicBezTo>
                    <a:pt x="0" y="388"/>
                    <a:pt x="114" y="494"/>
                    <a:pt x="250" y="494"/>
                  </a:cubicBezTo>
                  <a:cubicBezTo>
                    <a:pt x="387" y="494"/>
                    <a:pt x="501" y="388"/>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
            <p:cNvSpPr/>
            <p:nvPr/>
          </p:nvSpPr>
          <p:spPr>
            <a:xfrm>
              <a:off x="15947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94" y="494"/>
                    <a:pt x="503" y="388"/>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
            <p:cNvSpPr/>
            <p:nvPr/>
          </p:nvSpPr>
          <p:spPr>
            <a:xfrm>
              <a:off x="168665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
            <p:cNvSpPr/>
            <p:nvPr/>
          </p:nvSpPr>
          <p:spPr>
            <a:xfrm>
              <a:off x="1778450" y="1197875"/>
              <a:ext cx="12550" cy="12375"/>
            </a:xfrm>
            <a:custGeom>
              <a:avLst/>
              <a:gdLst/>
              <a:ahLst/>
              <a:cxnLst/>
              <a:rect l="l" t="t" r="r" b="b"/>
              <a:pathLst>
                <a:path w="502" h="495" extrusionOk="0">
                  <a:moveTo>
                    <a:pt x="252" y="0"/>
                  </a:moveTo>
                  <a:cubicBezTo>
                    <a:pt x="114" y="0"/>
                    <a:pt x="1" y="107"/>
                    <a:pt x="1" y="243"/>
                  </a:cubicBezTo>
                  <a:cubicBezTo>
                    <a:pt x="1" y="388"/>
                    <a:pt x="114" y="494"/>
                    <a:pt x="252" y="494"/>
                  </a:cubicBezTo>
                  <a:cubicBezTo>
                    <a:pt x="388" y="494"/>
                    <a:pt x="501" y="388"/>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
            <p:cNvSpPr/>
            <p:nvPr/>
          </p:nvSpPr>
          <p:spPr>
            <a:xfrm>
              <a:off x="1870375" y="1197875"/>
              <a:ext cx="12400" cy="12375"/>
            </a:xfrm>
            <a:custGeom>
              <a:avLst/>
              <a:gdLst/>
              <a:ahLst/>
              <a:cxnLst/>
              <a:rect l="l" t="t" r="r" b="b"/>
              <a:pathLst>
                <a:path w="496" h="495" extrusionOk="0">
                  <a:moveTo>
                    <a:pt x="252" y="0"/>
                  </a:moveTo>
                  <a:cubicBezTo>
                    <a:pt x="109" y="0"/>
                    <a:pt x="0" y="107"/>
                    <a:pt x="0" y="243"/>
                  </a:cubicBezTo>
                  <a:cubicBezTo>
                    <a:pt x="0" y="388"/>
                    <a:pt x="109" y="494"/>
                    <a:pt x="252" y="494"/>
                  </a:cubicBezTo>
                  <a:cubicBezTo>
                    <a:pt x="387" y="494"/>
                    <a:pt x="496" y="388"/>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
            <p:cNvSpPr/>
            <p:nvPr/>
          </p:nvSpPr>
          <p:spPr>
            <a:xfrm>
              <a:off x="1962150"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88" y="494"/>
                    <a:pt x="502" y="388"/>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
            <p:cNvSpPr/>
            <p:nvPr/>
          </p:nvSpPr>
          <p:spPr>
            <a:xfrm>
              <a:off x="2054075" y="1197875"/>
              <a:ext cx="12425" cy="12375"/>
            </a:xfrm>
            <a:custGeom>
              <a:avLst/>
              <a:gdLst/>
              <a:ahLst/>
              <a:cxnLst/>
              <a:rect l="l" t="t" r="r" b="b"/>
              <a:pathLst>
                <a:path w="497" h="495" extrusionOk="0">
                  <a:moveTo>
                    <a:pt x="252" y="0"/>
                  </a:moveTo>
                  <a:cubicBezTo>
                    <a:pt x="109" y="0"/>
                    <a:pt x="1" y="107"/>
                    <a:pt x="1" y="243"/>
                  </a:cubicBezTo>
                  <a:cubicBezTo>
                    <a:pt x="1" y="388"/>
                    <a:pt x="109" y="494"/>
                    <a:pt x="252" y="494"/>
                  </a:cubicBezTo>
                  <a:cubicBezTo>
                    <a:pt x="388" y="494"/>
                    <a:pt x="496" y="388"/>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
            <p:cNvSpPr/>
            <p:nvPr/>
          </p:nvSpPr>
          <p:spPr>
            <a:xfrm>
              <a:off x="21458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
            <p:cNvSpPr/>
            <p:nvPr/>
          </p:nvSpPr>
          <p:spPr>
            <a:xfrm>
              <a:off x="2237800" y="1197875"/>
              <a:ext cx="12350" cy="12375"/>
            </a:xfrm>
            <a:custGeom>
              <a:avLst/>
              <a:gdLst/>
              <a:ahLst/>
              <a:cxnLst/>
              <a:rect l="l" t="t" r="r" b="b"/>
              <a:pathLst>
                <a:path w="494" h="495" extrusionOk="0">
                  <a:moveTo>
                    <a:pt x="244" y="0"/>
                  </a:moveTo>
                  <a:cubicBezTo>
                    <a:pt x="107" y="0"/>
                    <a:pt x="0" y="107"/>
                    <a:pt x="0" y="243"/>
                  </a:cubicBezTo>
                  <a:cubicBezTo>
                    <a:pt x="0" y="388"/>
                    <a:pt x="107" y="494"/>
                    <a:pt x="244" y="494"/>
                  </a:cubicBezTo>
                  <a:cubicBezTo>
                    <a:pt x="387" y="494"/>
                    <a:pt x="494" y="388"/>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
            <p:cNvSpPr/>
            <p:nvPr/>
          </p:nvSpPr>
          <p:spPr>
            <a:xfrm>
              <a:off x="2329550"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2" y="388"/>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
            <p:cNvSpPr/>
            <p:nvPr/>
          </p:nvSpPr>
          <p:spPr>
            <a:xfrm>
              <a:off x="2421325" y="1197875"/>
              <a:ext cx="12550" cy="12375"/>
            </a:xfrm>
            <a:custGeom>
              <a:avLst/>
              <a:gdLst/>
              <a:ahLst/>
              <a:cxnLst/>
              <a:rect l="l" t="t" r="r" b="b"/>
              <a:pathLst>
                <a:path w="502" h="495" extrusionOk="0">
                  <a:moveTo>
                    <a:pt x="250" y="0"/>
                  </a:moveTo>
                  <a:cubicBezTo>
                    <a:pt x="114" y="0"/>
                    <a:pt x="1" y="107"/>
                    <a:pt x="1" y="243"/>
                  </a:cubicBezTo>
                  <a:cubicBezTo>
                    <a:pt x="1" y="388"/>
                    <a:pt x="114" y="494"/>
                    <a:pt x="250" y="494"/>
                  </a:cubicBezTo>
                  <a:cubicBezTo>
                    <a:pt x="395" y="494"/>
                    <a:pt x="501" y="388"/>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
            <p:cNvSpPr/>
            <p:nvPr/>
          </p:nvSpPr>
          <p:spPr>
            <a:xfrm>
              <a:off x="2513250" y="1197875"/>
              <a:ext cx="12575" cy="12375"/>
            </a:xfrm>
            <a:custGeom>
              <a:avLst/>
              <a:gdLst/>
              <a:ahLst/>
              <a:cxnLst/>
              <a:rect l="l" t="t" r="r" b="b"/>
              <a:pathLst>
                <a:path w="503" h="495" extrusionOk="0">
                  <a:moveTo>
                    <a:pt x="252" y="0"/>
                  </a:moveTo>
                  <a:cubicBezTo>
                    <a:pt x="109" y="0"/>
                    <a:pt x="0" y="107"/>
                    <a:pt x="0" y="243"/>
                  </a:cubicBezTo>
                  <a:cubicBezTo>
                    <a:pt x="0" y="388"/>
                    <a:pt x="109"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
            <p:cNvSpPr/>
            <p:nvPr/>
          </p:nvSpPr>
          <p:spPr>
            <a:xfrm>
              <a:off x="2605000" y="1197875"/>
              <a:ext cx="12575" cy="12375"/>
            </a:xfrm>
            <a:custGeom>
              <a:avLst/>
              <a:gdLst/>
              <a:ahLst/>
              <a:cxnLst/>
              <a:rect l="l" t="t" r="r" b="b"/>
              <a:pathLst>
                <a:path w="503" h="495" extrusionOk="0">
                  <a:moveTo>
                    <a:pt x="252" y="0"/>
                  </a:moveTo>
                  <a:cubicBezTo>
                    <a:pt x="116" y="0"/>
                    <a:pt x="0" y="107"/>
                    <a:pt x="0" y="243"/>
                  </a:cubicBezTo>
                  <a:cubicBezTo>
                    <a:pt x="0" y="388"/>
                    <a:pt x="116" y="494"/>
                    <a:pt x="252" y="494"/>
                  </a:cubicBezTo>
                  <a:cubicBezTo>
                    <a:pt x="387" y="494"/>
                    <a:pt x="503" y="388"/>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
            <p:cNvSpPr/>
            <p:nvPr/>
          </p:nvSpPr>
          <p:spPr>
            <a:xfrm>
              <a:off x="2696950" y="1197875"/>
              <a:ext cx="12375" cy="12375"/>
            </a:xfrm>
            <a:custGeom>
              <a:avLst/>
              <a:gdLst/>
              <a:ahLst/>
              <a:cxnLst/>
              <a:rect l="l" t="t" r="r" b="b"/>
              <a:pathLst>
                <a:path w="495" h="495" extrusionOk="0">
                  <a:moveTo>
                    <a:pt x="252" y="0"/>
                  </a:moveTo>
                  <a:cubicBezTo>
                    <a:pt x="108" y="0"/>
                    <a:pt x="1" y="107"/>
                    <a:pt x="1" y="243"/>
                  </a:cubicBezTo>
                  <a:cubicBezTo>
                    <a:pt x="1" y="388"/>
                    <a:pt x="108" y="494"/>
                    <a:pt x="252" y="494"/>
                  </a:cubicBezTo>
                  <a:cubicBezTo>
                    <a:pt x="388" y="494"/>
                    <a:pt x="495" y="388"/>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
            <p:cNvSpPr/>
            <p:nvPr/>
          </p:nvSpPr>
          <p:spPr>
            <a:xfrm>
              <a:off x="2788700"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
            <p:cNvSpPr/>
            <p:nvPr/>
          </p:nvSpPr>
          <p:spPr>
            <a:xfrm>
              <a:off x="2880675" y="1197875"/>
              <a:ext cx="12375" cy="12375"/>
            </a:xfrm>
            <a:custGeom>
              <a:avLst/>
              <a:gdLst/>
              <a:ahLst/>
              <a:cxnLst/>
              <a:rect l="l" t="t" r="r" b="b"/>
              <a:pathLst>
                <a:path w="495" h="495" extrusionOk="0">
                  <a:moveTo>
                    <a:pt x="243" y="0"/>
                  </a:moveTo>
                  <a:cubicBezTo>
                    <a:pt x="107" y="0"/>
                    <a:pt x="0" y="107"/>
                    <a:pt x="0" y="243"/>
                  </a:cubicBezTo>
                  <a:cubicBezTo>
                    <a:pt x="0" y="388"/>
                    <a:pt x="107" y="494"/>
                    <a:pt x="243" y="494"/>
                  </a:cubicBezTo>
                  <a:cubicBezTo>
                    <a:pt x="387" y="494"/>
                    <a:pt x="494" y="388"/>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
            <p:cNvSpPr/>
            <p:nvPr/>
          </p:nvSpPr>
          <p:spPr>
            <a:xfrm>
              <a:off x="2972425" y="1197875"/>
              <a:ext cx="12575" cy="12375"/>
            </a:xfrm>
            <a:custGeom>
              <a:avLst/>
              <a:gdLst/>
              <a:ahLst/>
              <a:cxnLst/>
              <a:rect l="l" t="t" r="r" b="b"/>
              <a:pathLst>
                <a:path w="503" h="495" extrusionOk="0">
                  <a:moveTo>
                    <a:pt x="251" y="0"/>
                  </a:moveTo>
                  <a:cubicBezTo>
                    <a:pt x="115" y="0"/>
                    <a:pt x="0" y="107"/>
                    <a:pt x="0" y="243"/>
                  </a:cubicBezTo>
                  <a:cubicBezTo>
                    <a:pt x="0" y="388"/>
                    <a:pt x="115" y="494"/>
                    <a:pt x="251" y="494"/>
                  </a:cubicBezTo>
                  <a:cubicBezTo>
                    <a:pt x="387" y="494"/>
                    <a:pt x="503" y="388"/>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
            <p:cNvSpPr/>
            <p:nvPr/>
          </p:nvSpPr>
          <p:spPr>
            <a:xfrm>
              <a:off x="3064375" y="1197875"/>
              <a:ext cx="12375" cy="12375"/>
            </a:xfrm>
            <a:custGeom>
              <a:avLst/>
              <a:gdLst/>
              <a:ahLst/>
              <a:cxnLst/>
              <a:rect l="l" t="t" r="r" b="b"/>
              <a:pathLst>
                <a:path w="495" h="495" extrusionOk="0">
                  <a:moveTo>
                    <a:pt x="243" y="0"/>
                  </a:moveTo>
                  <a:cubicBezTo>
                    <a:pt x="107" y="0"/>
                    <a:pt x="1" y="107"/>
                    <a:pt x="1" y="243"/>
                  </a:cubicBezTo>
                  <a:cubicBezTo>
                    <a:pt x="1" y="388"/>
                    <a:pt x="107" y="494"/>
                    <a:pt x="243" y="494"/>
                  </a:cubicBezTo>
                  <a:cubicBezTo>
                    <a:pt x="388" y="494"/>
                    <a:pt x="495" y="388"/>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
            <p:cNvSpPr/>
            <p:nvPr/>
          </p:nvSpPr>
          <p:spPr>
            <a:xfrm>
              <a:off x="315612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
            <p:cNvSpPr/>
            <p:nvPr/>
          </p:nvSpPr>
          <p:spPr>
            <a:xfrm>
              <a:off x="3247875" y="1197875"/>
              <a:ext cx="12575" cy="12375"/>
            </a:xfrm>
            <a:custGeom>
              <a:avLst/>
              <a:gdLst/>
              <a:ahLst/>
              <a:cxnLst/>
              <a:rect l="l" t="t" r="r" b="b"/>
              <a:pathLst>
                <a:path w="503"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
            <p:cNvSpPr/>
            <p:nvPr/>
          </p:nvSpPr>
          <p:spPr>
            <a:xfrm>
              <a:off x="3339850" y="1197875"/>
              <a:ext cx="12525" cy="12375"/>
            </a:xfrm>
            <a:custGeom>
              <a:avLst/>
              <a:gdLst/>
              <a:ahLst/>
              <a:cxnLst/>
              <a:rect l="l" t="t" r="r" b="b"/>
              <a:pathLst>
                <a:path w="501" h="495" extrusionOk="0">
                  <a:moveTo>
                    <a:pt x="251" y="0"/>
                  </a:moveTo>
                  <a:cubicBezTo>
                    <a:pt x="107" y="0"/>
                    <a:pt x="0" y="107"/>
                    <a:pt x="0" y="243"/>
                  </a:cubicBezTo>
                  <a:cubicBezTo>
                    <a:pt x="0" y="388"/>
                    <a:pt x="107" y="494"/>
                    <a:pt x="251" y="494"/>
                  </a:cubicBezTo>
                  <a:cubicBezTo>
                    <a:pt x="387" y="494"/>
                    <a:pt x="501" y="388"/>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
            <p:cNvSpPr/>
            <p:nvPr/>
          </p:nvSpPr>
          <p:spPr>
            <a:xfrm>
              <a:off x="3431575" y="1197875"/>
              <a:ext cx="12600" cy="12375"/>
            </a:xfrm>
            <a:custGeom>
              <a:avLst/>
              <a:gdLst/>
              <a:ahLst/>
              <a:cxnLst/>
              <a:rect l="l" t="t" r="r" b="b"/>
              <a:pathLst>
                <a:path w="504" h="495" extrusionOk="0">
                  <a:moveTo>
                    <a:pt x="252" y="0"/>
                  </a:moveTo>
                  <a:cubicBezTo>
                    <a:pt x="116" y="0"/>
                    <a:pt x="1" y="107"/>
                    <a:pt x="1" y="243"/>
                  </a:cubicBezTo>
                  <a:cubicBezTo>
                    <a:pt x="1" y="388"/>
                    <a:pt x="116" y="494"/>
                    <a:pt x="252" y="494"/>
                  </a:cubicBezTo>
                  <a:cubicBezTo>
                    <a:pt x="388" y="494"/>
                    <a:pt x="503" y="388"/>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
            <p:cNvSpPr/>
            <p:nvPr/>
          </p:nvSpPr>
          <p:spPr>
            <a:xfrm>
              <a:off x="3523550" y="1197875"/>
              <a:ext cx="12375" cy="12375"/>
            </a:xfrm>
            <a:custGeom>
              <a:avLst/>
              <a:gdLst/>
              <a:ahLst/>
              <a:cxnLst/>
              <a:rect l="l" t="t" r="r" b="b"/>
              <a:pathLst>
                <a:path w="495" h="495" extrusionOk="0">
                  <a:moveTo>
                    <a:pt x="250" y="0"/>
                  </a:moveTo>
                  <a:cubicBezTo>
                    <a:pt x="107" y="0"/>
                    <a:pt x="0" y="107"/>
                    <a:pt x="0" y="243"/>
                  </a:cubicBezTo>
                  <a:cubicBezTo>
                    <a:pt x="0" y="388"/>
                    <a:pt x="107" y="494"/>
                    <a:pt x="250" y="494"/>
                  </a:cubicBezTo>
                  <a:cubicBezTo>
                    <a:pt x="388" y="494"/>
                    <a:pt x="494" y="388"/>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
            <p:cNvSpPr/>
            <p:nvPr/>
          </p:nvSpPr>
          <p:spPr>
            <a:xfrm>
              <a:off x="6764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
            <p:cNvSpPr/>
            <p:nvPr/>
          </p:nvSpPr>
          <p:spPr>
            <a:xfrm>
              <a:off x="768325" y="12896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
            <p:cNvSpPr/>
            <p:nvPr/>
          </p:nvSpPr>
          <p:spPr>
            <a:xfrm>
              <a:off x="860125" y="12896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
            <p:cNvSpPr/>
            <p:nvPr/>
          </p:nvSpPr>
          <p:spPr>
            <a:xfrm>
              <a:off x="9518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
            <p:cNvSpPr/>
            <p:nvPr/>
          </p:nvSpPr>
          <p:spPr>
            <a:xfrm>
              <a:off x="1043825"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
            <p:cNvSpPr/>
            <p:nvPr/>
          </p:nvSpPr>
          <p:spPr>
            <a:xfrm>
              <a:off x="1135575"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
            <p:cNvSpPr/>
            <p:nvPr/>
          </p:nvSpPr>
          <p:spPr>
            <a:xfrm>
              <a:off x="1227500" y="12896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
            <p:cNvSpPr/>
            <p:nvPr/>
          </p:nvSpPr>
          <p:spPr>
            <a:xfrm>
              <a:off x="1319275"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
            <p:cNvSpPr/>
            <p:nvPr/>
          </p:nvSpPr>
          <p:spPr>
            <a:xfrm>
              <a:off x="1411200" y="12896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
            <p:cNvSpPr/>
            <p:nvPr/>
          </p:nvSpPr>
          <p:spPr>
            <a:xfrm>
              <a:off x="1503000" y="12896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
            <p:cNvSpPr/>
            <p:nvPr/>
          </p:nvSpPr>
          <p:spPr>
            <a:xfrm>
              <a:off x="15947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
            <p:cNvSpPr/>
            <p:nvPr/>
          </p:nvSpPr>
          <p:spPr>
            <a:xfrm>
              <a:off x="168665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
            <p:cNvSpPr/>
            <p:nvPr/>
          </p:nvSpPr>
          <p:spPr>
            <a:xfrm>
              <a:off x="1778450" y="12896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
            <p:cNvSpPr/>
            <p:nvPr/>
          </p:nvSpPr>
          <p:spPr>
            <a:xfrm>
              <a:off x="1870375" y="12896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
            <p:cNvSpPr/>
            <p:nvPr/>
          </p:nvSpPr>
          <p:spPr>
            <a:xfrm>
              <a:off x="1962150"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
            <p:cNvSpPr/>
            <p:nvPr/>
          </p:nvSpPr>
          <p:spPr>
            <a:xfrm>
              <a:off x="2054075" y="12896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
            <p:cNvSpPr/>
            <p:nvPr/>
          </p:nvSpPr>
          <p:spPr>
            <a:xfrm>
              <a:off x="21458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
            <p:cNvSpPr/>
            <p:nvPr/>
          </p:nvSpPr>
          <p:spPr>
            <a:xfrm>
              <a:off x="2237800" y="12896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
            <p:cNvSpPr/>
            <p:nvPr/>
          </p:nvSpPr>
          <p:spPr>
            <a:xfrm>
              <a:off x="2329550"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
            <p:cNvSpPr/>
            <p:nvPr/>
          </p:nvSpPr>
          <p:spPr>
            <a:xfrm>
              <a:off x="2421325" y="12896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
            <p:cNvSpPr/>
            <p:nvPr/>
          </p:nvSpPr>
          <p:spPr>
            <a:xfrm>
              <a:off x="2513250" y="12896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
            <p:cNvSpPr/>
            <p:nvPr/>
          </p:nvSpPr>
          <p:spPr>
            <a:xfrm>
              <a:off x="2605000" y="12896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
            <p:cNvSpPr/>
            <p:nvPr/>
          </p:nvSpPr>
          <p:spPr>
            <a:xfrm>
              <a:off x="2696950" y="12896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
            <p:cNvSpPr/>
            <p:nvPr/>
          </p:nvSpPr>
          <p:spPr>
            <a:xfrm>
              <a:off x="2788700"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
            <p:cNvSpPr/>
            <p:nvPr/>
          </p:nvSpPr>
          <p:spPr>
            <a:xfrm>
              <a:off x="2880675" y="12896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
            <p:cNvSpPr/>
            <p:nvPr/>
          </p:nvSpPr>
          <p:spPr>
            <a:xfrm>
              <a:off x="2972425" y="12896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
            <p:cNvSpPr/>
            <p:nvPr/>
          </p:nvSpPr>
          <p:spPr>
            <a:xfrm>
              <a:off x="3064375" y="12896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
            <p:cNvSpPr/>
            <p:nvPr/>
          </p:nvSpPr>
          <p:spPr>
            <a:xfrm>
              <a:off x="315612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
            <p:cNvSpPr/>
            <p:nvPr/>
          </p:nvSpPr>
          <p:spPr>
            <a:xfrm>
              <a:off x="3247875" y="12896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
            <p:cNvSpPr/>
            <p:nvPr/>
          </p:nvSpPr>
          <p:spPr>
            <a:xfrm>
              <a:off x="3339850" y="12896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
            <p:cNvSpPr/>
            <p:nvPr/>
          </p:nvSpPr>
          <p:spPr>
            <a:xfrm>
              <a:off x="3431575" y="12896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
            <p:cNvSpPr/>
            <p:nvPr/>
          </p:nvSpPr>
          <p:spPr>
            <a:xfrm>
              <a:off x="3523550" y="12896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
            <p:cNvSpPr/>
            <p:nvPr/>
          </p:nvSpPr>
          <p:spPr>
            <a:xfrm>
              <a:off x="6764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
            <p:cNvSpPr/>
            <p:nvPr/>
          </p:nvSpPr>
          <p:spPr>
            <a:xfrm>
              <a:off x="768325" y="1381375"/>
              <a:ext cx="12400" cy="12575"/>
            </a:xfrm>
            <a:custGeom>
              <a:avLst/>
              <a:gdLst/>
              <a:ahLst/>
              <a:cxnLst/>
              <a:rect l="l" t="t" r="r" b="b"/>
              <a:pathLst>
                <a:path w="496" h="503" extrusionOk="0">
                  <a:moveTo>
                    <a:pt x="245" y="0"/>
                  </a:moveTo>
                  <a:cubicBezTo>
                    <a:pt x="109" y="0"/>
                    <a:pt x="0" y="116"/>
                    <a:pt x="0" y="251"/>
                  </a:cubicBezTo>
                  <a:cubicBezTo>
                    <a:pt x="0"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
            <p:cNvSpPr/>
            <p:nvPr/>
          </p:nvSpPr>
          <p:spPr>
            <a:xfrm>
              <a:off x="860125" y="1381375"/>
              <a:ext cx="12525" cy="12575"/>
            </a:xfrm>
            <a:custGeom>
              <a:avLst/>
              <a:gdLst/>
              <a:ahLst/>
              <a:cxnLst/>
              <a:rect l="l" t="t" r="r" b="b"/>
              <a:pathLst>
                <a:path w="501" h="503" extrusionOk="0">
                  <a:moveTo>
                    <a:pt x="251" y="0"/>
                  </a:moveTo>
                  <a:cubicBezTo>
                    <a:pt x="114" y="0"/>
                    <a:pt x="0" y="116"/>
                    <a:pt x="0" y="251"/>
                  </a:cubicBezTo>
                  <a:cubicBezTo>
                    <a:pt x="0" y="394"/>
                    <a:pt x="114"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
            <p:cNvSpPr/>
            <p:nvPr/>
          </p:nvSpPr>
          <p:spPr>
            <a:xfrm>
              <a:off x="9518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
            <p:cNvSpPr/>
            <p:nvPr/>
          </p:nvSpPr>
          <p:spPr>
            <a:xfrm>
              <a:off x="1043825"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
            <p:cNvSpPr/>
            <p:nvPr/>
          </p:nvSpPr>
          <p:spPr>
            <a:xfrm>
              <a:off x="1135575"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
            <p:cNvSpPr/>
            <p:nvPr/>
          </p:nvSpPr>
          <p:spPr>
            <a:xfrm>
              <a:off x="1227500" y="1381375"/>
              <a:ext cx="12400" cy="12575"/>
            </a:xfrm>
            <a:custGeom>
              <a:avLst/>
              <a:gdLst/>
              <a:ahLst/>
              <a:cxnLst/>
              <a:rect l="l" t="t" r="r" b="b"/>
              <a:pathLst>
                <a:path w="496" h="503" extrusionOk="0">
                  <a:moveTo>
                    <a:pt x="251" y="0"/>
                  </a:moveTo>
                  <a:cubicBezTo>
                    <a:pt x="109" y="0"/>
                    <a:pt x="0" y="116"/>
                    <a:pt x="0" y="251"/>
                  </a:cubicBezTo>
                  <a:cubicBezTo>
                    <a:pt x="0" y="394"/>
                    <a:pt x="109" y="503"/>
                    <a:pt x="251" y="503"/>
                  </a:cubicBezTo>
                  <a:cubicBezTo>
                    <a:pt x="387" y="503"/>
                    <a:pt x="496" y="394"/>
                    <a:pt x="496" y="251"/>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
            <p:cNvSpPr/>
            <p:nvPr/>
          </p:nvSpPr>
          <p:spPr>
            <a:xfrm>
              <a:off x="1319275"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
            <p:cNvSpPr/>
            <p:nvPr/>
          </p:nvSpPr>
          <p:spPr>
            <a:xfrm>
              <a:off x="1411200" y="1381375"/>
              <a:ext cx="12425" cy="12575"/>
            </a:xfrm>
            <a:custGeom>
              <a:avLst/>
              <a:gdLst/>
              <a:ahLst/>
              <a:cxnLst/>
              <a:rect l="l" t="t" r="r" b="b"/>
              <a:pathLst>
                <a:path w="497" h="503" extrusionOk="0">
                  <a:moveTo>
                    <a:pt x="245" y="0"/>
                  </a:moveTo>
                  <a:cubicBezTo>
                    <a:pt x="109" y="0"/>
                    <a:pt x="1" y="116"/>
                    <a:pt x="1" y="251"/>
                  </a:cubicBezTo>
                  <a:cubicBezTo>
                    <a:pt x="1" y="394"/>
                    <a:pt x="109" y="503"/>
                    <a:pt x="245" y="503"/>
                  </a:cubicBezTo>
                  <a:cubicBezTo>
                    <a:pt x="388" y="503"/>
                    <a:pt x="496" y="394"/>
                    <a:pt x="496" y="251"/>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
            <p:cNvSpPr/>
            <p:nvPr/>
          </p:nvSpPr>
          <p:spPr>
            <a:xfrm>
              <a:off x="1503000" y="1381375"/>
              <a:ext cx="12525" cy="12575"/>
            </a:xfrm>
            <a:custGeom>
              <a:avLst/>
              <a:gdLst/>
              <a:ahLst/>
              <a:cxnLst/>
              <a:rect l="l" t="t" r="r" b="b"/>
              <a:pathLst>
                <a:path w="501" h="503" extrusionOk="0">
                  <a:moveTo>
                    <a:pt x="250" y="0"/>
                  </a:moveTo>
                  <a:cubicBezTo>
                    <a:pt x="114" y="0"/>
                    <a:pt x="0" y="116"/>
                    <a:pt x="0" y="251"/>
                  </a:cubicBezTo>
                  <a:cubicBezTo>
                    <a:pt x="0" y="394"/>
                    <a:pt x="114" y="503"/>
                    <a:pt x="250" y="503"/>
                  </a:cubicBezTo>
                  <a:cubicBezTo>
                    <a:pt x="387" y="503"/>
                    <a:pt x="501" y="394"/>
                    <a:pt x="501" y="251"/>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
            <p:cNvSpPr/>
            <p:nvPr/>
          </p:nvSpPr>
          <p:spPr>
            <a:xfrm>
              <a:off x="15947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94" y="503"/>
                    <a:pt x="503" y="394"/>
                    <a:pt x="503" y="251"/>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
            <p:cNvSpPr/>
            <p:nvPr/>
          </p:nvSpPr>
          <p:spPr>
            <a:xfrm>
              <a:off x="168665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
            <p:cNvSpPr/>
            <p:nvPr/>
          </p:nvSpPr>
          <p:spPr>
            <a:xfrm>
              <a:off x="1778450" y="1381375"/>
              <a:ext cx="12550" cy="12575"/>
            </a:xfrm>
            <a:custGeom>
              <a:avLst/>
              <a:gdLst/>
              <a:ahLst/>
              <a:cxnLst/>
              <a:rect l="l" t="t" r="r" b="b"/>
              <a:pathLst>
                <a:path w="502" h="503" extrusionOk="0">
                  <a:moveTo>
                    <a:pt x="252" y="0"/>
                  </a:moveTo>
                  <a:cubicBezTo>
                    <a:pt x="114" y="0"/>
                    <a:pt x="1" y="116"/>
                    <a:pt x="1" y="251"/>
                  </a:cubicBezTo>
                  <a:cubicBezTo>
                    <a:pt x="1" y="394"/>
                    <a:pt x="114" y="503"/>
                    <a:pt x="252" y="503"/>
                  </a:cubicBezTo>
                  <a:cubicBezTo>
                    <a:pt x="388" y="503"/>
                    <a:pt x="501" y="394"/>
                    <a:pt x="501" y="251"/>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
            <p:cNvSpPr/>
            <p:nvPr/>
          </p:nvSpPr>
          <p:spPr>
            <a:xfrm>
              <a:off x="1870375" y="1381375"/>
              <a:ext cx="12400" cy="12575"/>
            </a:xfrm>
            <a:custGeom>
              <a:avLst/>
              <a:gdLst/>
              <a:ahLst/>
              <a:cxnLst/>
              <a:rect l="l" t="t" r="r" b="b"/>
              <a:pathLst>
                <a:path w="496" h="503" extrusionOk="0">
                  <a:moveTo>
                    <a:pt x="252" y="0"/>
                  </a:moveTo>
                  <a:cubicBezTo>
                    <a:pt x="109" y="0"/>
                    <a:pt x="0" y="116"/>
                    <a:pt x="0" y="251"/>
                  </a:cubicBezTo>
                  <a:cubicBezTo>
                    <a:pt x="0" y="394"/>
                    <a:pt x="109" y="503"/>
                    <a:pt x="252" y="503"/>
                  </a:cubicBezTo>
                  <a:cubicBezTo>
                    <a:pt x="387" y="503"/>
                    <a:pt x="496" y="394"/>
                    <a:pt x="496" y="251"/>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
            <p:cNvSpPr/>
            <p:nvPr/>
          </p:nvSpPr>
          <p:spPr>
            <a:xfrm>
              <a:off x="1962150"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88" y="503"/>
                    <a:pt x="502" y="394"/>
                    <a:pt x="502" y="251"/>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
            <p:cNvSpPr/>
            <p:nvPr/>
          </p:nvSpPr>
          <p:spPr>
            <a:xfrm>
              <a:off x="2054075" y="1381375"/>
              <a:ext cx="12425" cy="12575"/>
            </a:xfrm>
            <a:custGeom>
              <a:avLst/>
              <a:gdLst/>
              <a:ahLst/>
              <a:cxnLst/>
              <a:rect l="l" t="t" r="r" b="b"/>
              <a:pathLst>
                <a:path w="497" h="503" extrusionOk="0">
                  <a:moveTo>
                    <a:pt x="252" y="0"/>
                  </a:moveTo>
                  <a:cubicBezTo>
                    <a:pt x="109" y="0"/>
                    <a:pt x="1" y="116"/>
                    <a:pt x="1" y="251"/>
                  </a:cubicBezTo>
                  <a:cubicBezTo>
                    <a:pt x="1" y="394"/>
                    <a:pt x="109" y="503"/>
                    <a:pt x="252" y="503"/>
                  </a:cubicBezTo>
                  <a:cubicBezTo>
                    <a:pt x="388" y="503"/>
                    <a:pt x="496" y="394"/>
                    <a:pt x="496" y="251"/>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
            <p:cNvSpPr/>
            <p:nvPr/>
          </p:nvSpPr>
          <p:spPr>
            <a:xfrm>
              <a:off x="21458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
            <p:cNvSpPr/>
            <p:nvPr/>
          </p:nvSpPr>
          <p:spPr>
            <a:xfrm>
              <a:off x="2237800" y="1381375"/>
              <a:ext cx="12350" cy="12575"/>
            </a:xfrm>
            <a:custGeom>
              <a:avLst/>
              <a:gdLst/>
              <a:ahLst/>
              <a:cxnLst/>
              <a:rect l="l" t="t" r="r" b="b"/>
              <a:pathLst>
                <a:path w="494" h="503" extrusionOk="0">
                  <a:moveTo>
                    <a:pt x="244" y="0"/>
                  </a:moveTo>
                  <a:cubicBezTo>
                    <a:pt x="107" y="0"/>
                    <a:pt x="0" y="116"/>
                    <a:pt x="0" y="251"/>
                  </a:cubicBezTo>
                  <a:cubicBezTo>
                    <a:pt x="0" y="394"/>
                    <a:pt x="107" y="503"/>
                    <a:pt x="244" y="503"/>
                  </a:cubicBezTo>
                  <a:cubicBezTo>
                    <a:pt x="387" y="503"/>
                    <a:pt x="494" y="394"/>
                    <a:pt x="494" y="251"/>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
            <p:cNvSpPr/>
            <p:nvPr/>
          </p:nvSpPr>
          <p:spPr>
            <a:xfrm>
              <a:off x="2329550"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2" y="394"/>
                    <a:pt x="502" y="251"/>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
            <p:cNvSpPr/>
            <p:nvPr/>
          </p:nvSpPr>
          <p:spPr>
            <a:xfrm>
              <a:off x="2421325" y="1381375"/>
              <a:ext cx="12550" cy="12575"/>
            </a:xfrm>
            <a:custGeom>
              <a:avLst/>
              <a:gdLst/>
              <a:ahLst/>
              <a:cxnLst/>
              <a:rect l="l" t="t" r="r" b="b"/>
              <a:pathLst>
                <a:path w="502" h="503" extrusionOk="0">
                  <a:moveTo>
                    <a:pt x="250" y="0"/>
                  </a:moveTo>
                  <a:cubicBezTo>
                    <a:pt x="114" y="0"/>
                    <a:pt x="1" y="116"/>
                    <a:pt x="1" y="251"/>
                  </a:cubicBezTo>
                  <a:cubicBezTo>
                    <a:pt x="1" y="394"/>
                    <a:pt x="114" y="503"/>
                    <a:pt x="250" y="503"/>
                  </a:cubicBezTo>
                  <a:cubicBezTo>
                    <a:pt x="395" y="503"/>
                    <a:pt x="501" y="394"/>
                    <a:pt x="501" y="251"/>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
            <p:cNvSpPr/>
            <p:nvPr/>
          </p:nvSpPr>
          <p:spPr>
            <a:xfrm>
              <a:off x="2513250" y="1381375"/>
              <a:ext cx="12575" cy="12575"/>
            </a:xfrm>
            <a:custGeom>
              <a:avLst/>
              <a:gdLst/>
              <a:ahLst/>
              <a:cxnLst/>
              <a:rect l="l" t="t" r="r" b="b"/>
              <a:pathLst>
                <a:path w="503" h="503" extrusionOk="0">
                  <a:moveTo>
                    <a:pt x="252" y="0"/>
                  </a:moveTo>
                  <a:cubicBezTo>
                    <a:pt x="109" y="0"/>
                    <a:pt x="0" y="116"/>
                    <a:pt x="0" y="251"/>
                  </a:cubicBezTo>
                  <a:cubicBezTo>
                    <a:pt x="0" y="394"/>
                    <a:pt x="109"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
            <p:cNvSpPr/>
            <p:nvPr/>
          </p:nvSpPr>
          <p:spPr>
            <a:xfrm>
              <a:off x="2605000" y="1381375"/>
              <a:ext cx="12575" cy="12575"/>
            </a:xfrm>
            <a:custGeom>
              <a:avLst/>
              <a:gdLst/>
              <a:ahLst/>
              <a:cxnLst/>
              <a:rect l="l" t="t" r="r" b="b"/>
              <a:pathLst>
                <a:path w="503" h="503" extrusionOk="0">
                  <a:moveTo>
                    <a:pt x="252" y="0"/>
                  </a:moveTo>
                  <a:cubicBezTo>
                    <a:pt x="116" y="0"/>
                    <a:pt x="0" y="116"/>
                    <a:pt x="0" y="251"/>
                  </a:cubicBezTo>
                  <a:cubicBezTo>
                    <a:pt x="0" y="394"/>
                    <a:pt x="116" y="503"/>
                    <a:pt x="252" y="503"/>
                  </a:cubicBezTo>
                  <a:cubicBezTo>
                    <a:pt x="387" y="503"/>
                    <a:pt x="503" y="394"/>
                    <a:pt x="503" y="251"/>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
            <p:cNvSpPr/>
            <p:nvPr/>
          </p:nvSpPr>
          <p:spPr>
            <a:xfrm>
              <a:off x="2696950" y="1381375"/>
              <a:ext cx="12375" cy="12575"/>
            </a:xfrm>
            <a:custGeom>
              <a:avLst/>
              <a:gdLst/>
              <a:ahLst/>
              <a:cxnLst/>
              <a:rect l="l" t="t" r="r" b="b"/>
              <a:pathLst>
                <a:path w="495" h="503" extrusionOk="0">
                  <a:moveTo>
                    <a:pt x="252" y="0"/>
                  </a:moveTo>
                  <a:cubicBezTo>
                    <a:pt x="108" y="0"/>
                    <a:pt x="1" y="116"/>
                    <a:pt x="1" y="251"/>
                  </a:cubicBezTo>
                  <a:cubicBezTo>
                    <a:pt x="1" y="394"/>
                    <a:pt x="108" y="503"/>
                    <a:pt x="252" y="503"/>
                  </a:cubicBezTo>
                  <a:cubicBezTo>
                    <a:pt x="388" y="503"/>
                    <a:pt x="495" y="394"/>
                    <a:pt x="495" y="251"/>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
            <p:cNvSpPr/>
            <p:nvPr/>
          </p:nvSpPr>
          <p:spPr>
            <a:xfrm>
              <a:off x="2788700"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
            <p:cNvSpPr/>
            <p:nvPr/>
          </p:nvSpPr>
          <p:spPr>
            <a:xfrm>
              <a:off x="2880675" y="1381375"/>
              <a:ext cx="12375" cy="12575"/>
            </a:xfrm>
            <a:custGeom>
              <a:avLst/>
              <a:gdLst/>
              <a:ahLst/>
              <a:cxnLst/>
              <a:rect l="l" t="t" r="r" b="b"/>
              <a:pathLst>
                <a:path w="495" h="503" extrusionOk="0">
                  <a:moveTo>
                    <a:pt x="243" y="0"/>
                  </a:moveTo>
                  <a:cubicBezTo>
                    <a:pt x="107" y="0"/>
                    <a:pt x="0" y="116"/>
                    <a:pt x="0" y="251"/>
                  </a:cubicBezTo>
                  <a:cubicBezTo>
                    <a:pt x="0" y="394"/>
                    <a:pt x="107" y="503"/>
                    <a:pt x="243" y="503"/>
                  </a:cubicBezTo>
                  <a:cubicBezTo>
                    <a:pt x="387" y="503"/>
                    <a:pt x="494" y="394"/>
                    <a:pt x="494" y="251"/>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
            <p:cNvSpPr/>
            <p:nvPr/>
          </p:nvSpPr>
          <p:spPr>
            <a:xfrm>
              <a:off x="2972425" y="1381375"/>
              <a:ext cx="12575" cy="12575"/>
            </a:xfrm>
            <a:custGeom>
              <a:avLst/>
              <a:gdLst/>
              <a:ahLst/>
              <a:cxnLst/>
              <a:rect l="l" t="t" r="r" b="b"/>
              <a:pathLst>
                <a:path w="503" h="503" extrusionOk="0">
                  <a:moveTo>
                    <a:pt x="251" y="0"/>
                  </a:moveTo>
                  <a:cubicBezTo>
                    <a:pt x="115" y="0"/>
                    <a:pt x="0" y="116"/>
                    <a:pt x="0" y="251"/>
                  </a:cubicBezTo>
                  <a:cubicBezTo>
                    <a:pt x="0" y="394"/>
                    <a:pt x="115" y="503"/>
                    <a:pt x="251" y="503"/>
                  </a:cubicBezTo>
                  <a:cubicBezTo>
                    <a:pt x="387" y="503"/>
                    <a:pt x="503" y="394"/>
                    <a:pt x="503" y="251"/>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
            <p:cNvSpPr/>
            <p:nvPr/>
          </p:nvSpPr>
          <p:spPr>
            <a:xfrm>
              <a:off x="3064375" y="1381375"/>
              <a:ext cx="12375" cy="12575"/>
            </a:xfrm>
            <a:custGeom>
              <a:avLst/>
              <a:gdLst/>
              <a:ahLst/>
              <a:cxnLst/>
              <a:rect l="l" t="t" r="r" b="b"/>
              <a:pathLst>
                <a:path w="495" h="503" extrusionOk="0">
                  <a:moveTo>
                    <a:pt x="243" y="0"/>
                  </a:moveTo>
                  <a:cubicBezTo>
                    <a:pt x="107" y="0"/>
                    <a:pt x="1" y="116"/>
                    <a:pt x="1" y="251"/>
                  </a:cubicBezTo>
                  <a:cubicBezTo>
                    <a:pt x="1" y="394"/>
                    <a:pt x="107" y="503"/>
                    <a:pt x="243" y="503"/>
                  </a:cubicBezTo>
                  <a:cubicBezTo>
                    <a:pt x="388" y="503"/>
                    <a:pt x="495" y="394"/>
                    <a:pt x="495" y="251"/>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
            <p:cNvSpPr/>
            <p:nvPr/>
          </p:nvSpPr>
          <p:spPr>
            <a:xfrm>
              <a:off x="315612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
            <p:cNvSpPr/>
            <p:nvPr/>
          </p:nvSpPr>
          <p:spPr>
            <a:xfrm>
              <a:off x="3247875" y="1381375"/>
              <a:ext cx="12575" cy="12575"/>
            </a:xfrm>
            <a:custGeom>
              <a:avLst/>
              <a:gdLst/>
              <a:ahLst/>
              <a:cxnLst/>
              <a:rect l="l" t="t" r="r" b="b"/>
              <a:pathLst>
                <a:path w="503"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
            <p:cNvSpPr/>
            <p:nvPr/>
          </p:nvSpPr>
          <p:spPr>
            <a:xfrm>
              <a:off x="3339850" y="1381375"/>
              <a:ext cx="12525" cy="12575"/>
            </a:xfrm>
            <a:custGeom>
              <a:avLst/>
              <a:gdLst/>
              <a:ahLst/>
              <a:cxnLst/>
              <a:rect l="l" t="t" r="r" b="b"/>
              <a:pathLst>
                <a:path w="501" h="503" extrusionOk="0">
                  <a:moveTo>
                    <a:pt x="251" y="0"/>
                  </a:moveTo>
                  <a:cubicBezTo>
                    <a:pt x="107" y="0"/>
                    <a:pt x="0" y="116"/>
                    <a:pt x="0" y="251"/>
                  </a:cubicBezTo>
                  <a:cubicBezTo>
                    <a:pt x="0" y="394"/>
                    <a:pt x="107" y="503"/>
                    <a:pt x="251" y="503"/>
                  </a:cubicBezTo>
                  <a:cubicBezTo>
                    <a:pt x="387" y="503"/>
                    <a:pt x="501" y="394"/>
                    <a:pt x="501" y="251"/>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
            <p:cNvSpPr/>
            <p:nvPr/>
          </p:nvSpPr>
          <p:spPr>
            <a:xfrm>
              <a:off x="3431575" y="1381375"/>
              <a:ext cx="12600" cy="12575"/>
            </a:xfrm>
            <a:custGeom>
              <a:avLst/>
              <a:gdLst/>
              <a:ahLst/>
              <a:cxnLst/>
              <a:rect l="l" t="t" r="r" b="b"/>
              <a:pathLst>
                <a:path w="504" h="503" extrusionOk="0">
                  <a:moveTo>
                    <a:pt x="252" y="0"/>
                  </a:moveTo>
                  <a:cubicBezTo>
                    <a:pt x="116" y="0"/>
                    <a:pt x="1" y="116"/>
                    <a:pt x="1" y="251"/>
                  </a:cubicBezTo>
                  <a:cubicBezTo>
                    <a:pt x="1" y="394"/>
                    <a:pt x="116" y="503"/>
                    <a:pt x="252" y="503"/>
                  </a:cubicBezTo>
                  <a:cubicBezTo>
                    <a:pt x="388" y="503"/>
                    <a:pt x="503" y="394"/>
                    <a:pt x="503" y="251"/>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
            <p:cNvSpPr/>
            <p:nvPr/>
          </p:nvSpPr>
          <p:spPr>
            <a:xfrm>
              <a:off x="3523550" y="1381375"/>
              <a:ext cx="12375" cy="12575"/>
            </a:xfrm>
            <a:custGeom>
              <a:avLst/>
              <a:gdLst/>
              <a:ahLst/>
              <a:cxnLst/>
              <a:rect l="l" t="t" r="r" b="b"/>
              <a:pathLst>
                <a:path w="495" h="503" extrusionOk="0">
                  <a:moveTo>
                    <a:pt x="250" y="0"/>
                  </a:moveTo>
                  <a:cubicBezTo>
                    <a:pt x="107" y="0"/>
                    <a:pt x="0" y="116"/>
                    <a:pt x="0" y="251"/>
                  </a:cubicBezTo>
                  <a:cubicBezTo>
                    <a:pt x="0" y="394"/>
                    <a:pt x="107" y="503"/>
                    <a:pt x="250" y="503"/>
                  </a:cubicBezTo>
                  <a:cubicBezTo>
                    <a:pt x="388" y="503"/>
                    <a:pt x="494" y="394"/>
                    <a:pt x="494" y="251"/>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
            <p:cNvSpPr/>
            <p:nvPr/>
          </p:nvSpPr>
          <p:spPr>
            <a:xfrm>
              <a:off x="6764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
            <p:cNvSpPr/>
            <p:nvPr/>
          </p:nvSpPr>
          <p:spPr>
            <a:xfrm>
              <a:off x="768325" y="1473325"/>
              <a:ext cx="12400" cy="12550"/>
            </a:xfrm>
            <a:custGeom>
              <a:avLst/>
              <a:gdLst/>
              <a:ahLst/>
              <a:cxnLst/>
              <a:rect l="l" t="t" r="r" b="b"/>
              <a:pathLst>
                <a:path w="496" h="502" extrusionOk="0">
                  <a:moveTo>
                    <a:pt x="245" y="1"/>
                  </a:moveTo>
                  <a:cubicBezTo>
                    <a:pt x="109" y="1"/>
                    <a:pt x="0" y="107"/>
                    <a:pt x="0" y="252"/>
                  </a:cubicBezTo>
                  <a:cubicBezTo>
                    <a:pt x="0"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
            <p:cNvSpPr/>
            <p:nvPr/>
          </p:nvSpPr>
          <p:spPr>
            <a:xfrm>
              <a:off x="860125" y="1473325"/>
              <a:ext cx="12525" cy="12550"/>
            </a:xfrm>
            <a:custGeom>
              <a:avLst/>
              <a:gdLst/>
              <a:ahLst/>
              <a:cxnLst/>
              <a:rect l="l" t="t" r="r" b="b"/>
              <a:pathLst>
                <a:path w="501" h="502" extrusionOk="0">
                  <a:moveTo>
                    <a:pt x="251" y="1"/>
                  </a:moveTo>
                  <a:cubicBezTo>
                    <a:pt x="114" y="1"/>
                    <a:pt x="0" y="107"/>
                    <a:pt x="0" y="252"/>
                  </a:cubicBezTo>
                  <a:cubicBezTo>
                    <a:pt x="0" y="388"/>
                    <a:pt x="114"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
            <p:cNvSpPr/>
            <p:nvPr/>
          </p:nvSpPr>
          <p:spPr>
            <a:xfrm>
              <a:off x="9518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
            <p:cNvSpPr/>
            <p:nvPr/>
          </p:nvSpPr>
          <p:spPr>
            <a:xfrm>
              <a:off x="1043825"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
            <p:cNvSpPr/>
            <p:nvPr/>
          </p:nvSpPr>
          <p:spPr>
            <a:xfrm>
              <a:off x="1135575"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
            <p:cNvSpPr/>
            <p:nvPr/>
          </p:nvSpPr>
          <p:spPr>
            <a:xfrm>
              <a:off x="1227500" y="1473325"/>
              <a:ext cx="12400" cy="12550"/>
            </a:xfrm>
            <a:custGeom>
              <a:avLst/>
              <a:gdLst/>
              <a:ahLst/>
              <a:cxnLst/>
              <a:rect l="l" t="t" r="r" b="b"/>
              <a:pathLst>
                <a:path w="496" h="502" extrusionOk="0">
                  <a:moveTo>
                    <a:pt x="251" y="1"/>
                  </a:moveTo>
                  <a:cubicBezTo>
                    <a:pt x="109" y="1"/>
                    <a:pt x="0" y="107"/>
                    <a:pt x="0" y="252"/>
                  </a:cubicBezTo>
                  <a:cubicBezTo>
                    <a:pt x="0" y="388"/>
                    <a:pt x="109" y="501"/>
                    <a:pt x="251" y="501"/>
                  </a:cubicBezTo>
                  <a:cubicBezTo>
                    <a:pt x="387" y="501"/>
                    <a:pt x="496" y="388"/>
                    <a:pt x="496" y="252"/>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
            <p:cNvSpPr/>
            <p:nvPr/>
          </p:nvSpPr>
          <p:spPr>
            <a:xfrm>
              <a:off x="1319275"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
            <p:cNvSpPr/>
            <p:nvPr/>
          </p:nvSpPr>
          <p:spPr>
            <a:xfrm>
              <a:off x="1411200" y="1473325"/>
              <a:ext cx="12425" cy="12550"/>
            </a:xfrm>
            <a:custGeom>
              <a:avLst/>
              <a:gdLst/>
              <a:ahLst/>
              <a:cxnLst/>
              <a:rect l="l" t="t" r="r" b="b"/>
              <a:pathLst>
                <a:path w="497" h="502" extrusionOk="0">
                  <a:moveTo>
                    <a:pt x="245" y="1"/>
                  </a:moveTo>
                  <a:cubicBezTo>
                    <a:pt x="109" y="1"/>
                    <a:pt x="1" y="107"/>
                    <a:pt x="1" y="252"/>
                  </a:cubicBezTo>
                  <a:cubicBezTo>
                    <a:pt x="1" y="388"/>
                    <a:pt x="109" y="501"/>
                    <a:pt x="245" y="501"/>
                  </a:cubicBezTo>
                  <a:cubicBezTo>
                    <a:pt x="388" y="501"/>
                    <a:pt x="496" y="388"/>
                    <a:pt x="496" y="252"/>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
            <p:cNvSpPr/>
            <p:nvPr/>
          </p:nvSpPr>
          <p:spPr>
            <a:xfrm>
              <a:off x="1503000" y="1473325"/>
              <a:ext cx="12525" cy="12550"/>
            </a:xfrm>
            <a:custGeom>
              <a:avLst/>
              <a:gdLst/>
              <a:ahLst/>
              <a:cxnLst/>
              <a:rect l="l" t="t" r="r" b="b"/>
              <a:pathLst>
                <a:path w="501" h="502" extrusionOk="0">
                  <a:moveTo>
                    <a:pt x="250" y="1"/>
                  </a:moveTo>
                  <a:cubicBezTo>
                    <a:pt x="114" y="1"/>
                    <a:pt x="0" y="107"/>
                    <a:pt x="0" y="252"/>
                  </a:cubicBezTo>
                  <a:cubicBezTo>
                    <a:pt x="0" y="388"/>
                    <a:pt x="114" y="501"/>
                    <a:pt x="250" y="501"/>
                  </a:cubicBezTo>
                  <a:cubicBezTo>
                    <a:pt x="387" y="501"/>
                    <a:pt x="501" y="388"/>
                    <a:pt x="501" y="252"/>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
            <p:cNvSpPr/>
            <p:nvPr/>
          </p:nvSpPr>
          <p:spPr>
            <a:xfrm>
              <a:off x="15947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94" y="501"/>
                    <a:pt x="503" y="388"/>
                    <a:pt x="503" y="252"/>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
            <p:cNvSpPr/>
            <p:nvPr/>
          </p:nvSpPr>
          <p:spPr>
            <a:xfrm>
              <a:off x="168665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
            <p:cNvSpPr/>
            <p:nvPr/>
          </p:nvSpPr>
          <p:spPr>
            <a:xfrm>
              <a:off x="1778450" y="1473325"/>
              <a:ext cx="12550" cy="12550"/>
            </a:xfrm>
            <a:custGeom>
              <a:avLst/>
              <a:gdLst/>
              <a:ahLst/>
              <a:cxnLst/>
              <a:rect l="l" t="t" r="r" b="b"/>
              <a:pathLst>
                <a:path w="502" h="502" extrusionOk="0">
                  <a:moveTo>
                    <a:pt x="252" y="1"/>
                  </a:moveTo>
                  <a:cubicBezTo>
                    <a:pt x="114" y="1"/>
                    <a:pt x="1" y="107"/>
                    <a:pt x="1" y="252"/>
                  </a:cubicBezTo>
                  <a:cubicBezTo>
                    <a:pt x="1" y="388"/>
                    <a:pt x="114" y="501"/>
                    <a:pt x="252" y="501"/>
                  </a:cubicBezTo>
                  <a:cubicBezTo>
                    <a:pt x="388" y="501"/>
                    <a:pt x="501" y="388"/>
                    <a:pt x="501" y="252"/>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
            <p:cNvSpPr/>
            <p:nvPr/>
          </p:nvSpPr>
          <p:spPr>
            <a:xfrm>
              <a:off x="1870375" y="1473325"/>
              <a:ext cx="12400" cy="12550"/>
            </a:xfrm>
            <a:custGeom>
              <a:avLst/>
              <a:gdLst/>
              <a:ahLst/>
              <a:cxnLst/>
              <a:rect l="l" t="t" r="r" b="b"/>
              <a:pathLst>
                <a:path w="496" h="502" extrusionOk="0">
                  <a:moveTo>
                    <a:pt x="252" y="1"/>
                  </a:moveTo>
                  <a:cubicBezTo>
                    <a:pt x="109" y="1"/>
                    <a:pt x="0" y="107"/>
                    <a:pt x="0" y="252"/>
                  </a:cubicBezTo>
                  <a:cubicBezTo>
                    <a:pt x="0" y="388"/>
                    <a:pt x="109" y="501"/>
                    <a:pt x="252" y="501"/>
                  </a:cubicBezTo>
                  <a:cubicBezTo>
                    <a:pt x="387" y="501"/>
                    <a:pt x="496" y="388"/>
                    <a:pt x="496" y="252"/>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
            <p:cNvSpPr/>
            <p:nvPr/>
          </p:nvSpPr>
          <p:spPr>
            <a:xfrm>
              <a:off x="1962150"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88" y="501"/>
                    <a:pt x="502" y="388"/>
                    <a:pt x="502" y="252"/>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
            <p:cNvSpPr/>
            <p:nvPr/>
          </p:nvSpPr>
          <p:spPr>
            <a:xfrm>
              <a:off x="2054075" y="1473325"/>
              <a:ext cx="12425" cy="12550"/>
            </a:xfrm>
            <a:custGeom>
              <a:avLst/>
              <a:gdLst/>
              <a:ahLst/>
              <a:cxnLst/>
              <a:rect l="l" t="t" r="r" b="b"/>
              <a:pathLst>
                <a:path w="497" h="502" extrusionOk="0">
                  <a:moveTo>
                    <a:pt x="252" y="1"/>
                  </a:moveTo>
                  <a:cubicBezTo>
                    <a:pt x="109" y="1"/>
                    <a:pt x="1" y="107"/>
                    <a:pt x="1" y="252"/>
                  </a:cubicBezTo>
                  <a:cubicBezTo>
                    <a:pt x="1" y="388"/>
                    <a:pt x="109" y="501"/>
                    <a:pt x="252" y="501"/>
                  </a:cubicBezTo>
                  <a:cubicBezTo>
                    <a:pt x="388" y="501"/>
                    <a:pt x="496" y="388"/>
                    <a:pt x="496" y="252"/>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
            <p:cNvSpPr/>
            <p:nvPr/>
          </p:nvSpPr>
          <p:spPr>
            <a:xfrm>
              <a:off x="21458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
            <p:cNvSpPr/>
            <p:nvPr/>
          </p:nvSpPr>
          <p:spPr>
            <a:xfrm>
              <a:off x="2237800" y="1473325"/>
              <a:ext cx="12350" cy="12550"/>
            </a:xfrm>
            <a:custGeom>
              <a:avLst/>
              <a:gdLst/>
              <a:ahLst/>
              <a:cxnLst/>
              <a:rect l="l" t="t" r="r" b="b"/>
              <a:pathLst>
                <a:path w="494" h="502" extrusionOk="0">
                  <a:moveTo>
                    <a:pt x="244" y="1"/>
                  </a:moveTo>
                  <a:cubicBezTo>
                    <a:pt x="107" y="1"/>
                    <a:pt x="0" y="107"/>
                    <a:pt x="0" y="252"/>
                  </a:cubicBezTo>
                  <a:cubicBezTo>
                    <a:pt x="0" y="388"/>
                    <a:pt x="107" y="501"/>
                    <a:pt x="244" y="501"/>
                  </a:cubicBezTo>
                  <a:cubicBezTo>
                    <a:pt x="387" y="501"/>
                    <a:pt x="494" y="388"/>
                    <a:pt x="494" y="252"/>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
            <p:cNvSpPr/>
            <p:nvPr/>
          </p:nvSpPr>
          <p:spPr>
            <a:xfrm>
              <a:off x="2329550"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2" y="388"/>
                    <a:pt x="502" y="252"/>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
            <p:cNvSpPr/>
            <p:nvPr/>
          </p:nvSpPr>
          <p:spPr>
            <a:xfrm>
              <a:off x="2421325" y="1473325"/>
              <a:ext cx="12550" cy="12550"/>
            </a:xfrm>
            <a:custGeom>
              <a:avLst/>
              <a:gdLst/>
              <a:ahLst/>
              <a:cxnLst/>
              <a:rect l="l" t="t" r="r" b="b"/>
              <a:pathLst>
                <a:path w="502" h="502" extrusionOk="0">
                  <a:moveTo>
                    <a:pt x="250" y="1"/>
                  </a:moveTo>
                  <a:cubicBezTo>
                    <a:pt x="114" y="1"/>
                    <a:pt x="1" y="107"/>
                    <a:pt x="1" y="252"/>
                  </a:cubicBezTo>
                  <a:cubicBezTo>
                    <a:pt x="1" y="388"/>
                    <a:pt x="114" y="501"/>
                    <a:pt x="250" y="501"/>
                  </a:cubicBezTo>
                  <a:cubicBezTo>
                    <a:pt x="395" y="501"/>
                    <a:pt x="501" y="388"/>
                    <a:pt x="501" y="252"/>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
            <p:cNvSpPr/>
            <p:nvPr/>
          </p:nvSpPr>
          <p:spPr>
            <a:xfrm>
              <a:off x="2513250" y="1473325"/>
              <a:ext cx="12575" cy="12550"/>
            </a:xfrm>
            <a:custGeom>
              <a:avLst/>
              <a:gdLst/>
              <a:ahLst/>
              <a:cxnLst/>
              <a:rect l="l" t="t" r="r" b="b"/>
              <a:pathLst>
                <a:path w="503" h="502" extrusionOk="0">
                  <a:moveTo>
                    <a:pt x="252" y="1"/>
                  </a:moveTo>
                  <a:cubicBezTo>
                    <a:pt x="109" y="1"/>
                    <a:pt x="0" y="107"/>
                    <a:pt x="0" y="252"/>
                  </a:cubicBezTo>
                  <a:cubicBezTo>
                    <a:pt x="0" y="388"/>
                    <a:pt x="109"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
            <p:cNvSpPr/>
            <p:nvPr/>
          </p:nvSpPr>
          <p:spPr>
            <a:xfrm>
              <a:off x="2605000" y="1473325"/>
              <a:ext cx="12575" cy="12550"/>
            </a:xfrm>
            <a:custGeom>
              <a:avLst/>
              <a:gdLst/>
              <a:ahLst/>
              <a:cxnLst/>
              <a:rect l="l" t="t" r="r" b="b"/>
              <a:pathLst>
                <a:path w="503" h="502" extrusionOk="0">
                  <a:moveTo>
                    <a:pt x="252" y="1"/>
                  </a:moveTo>
                  <a:cubicBezTo>
                    <a:pt x="116" y="1"/>
                    <a:pt x="0" y="107"/>
                    <a:pt x="0" y="252"/>
                  </a:cubicBezTo>
                  <a:cubicBezTo>
                    <a:pt x="0" y="388"/>
                    <a:pt x="116" y="501"/>
                    <a:pt x="252" y="501"/>
                  </a:cubicBezTo>
                  <a:cubicBezTo>
                    <a:pt x="387" y="501"/>
                    <a:pt x="503" y="388"/>
                    <a:pt x="503" y="252"/>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
            <p:cNvSpPr/>
            <p:nvPr/>
          </p:nvSpPr>
          <p:spPr>
            <a:xfrm>
              <a:off x="2696950" y="1473325"/>
              <a:ext cx="12375" cy="12550"/>
            </a:xfrm>
            <a:custGeom>
              <a:avLst/>
              <a:gdLst/>
              <a:ahLst/>
              <a:cxnLst/>
              <a:rect l="l" t="t" r="r" b="b"/>
              <a:pathLst>
                <a:path w="495" h="502" extrusionOk="0">
                  <a:moveTo>
                    <a:pt x="252" y="1"/>
                  </a:moveTo>
                  <a:cubicBezTo>
                    <a:pt x="108" y="1"/>
                    <a:pt x="1" y="107"/>
                    <a:pt x="1" y="252"/>
                  </a:cubicBezTo>
                  <a:cubicBezTo>
                    <a:pt x="1" y="388"/>
                    <a:pt x="108" y="501"/>
                    <a:pt x="252" y="501"/>
                  </a:cubicBezTo>
                  <a:cubicBezTo>
                    <a:pt x="388" y="501"/>
                    <a:pt x="495" y="388"/>
                    <a:pt x="495" y="252"/>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
            <p:cNvSpPr/>
            <p:nvPr/>
          </p:nvSpPr>
          <p:spPr>
            <a:xfrm>
              <a:off x="2788700"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
            <p:cNvSpPr/>
            <p:nvPr/>
          </p:nvSpPr>
          <p:spPr>
            <a:xfrm>
              <a:off x="2880675" y="1473325"/>
              <a:ext cx="12375" cy="12550"/>
            </a:xfrm>
            <a:custGeom>
              <a:avLst/>
              <a:gdLst/>
              <a:ahLst/>
              <a:cxnLst/>
              <a:rect l="l" t="t" r="r" b="b"/>
              <a:pathLst>
                <a:path w="495" h="502" extrusionOk="0">
                  <a:moveTo>
                    <a:pt x="243" y="1"/>
                  </a:moveTo>
                  <a:cubicBezTo>
                    <a:pt x="107" y="1"/>
                    <a:pt x="0" y="107"/>
                    <a:pt x="0" y="252"/>
                  </a:cubicBezTo>
                  <a:cubicBezTo>
                    <a:pt x="0" y="388"/>
                    <a:pt x="107" y="501"/>
                    <a:pt x="243" y="501"/>
                  </a:cubicBezTo>
                  <a:cubicBezTo>
                    <a:pt x="387" y="501"/>
                    <a:pt x="494" y="388"/>
                    <a:pt x="494" y="252"/>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
            <p:cNvSpPr/>
            <p:nvPr/>
          </p:nvSpPr>
          <p:spPr>
            <a:xfrm>
              <a:off x="2972425" y="1473325"/>
              <a:ext cx="12575" cy="12550"/>
            </a:xfrm>
            <a:custGeom>
              <a:avLst/>
              <a:gdLst/>
              <a:ahLst/>
              <a:cxnLst/>
              <a:rect l="l" t="t" r="r" b="b"/>
              <a:pathLst>
                <a:path w="503" h="502" extrusionOk="0">
                  <a:moveTo>
                    <a:pt x="251" y="1"/>
                  </a:moveTo>
                  <a:cubicBezTo>
                    <a:pt x="115" y="1"/>
                    <a:pt x="0" y="107"/>
                    <a:pt x="0" y="252"/>
                  </a:cubicBezTo>
                  <a:cubicBezTo>
                    <a:pt x="0" y="388"/>
                    <a:pt x="115" y="501"/>
                    <a:pt x="251" y="501"/>
                  </a:cubicBezTo>
                  <a:cubicBezTo>
                    <a:pt x="387" y="501"/>
                    <a:pt x="503" y="388"/>
                    <a:pt x="503" y="252"/>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
            <p:cNvSpPr/>
            <p:nvPr/>
          </p:nvSpPr>
          <p:spPr>
            <a:xfrm>
              <a:off x="3064375" y="1473325"/>
              <a:ext cx="12375" cy="12550"/>
            </a:xfrm>
            <a:custGeom>
              <a:avLst/>
              <a:gdLst/>
              <a:ahLst/>
              <a:cxnLst/>
              <a:rect l="l" t="t" r="r" b="b"/>
              <a:pathLst>
                <a:path w="495" h="502" extrusionOk="0">
                  <a:moveTo>
                    <a:pt x="243" y="1"/>
                  </a:moveTo>
                  <a:cubicBezTo>
                    <a:pt x="107" y="1"/>
                    <a:pt x="1" y="107"/>
                    <a:pt x="1" y="252"/>
                  </a:cubicBezTo>
                  <a:cubicBezTo>
                    <a:pt x="1" y="388"/>
                    <a:pt x="107" y="501"/>
                    <a:pt x="243" y="501"/>
                  </a:cubicBezTo>
                  <a:cubicBezTo>
                    <a:pt x="388" y="501"/>
                    <a:pt x="495" y="388"/>
                    <a:pt x="495" y="252"/>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
            <p:cNvSpPr/>
            <p:nvPr/>
          </p:nvSpPr>
          <p:spPr>
            <a:xfrm>
              <a:off x="315612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
            <p:cNvSpPr/>
            <p:nvPr/>
          </p:nvSpPr>
          <p:spPr>
            <a:xfrm>
              <a:off x="3247875" y="1473325"/>
              <a:ext cx="12575" cy="12550"/>
            </a:xfrm>
            <a:custGeom>
              <a:avLst/>
              <a:gdLst/>
              <a:ahLst/>
              <a:cxnLst/>
              <a:rect l="l" t="t" r="r" b="b"/>
              <a:pathLst>
                <a:path w="503"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
            <p:cNvSpPr/>
            <p:nvPr/>
          </p:nvSpPr>
          <p:spPr>
            <a:xfrm>
              <a:off x="3339850" y="1473325"/>
              <a:ext cx="12525" cy="12550"/>
            </a:xfrm>
            <a:custGeom>
              <a:avLst/>
              <a:gdLst/>
              <a:ahLst/>
              <a:cxnLst/>
              <a:rect l="l" t="t" r="r" b="b"/>
              <a:pathLst>
                <a:path w="501" h="502" extrusionOk="0">
                  <a:moveTo>
                    <a:pt x="251" y="1"/>
                  </a:moveTo>
                  <a:cubicBezTo>
                    <a:pt x="107" y="1"/>
                    <a:pt x="0" y="107"/>
                    <a:pt x="0" y="252"/>
                  </a:cubicBezTo>
                  <a:cubicBezTo>
                    <a:pt x="0" y="388"/>
                    <a:pt x="107" y="501"/>
                    <a:pt x="251" y="501"/>
                  </a:cubicBezTo>
                  <a:cubicBezTo>
                    <a:pt x="387" y="501"/>
                    <a:pt x="501" y="388"/>
                    <a:pt x="501" y="252"/>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
            <p:cNvSpPr/>
            <p:nvPr/>
          </p:nvSpPr>
          <p:spPr>
            <a:xfrm>
              <a:off x="3431575" y="1473325"/>
              <a:ext cx="12600" cy="12550"/>
            </a:xfrm>
            <a:custGeom>
              <a:avLst/>
              <a:gdLst/>
              <a:ahLst/>
              <a:cxnLst/>
              <a:rect l="l" t="t" r="r" b="b"/>
              <a:pathLst>
                <a:path w="504" h="502" extrusionOk="0">
                  <a:moveTo>
                    <a:pt x="252" y="1"/>
                  </a:moveTo>
                  <a:cubicBezTo>
                    <a:pt x="116" y="1"/>
                    <a:pt x="1" y="107"/>
                    <a:pt x="1" y="252"/>
                  </a:cubicBezTo>
                  <a:cubicBezTo>
                    <a:pt x="1" y="388"/>
                    <a:pt x="116" y="501"/>
                    <a:pt x="252" y="501"/>
                  </a:cubicBezTo>
                  <a:cubicBezTo>
                    <a:pt x="388" y="501"/>
                    <a:pt x="503" y="388"/>
                    <a:pt x="503" y="252"/>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
            <p:cNvSpPr/>
            <p:nvPr/>
          </p:nvSpPr>
          <p:spPr>
            <a:xfrm>
              <a:off x="3523550" y="1473325"/>
              <a:ext cx="12375" cy="12550"/>
            </a:xfrm>
            <a:custGeom>
              <a:avLst/>
              <a:gdLst/>
              <a:ahLst/>
              <a:cxnLst/>
              <a:rect l="l" t="t" r="r" b="b"/>
              <a:pathLst>
                <a:path w="495" h="502" extrusionOk="0">
                  <a:moveTo>
                    <a:pt x="250" y="1"/>
                  </a:moveTo>
                  <a:cubicBezTo>
                    <a:pt x="107" y="1"/>
                    <a:pt x="0" y="107"/>
                    <a:pt x="0" y="252"/>
                  </a:cubicBezTo>
                  <a:cubicBezTo>
                    <a:pt x="0" y="388"/>
                    <a:pt x="107" y="501"/>
                    <a:pt x="250" y="501"/>
                  </a:cubicBezTo>
                  <a:cubicBezTo>
                    <a:pt x="388" y="501"/>
                    <a:pt x="494" y="388"/>
                    <a:pt x="494" y="252"/>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
            <p:cNvSpPr/>
            <p:nvPr/>
          </p:nvSpPr>
          <p:spPr>
            <a:xfrm>
              <a:off x="6764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
            <p:cNvSpPr/>
            <p:nvPr/>
          </p:nvSpPr>
          <p:spPr>
            <a:xfrm>
              <a:off x="768325" y="15650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
            <p:cNvSpPr/>
            <p:nvPr/>
          </p:nvSpPr>
          <p:spPr>
            <a:xfrm>
              <a:off x="860125" y="15650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
            <p:cNvSpPr/>
            <p:nvPr/>
          </p:nvSpPr>
          <p:spPr>
            <a:xfrm>
              <a:off x="9518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
            <p:cNvSpPr/>
            <p:nvPr/>
          </p:nvSpPr>
          <p:spPr>
            <a:xfrm>
              <a:off x="1043825"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
            <p:cNvSpPr/>
            <p:nvPr/>
          </p:nvSpPr>
          <p:spPr>
            <a:xfrm>
              <a:off x="1135575"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
            <p:cNvSpPr/>
            <p:nvPr/>
          </p:nvSpPr>
          <p:spPr>
            <a:xfrm>
              <a:off x="1227500" y="15650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
            <p:cNvSpPr/>
            <p:nvPr/>
          </p:nvSpPr>
          <p:spPr>
            <a:xfrm>
              <a:off x="1319275"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
            <p:cNvSpPr/>
            <p:nvPr/>
          </p:nvSpPr>
          <p:spPr>
            <a:xfrm>
              <a:off x="1411200" y="15650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
            <p:cNvSpPr/>
            <p:nvPr/>
          </p:nvSpPr>
          <p:spPr>
            <a:xfrm>
              <a:off x="1503000" y="15650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
            <p:cNvSpPr/>
            <p:nvPr/>
          </p:nvSpPr>
          <p:spPr>
            <a:xfrm>
              <a:off x="15947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
            <p:cNvSpPr/>
            <p:nvPr/>
          </p:nvSpPr>
          <p:spPr>
            <a:xfrm>
              <a:off x="168665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
            <p:cNvSpPr/>
            <p:nvPr/>
          </p:nvSpPr>
          <p:spPr>
            <a:xfrm>
              <a:off x="1778450" y="15650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
            <p:cNvSpPr/>
            <p:nvPr/>
          </p:nvSpPr>
          <p:spPr>
            <a:xfrm>
              <a:off x="1870375" y="15650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
            <p:cNvSpPr/>
            <p:nvPr/>
          </p:nvSpPr>
          <p:spPr>
            <a:xfrm>
              <a:off x="1962150"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
            <p:cNvSpPr/>
            <p:nvPr/>
          </p:nvSpPr>
          <p:spPr>
            <a:xfrm>
              <a:off x="2054075" y="15650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
            <p:cNvSpPr/>
            <p:nvPr/>
          </p:nvSpPr>
          <p:spPr>
            <a:xfrm>
              <a:off x="21458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
            <p:cNvSpPr/>
            <p:nvPr/>
          </p:nvSpPr>
          <p:spPr>
            <a:xfrm>
              <a:off x="2237800" y="15650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
            <p:cNvSpPr/>
            <p:nvPr/>
          </p:nvSpPr>
          <p:spPr>
            <a:xfrm>
              <a:off x="2329550"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
            <p:cNvSpPr/>
            <p:nvPr/>
          </p:nvSpPr>
          <p:spPr>
            <a:xfrm>
              <a:off x="2421325" y="15650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
            <p:cNvSpPr/>
            <p:nvPr/>
          </p:nvSpPr>
          <p:spPr>
            <a:xfrm>
              <a:off x="2513250" y="15650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
            <p:cNvSpPr/>
            <p:nvPr/>
          </p:nvSpPr>
          <p:spPr>
            <a:xfrm>
              <a:off x="2605000" y="15650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
            <p:cNvSpPr/>
            <p:nvPr/>
          </p:nvSpPr>
          <p:spPr>
            <a:xfrm>
              <a:off x="2696950" y="15650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
            <p:cNvSpPr/>
            <p:nvPr/>
          </p:nvSpPr>
          <p:spPr>
            <a:xfrm>
              <a:off x="2788700"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
            <p:cNvSpPr/>
            <p:nvPr/>
          </p:nvSpPr>
          <p:spPr>
            <a:xfrm>
              <a:off x="2880675" y="15650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
            <p:cNvSpPr/>
            <p:nvPr/>
          </p:nvSpPr>
          <p:spPr>
            <a:xfrm>
              <a:off x="2972425" y="15650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
            <p:cNvSpPr/>
            <p:nvPr/>
          </p:nvSpPr>
          <p:spPr>
            <a:xfrm>
              <a:off x="3064375" y="15650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
            <p:cNvSpPr/>
            <p:nvPr/>
          </p:nvSpPr>
          <p:spPr>
            <a:xfrm>
              <a:off x="315612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
            <p:cNvSpPr/>
            <p:nvPr/>
          </p:nvSpPr>
          <p:spPr>
            <a:xfrm>
              <a:off x="3247875" y="15650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
            <p:cNvSpPr/>
            <p:nvPr/>
          </p:nvSpPr>
          <p:spPr>
            <a:xfrm>
              <a:off x="3339850" y="15650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
            <p:cNvSpPr/>
            <p:nvPr/>
          </p:nvSpPr>
          <p:spPr>
            <a:xfrm>
              <a:off x="3431575" y="15650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
            <p:cNvSpPr/>
            <p:nvPr/>
          </p:nvSpPr>
          <p:spPr>
            <a:xfrm>
              <a:off x="3523550" y="15650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
            <p:cNvSpPr/>
            <p:nvPr/>
          </p:nvSpPr>
          <p:spPr>
            <a:xfrm>
              <a:off x="6764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
            <p:cNvSpPr/>
            <p:nvPr/>
          </p:nvSpPr>
          <p:spPr>
            <a:xfrm>
              <a:off x="768325" y="1657050"/>
              <a:ext cx="12400" cy="12375"/>
            </a:xfrm>
            <a:custGeom>
              <a:avLst/>
              <a:gdLst/>
              <a:ahLst/>
              <a:cxnLst/>
              <a:rect l="l" t="t" r="r" b="b"/>
              <a:pathLst>
                <a:path w="496" h="495" extrusionOk="0">
                  <a:moveTo>
                    <a:pt x="245" y="0"/>
                  </a:moveTo>
                  <a:cubicBezTo>
                    <a:pt x="109" y="0"/>
                    <a:pt x="0" y="107"/>
                    <a:pt x="0" y="250"/>
                  </a:cubicBezTo>
                  <a:cubicBezTo>
                    <a:pt x="0"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
            <p:cNvSpPr/>
            <p:nvPr/>
          </p:nvSpPr>
          <p:spPr>
            <a:xfrm>
              <a:off x="860125" y="1657050"/>
              <a:ext cx="12525" cy="12375"/>
            </a:xfrm>
            <a:custGeom>
              <a:avLst/>
              <a:gdLst/>
              <a:ahLst/>
              <a:cxnLst/>
              <a:rect l="l" t="t" r="r" b="b"/>
              <a:pathLst>
                <a:path w="501" h="495" extrusionOk="0">
                  <a:moveTo>
                    <a:pt x="251" y="0"/>
                  </a:moveTo>
                  <a:cubicBezTo>
                    <a:pt x="114" y="0"/>
                    <a:pt x="0" y="107"/>
                    <a:pt x="0" y="250"/>
                  </a:cubicBezTo>
                  <a:cubicBezTo>
                    <a:pt x="0" y="387"/>
                    <a:pt x="114"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
            <p:cNvSpPr/>
            <p:nvPr/>
          </p:nvSpPr>
          <p:spPr>
            <a:xfrm>
              <a:off x="9518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
            <p:cNvSpPr/>
            <p:nvPr/>
          </p:nvSpPr>
          <p:spPr>
            <a:xfrm>
              <a:off x="1043825"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
            <p:cNvSpPr/>
            <p:nvPr/>
          </p:nvSpPr>
          <p:spPr>
            <a:xfrm>
              <a:off x="1135575"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
            <p:cNvSpPr/>
            <p:nvPr/>
          </p:nvSpPr>
          <p:spPr>
            <a:xfrm>
              <a:off x="1227500" y="1657050"/>
              <a:ext cx="12400" cy="12375"/>
            </a:xfrm>
            <a:custGeom>
              <a:avLst/>
              <a:gdLst/>
              <a:ahLst/>
              <a:cxnLst/>
              <a:rect l="l" t="t" r="r" b="b"/>
              <a:pathLst>
                <a:path w="496" h="495" extrusionOk="0">
                  <a:moveTo>
                    <a:pt x="251" y="0"/>
                  </a:moveTo>
                  <a:cubicBezTo>
                    <a:pt x="109" y="0"/>
                    <a:pt x="0" y="107"/>
                    <a:pt x="0" y="250"/>
                  </a:cubicBezTo>
                  <a:cubicBezTo>
                    <a:pt x="0" y="387"/>
                    <a:pt x="109" y="494"/>
                    <a:pt x="251" y="494"/>
                  </a:cubicBezTo>
                  <a:cubicBezTo>
                    <a:pt x="387" y="494"/>
                    <a:pt x="496" y="387"/>
                    <a:pt x="496" y="250"/>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
            <p:cNvSpPr/>
            <p:nvPr/>
          </p:nvSpPr>
          <p:spPr>
            <a:xfrm>
              <a:off x="1319275"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
            <p:cNvSpPr/>
            <p:nvPr/>
          </p:nvSpPr>
          <p:spPr>
            <a:xfrm>
              <a:off x="1411200" y="1657050"/>
              <a:ext cx="12425" cy="12375"/>
            </a:xfrm>
            <a:custGeom>
              <a:avLst/>
              <a:gdLst/>
              <a:ahLst/>
              <a:cxnLst/>
              <a:rect l="l" t="t" r="r" b="b"/>
              <a:pathLst>
                <a:path w="497" h="495" extrusionOk="0">
                  <a:moveTo>
                    <a:pt x="245" y="0"/>
                  </a:moveTo>
                  <a:cubicBezTo>
                    <a:pt x="109" y="0"/>
                    <a:pt x="1" y="107"/>
                    <a:pt x="1" y="250"/>
                  </a:cubicBezTo>
                  <a:cubicBezTo>
                    <a:pt x="1" y="387"/>
                    <a:pt x="109" y="494"/>
                    <a:pt x="245" y="494"/>
                  </a:cubicBezTo>
                  <a:cubicBezTo>
                    <a:pt x="388" y="494"/>
                    <a:pt x="496" y="387"/>
                    <a:pt x="496" y="250"/>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
            <p:cNvSpPr/>
            <p:nvPr/>
          </p:nvSpPr>
          <p:spPr>
            <a:xfrm>
              <a:off x="1503000" y="1657050"/>
              <a:ext cx="12525" cy="12375"/>
            </a:xfrm>
            <a:custGeom>
              <a:avLst/>
              <a:gdLst/>
              <a:ahLst/>
              <a:cxnLst/>
              <a:rect l="l" t="t" r="r" b="b"/>
              <a:pathLst>
                <a:path w="501" h="495" extrusionOk="0">
                  <a:moveTo>
                    <a:pt x="250" y="0"/>
                  </a:moveTo>
                  <a:cubicBezTo>
                    <a:pt x="114" y="0"/>
                    <a:pt x="0" y="107"/>
                    <a:pt x="0" y="250"/>
                  </a:cubicBezTo>
                  <a:cubicBezTo>
                    <a:pt x="0" y="387"/>
                    <a:pt x="114" y="494"/>
                    <a:pt x="250" y="494"/>
                  </a:cubicBezTo>
                  <a:cubicBezTo>
                    <a:pt x="387" y="494"/>
                    <a:pt x="501" y="387"/>
                    <a:pt x="501" y="250"/>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
            <p:cNvSpPr/>
            <p:nvPr/>
          </p:nvSpPr>
          <p:spPr>
            <a:xfrm>
              <a:off x="15947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94" y="494"/>
                    <a:pt x="503" y="387"/>
                    <a:pt x="503" y="250"/>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
            <p:cNvSpPr/>
            <p:nvPr/>
          </p:nvSpPr>
          <p:spPr>
            <a:xfrm>
              <a:off x="168665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
            <p:cNvSpPr/>
            <p:nvPr/>
          </p:nvSpPr>
          <p:spPr>
            <a:xfrm>
              <a:off x="1778450" y="1657050"/>
              <a:ext cx="12550" cy="12375"/>
            </a:xfrm>
            <a:custGeom>
              <a:avLst/>
              <a:gdLst/>
              <a:ahLst/>
              <a:cxnLst/>
              <a:rect l="l" t="t" r="r" b="b"/>
              <a:pathLst>
                <a:path w="502" h="495" extrusionOk="0">
                  <a:moveTo>
                    <a:pt x="252" y="0"/>
                  </a:moveTo>
                  <a:cubicBezTo>
                    <a:pt x="114" y="0"/>
                    <a:pt x="1" y="107"/>
                    <a:pt x="1" y="250"/>
                  </a:cubicBezTo>
                  <a:cubicBezTo>
                    <a:pt x="1" y="387"/>
                    <a:pt x="114" y="494"/>
                    <a:pt x="252" y="494"/>
                  </a:cubicBezTo>
                  <a:cubicBezTo>
                    <a:pt x="388" y="494"/>
                    <a:pt x="501" y="387"/>
                    <a:pt x="501" y="250"/>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
            <p:cNvSpPr/>
            <p:nvPr/>
          </p:nvSpPr>
          <p:spPr>
            <a:xfrm>
              <a:off x="1870375" y="1657050"/>
              <a:ext cx="12400" cy="12375"/>
            </a:xfrm>
            <a:custGeom>
              <a:avLst/>
              <a:gdLst/>
              <a:ahLst/>
              <a:cxnLst/>
              <a:rect l="l" t="t" r="r" b="b"/>
              <a:pathLst>
                <a:path w="496" h="495" extrusionOk="0">
                  <a:moveTo>
                    <a:pt x="252" y="0"/>
                  </a:moveTo>
                  <a:cubicBezTo>
                    <a:pt x="109" y="0"/>
                    <a:pt x="0" y="107"/>
                    <a:pt x="0" y="250"/>
                  </a:cubicBezTo>
                  <a:cubicBezTo>
                    <a:pt x="0" y="387"/>
                    <a:pt x="109" y="494"/>
                    <a:pt x="252" y="494"/>
                  </a:cubicBezTo>
                  <a:cubicBezTo>
                    <a:pt x="387" y="494"/>
                    <a:pt x="496" y="387"/>
                    <a:pt x="496" y="250"/>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
            <p:cNvSpPr/>
            <p:nvPr/>
          </p:nvSpPr>
          <p:spPr>
            <a:xfrm>
              <a:off x="1962150"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88" y="494"/>
                    <a:pt x="502" y="387"/>
                    <a:pt x="502" y="250"/>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
            <p:cNvSpPr/>
            <p:nvPr/>
          </p:nvSpPr>
          <p:spPr>
            <a:xfrm>
              <a:off x="2054075" y="1657050"/>
              <a:ext cx="12425" cy="12375"/>
            </a:xfrm>
            <a:custGeom>
              <a:avLst/>
              <a:gdLst/>
              <a:ahLst/>
              <a:cxnLst/>
              <a:rect l="l" t="t" r="r" b="b"/>
              <a:pathLst>
                <a:path w="497" h="495" extrusionOk="0">
                  <a:moveTo>
                    <a:pt x="252" y="0"/>
                  </a:moveTo>
                  <a:cubicBezTo>
                    <a:pt x="109" y="0"/>
                    <a:pt x="1" y="107"/>
                    <a:pt x="1" y="250"/>
                  </a:cubicBezTo>
                  <a:cubicBezTo>
                    <a:pt x="1" y="387"/>
                    <a:pt x="109" y="494"/>
                    <a:pt x="252" y="494"/>
                  </a:cubicBezTo>
                  <a:cubicBezTo>
                    <a:pt x="388" y="494"/>
                    <a:pt x="496" y="387"/>
                    <a:pt x="496" y="250"/>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
            <p:cNvSpPr/>
            <p:nvPr/>
          </p:nvSpPr>
          <p:spPr>
            <a:xfrm>
              <a:off x="21458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
            <p:cNvSpPr/>
            <p:nvPr/>
          </p:nvSpPr>
          <p:spPr>
            <a:xfrm>
              <a:off x="2237800" y="1657050"/>
              <a:ext cx="12350" cy="12375"/>
            </a:xfrm>
            <a:custGeom>
              <a:avLst/>
              <a:gdLst/>
              <a:ahLst/>
              <a:cxnLst/>
              <a:rect l="l" t="t" r="r" b="b"/>
              <a:pathLst>
                <a:path w="494" h="495" extrusionOk="0">
                  <a:moveTo>
                    <a:pt x="244" y="0"/>
                  </a:moveTo>
                  <a:cubicBezTo>
                    <a:pt x="107" y="0"/>
                    <a:pt x="0" y="107"/>
                    <a:pt x="0" y="250"/>
                  </a:cubicBezTo>
                  <a:cubicBezTo>
                    <a:pt x="0" y="387"/>
                    <a:pt x="107" y="494"/>
                    <a:pt x="244" y="494"/>
                  </a:cubicBezTo>
                  <a:cubicBezTo>
                    <a:pt x="387" y="494"/>
                    <a:pt x="494" y="387"/>
                    <a:pt x="494" y="250"/>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
            <p:cNvSpPr/>
            <p:nvPr/>
          </p:nvSpPr>
          <p:spPr>
            <a:xfrm>
              <a:off x="2329550"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2" y="387"/>
                    <a:pt x="502" y="250"/>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
            <p:cNvSpPr/>
            <p:nvPr/>
          </p:nvSpPr>
          <p:spPr>
            <a:xfrm>
              <a:off x="2421325" y="1657050"/>
              <a:ext cx="12550" cy="12375"/>
            </a:xfrm>
            <a:custGeom>
              <a:avLst/>
              <a:gdLst/>
              <a:ahLst/>
              <a:cxnLst/>
              <a:rect l="l" t="t" r="r" b="b"/>
              <a:pathLst>
                <a:path w="502" h="495" extrusionOk="0">
                  <a:moveTo>
                    <a:pt x="250" y="0"/>
                  </a:moveTo>
                  <a:cubicBezTo>
                    <a:pt x="114" y="0"/>
                    <a:pt x="1" y="107"/>
                    <a:pt x="1" y="250"/>
                  </a:cubicBezTo>
                  <a:cubicBezTo>
                    <a:pt x="1" y="387"/>
                    <a:pt x="114" y="494"/>
                    <a:pt x="250" y="494"/>
                  </a:cubicBezTo>
                  <a:cubicBezTo>
                    <a:pt x="395" y="494"/>
                    <a:pt x="501" y="387"/>
                    <a:pt x="501" y="250"/>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
            <p:cNvSpPr/>
            <p:nvPr/>
          </p:nvSpPr>
          <p:spPr>
            <a:xfrm>
              <a:off x="2513250" y="1657050"/>
              <a:ext cx="12575" cy="12375"/>
            </a:xfrm>
            <a:custGeom>
              <a:avLst/>
              <a:gdLst/>
              <a:ahLst/>
              <a:cxnLst/>
              <a:rect l="l" t="t" r="r" b="b"/>
              <a:pathLst>
                <a:path w="503" h="495" extrusionOk="0">
                  <a:moveTo>
                    <a:pt x="252" y="0"/>
                  </a:moveTo>
                  <a:cubicBezTo>
                    <a:pt x="109" y="0"/>
                    <a:pt x="0" y="107"/>
                    <a:pt x="0" y="250"/>
                  </a:cubicBezTo>
                  <a:cubicBezTo>
                    <a:pt x="0" y="387"/>
                    <a:pt x="109"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
            <p:cNvSpPr/>
            <p:nvPr/>
          </p:nvSpPr>
          <p:spPr>
            <a:xfrm>
              <a:off x="2605000" y="1657050"/>
              <a:ext cx="12575" cy="12375"/>
            </a:xfrm>
            <a:custGeom>
              <a:avLst/>
              <a:gdLst/>
              <a:ahLst/>
              <a:cxnLst/>
              <a:rect l="l" t="t" r="r" b="b"/>
              <a:pathLst>
                <a:path w="503" h="495" extrusionOk="0">
                  <a:moveTo>
                    <a:pt x="252" y="0"/>
                  </a:moveTo>
                  <a:cubicBezTo>
                    <a:pt x="116" y="0"/>
                    <a:pt x="0" y="107"/>
                    <a:pt x="0" y="250"/>
                  </a:cubicBezTo>
                  <a:cubicBezTo>
                    <a:pt x="0" y="387"/>
                    <a:pt x="116" y="494"/>
                    <a:pt x="252" y="494"/>
                  </a:cubicBezTo>
                  <a:cubicBezTo>
                    <a:pt x="387" y="494"/>
                    <a:pt x="503" y="387"/>
                    <a:pt x="503" y="250"/>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
            <p:cNvSpPr/>
            <p:nvPr/>
          </p:nvSpPr>
          <p:spPr>
            <a:xfrm>
              <a:off x="2696950" y="1657050"/>
              <a:ext cx="12375" cy="12375"/>
            </a:xfrm>
            <a:custGeom>
              <a:avLst/>
              <a:gdLst/>
              <a:ahLst/>
              <a:cxnLst/>
              <a:rect l="l" t="t" r="r" b="b"/>
              <a:pathLst>
                <a:path w="495" h="495" extrusionOk="0">
                  <a:moveTo>
                    <a:pt x="252" y="0"/>
                  </a:moveTo>
                  <a:cubicBezTo>
                    <a:pt x="108" y="0"/>
                    <a:pt x="1" y="107"/>
                    <a:pt x="1" y="250"/>
                  </a:cubicBezTo>
                  <a:cubicBezTo>
                    <a:pt x="1" y="387"/>
                    <a:pt x="108" y="494"/>
                    <a:pt x="252" y="494"/>
                  </a:cubicBezTo>
                  <a:cubicBezTo>
                    <a:pt x="388" y="494"/>
                    <a:pt x="495" y="387"/>
                    <a:pt x="495" y="250"/>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
            <p:cNvSpPr/>
            <p:nvPr/>
          </p:nvSpPr>
          <p:spPr>
            <a:xfrm>
              <a:off x="2788700"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
            <p:cNvSpPr/>
            <p:nvPr/>
          </p:nvSpPr>
          <p:spPr>
            <a:xfrm>
              <a:off x="2880675" y="1657050"/>
              <a:ext cx="12375" cy="12375"/>
            </a:xfrm>
            <a:custGeom>
              <a:avLst/>
              <a:gdLst/>
              <a:ahLst/>
              <a:cxnLst/>
              <a:rect l="l" t="t" r="r" b="b"/>
              <a:pathLst>
                <a:path w="495" h="495" extrusionOk="0">
                  <a:moveTo>
                    <a:pt x="243" y="0"/>
                  </a:moveTo>
                  <a:cubicBezTo>
                    <a:pt x="107" y="0"/>
                    <a:pt x="0" y="107"/>
                    <a:pt x="0" y="250"/>
                  </a:cubicBezTo>
                  <a:cubicBezTo>
                    <a:pt x="0" y="387"/>
                    <a:pt x="107" y="494"/>
                    <a:pt x="243" y="494"/>
                  </a:cubicBezTo>
                  <a:cubicBezTo>
                    <a:pt x="387" y="494"/>
                    <a:pt x="494" y="387"/>
                    <a:pt x="494" y="250"/>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
            <p:cNvSpPr/>
            <p:nvPr/>
          </p:nvSpPr>
          <p:spPr>
            <a:xfrm>
              <a:off x="2972425" y="1657050"/>
              <a:ext cx="12575" cy="12375"/>
            </a:xfrm>
            <a:custGeom>
              <a:avLst/>
              <a:gdLst/>
              <a:ahLst/>
              <a:cxnLst/>
              <a:rect l="l" t="t" r="r" b="b"/>
              <a:pathLst>
                <a:path w="503" h="495" extrusionOk="0">
                  <a:moveTo>
                    <a:pt x="251" y="0"/>
                  </a:moveTo>
                  <a:cubicBezTo>
                    <a:pt x="115" y="0"/>
                    <a:pt x="0" y="107"/>
                    <a:pt x="0" y="250"/>
                  </a:cubicBezTo>
                  <a:cubicBezTo>
                    <a:pt x="0" y="387"/>
                    <a:pt x="115" y="494"/>
                    <a:pt x="251" y="494"/>
                  </a:cubicBezTo>
                  <a:cubicBezTo>
                    <a:pt x="387" y="494"/>
                    <a:pt x="503" y="387"/>
                    <a:pt x="503" y="250"/>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
            <p:cNvSpPr/>
            <p:nvPr/>
          </p:nvSpPr>
          <p:spPr>
            <a:xfrm>
              <a:off x="3064375" y="1657050"/>
              <a:ext cx="12375" cy="12375"/>
            </a:xfrm>
            <a:custGeom>
              <a:avLst/>
              <a:gdLst/>
              <a:ahLst/>
              <a:cxnLst/>
              <a:rect l="l" t="t" r="r" b="b"/>
              <a:pathLst>
                <a:path w="495" h="495" extrusionOk="0">
                  <a:moveTo>
                    <a:pt x="243" y="0"/>
                  </a:moveTo>
                  <a:cubicBezTo>
                    <a:pt x="107" y="0"/>
                    <a:pt x="1" y="107"/>
                    <a:pt x="1" y="250"/>
                  </a:cubicBezTo>
                  <a:cubicBezTo>
                    <a:pt x="1" y="387"/>
                    <a:pt x="107" y="494"/>
                    <a:pt x="243" y="494"/>
                  </a:cubicBezTo>
                  <a:cubicBezTo>
                    <a:pt x="388" y="494"/>
                    <a:pt x="495" y="387"/>
                    <a:pt x="495" y="250"/>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
            <p:cNvSpPr/>
            <p:nvPr/>
          </p:nvSpPr>
          <p:spPr>
            <a:xfrm>
              <a:off x="315612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
            <p:cNvSpPr/>
            <p:nvPr/>
          </p:nvSpPr>
          <p:spPr>
            <a:xfrm>
              <a:off x="3247875" y="1657050"/>
              <a:ext cx="12575" cy="12375"/>
            </a:xfrm>
            <a:custGeom>
              <a:avLst/>
              <a:gdLst/>
              <a:ahLst/>
              <a:cxnLst/>
              <a:rect l="l" t="t" r="r" b="b"/>
              <a:pathLst>
                <a:path w="503"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
            <p:cNvSpPr/>
            <p:nvPr/>
          </p:nvSpPr>
          <p:spPr>
            <a:xfrm>
              <a:off x="3339850" y="1657050"/>
              <a:ext cx="12525" cy="12375"/>
            </a:xfrm>
            <a:custGeom>
              <a:avLst/>
              <a:gdLst/>
              <a:ahLst/>
              <a:cxnLst/>
              <a:rect l="l" t="t" r="r" b="b"/>
              <a:pathLst>
                <a:path w="501" h="495" extrusionOk="0">
                  <a:moveTo>
                    <a:pt x="251" y="0"/>
                  </a:moveTo>
                  <a:cubicBezTo>
                    <a:pt x="107" y="0"/>
                    <a:pt x="0" y="107"/>
                    <a:pt x="0" y="250"/>
                  </a:cubicBezTo>
                  <a:cubicBezTo>
                    <a:pt x="0" y="387"/>
                    <a:pt x="107" y="494"/>
                    <a:pt x="251" y="494"/>
                  </a:cubicBezTo>
                  <a:cubicBezTo>
                    <a:pt x="387" y="494"/>
                    <a:pt x="501" y="387"/>
                    <a:pt x="501" y="250"/>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
            <p:cNvSpPr/>
            <p:nvPr/>
          </p:nvSpPr>
          <p:spPr>
            <a:xfrm>
              <a:off x="3431575" y="1657050"/>
              <a:ext cx="12600" cy="12375"/>
            </a:xfrm>
            <a:custGeom>
              <a:avLst/>
              <a:gdLst/>
              <a:ahLst/>
              <a:cxnLst/>
              <a:rect l="l" t="t" r="r" b="b"/>
              <a:pathLst>
                <a:path w="504" h="495" extrusionOk="0">
                  <a:moveTo>
                    <a:pt x="252" y="0"/>
                  </a:moveTo>
                  <a:cubicBezTo>
                    <a:pt x="116" y="0"/>
                    <a:pt x="1" y="107"/>
                    <a:pt x="1" y="250"/>
                  </a:cubicBezTo>
                  <a:cubicBezTo>
                    <a:pt x="1" y="387"/>
                    <a:pt x="116" y="494"/>
                    <a:pt x="252" y="494"/>
                  </a:cubicBezTo>
                  <a:cubicBezTo>
                    <a:pt x="388" y="494"/>
                    <a:pt x="503" y="387"/>
                    <a:pt x="503" y="250"/>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
            <p:cNvSpPr/>
            <p:nvPr/>
          </p:nvSpPr>
          <p:spPr>
            <a:xfrm>
              <a:off x="3523550" y="1657050"/>
              <a:ext cx="12375" cy="12375"/>
            </a:xfrm>
            <a:custGeom>
              <a:avLst/>
              <a:gdLst/>
              <a:ahLst/>
              <a:cxnLst/>
              <a:rect l="l" t="t" r="r" b="b"/>
              <a:pathLst>
                <a:path w="495" h="495" extrusionOk="0">
                  <a:moveTo>
                    <a:pt x="250" y="0"/>
                  </a:moveTo>
                  <a:cubicBezTo>
                    <a:pt x="107" y="0"/>
                    <a:pt x="0" y="107"/>
                    <a:pt x="0" y="250"/>
                  </a:cubicBezTo>
                  <a:cubicBezTo>
                    <a:pt x="0" y="387"/>
                    <a:pt x="107" y="494"/>
                    <a:pt x="250" y="494"/>
                  </a:cubicBezTo>
                  <a:cubicBezTo>
                    <a:pt x="388" y="494"/>
                    <a:pt x="494" y="387"/>
                    <a:pt x="494" y="250"/>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
            <p:cNvSpPr/>
            <p:nvPr/>
          </p:nvSpPr>
          <p:spPr>
            <a:xfrm>
              <a:off x="6764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
            <p:cNvSpPr/>
            <p:nvPr/>
          </p:nvSpPr>
          <p:spPr>
            <a:xfrm>
              <a:off x="768325" y="17488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
            <p:cNvSpPr/>
            <p:nvPr/>
          </p:nvSpPr>
          <p:spPr>
            <a:xfrm>
              <a:off x="860125" y="17488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
            <p:cNvSpPr/>
            <p:nvPr/>
          </p:nvSpPr>
          <p:spPr>
            <a:xfrm>
              <a:off x="9518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
            <p:cNvSpPr/>
            <p:nvPr/>
          </p:nvSpPr>
          <p:spPr>
            <a:xfrm>
              <a:off x="1043825"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
            <p:cNvSpPr/>
            <p:nvPr/>
          </p:nvSpPr>
          <p:spPr>
            <a:xfrm>
              <a:off x="1135575"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
            <p:cNvSpPr/>
            <p:nvPr/>
          </p:nvSpPr>
          <p:spPr>
            <a:xfrm>
              <a:off x="1227500" y="17488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
            <p:cNvSpPr/>
            <p:nvPr/>
          </p:nvSpPr>
          <p:spPr>
            <a:xfrm>
              <a:off x="1319275"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
            <p:cNvSpPr/>
            <p:nvPr/>
          </p:nvSpPr>
          <p:spPr>
            <a:xfrm>
              <a:off x="1411200" y="17488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
            <p:cNvSpPr/>
            <p:nvPr/>
          </p:nvSpPr>
          <p:spPr>
            <a:xfrm>
              <a:off x="1503000" y="17488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
            <p:cNvSpPr/>
            <p:nvPr/>
          </p:nvSpPr>
          <p:spPr>
            <a:xfrm>
              <a:off x="15947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
            <p:cNvSpPr/>
            <p:nvPr/>
          </p:nvSpPr>
          <p:spPr>
            <a:xfrm>
              <a:off x="168665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
            <p:cNvSpPr/>
            <p:nvPr/>
          </p:nvSpPr>
          <p:spPr>
            <a:xfrm>
              <a:off x="1778450" y="17488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
            <p:cNvSpPr/>
            <p:nvPr/>
          </p:nvSpPr>
          <p:spPr>
            <a:xfrm>
              <a:off x="1870375" y="17488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
            <p:cNvSpPr/>
            <p:nvPr/>
          </p:nvSpPr>
          <p:spPr>
            <a:xfrm>
              <a:off x="1962150"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
            <p:cNvSpPr/>
            <p:nvPr/>
          </p:nvSpPr>
          <p:spPr>
            <a:xfrm>
              <a:off x="2054075" y="17488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
            <p:cNvSpPr/>
            <p:nvPr/>
          </p:nvSpPr>
          <p:spPr>
            <a:xfrm>
              <a:off x="21458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
            <p:cNvSpPr/>
            <p:nvPr/>
          </p:nvSpPr>
          <p:spPr>
            <a:xfrm>
              <a:off x="2237800" y="17488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
            <p:cNvSpPr/>
            <p:nvPr/>
          </p:nvSpPr>
          <p:spPr>
            <a:xfrm>
              <a:off x="2329550"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
            <p:cNvSpPr/>
            <p:nvPr/>
          </p:nvSpPr>
          <p:spPr>
            <a:xfrm>
              <a:off x="2421325" y="17488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
            <p:cNvSpPr/>
            <p:nvPr/>
          </p:nvSpPr>
          <p:spPr>
            <a:xfrm>
              <a:off x="2513250" y="17488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
            <p:cNvSpPr/>
            <p:nvPr/>
          </p:nvSpPr>
          <p:spPr>
            <a:xfrm>
              <a:off x="2605000" y="17488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
            <p:cNvSpPr/>
            <p:nvPr/>
          </p:nvSpPr>
          <p:spPr>
            <a:xfrm>
              <a:off x="2696950" y="17488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
            <p:cNvSpPr/>
            <p:nvPr/>
          </p:nvSpPr>
          <p:spPr>
            <a:xfrm>
              <a:off x="2788700"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
            <p:cNvSpPr/>
            <p:nvPr/>
          </p:nvSpPr>
          <p:spPr>
            <a:xfrm>
              <a:off x="2880675" y="17488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
            <p:cNvSpPr/>
            <p:nvPr/>
          </p:nvSpPr>
          <p:spPr>
            <a:xfrm>
              <a:off x="2972425" y="17488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
            <p:cNvSpPr/>
            <p:nvPr/>
          </p:nvSpPr>
          <p:spPr>
            <a:xfrm>
              <a:off x="3064375" y="17488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
            <p:cNvSpPr/>
            <p:nvPr/>
          </p:nvSpPr>
          <p:spPr>
            <a:xfrm>
              <a:off x="315612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
            <p:cNvSpPr/>
            <p:nvPr/>
          </p:nvSpPr>
          <p:spPr>
            <a:xfrm>
              <a:off x="3247875" y="17488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
            <p:cNvSpPr/>
            <p:nvPr/>
          </p:nvSpPr>
          <p:spPr>
            <a:xfrm>
              <a:off x="3339850" y="17488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
            <p:cNvSpPr/>
            <p:nvPr/>
          </p:nvSpPr>
          <p:spPr>
            <a:xfrm>
              <a:off x="3431575" y="17488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
            <p:cNvSpPr/>
            <p:nvPr/>
          </p:nvSpPr>
          <p:spPr>
            <a:xfrm>
              <a:off x="3523550" y="17488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
            <p:cNvSpPr/>
            <p:nvPr/>
          </p:nvSpPr>
          <p:spPr>
            <a:xfrm>
              <a:off x="6764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
            <p:cNvSpPr/>
            <p:nvPr/>
          </p:nvSpPr>
          <p:spPr>
            <a:xfrm>
              <a:off x="768325" y="18407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
            <p:cNvSpPr/>
            <p:nvPr/>
          </p:nvSpPr>
          <p:spPr>
            <a:xfrm>
              <a:off x="860125" y="18407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
            <p:cNvSpPr/>
            <p:nvPr/>
          </p:nvSpPr>
          <p:spPr>
            <a:xfrm>
              <a:off x="9518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
            <p:cNvSpPr/>
            <p:nvPr/>
          </p:nvSpPr>
          <p:spPr>
            <a:xfrm>
              <a:off x="1043825"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
            <p:cNvSpPr/>
            <p:nvPr/>
          </p:nvSpPr>
          <p:spPr>
            <a:xfrm>
              <a:off x="1135575"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
            <p:cNvSpPr/>
            <p:nvPr/>
          </p:nvSpPr>
          <p:spPr>
            <a:xfrm>
              <a:off x="1227500" y="18407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
            <p:cNvSpPr/>
            <p:nvPr/>
          </p:nvSpPr>
          <p:spPr>
            <a:xfrm>
              <a:off x="1319275"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
            <p:cNvSpPr/>
            <p:nvPr/>
          </p:nvSpPr>
          <p:spPr>
            <a:xfrm>
              <a:off x="1411200" y="18407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
            <p:cNvSpPr/>
            <p:nvPr/>
          </p:nvSpPr>
          <p:spPr>
            <a:xfrm>
              <a:off x="1503000" y="18407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
            <p:cNvSpPr/>
            <p:nvPr/>
          </p:nvSpPr>
          <p:spPr>
            <a:xfrm>
              <a:off x="15947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
            <p:cNvSpPr/>
            <p:nvPr/>
          </p:nvSpPr>
          <p:spPr>
            <a:xfrm>
              <a:off x="168665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
            <p:cNvSpPr/>
            <p:nvPr/>
          </p:nvSpPr>
          <p:spPr>
            <a:xfrm>
              <a:off x="1778450" y="18407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
            <p:cNvSpPr/>
            <p:nvPr/>
          </p:nvSpPr>
          <p:spPr>
            <a:xfrm>
              <a:off x="1870375" y="18407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
            <p:cNvSpPr/>
            <p:nvPr/>
          </p:nvSpPr>
          <p:spPr>
            <a:xfrm>
              <a:off x="1962150"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
            <p:cNvSpPr/>
            <p:nvPr/>
          </p:nvSpPr>
          <p:spPr>
            <a:xfrm>
              <a:off x="2054075" y="18407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
            <p:cNvSpPr/>
            <p:nvPr/>
          </p:nvSpPr>
          <p:spPr>
            <a:xfrm>
              <a:off x="21458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
            <p:cNvSpPr/>
            <p:nvPr/>
          </p:nvSpPr>
          <p:spPr>
            <a:xfrm>
              <a:off x="2237800" y="18407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
            <p:cNvSpPr/>
            <p:nvPr/>
          </p:nvSpPr>
          <p:spPr>
            <a:xfrm>
              <a:off x="2329550"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
            <p:cNvSpPr/>
            <p:nvPr/>
          </p:nvSpPr>
          <p:spPr>
            <a:xfrm>
              <a:off x="2421325" y="18407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
            <p:cNvSpPr/>
            <p:nvPr/>
          </p:nvSpPr>
          <p:spPr>
            <a:xfrm>
              <a:off x="2513250" y="18407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
            <p:cNvSpPr/>
            <p:nvPr/>
          </p:nvSpPr>
          <p:spPr>
            <a:xfrm>
              <a:off x="2605000" y="18407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
            <p:cNvSpPr/>
            <p:nvPr/>
          </p:nvSpPr>
          <p:spPr>
            <a:xfrm>
              <a:off x="2696950" y="18407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
            <p:cNvSpPr/>
            <p:nvPr/>
          </p:nvSpPr>
          <p:spPr>
            <a:xfrm>
              <a:off x="2788700"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
            <p:cNvSpPr/>
            <p:nvPr/>
          </p:nvSpPr>
          <p:spPr>
            <a:xfrm>
              <a:off x="2880675" y="18407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
            <p:cNvSpPr/>
            <p:nvPr/>
          </p:nvSpPr>
          <p:spPr>
            <a:xfrm>
              <a:off x="2972425" y="18407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
            <p:cNvSpPr/>
            <p:nvPr/>
          </p:nvSpPr>
          <p:spPr>
            <a:xfrm>
              <a:off x="3064375" y="18407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
            <p:cNvSpPr/>
            <p:nvPr/>
          </p:nvSpPr>
          <p:spPr>
            <a:xfrm>
              <a:off x="315612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
            <p:cNvSpPr/>
            <p:nvPr/>
          </p:nvSpPr>
          <p:spPr>
            <a:xfrm>
              <a:off x="3247875" y="18407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
            <p:cNvSpPr/>
            <p:nvPr/>
          </p:nvSpPr>
          <p:spPr>
            <a:xfrm>
              <a:off x="3339850" y="18407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
            <p:cNvSpPr/>
            <p:nvPr/>
          </p:nvSpPr>
          <p:spPr>
            <a:xfrm>
              <a:off x="3431575" y="18407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
            <p:cNvSpPr/>
            <p:nvPr/>
          </p:nvSpPr>
          <p:spPr>
            <a:xfrm>
              <a:off x="3523550" y="18407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
            <p:cNvSpPr/>
            <p:nvPr/>
          </p:nvSpPr>
          <p:spPr>
            <a:xfrm>
              <a:off x="6764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
            <p:cNvSpPr/>
            <p:nvPr/>
          </p:nvSpPr>
          <p:spPr>
            <a:xfrm>
              <a:off x="768325" y="19325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
            <p:cNvSpPr/>
            <p:nvPr/>
          </p:nvSpPr>
          <p:spPr>
            <a:xfrm>
              <a:off x="860125" y="19325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
            <p:cNvSpPr/>
            <p:nvPr/>
          </p:nvSpPr>
          <p:spPr>
            <a:xfrm>
              <a:off x="9518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
            <p:cNvSpPr/>
            <p:nvPr/>
          </p:nvSpPr>
          <p:spPr>
            <a:xfrm>
              <a:off x="1043825"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
            <p:cNvSpPr/>
            <p:nvPr/>
          </p:nvSpPr>
          <p:spPr>
            <a:xfrm>
              <a:off x="1135575"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
            <p:cNvSpPr/>
            <p:nvPr/>
          </p:nvSpPr>
          <p:spPr>
            <a:xfrm>
              <a:off x="1227500" y="19325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
            <p:cNvSpPr/>
            <p:nvPr/>
          </p:nvSpPr>
          <p:spPr>
            <a:xfrm>
              <a:off x="1319275"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
            <p:cNvSpPr/>
            <p:nvPr/>
          </p:nvSpPr>
          <p:spPr>
            <a:xfrm>
              <a:off x="1411200" y="19325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
            <p:cNvSpPr/>
            <p:nvPr/>
          </p:nvSpPr>
          <p:spPr>
            <a:xfrm>
              <a:off x="1503000" y="19325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
            <p:cNvSpPr/>
            <p:nvPr/>
          </p:nvSpPr>
          <p:spPr>
            <a:xfrm>
              <a:off x="15947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
            <p:cNvSpPr/>
            <p:nvPr/>
          </p:nvSpPr>
          <p:spPr>
            <a:xfrm>
              <a:off x="168665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
            <p:cNvSpPr/>
            <p:nvPr/>
          </p:nvSpPr>
          <p:spPr>
            <a:xfrm>
              <a:off x="1778450" y="19325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
            <p:cNvSpPr/>
            <p:nvPr/>
          </p:nvSpPr>
          <p:spPr>
            <a:xfrm>
              <a:off x="1870375" y="19325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
            <p:cNvSpPr/>
            <p:nvPr/>
          </p:nvSpPr>
          <p:spPr>
            <a:xfrm>
              <a:off x="1962150"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
            <p:cNvSpPr/>
            <p:nvPr/>
          </p:nvSpPr>
          <p:spPr>
            <a:xfrm>
              <a:off x="2054075" y="19325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
            <p:cNvSpPr/>
            <p:nvPr/>
          </p:nvSpPr>
          <p:spPr>
            <a:xfrm>
              <a:off x="21458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
            <p:cNvSpPr/>
            <p:nvPr/>
          </p:nvSpPr>
          <p:spPr>
            <a:xfrm>
              <a:off x="2237800" y="19325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
            <p:cNvSpPr/>
            <p:nvPr/>
          </p:nvSpPr>
          <p:spPr>
            <a:xfrm>
              <a:off x="2329550"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
            <p:cNvSpPr/>
            <p:nvPr/>
          </p:nvSpPr>
          <p:spPr>
            <a:xfrm>
              <a:off x="2421325" y="19325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
            <p:cNvSpPr/>
            <p:nvPr/>
          </p:nvSpPr>
          <p:spPr>
            <a:xfrm>
              <a:off x="2513250" y="19325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
            <p:cNvSpPr/>
            <p:nvPr/>
          </p:nvSpPr>
          <p:spPr>
            <a:xfrm>
              <a:off x="2605000" y="19325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
            <p:cNvSpPr/>
            <p:nvPr/>
          </p:nvSpPr>
          <p:spPr>
            <a:xfrm>
              <a:off x="2696950" y="19325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
            <p:cNvSpPr/>
            <p:nvPr/>
          </p:nvSpPr>
          <p:spPr>
            <a:xfrm>
              <a:off x="2788700"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
            <p:cNvSpPr/>
            <p:nvPr/>
          </p:nvSpPr>
          <p:spPr>
            <a:xfrm>
              <a:off x="2880675" y="19325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
            <p:cNvSpPr/>
            <p:nvPr/>
          </p:nvSpPr>
          <p:spPr>
            <a:xfrm>
              <a:off x="2972425" y="19325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
            <p:cNvSpPr/>
            <p:nvPr/>
          </p:nvSpPr>
          <p:spPr>
            <a:xfrm>
              <a:off x="3064375" y="19325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
            <p:cNvSpPr/>
            <p:nvPr/>
          </p:nvSpPr>
          <p:spPr>
            <a:xfrm>
              <a:off x="315612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
            <p:cNvSpPr/>
            <p:nvPr/>
          </p:nvSpPr>
          <p:spPr>
            <a:xfrm>
              <a:off x="3247875" y="19325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
            <p:cNvSpPr/>
            <p:nvPr/>
          </p:nvSpPr>
          <p:spPr>
            <a:xfrm>
              <a:off x="3339850" y="19325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
            <p:cNvSpPr/>
            <p:nvPr/>
          </p:nvSpPr>
          <p:spPr>
            <a:xfrm>
              <a:off x="3431575" y="19325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
            <p:cNvSpPr/>
            <p:nvPr/>
          </p:nvSpPr>
          <p:spPr>
            <a:xfrm>
              <a:off x="3523550" y="19325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
            <p:cNvSpPr/>
            <p:nvPr/>
          </p:nvSpPr>
          <p:spPr>
            <a:xfrm>
              <a:off x="6764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
            <p:cNvSpPr/>
            <p:nvPr/>
          </p:nvSpPr>
          <p:spPr>
            <a:xfrm>
              <a:off x="768325" y="20244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
            <p:cNvSpPr/>
            <p:nvPr/>
          </p:nvSpPr>
          <p:spPr>
            <a:xfrm>
              <a:off x="860125" y="20244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
            <p:cNvSpPr/>
            <p:nvPr/>
          </p:nvSpPr>
          <p:spPr>
            <a:xfrm>
              <a:off x="9518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
            <p:cNvSpPr/>
            <p:nvPr/>
          </p:nvSpPr>
          <p:spPr>
            <a:xfrm>
              <a:off x="1043825"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
            <p:cNvSpPr/>
            <p:nvPr/>
          </p:nvSpPr>
          <p:spPr>
            <a:xfrm>
              <a:off x="1135575"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
            <p:cNvSpPr/>
            <p:nvPr/>
          </p:nvSpPr>
          <p:spPr>
            <a:xfrm>
              <a:off x="1227500" y="20244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
            <p:cNvSpPr/>
            <p:nvPr/>
          </p:nvSpPr>
          <p:spPr>
            <a:xfrm>
              <a:off x="1319275"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
            <p:cNvSpPr/>
            <p:nvPr/>
          </p:nvSpPr>
          <p:spPr>
            <a:xfrm>
              <a:off x="1411200" y="20244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
            <p:cNvSpPr/>
            <p:nvPr/>
          </p:nvSpPr>
          <p:spPr>
            <a:xfrm>
              <a:off x="1503000" y="20244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
            <p:cNvSpPr/>
            <p:nvPr/>
          </p:nvSpPr>
          <p:spPr>
            <a:xfrm>
              <a:off x="15947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
            <p:cNvSpPr/>
            <p:nvPr/>
          </p:nvSpPr>
          <p:spPr>
            <a:xfrm>
              <a:off x="168665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
            <p:cNvSpPr/>
            <p:nvPr/>
          </p:nvSpPr>
          <p:spPr>
            <a:xfrm>
              <a:off x="1778450" y="20244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
            <p:cNvSpPr/>
            <p:nvPr/>
          </p:nvSpPr>
          <p:spPr>
            <a:xfrm>
              <a:off x="1870375" y="20244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
            <p:cNvSpPr/>
            <p:nvPr/>
          </p:nvSpPr>
          <p:spPr>
            <a:xfrm>
              <a:off x="1962150"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
            <p:cNvSpPr/>
            <p:nvPr/>
          </p:nvSpPr>
          <p:spPr>
            <a:xfrm>
              <a:off x="2054075" y="20244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
            <p:cNvSpPr/>
            <p:nvPr/>
          </p:nvSpPr>
          <p:spPr>
            <a:xfrm>
              <a:off x="21458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
            <p:cNvSpPr/>
            <p:nvPr/>
          </p:nvSpPr>
          <p:spPr>
            <a:xfrm>
              <a:off x="2237800" y="20244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
            <p:cNvSpPr/>
            <p:nvPr/>
          </p:nvSpPr>
          <p:spPr>
            <a:xfrm>
              <a:off x="2329550"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
            <p:cNvSpPr/>
            <p:nvPr/>
          </p:nvSpPr>
          <p:spPr>
            <a:xfrm>
              <a:off x="2421325" y="20244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
            <p:cNvSpPr/>
            <p:nvPr/>
          </p:nvSpPr>
          <p:spPr>
            <a:xfrm>
              <a:off x="2513250" y="20244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
            <p:cNvSpPr/>
            <p:nvPr/>
          </p:nvSpPr>
          <p:spPr>
            <a:xfrm>
              <a:off x="2605000" y="20244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
            <p:cNvSpPr/>
            <p:nvPr/>
          </p:nvSpPr>
          <p:spPr>
            <a:xfrm>
              <a:off x="2696950" y="20244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
            <p:cNvSpPr/>
            <p:nvPr/>
          </p:nvSpPr>
          <p:spPr>
            <a:xfrm>
              <a:off x="2788700"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
            <p:cNvSpPr/>
            <p:nvPr/>
          </p:nvSpPr>
          <p:spPr>
            <a:xfrm>
              <a:off x="2880675" y="20244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
            <p:cNvSpPr/>
            <p:nvPr/>
          </p:nvSpPr>
          <p:spPr>
            <a:xfrm>
              <a:off x="2972425" y="20244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
            <p:cNvSpPr/>
            <p:nvPr/>
          </p:nvSpPr>
          <p:spPr>
            <a:xfrm>
              <a:off x="3064375" y="20244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
            <p:cNvSpPr/>
            <p:nvPr/>
          </p:nvSpPr>
          <p:spPr>
            <a:xfrm>
              <a:off x="315612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
            <p:cNvSpPr/>
            <p:nvPr/>
          </p:nvSpPr>
          <p:spPr>
            <a:xfrm>
              <a:off x="3247875" y="20244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
            <p:cNvSpPr/>
            <p:nvPr/>
          </p:nvSpPr>
          <p:spPr>
            <a:xfrm>
              <a:off x="3339850" y="20244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
            <p:cNvSpPr/>
            <p:nvPr/>
          </p:nvSpPr>
          <p:spPr>
            <a:xfrm>
              <a:off x="3431575" y="20244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
            <p:cNvSpPr/>
            <p:nvPr/>
          </p:nvSpPr>
          <p:spPr>
            <a:xfrm>
              <a:off x="3523550" y="20244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
            <p:cNvSpPr/>
            <p:nvPr/>
          </p:nvSpPr>
          <p:spPr>
            <a:xfrm>
              <a:off x="6764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
            <p:cNvSpPr/>
            <p:nvPr/>
          </p:nvSpPr>
          <p:spPr>
            <a:xfrm>
              <a:off x="768325" y="21162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
            <p:cNvSpPr/>
            <p:nvPr/>
          </p:nvSpPr>
          <p:spPr>
            <a:xfrm>
              <a:off x="860125" y="21162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
            <p:cNvSpPr/>
            <p:nvPr/>
          </p:nvSpPr>
          <p:spPr>
            <a:xfrm>
              <a:off x="9518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
            <p:cNvSpPr/>
            <p:nvPr/>
          </p:nvSpPr>
          <p:spPr>
            <a:xfrm>
              <a:off x="1043825"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
            <p:cNvSpPr/>
            <p:nvPr/>
          </p:nvSpPr>
          <p:spPr>
            <a:xfrm>
              <a:off x="1135575"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
            <p:cNvSpPr/>
            <p:nvPr/>
          </p:nvSpPr>
          <p:spPr>
            <a:xfrm>
              <a:off x="1227500" y="21162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
            <p:cNvSpPr/>
            <p:nvPr/>
          </p:nvSpPr>
          <p:spPr>
            <a:xfrm>
              <a:off x="1319275"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
            <p:cNvSpPr/>
            <p:nvPr/>
          </p:nvSpPr>
          <p:spPr>
            <a:xfrm>
              <a:off x="1411200" y="21162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
            <p:cNvSpPr/>
            <p:nvPr/>
          </p:nvSpPr>
          <p:spPr>
            <a:xfrm>
              <a:off x="1503000" y="21162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
            <p:cNvSpPr/>
            <p:nvPr/>
          </p:nvSpPr>
          <p:spPr>
            <a:xfrm>
              <a:off x="15947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
            <p:cNvSpPr/>
            <p:nvPr/>
          </p:nvSpPr>
          <p:spPr>
            <a:xfrm>
              <a:off x="168665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
            <p:cNvSpPr/>
            <p:nvPr/>
          </p:nvSpPr>
          <p:spPr>
            <a:xfrm>
              <a:off x="1778450" y="21162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
            <p:cNvSpPr/>
            <p:nvPr/>
          </p:nvSpPr>
          <p:spPr>
            <a:xfrm>
              <a:off x="1870375" y="21162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
            <p:cNvSpPr/>
            <p:nvPr/>
          </p:nvSpPr>
          <p:spPr>
            <a:xfrm>
              <a:off x="1962150"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
            <p:cNvSpPr/>
            <p:nvPr/>
          </p:nvSpPr>
          <p:spPr>
            <a:xfrm>
              <a:off x="2054075" y="21162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
            <p:cNvSpPr/>
            <p:nvPr/>
          </p:nvSpPr>
          <p:spPr>
            <a:xfrm>
              <a:off x="21458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
            <p:cNvSpPr/>
            <p:nvPr/>
          </p:nvSpPr>
          <p:spPr>
            <a:xfrm>
              <a:off x="2237800" y="21162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
            <p:cNvSpPr/>
            <p:nvPr/>
          </p:nvSpPr>
          <p:spPr>
            <a:xfrm>
              <a:off x="2329550"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
            <p:cNvSpPr/>
            <p:nvPr/>
          </p:nvSpPr>
          <p:spPr>
            <a:xfrm>
              <a:off x="2421325" y="21162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
            <p:cNvSpPr/>
            <p:nvPr/>
          </p:nvSpPr>
          <p:spPr>
            <a:xfrm>
              <a:off x="2513250" y="21162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
            <p:cNvSpPr/>
            <p:nvPr/>
          </p:nvSpPr>
          <p:spPr>
            <a:xfrm>
              <a:off x="2605000" y="21162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
            <p:cNvSpPr/>
            <p:nvPr/>
          </p:nvSpPr>
          <p:spPr>
            <a:xfrm>
              <a:off x="2696950" y="21162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
            <p:cNvSpPr/>
            <p:nvPr/>
          </p:nvSpPr>
          <p:spPr>
            <a:xfrm>
              <a:off x="2788700"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
            <p:cNvSpPr/>
            <p:nvPr/>
          </p:nvSpPr>
          <p:spPr>
            <a:xfrm>
              <a:off x="2880675" y="21162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
            <p:cNvSpPr/>
            <p:nvPr/>
          </p:nvSpPr>
          <p:spPr>
            <a:xfrm>
              <a:off x="2972425" y="21162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
            <p:cNvSpPr/>
            <p:nvPr/>
          </p:nvSpPr>
          <p:spPr>
            <a:xfrm>
              <a:off x="3064375" y="21162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
            <p:cNvSpPr/>
            <p:nvPr/>
          </p:nvSpPr>
          <p:spPr>
            <a:xfrm>
              <a:off x="315612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
            <p:cNvSpPr/>
            <p:nvPr/>
          </p:nvSpPr>
          <p:spPr>
            <a:xfrm>
              <a:off x="3247875" y="21162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
            <p:cNvSpPr/>
            <p:nvPr/>
          </p:nvSpPr>
          <p:spPr>
            <a:xfrm>
              <a:off x="3339850" y="21162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
            <p:cNvSpPr/>
            <p:nvPr/>
          </p:nvSpPr>
          <p:spPr>
            <a:xfrm>
              <a:off x="3431575" y="21162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
            <p:cNvSpPr/>
            <p:nvPr/>
          </p:nvSpPr>
          <p:spPr>
            <a:xfrm>
              <a:off x="3523550" y="21162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
            <p:cNvSpPr/>
            <p:nvPr/>
          </p:nvSpPr>
          <p:spPr>
            <a:xfrm>
              <a:off x="6764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
            <p:cNvSpPr/>
            <p:nvPr/>
          </p:nvSpPr>
          <p:spPr>
            <a:xfrm>
              <a:off x="768325" y="22079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
            <p:cNvSpPr/>
            <p:nvPr/>
          </p:nvSpPr>
          <p:spPr>
            <a:xfrm>
              <a:off x="860125" y="22079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
            <p:cNvSpPr/>
            <p:nvPr/>
          </p:nvSpPr>
          <p:spPr>
            <a:xfrm>
              <a:off x="9518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
            <p:cNvSpPr/>
            <p:nvPr/>
          </p:nvSpPr>
          <p:spPr>
            <a:xfrm>
              <a:off x="1043825"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
            <p:cNvSpPr/>
            <p:nvPr/>
          </p:nvSpPr>
          <p:spPr>
            <a:xfrm>
              <a:off x="1135575"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
            <p:cNvSpPr/>
            <p:nvPr/>
          </p:nvSpPr>
          <p:spPr>
            <a:xfrm>
              <a:off x="1227500" y="22079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
            <p:cNvSpPr/>
            <p:nvPr/>
          </p:nvSpPr>
          <p:spPr>
            <a:xfrm>
              <a:off x="1319275"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
            <p:cNvSpPr/>
            <p:nvPr/>
          </p:nvSpPr>
          <p:spPr>
            <a:xfrm>
              <a:off x="1411200" y="22079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
            <p:cNvSpPr/>
            <p:nvPr/>
          </p:nvSpPr>
          <p:spPr>
            <a:xfrm>
              <a:off x="1503000" y="22079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
            <p:cNvSpPr/>
            <p:nvPr/>
          </p:nvSpPr>
          <p:spPr>
            <a:xfrm>
              <a:off x="15947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
            <p:cNvSpPr/>
            <p:nvPr/>
          </p:nvSpPr>
          <p:spPr>
            <a:xfrm>
              <a:off x="168665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
            <p:cNvSpPr/>
            <p:nvPr/>
          </p:nvSpPr>
          <p:spPr>
            <a:xfrm>
              <a:off x="1778450" y="22079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
            <p:cNvSpPr/>
            <p:nvPr/>
          </p:nvSpPr>
          <p:spPr>
            <a:xfrm>
              <a:off x="1870375" y="22079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
            <p:cNvSpPr/>
            <p:nvPr/>
          </p:nvSpPr>
          <p:spPr>
            <a:xfrm>
              <a:off x="1962150"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
            <p:cNvSpPr/>
            <p:nvPr/>
          </p:nvSpPr>
          <p:spPr>
            <a:xfrm>
              <a:off x="2054075" y="22079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
            <p:cNvSpPr/>
            <p:nvPr/>
          </p:nvSpPr>
          <p:spPr>
            <a:xfrm>
              <a:off x="21458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
            <p:cNvSpPr/>
            <p:nvPr/>
          </p:nvSpPr>
          <p:spPr>
            <a:xfrm>
              <a:off x="2237800" y="22079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
            <p:cNvSpPr/>
            <p:nvPr/>
          </p:nvSpPr>
          <p:spPr>
            <a:xfrm>
              <a:off x="2329550"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
            <p:cNvSpPr/>
            <p:nvPr/>
          </p:nvSpPr>
          <p:spPr>
            <a:xfrm>
              <a:off x="2421325" y="22079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
            <p:cNvSpPr/>
            <p:nvPr/>
          </p:nvSpPr>
          <p:spPr>
            <a:xfrm>
              <a:off x="2513250" y="22079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
            <p:cNvSpPr/>
            <p:nvPr/>
          </p:nvSpPr>
          <p:spPr>
            <a:xfrm>
              <a:off x="2605000" y="22079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
            <p:cNvSpPr/>
            <p:nvPr/>
          </p:nvSpPr>
          <p:spPr>
            <a:xfrm>
              <a:off x="2696950" y="22079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
            <p:cNvSpPr/>
            <p:nvPr/>
          </p:nvSpPr>
          <p:spPr>
            <a:xfrm>
              <a:off x="2788700"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
            <p:cNvSpPr/>
            <p:nvPr/>
          </p:nvSpPr>
          <p:spPr>
            <a:xfrm>
              <a:off x="2880675" y="22079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
            <p:cNvSpPr/>
            <p:nvPr/>
          </p:nvSpPr>
          <p:spPr>
            <a:xfrm>
              <a:off x="2972425" y="22079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
            <p:cNvSpPr/>
            <p:nvPr/>
          </p:nvSpPr>
          <p:spPr>
            <a:xfrm>
              <a:off x="3064375" y="22079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
            <p:cNvSpPr/>
            <p:nvPr/>
          </p:nvSpPr>
          <p:spPr>
            <a:xfrm>
              <a:off x="315612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
            <p:cNvSpPr/>
            <p:nvPr/>
          </p:nvSpPr>
          <p:spPr>
            <a:xfrm>
              <a:off x="3247875" y="22079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
            <p:cNvSpPr/>
            <p:nvPr/>
          </p:nvSpPr>
          <p:spPr>
            <a:xfrm>
              <a:off x="3339850" y="22079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
            <p:cNvSpPr/>
            <p:nvPr/>
          </p:nvSpPr>
          <p:spPr>
            <a:xfrm>
              <a:off x="3431575" y="22079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
            <p:cNvSpPr/>
            <p:nvPr/>
          </p:nvSpPr>
          <p:spPr>
            <a:xfrm>
              <a:off x="3523550" y="22079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
            <p:cNvSpPr/>
            <p:nvPr/>
          </p:nvSpPr>
          <p:spPr>
            <a:xfrm>
              <a:off x="6764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
            <p:cNvSpPr/>
            <p:nvPr/>
          </p:nvSpPr>
          <p:spPr>
            <a:xfrm>
              <a:off x="768325" y="2299875"/>
              <a:ext cx="12400" cy="12600"/>
            </a:xfrm>
            <a:custGeom>
              <a:avLst/>
              <a:gdLst/>
              <a:ahLst/>
              <a:cxnLst/>
              <a:rect l="l" t="t" r="r" b="b"/>
              <a:pathLst>
                <a:path w="496" h="504" extrusionOk="0">
                  <a:moveTo>
                    <a:pt x="245" y="1"/>
                  </a:moveTo>
                  <a:cubicBezTo>
                    <a:pt x="109" y="1"/>
                    <a:pt x="0" y="109"/>
                    <a:pt x="0" y="252"/>
                  </a:cubicBezTo>
                  <a:cubicBezTo>
                    <a:pt x="0"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
            <p:cNvSpPr/>
            <p:nvPr/>
          </p:nvSpPr>
          <p:spPr>
            <a:xfrm>
              <a:off x="860125" y="2299875"/>
              <a:ext cx="12525" cy="12600"/>
            </a:xfrm>
            <a:custGeom>
              <a:avLst/>
              <a:gdLst/>
              <a:ahLst/>
              <a:cxnLst/>
              <a:rect l="l" t="t" r="r" b="b"/>
              <a:pathLst>
                <a:path w="501" h="504" extrusionOk="0">
                  <a:moveTo>
                    <a:pt x="251" y="1"/>
                  </a:moveTo>
                  <a:cubicBezTo>
                    <a:pt x="114" y="1"/>
                    <a:pt x="0" y="109"/>
                    <a:pt x="0" y="252"/>
                  </a:cubicBezTo>
                  <a:cubicBezTo>
                    <a:pt x="0" y="388"/>
                    <a:pt x="114"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
            <p:cNvSpPr/>
            <p:nvPr/>
          </p:nvSpPr>
          <p:spPr>
            <a:xfrm>
              <a:off x="9518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
            <p:cNvSpPr/>
            <p:nvPr/>
          </p:nvSpPr>
          <p:spPr>
            <a:xfrm>
              <a:off x="1043825"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
            <p:cNvSpPr/>
            <p:nvPr/>
          </p:nvSpPr>
          <p:spPr>
            <a:xfrm>
              <a:off x="1135575"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
            <p:cNvSpPr/>
            <p:nvPr/>
          </p:nvSpPr>
          <p:spPr>
            <a:xfrm>
              <a:off x="1227500" y="2299875"/>
              <a:ext cx="12400" cy="12600"/>
            </a:xfrm>
            <a:custGeom>
              <a:avLst/>
              <a:gdLst/>
              <a:ahLst/>
              <a:cxnLst/>
              <a:rect l="l" t="t" r="r" b="b"/>
              <a:pathLst>
                <a:path w="496" h="504" extrusionOk="0">
                  <a:moveTo>
                    <a:pt x="251" y="1"/>
                  </a:moveTo>
                  <a:cubicBezTo>
                    <a:pt x="109" y="1"/>
                    <a:pt x="0" y="109"/>
                    <a:pt x="0" y="252"/>
                  </a:cubicBezTo>
                  <a:cubicBezTo>
                    <a:pt x="0" y="388"/>
                    <a:pt x="109" y="503"/>
                    <a:pt x="251" y="503"/>
                  </a:cubicBezTo>
                  <a:cubicBezTo>
                    <a:pt x="387" y="503"/>
                    <a:pt x="496" y="388"/>
                    <a:pt x="496" y="252"/>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
            <p:cNvSpPr/>
            <p:nvPr/>
          </p:nvSpPr>
          <p:spPr>
            <a:xfrm>
              <a:off x="1319275"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
            <p:cNvSpPr/>
            <p:nvPr/>
          </p:nvSpPr>
          <p:spPr>
            <a:xfrm>
              <a:off x="1411200" y="2299875"/>
              <a:ext cx="12425" cy="12600"/>
            </a:xfrm>
            <a:custGeom>
              <a:avLst/>
              <a:gdLst/>
              <a:ahLst/>
              <a:cxnLst/>
              <a:rect l="l" t="t" r="r" b="b"/>
              <a:pathLst>
                <a:path w="497" h="504" extrusionOk="0">
                  <a:moveTo>
                    <a:pt x="245" y="1"/>
                  </a:moveTo>
                  <a:cubicBezTo>
                    <a:pt x="109" y="1"/>
                    <a:pt x="1" y="109"/>
                    <a:pt x="1" y="252"/>
                  </a:cubicBezTo>
                  <a:cubicBezTo>
                    <a:pt x="1" y="388"/>
                    <a:pt x="109" y="503"/>
                    <a:pt x="245" y="503"/>
                  </a:cubicBezTo>
                  <a:cubicBezTo>
                    <a:pt x="388" y="503"/>
                    <a:pt x="496" y="388"/>
                    <a:pt x="496" y="252"/>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
            <p:cNvSpPr/>
            <p:nvPr/>
          </p:nvSpPr>
          <p:spPr>
            <a:xfrm>
              <a:off x="1503000" y="2299875"/>
              <a:ext cx="12525" cy="12600"/>
            </a:xfrm>
            <a:custGeom>
              <a:avLst/>
              <a:gdLst/>
              <a:ahLst/>
              <a:cxnLst/>
              <a:rect l="l" t="t" r="r" b="b"/>
              <a:pathLst>
                <a:path w="501" h="504" extrusionOk="0">
                  <a:moveTo>
                    <a:pt x="250" y="1"/>
                  </a:moveTo>
                  <a:cubicBezTo>
                    <a:pt x="114" y="1"/>
                    <a:pt x="0" y="109"/>
                    <a:pt x="0" y="252"/>
                  </a:cubicBezTo>
                  <a:cubicBezTo>
                    <a:pt x="0" y="388"/>
                    <a:pt x="114" y="503"/>
                    <a:pt x="250" y="503"/>
                  </a:cubicBezTo>
                  <a:cubicBezTo>
                    <a:pt x="387" y="503"/>
                    <a:pt x="501" y="388"/>
                    <a:pt x="501" y="252"/>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
            <p:cNvSpPr/>
            <p:nvPr/>
          </p:nvSpPr>
          <p:spPr>
            <a:xfrm>
              <a:off x="15947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94" y="503"/>
                    <a:pt x="503" y="388"/>
                    <a:pt x="503" y="252"/>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
            <p:cNvSpPr/>
            <p:nvPr/>
          </p:nvSpPr>
          <p:spPr>
            <a:xfrm>
              <a:off x="168665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
            <p:cNvSpPr/>
            <p:nvPr/>
          </p:nvSpPr>
          <p:spPr>
            <a:xfrm>
              <a:off x="1778450" y="2299875"/>
              <a:ext cx="12550" cy="12600"/>
            </a:xfrm>
            <a:custGeom>
              <a:avLst/>
              <a:gdLst/>
              <a:ahLst/>
              <a:cxnLst/>
              <a:rect l="l" t="t" r="r" b="b"/>
              <a:pathLst>
                <a:path w="502" h="504" extrusionOk="0">
                  <a:moveTo>
                    <a:pt x="252" y="1"/>
                  </a:moveTo>
                  <a:cubicBezTo>
                    <a:pt x="114" y="1"/>
                    <a:pt x="1" y="109"/>
                    <a:pt x="1" y="252"/>
                  </a:cubicBezTo>
                  <a:cubicBezTo>
                    <a:pt x="1" y="388"/>
                    <a:pt x="114" y="503"/>
                    <a:pt x="252" y="503"/>
                  </a:cubicBezTo>
                  <a:cubicBezTo>
                    <a:pt x="388" y="503"/>
                    <a:pt x="501" y="388"/>
                    <a:pt x="501" y="252"/>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
            <p:cNvSpPr/>
            <p:nvPr/>
          </p:nvSpPr>
          <p:spPr>
            <a:xfrm>
              <a:off x="1870375" y="2299875"/>
              <a:ext cx="12400" cy="12600"/>
            </a:xfrm>
            <a:custGeom>
              <a:avLst/>
              <a:gdLst/>
              <a:ahLst/>
              <a:cxnLst/>
              <a:rect l="l" t="t" r="r" b="b"/>
              <a:pathLst>
                <a:path w="496" h="504" extrusionOk="0">
                  <a:moveTo>
                    <a:pt x="252" y="1"/>
                  </a:moveTo>
                  <a:cubicBezTo>
                    <a:pt x="109" y="1"/>
                    <a:pt x="0" y="109"/>
                    <a:pt x="0" y="252"/>
                  </a:cubicBezTo>
                  <a:cubicBezTo>
                    <a:pt x="0" y="388"/>
                    <a:pt x="109" y="503"/>
                    <a:pt x="252" y="503"/>
                  </a:cubicBezTo>
                  <a:cubicBezTo>
                    <a:pt x="387" y="503"/>
                    <a:pt x="496" y="388"/>
                    <a:pt x="496" y="252"/>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
            <p:cNvSpPr/>
            <p:nvPr/>
          </p:nvSpPr>
          <p:spPr>
            <a:xfrm>
              <a:off x="1962150"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88" y="503"/>
                    <a:pt x="502" y="388"/>
                    <a:pt x="502" y="252"/>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
            <p:cNvSpPr/>
            <p:nvPr/>
          </p:nvSpPr>
          <p:spPr>
            <a:xfrm>
              <a:off x="2054075" y="2299875"/>
              <a:ext cx="12425" cy="12600"/>
            </a:xfrm>
            <a:custGeom>
              <a:avLst/>
              <a:gdLst/>
              <a:ahLst/>
              <a:cxnLst/>
              <a:rect l="l" t="t" r="r" b="b"/>
              <a:pathLst>
                <a:path w="497" h="504" extrusionOk="0">
                  <a:moveTo>
                    <a:pt x="252" y="1"/>
                  </a:moveTo>
                  <a:cubicBezTo>
                    <a:pt x="109" y="1"/>
                    <a:pt x="1" y="109"/>
                    <a:pt x="1" y="252"/>
                  </a:cubicBezTo>
                  <a:cubicBezTo>
                    <a:pt x="1" y="388"/>
                    <a:pt x="109" y="503"/>
                    <a:pt x="252" y="503"/>
                  </a:cubicBezTo>
                  <a:cubicBezTo>
                    <a:pt x="388" y="503"/>
                    <a:pt x="496" y="388"/>
                    <a:pt x="496" y="252"/>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
            <p:cNvSpPr/>
            <p:nvPr/>
          </p:nvSpPr>
          <p:spPr>
            <a:xfrm>
              <a:off x="21458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
            <p:cNvSpPr/>
            <p:nvPr/>
          </p:nvSpPr>
          <p:spPr>
            <a:xfrm>
              <a:off x="2237800" y="2299875"/>
              <a:ext cx="12350" cy="12600"/>
            </a:xfrm>
            <a:custGeom>
              <a:avLst/>
              <a:gdLst/>
              <a:ahLst/>
              <a:cxnLst/>
              <a:rect l="l" t="t" r="r" b="b"/>
              <a:pathLst>
                <a:path w="494" h="504" extrusionOk="0">
                  <a:moveTo>
                    <a:pt x="244" y="1"/>
                  </a:moveTo>
                  <a:cubicBezTo>
                    <a:pt x="107" y="1"/>
                    <a:pt x="0" y="109"/>
                    <a:pt x="0" y="252"/>
                  </a:cubicBezTo>
                  <a:cubicBezTo>
                    <a:pt x="0" y="388"/>
                    <a:pt x="107" y="503"/>
                    <a:pt x="244" y="503"/>
                  </a:cubicBezTo>
                  <a:cubicBezTo>
                    <a:pt x="387" y="503"/>
                    <a:pt x="494" y="388"/>
                    <a:pt x="494" y="252"/>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
            <p:cNvSpPr/>
            <p:nvPr/>
          </p:nvSpPr>
          <p:spPr>
            <a:xfrm>
              <a:off x="2329550"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2" y="388"/>
                    <a:pt x="502" y="252"/>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
            <p:cNvSpPr/>
            <p:nvPr/>
          </p:nvSpPr>
          <p:spPr>
            <a:xfrm>
              <a:off x="2421325" y="2299875"/>
              <a:ext cx="12550" cy="12600"/>
            </a:xfrm>
            <a:custGeom>
              <a:avLst/>
              <a:gdLst/>
              <a:ahLst/>
              <a:cxnLst/>
              <a:rect l="l" t="t" r="r" b="b"/>
              <a:pathLst>
                <a:path w="502" h="504" extrusionOk="0">
                  <a:moveTo>
                    <a:pt x="250" y="1"/>
                  </a:moveTo>
                  <a:cubicBezTo>
                    <a:pt x="114" y="1"/>
                    <a:pt x="1" y="109"/>
                    <a:pt x="1" y="252"/>
                  </a:cubicBezTo>
                  <a:cubicBezTo>
                    <a:pt x="1" y="388"/>
                    <a:pt x="114" y="503"/>
                    <a:pt x="250" y="503"/>
                  </a:cubicBezTo>
                  <a:cubicBezTo>
                    <a:pt x="395" y="503"/>
                    <a:pt x="501" y="388"/>
                    <a:pt x="501" y="252"/>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
            <p:cNvSpPr/>
            <p:nvPr/>
          </p:nvSpPr>
          <p:spPr>
            <a:xfrm>
              <a:off x="2513250" y="2299875"/>
              <a:ext cx="12575" cy="12600"/>
            </a:xfrm>
            <a:custGeom>
              <a:avLst/>
              <a:gdLst/>
              <a:ahLst/>
              <a:cxnLst/>
              <a:rect l="l" t="t" r="r" b="b"/>
              <a:pathLst>
                <a:path w="503" h="504" extrusionOk="0">
                  <a:moveTo>
                    <a:pt x="252" y="1"/>
                  </a:moveTo>
                  <a:cubicBezTo>
                    <a:pt x="109" y="1"/>
                    <a:pt x="0" y="109"/>
                    <a:pt x="0" y="252"/>
                  </a:cubicBezTo>
                  <a:cubicBezTo>
                    <a:pt x="0" y="388"/>
                    <a:pt x="109"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
            <p:cNvSpPr/>
            <p:nvPr/>
          </p:nvSpPr>
          <p:spPr>
            <a:xfrm>
              <a:off x="2605000" y="2299875"/>
              <a:ext cx="12575" cy="12600"/>
            </a:xfrm>
            <a:custGeom>
              <a:avLst/>
              <a:gdLst/>
              <a:ahLst/>
              <a:cxnLst/>
              <a:rect l="l" t="t" r="r" b="b"/>
              <a:pathLst>
                <a:path w="503" h="504" extrusionOk="0">
                  <a:moveTo>
                    <a:pt x="252" y="1"/>
                  </a:moveTo>
                  <a:cubicBezTo>
                    <a:pt x="116" y="1"/>
                    <a:pt x="0" y="109"/>
                    <a:pt x="0" y="252"/>
                  </a:cubicBezTo>
                  <a:cubicBezTo>
                    <a:pt x="0" y="388"/>
                    <a:pt x="116" y="503"/>
                    <a:pt x="252" y="503"/>
                  </a:cubicBezTo>
                  <a:cubicBezTo>
                    <a:pt x="387" y="503"/>
                    <a:pt x="503" y="388"/>
                    <a:pt x="503" y="252"/>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
            <p:cNvSpPr/>
            <p:nvPr/>
          </p:nvSpPr>
          <p:spPr>
            <a:xfrm>
              <a:off x="2696950" y="2299875"/>
              <a:ext cx="12375" cy="12600"/>
            </a:xfrm>
            <a:custGeom>
              <a:avLst/>
              <a:gdLst/>
              <a:ahLst/>
              <a:cxnLst/>
              <a:rect l="l" t="t" r="r" b="b"/>
              <a:pathLst>
                <a:path w="495" h="504" extrusionOk="0">
                  <a:moveTo>
                    <a:pt x="252" y="1"/>
                  </a:moveTo>
                  <a:cubicBezTo>
                    <a:pt x="108" y="1"/>
                    <a:pt x="1" y="109"/>
                    <a:pt x="1" y="252"/>
                  </a:cubicBezTo>
                  <a:cubicBezTo>
                    <a:pt x="1" y="388"/>
                    <a:pt x="108" y="503"/>
                    <a:pt x="252" y="503"/>
                  </a:cubicBezTo>
                  <a:cubicBezTo>
                    <a:pt x="388" y="503"/>
                    <a:pt x="495" y="388"/>
                    <a:pt x="495" y="252"/>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
            <p:cNvSpPr/>
            <p:nvPr/>
          </p:nvSpPr>
          <p:spPr>
            <a:xfrm>
              <a:off x="2788700"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
            <p:cNvSpPr/>
            <p:nvPr/>
          </p:nvSpPr>
          <p:spPr>
            <a:xfrm>
              <a:off x="2880675" y="2299875"/>
              <a:ext cx="12375" cy="12600"/>
            </a:xfrm>
            <a:custGeom>
              <a:avLst/>
              <a:gdLst/>
              <a:ahLst/>
              <a:cxnLst/>
              <a:rect l="l" t="t" r="r" b="b"/>
              <a:pathLst>
                <a:path w="495" h="504" extrusionOk="0">
                  <a:moveTo>
                    <a:pt x="243" y="1"/>
                  </a:moveTo>
                  <a:cubicBezTo>
                    <a:pt x="107" y="1"/>
                    <a:pt x="0" y="109"/>
                    <a:pt x="0" y="252"/>
                  </a:cubicBezTo>
                  <a:cubicBezTo>
                    <a:pt x="0" y="388"/>
                    <a:pt x="107" y="503"/>
                    <a:pt x="243" y="503"/>
                  </a:cubicBezTo>
                  <a:cubicBezTo>
                    <a:pt x="387" y="503"/>
                    <a:pt x="494" y="388"/>
                    <a:pt x="494" y="252"/>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
            <p:cNvSpPr/>
            <p:nvPr/>
          </p:nvSpPr>
          <p:spPr>
            <a:xfrm>
              <a:off x="2972425" y="2299875"/>
              <a:ext cx="12575" cy="12600"/>
            </a:xfrm>
            <a:custGeom>
              <a:avLst/>
              <a:gdLst/>
              <a:ahLst/>
              <a:cxnLst/>
              <a:rect l="l" t="t" r="r" b="b"/>
              <a:pathLst>
                <a:path w="503" h="504" extrusionOk="0">
                  <a:moveTo>
                    <a:pt x="251" y="1"/>
                  </a:moveTo>
                  <a:cubicBezTo>
                    <a:pt x="115" y="1"/>
                    <a:pt x="0" y="109"/>
                    <a:pt x="0" y="252"/>
                  </a:cubicBezTo>
                  <a:cubicBezTo>
                    <a:pt x="0" y="388"/>
                    <a:pt x="115" y="503"/>
                    <a:pt x="251" y="503"/>
                  </a:cubicBezTo>
                  <a:cubicBezTo>
                    <a:pt x="387" y="503"/>
                    <a:pt x="503" y="388"/>
                    <a:pt x="503" y="252"/>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
            <p:cNvSpPr/>
            <p:nvPr/>
          </p:nvSpPr>
          <p:spPr>
            <a:xfrm>
              <a:off x="3064375" y="2299875"/>
              <a:ext cx="12375" cy="12600"/>
            </a:xfrm>
            <a:custGeom>
              <a:avLst/>
              <a:gdLst/>
              <a:ahLst/>
              <a:cxnLst/>
              <a:rect l="l" t="t" r="r" b="b"/>
              <a:pathLst>
                <a:path w="495" h="504" extrusionOk="0">
                  <a:moveTo>
                    <a:pt x="243" y="1"/>
                  </a:moveTo>
                  <a:cubicBezTo>
                    <a:pt x="107" y="1"/>
                    <a:pt x="1" y="109"/>
                    <a:pt x="1" y="252"/>
                  </a:cubicBezTo>
                  <a:cubicBezTo>
                    <a:pt x="1" y="388"/>
                    <a:pt x="107" y="503"/>
                    <a:pt x="243" y="503"/>
                  </a:cubicBezTo>
                  <a:cubicBezTo>
                    <a:pt x="388" y="503"/>
                    <a:pt x="495" y="388"/>
                    <a:pt x="495" y="252"/>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
            <p:cNvSpPr/>
            <p:nvPr/>
          </p:nvSpPr>
          <p:spPr>
            <a:xfrm>
              <a:off x="315612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
            <p:cNvSpPr/>
            <p:nvPr/>
          </p:nvSpPr>
          <p:spPr>
            <a:xfrm>
              <a:off x="3247875" y="2299875"/>
              <a:ext cx="12575" cy="12600"/>
            </a:xfrm>
            <a:custGeom>
              <a:avLst/>
              <a:gdLst/>
              <a:ahLst/>
              <a:cxnLst/>
              <a:rect l="l" t="t" r="r" b="b"/>
              <a:pathLst>
                <a:path w="503"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
            <p:cNvSpPr/>
            <p:nvPr/>
          </p:nvSpPr>
          <p:spPr>
            <a:xfrm>
              <a:off x="3339850" y="2299875"/>
              <a:ext cx="12525" cy="12600"/>
            </a:xfrm>
            <a:custGeom>
              <a:avLst/>
              <a:gdLst/>
              <a:ahLst/>
              <a:cxnLst/>
              <a:rect l="l" t="t" r="r" b="b"/>
              <a:pathLst>
                <a:path w="501" h="504" extrusionOk="0">
                  <a:moveTo>
                    <a:pt x="251" y="1"/>
                  </a:moveTo>
                  <a:cubicBezTo>
                    <a:pt x="107" y="1"/>
                    <a:pt x="0" y="109"/>
                    <a:pt x="0" y="252"/>
                  </a:cubicBezTo>
                  <a:cubicBezTo>
                    <a:pt x="0" y="388"/>
                    <a:pt x="107" y="503"/>
                    <a:pt x="251" y="503"/>
                  </a:cubicBezTo>
                  <a:cubicBezTo>
                    <a:pt x="387" y="503"/>
                    <a:pt x="501" y="388"/>
                    <a:pt x="501" y="252"/>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
            <p:cNvSpPr/>
            <p:nvPr/>
          </p:nvSpPr>
          <p:spPr>
            <a:xfrm>
              <a:off x="3431575" y="2299875"/>
              <a:ext cx="12600" cy="12600"/>
            </a:xfrm>
            <a:custGeom>
              <a:avLst/>
              <a:gdLst/>
              <a:ahLst/>
              <a:cxnLst/>
              <a:rect l="l" t="t" r="r" b="b"/>
              <a:pathLst>
                <a:path w="504" h="504" extrusionOk="0">
                  <a:moveTo>
                    <a:pt x="252" y="1"/>
                  </a:moveTo>
                  <a:cubicBezTo>
                    <a:pt x="116" y="1"/>
                    <a:pt x="1" y="109"/>
                    <a:pt x="1" y="252"/>
                  </a:cubicBezTo>
                  <a:cubicBezTo>
                    <a:pt x="1" y="388"/>
                    <a:pt x="116" y="503"/>
                    <a:pt x="252" y="503"/>
                  </a:cubicBezTo>
                  <a:cubicBezTo>
                    <a:pt x="388" y="503"/>
                    <a:pt x="503" y="388"/>
                    <a:pt x="503" y="252"/>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
            <p:cNvSpPr/>
            <p:nvPr/>
          </p:nvSpPr>
          <p:spPr>
            <a:xfrm>
              <a:off x="3523550" y="2299875"/>
              <a:ext cx="12375" cy="12600"/>
            </a:xfrm>
            <a:custGeom>
              <a:avLst/>
              <a:gdLst/>
              <a:ahLst/>
              <a:cxnLst/>
              <a:rect l="l" t="t" r="r" b="b"/>
              <a:pathLst>
                <a:path w="495" h="504" extrusionOk="0">
                  <a:moveTo>
                    <a:pt x="250" y="1"/>
                  </a:moveTo>
                  <a:cubicBezTo>
                    <a:pt x="107" y="1"/>
                    <a:pt x="0" y="109"/>
                    <a:pt x="0" y="252"/>
                  </a:cubicBezTo>
                  <a:cubicBezTo>
                    <a:pt x="0" y="388"/>
                    <a:pt x="107" y="503"/>
                    <a:pt x="250" y="503"/>
                  </a:cubicBezTo>
                  <a:cubicBezTo>
                    <a:pt x="388" y="503"/>
                    <a:pt x="494" y="388"/>
                    <a:pt x="494" y="252"/>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
            <p:cNvSpPr/>
            <p:nvPr/>
          </p:nvSpPr>
          <p:spPr>
            <a:xfrm>
              <a:off x="6764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
            <p:cNvSpPr/>
            <p:nvPr/>
          </p:nvSpPr>
          <p:spPr>
            <a:xfrm>
              <a:off x="768325" y="23916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
            <p:cNvSpPr/>
            <p:nvPr/>
          </p:nvSpPr>
          <p:spPr>
            <a:xfrm>
              <a:off x="860125" y="23916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
            <p:cNvSpPr/>
            <p:nvPr/>
          </p:nvSpPr>
          <p:spPr>
            <a:xfrm>
              <a:off x="9518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
            <p:cNvSpPr/>
            <p:nvPr/>
          </p:nvSpPr>
          <p:spPr>
            <a:xfrm>
              <a:off x="1043825"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
            <p:cNvSpPr/>
            <p:nvPr/>
          </p:nvSpPr>
          <p:spPr>
            <a:xfrm>
              <a:off x="1135575"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
            <p:cNvSpPr/>
            <p:nvPr/>
          </p:nvSpPr>
          <p:spPr>
            <a:xfrm>
              <a:off x="1227500" y="23916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
            <p:cNvSpPr/>
            <p:nvPr/>
          </p:nvSpPr>
          <p:spPr>
            <a:xfrm>
              <a:off x="1319275"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
            <p:cNvSpPr/>
            <p:nvPr/>
          </p:nvSpPr>
          <p:spPr>
            <a:xfrm>
              <a:off x="1411200" y="23916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
            <p:cNvSpPr/>
            <p:nvPr/>
          </p:nvSpPr>
          <p:spPr>
            <a:xfrm>
              <a:off x="1503000" y="23916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
            <p:cNvSpPr/>
            <p:nvPr/>
          </p:nvSpPr>
          <p:spPr>
            <a:xfrm>
              <a:off x="15947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
            <p:cNvSpPr/>
            <p:nvPr/>
          </p:nvSpPr>
          <p:spPr>
            <a:xfrm>
              <a:off x="168665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
            <p:cNvSpPr/>
            <p:nvPr/>
          </p:nvSpPr>
          <p:spPr>
            <a:xfrm>
              <a:off x="1778450" y="23916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
            <p:cNvSpPr/>
            <p:nvPr/>
          </p:nvSpPr>
          <p:spPr>
            <a:xfrm>
              <a:off x="1870375" y="23916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
            <p:cNvSpPr/>
            <p:nvPr/>
          </p:nvSpPr>
          <p:spPr>
            <a:xfrm>
              <a:off x="1962150"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
            <p:cNvSpPr/>
            <p:nvPr/>
          </p:nvSpPr>
          <p:spPr>
            <a:xfrm>
              <a:off x="2054075" y="23916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
            <p:cNvSpPr/>
            <p:nvPr/>
          </p:nvSpPr>
          <p:spPr>
            <a:xfrm>
              <a:off x="21458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
            <p:cNvSpPr/>
            <p:nvPr/>
          </p:nvSpPr>
          <p:spPr>
            <a:xfrm>
              <a:off x="2237800" y="23916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
            <p:cNvSpPr/>
            <p:nvPr/>
          </p:nvSpPr>
          <p:spPr>
            <a:xfrm>
              <a:off x="2329550"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
            <p:cNvSpPr/>
            <p:nvPr/>
          </p:nvSpPr>
          <p:spPr>
            <a:xfrm>
              <a:off x="2421325" y="23916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
            <p:cNvSpPr/>
            <p:nvPr/>
          </p:nvSpPr>
          <p:spPr>
            <a:xfrm>
              <a:off x="2513250" y="23916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
            <p:cNvSpPr/>
            <p:nvPr/>
          </p:nvSpPr>
          <p:spPr>
            <a:xfrm>
              <a:off x="2605000" y="23916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
            <p:cNvSpPr/>
            <p:nvPr/>
          </p:nvSpPr>
          <p:spPr>
            <a:xfrm>
              <a:off x="2696950" y="23916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
            <p:cNvSpPr/>
            <p:nvPr/>
          </p:nvSpPr>
          <p:spPr>
            <a:xfrm>
              <a:off x="2788700"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
            <p:cNvSpPr/>
            <p:nvPr/>
          </p:nvSpPr>
          <p:spPr>
            <a:xfrm>
              <a:off x="2880675" y="23916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
            <p:cNvSpPr/>
            <p:nvPr/>
          </p:nvSpPr>
          <p:spPr>
            <a:xfrm>
              <a:off x="2972425" y="23916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
            <p:cNvSpPr/>
            <p:nvPr/>
          </p:nvSpPr>
          <p:spPr>
            <a:xfrm>
              <a:off x="3064375" y="23916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
            <p:cNvSpPr/>
            <p:nvPr/>
          </p:nvSpPr>
          <p:spPr>
            <a:xfrm>
              <a:off x="315612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
            <p:cNvSpPr/>
            <p:nvPr/>
          </p:nvSpPr>
          <p:spPr>
            <a:xfrm>
              <a:off x="3247875" y="23916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
            <p:cNvSpPr/>
            <p:nvPr/>
          </p:nvSpPr>
          <p:spPr>
            <a:xfrm>
              <a:off x="3339850" y="23916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
            <p:cNvSpPr/>
            <p:nvPr/>
          </p:nvSpPr>
          <p:spPr>
            <a:xfrm>
              <a:off x="3431575" y="23916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
            <p:cNvSpPr/>
            <p:nvPr/>
          </p:nvSpPr>
          <p:spPr>
            <a:xfrm>
              <a:off x="3523550" y="23916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
            <p:cNvSpPr/>
            <p:nvPr/>
          </p:nvSpPr>
          <p:spPr>
            <a:xfrm>
              <a:off x="6764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
            <p:cNvSpPr/>
            <p:nvPr/>
          </p:nvSpPr>
          <p:spPr>
            <a:xfrm>
              <a:off x="768325" y="2483600"/>
              <a:ext cx="12400" cy="12400"/>
            </a:xfrm>
            <a:custGeom>
              <a:avLst/>
              <a:gdLst/>
              <a:ahLst/>
              <a:cxnLst/>
              <a:rect l="l" t="t" r="r" b="b"/>
              <a:pathLst>
                <a:path w="496" h="496" extrusionOk="0">
                  <a:moveTo>
                    <a:pt x="245" y="0"/>
                  </a:moveTo>
                  <a:cubicBezTo>
                    <a:pt x="109" y="0"/>
                    <a:pt x="0" y="109"/>
                    <a:pt x="0" y="251"/>
                  </a:cubicBezTo>
                  <a:cubicBezTo>
                    <a:pt x="0"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
            <p:cNvSpPr/>
            <p:nvPr/>
          </p:nvSpPr>
          <p:spPr>
            <a:xfrm>
              <a:off x="860125" y="2483600"/>
              <a:ext cx="12525" cy="12400"/>
            </a:xfrm>
            <a:custGeom>
              <a:avLst/>
              <a:gdLst/>
              <a:ahLst/>
              <a:cxnLst/>
              <a:rect l="l" t="t" r="r" b="b"/>
              <a:pathLst>
                <a:path w="501" h="496" extrusionOk="0">
                  <a:moveTo>
                    <a:pt x="251" y="0"/>
                  </a:moveTo>
                  <a:cubicBezTo>
                    <a:pt x="114" y="0"/>
                    <a:pt x="0" y="109"/>
                    <a:pt x="0" y="251"/>
                  </a:cubicBezTo>
                  <a:cubicBezTo>
                    <a:pt x="0" y="387"/>
                    <a:pt x="114"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
            <p:cNvSpPr/>
            <p:nvPr/>
          </p:nvSpPr>
          <p:spPr>
            <a:xfrm>
              <a:off x="9518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
            <p:cNvSpPr/>
            <p:nvPr/>
          </p:nvSpPr>
          <p:spPr>
            <a:xfrm>
              <a:off x="1043825"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
            <p:cNvSpPr/>
            <p:nvPr/>
          </p:nvSpPr>
          <p:spPr>
            <a:xfrm>
              <a:off x="1135575"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
            <p:cNvSpPr/>
            <p:nvPr/>
          </p:nvSpPr>
          <p:spPr>
            <a:xfrm>
              <a:off x="1227500" y="2483600"/>
              <a:ext cx="12400" cy="12400"/>
            </a:xfrm>
            <a:custGeom>
              <a:avLst/>
              <a:gdLst/>
              <a:ahLst/>
              <a:cxnLst/>
              <a:rect l="l" t="t" r="r" b="b"/>
              <a:pathLst>
                <a:path w="496" h="496" extrusionOk="0">
                  <a:moveTo>
                    <a:pt x="251" y="0"/>
                  </a:moveTo>
                  <a:cubicBezTo>
                    <a:pt x="109" y="0"/>
                    <a:pt x="0" y="109"/>
                    <a:pt x="0" y="251"/>
                  </a:cubicBezTo>
                  <a:cubicBezTo>
                    <a:pt x="0" y="387"/>
                    <a:pt x="109" y="496"/>
                    <a:pt x="251" y="496"/>
                  </a:cubicBezTo>
                  <a:cubicBezTo>
                    <a:pt x="387" y="496"/>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
            <p:cNvSpPr/>
            <p:nvPr/>
          </p:nvSpPr>
          <p:spPr>
            <a:xfrm>
              <a:off x="1319275"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
            <p:cNvSpPr/>
            <p:nvPr/>
          </p:nvSpPr>
          <p:spPr>
            <a:xfrm>
              <a:off x="1411200" y="2483600"/>
              <a:ext cx="12425" cy="12400"/>
            </a:xfrm>
            <a:custGeom>
              <a:avLst/>
              <a:gdLst/>
              <a:ahLst/>
              <a:cxnLst/>
              <a:rect l="l" t="t" r="r" b="b"/>
              <a:pathLst>
                <a:path w="497" h="496" extrusionOk="0">
                  <a:moveTo>
                    <a:pt x="245" y="0"/>
                  </a:moveTo>
                  <a:cubicBezTo>
                    <a:pt x="109" y="0"/>
                    <a:pt x="1" y="109"/>
                    <a:pt x="1" y="251"/>
                  </a:cubicBezTo>
                  <a:cubicBezTo>
                    <a:pt x="1" y="387"/>
                    <a:pt x="109" y="496"/>
                    <a:pt x="245" y="496"/>
                  </a:cubicBezTo>
                  <a:cubicBezTo>
                    <a:pt x="388" y="496"/>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
            <p:cNvSpPr/>
            <p:nvPr/>
          </p:nvSpPr>
          <p:spPr>
            <a:xfrm>
              <a:off x="1503000" y="2483600"/>
              <a:ext cx="12525" cy="12400"/>
            </a:xfrm>
            <a:custGeom>
              <a:avLst/>
              <a:gdLst/>
              <a:ahLst/>
              <a:cxnLst/>
              <a:rect l="l" t="t" r="r" b="b"/>
              <a:pathLst>
                <a:path w="501" h="496" extrusionOk="0">
                  <a:moveTo>
                    <a:pt x="250" y="0"/>
                  </a:moveTo>
                  <a:cubicBezTo>
                    <a:pt x="114" y="0"/>
                    <a:pt x="0" y="109"/>
                    <a:pt x="0" y="251"/>
                  </a:cubicBezTo>
                  <a:cubicBezTo>
                    <a:pt x="0" y="387"/>
                    <a:pt x="114" y="496"/>
                    <a:pt x="250" y="496"/>
                  </a:cubicBezTo>
                  <a:cubicBezTo>
                    <a:pt x="387" y="496"/>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
            <p:cNvSpPr/>
            <p:nvPr/>
          </p:nvSpPr>
          <p:spPr>
            <a:xfrm>
              <a:off x="15947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94" y="496"/>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
            <p:cNvSpPr/>
            <p:nvPr/>
          </p:nvSpPr>
          <p:spPr>
            <a:xfrm>
              <a:off x="168665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
            <p:cNvSpPr/>
            <p:nvPr/>
          </p:nvSpPr>
          <p:spPr>
            <a:xfrm>
              <a:off x="1778450" y="2483600"/>
              <a:ext cx="12550" cy="12400"/>
            </a:xfrm>
            <a:custGeom>
              <a:avLst/>
              <a:gdLst/>
              <a:ahLst/>
              <a:cxnLst/>
              <a:rect l="l" t="t" r="r" b="b"/>
              <a:pathLst>
                <a:path w="502" h="496" extrusionOk="0">
                  <a:moveTo>
                    <a:pt x="252" y="0"/>
                  </a:moveTo>
                  <a:cubicBezTo>
                    <a:pt x="114" y="0"/>
                    <a:pt x="1" y="109"/>
                    <a:pt x="1" y="251"/>
                  </a:cubicBezTo>
                  <a:cubicBezTo>
                    <a:pt x="1" y="387"/>
                    <a:pt x="114" y="496"/>
                    <a:pt x="252" y="496"/>
                  </a:cubicBezTo>
                  <a:cubicBezTo>
                    <a:pt x="388" y="496"/>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
            <p:cNvSpPr/>
            <p:nvPr/>
          </p:nvSpPr>
          <p:spPr>
            <a:xfrm>
              <a:off x="1870375" y="2483600"/>
              <a:ext cx="12400" cy="12400"/>
            </a:xfrm>
            <a:custGeom>
              <a:avLst/>
              <a:gdLst/>
              <a:ahLst/>
              <a:cxnLst/>
              <a:rect l="l" t="t" r="r" b="b"/>
              <a:pathLst>
                <a:path w="496" h="496" extrusionOk="0">
                  <a:moveTo>
                    <a:pt x="252" y="0"/>
                  </a:moveTo>
                  <a:cubicBezTo>
                    <a:pt x="109" y="0"/>
                    <a:pt x="0" y="109"/>
                    <a:pt x="0" y="251"/>
                  </a:cubicBezTo>
                  <a:cubicBezTo>
                    <a:pt x="0" y="387"/>
                    <a:pt x="109" y="496"/>
                    <a:pt x="252" y="496"/>
                  </a:cubicBezTo>
                  <a:cubicBezTo>
                    <a:pt x="387" y="496"/>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
            <p:cNvSpPr/>
            <p:nvPr/>
          </p:nvSpPr>
          <p:spPr>
            <a:xfrm>
              <a:off x="1962150"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88" y="496"/>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
            <p:cNvSpPr/>
            <p:nvPr/>
          </p:nvSpPr>
          <p:spPr>
            <a:xfrm>
              <a:off x="2054075" y="2483600"/>
              <a:ext cx="12425" cy="12400"/>
            </a:xfrm>
            <a:custGeom>
              <a:avLst/>
              <a:gdLst/>
              <a:ahLst/>
              <a:cxnLst/>
              <a:rect l="l" t="t" r="r" b="b"/>
              <a:pathLst>
                <a:path w="497" h="496" extrusionOk="0">
                  <a:moveTo>
                    <a:pt x="252" y="0"/>
                  </a:moveTo>
                  <a:cubicBezTo>
                    <a:pt x="109" y="0"/>
                    <a:pt x="1" y="109"/>
                    <a:pt x="1" y="251"/>
                  </a:cubicBezTo>
                  <a:cubicBezTo>
                    <a:pt x="1" y="387"/>
                    <a:pt x="109" y="496"/>
                    <a:pt x="252" y="496"/>
                  </a:cubicBezTo>
                  <a:cubicBezTo>
                    <a:pt x="388" y="496"/>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
            <p:cNvSpPr/>
            <p:nvPr/>
          </p:nvSpPr>
          <p:spPr>
            <a:xfrm>
              <a:off x="21458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
            <p:cNvSpPr/>
            <p:nvPr/>
          </p:nvSpPr>
          <p:spPr>
            <a:xfrm>
              <a:off x="2237800" y="2483600"/>
              <a:ext cx="12350" cy="12400"/>
            </a:xfrm>
            <a:custGeom>
              <a:avLst/>
              <a:gdLst/>
              <a:ahLst/>
              <a:cxnLst/>
              <a:rect l="l" t="t" r="r" b="b"/>
              <a:pathLst>
                <a:path w="494" h="496" extrusionOk="0">
                  <a:moveTo>
                    <a:pt x="244" y="0"/>
                  </a:moveTo>
                  <a:cubicBezTo>
                    <a:pt x="107" y="0"/>
                    <a:pt x="0" y="109"/>
                    <a:pt x="0" y="251"/>
                  </a:cubicBezTo>
                  <a:cubicBezTo>
                    <a:pt x="0" y="387"/>
                    <a:pt x="107" y="496"/>
                    <a:pt x="244" y="496"/>
                  </a:cubicBezTo>
                  <a:cubicBezTo>
                    <a:pt x="387" y="496"/>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
            <p:cNvSpPr/>
            <p:nvPr/>
          </p:nvSpPr>
          <p:spPr>
            <a:xfrm>
              <a:off x="2329550"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
            <p:cNvSpPr/>
            <p:nvPr/>
          </p:nvSpPr>
          <p:spPr>
            <a:xfrm>
              <a:off x="2421325" y="2483600"/>
              <a:ext cx="12550" cy="12400"/>
            </a:xfrm>
            <a:custGeom>
              <a:avLst/>
              <a:gdLst/>
              <a:ahLst/>
              <a:cxnLst/>
              <a:rect l="l" t="t" r="r" b="b"/>
              <a:pathLst>
                <a:path w="502" h="496" extrusionOk="0">
                  <a:moveTo>
                    <a:pt x="250" y="0"/>
                  </a:moveTo>
                  <a:cubicBezTo>
                    <a:pt x="114" y="0"/>
                    <a:pt x="1" y="109"/>
                    <a:pt x="1" y="251"/>
                  </a:cubicBezTo>
                  <a:cubicBezTo>
                    <a:pt x="1" y="387"/>
                    <a:pt x="114" y="496"/>
                    <a:pt x="250" y="496"/>
                  </a:cubicBezTo>
                  <a:cubicBezTo>
                    <a:pt x="395" y="496"/>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
            <p:cNvSpPr/>
            <p:nvPr/>
          </p:nvSpPr>
          <p:spPr>
            <a:xfrm>
              <a:off x="2513250" y="2483600"/>
              <a:ext cx="12575" cy="12400"/>
            </a:xfrm>
            <a:custGeom>
              <a:avLst/>
              <a:gdLst/>
              <a:ahLst/>
              <a:cxnLst/>
              <a:rect l="l" t="t" r="r" b="b"/>
              <a:pathLst>
                <a:path w="503" h="496" extrusionOk="0">
                  <a:moveTo>
                    <a:pt x="252" y="0"/>
                  </a:moveTo>
                  <a:cubicBezTo>
                    <a:pt x="109" y="0"/>
                    <a:pt x="0" y="109"/>
                    <a:pt x="0" y="251"/>
                  </a:cubicBezTo>
                  <a:cubicBezTo>
                    <a:pt x="0" y="387"/>
                    <a:pt x="109"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
            <p:cNvSpPr/>
            <p:nvPr/>
          </p:nvSpPr>
          <p:spPr>
            <a:xfrm>
              <a:off x="2605000" y="2483600"/>
              <a:ext cx="12575" cy="12400"/>
            </a:xfrm>
            <a:custGeom>
              <a:avLst/>
              <a:gdLst/>
              <a:ahLst/>
              <a:cxnLst/>
              <a:rect l="l" t="t" r="r" b="b"/>
              <a:pathLst>
                <a:path w="503" h="496" extrusionOk="0">
                  <a:moveTo>
                    <a:pt x="252" y="0"/>
                  </a:moveTo>
                  <a:cubicBezTo>
                    <a:pt x="116" y="0"/>
                    <a:pt x="0" y="109"/>
                    <a:pt x="0" y="251"/>
                  </a:cubicBezTo>
                  <a:cubicBezTo>
                    <a:pt x="0" y="387"/>
                    <a:pt x="116" y="496"/>
                    <a:pt x="252" y="496"/>
                  </a:cubicBezTo>
                  <a:cubicBezTo>
                    <a:pt x="387" y="496"/>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
            <p:cNvSpPr/>
            <p:nvPr/>
          </p:nvSpPr>
          <p:spPr>
            <a:xfrm>
              <a:off x="2696950" y="2483600"/>
              <a:ext cx="12375" cy="12400"/>
            </a:xfrm>
            <a:custGeom>
              <a:avLst/>
              <a:gdLst/>
              <a:ahLst/>
              <a:cxnLst/>
              <a:rect l="l" t="t" r="r" b="b"/>
              <a:pathLst>
                <a:path w="495" h="496" extrusionOk="0">
                  <a:moveTo>
                    <a:pt x="252" y="0"/>
                  </a:moveTo>
                  <a:cubicBezTo>
                    <a:pt x="108" y="0"/>
                    <a:pt x="1" y="109"/>
                    <a:pt x="1" y="251"/>
                  </a:cubicBezTo>
                  <a:cubicBezTo>
                    <a:pt x="1" y="387"/>
                    <a:pt x="108" y="496"/>
                    <a:pt x="252" y="496"/>
                  </a:cubicBezTo>
                  <a:cubicBezTo>
                    <a:pt x="388" y="496"/>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
            <p:cNvSpPr/>
            <p:nvPr/>
          </p:nvSpPr>
          <p:spPr>
            <a:xfrm>
              <a:off x="2788700"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
            <p:cNvSpPr/>
            <p:nvPr/>
          </p:nvSpPr>
          <p:spPr>
            <a:xfrm>
              <a:off x="2880675" y="2483600"/>
              <a:ext cx="12375" cy="12400"/>
            </a:xfrm>
            <a:custGeom>
              <a:avLst/>
              <a:gdLst/>
              <a:ahLst/>
              <a:cxnLst/>
              <a:rect l="l" t="t" r="r" b="b"/>
              <a:pathLst>
                <a:path w="495" h="496" extrusionOk="0">
                  <a:moveTo>
                    <a:pt x="243" y="0"/>
                  </a:moveTo>
                  <a:cubicBezTo>
                    <a:pt x="107" y="0"/>
                    <a:pt x="0" y="109"/>
                    <a:pt x="0" y="251"/>
                  </a:cubicBezTo>
                  <a:cubicBezTo>
                    <a:pt x="0" y="387"/>
                    <a:pt x="107" y="496"/>
                    <a:pt x="243" y="496"/>
                  </a:cubicBezTo>
                  <a:cubicBezTo>
                    <a:pt x="387" y="496"/>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
            <p:cNvSpPr/>
            <p:nvPr/>
          </p:nvSpPr>
          <p:spPr>
            <a:xfrm>
              <a:off x="2972425" y="2483600"/>
              <a:ext cx="12575" cy="12400"/>
            </a:xfrm>
            <a:custGeom>
              <a:avLst/>
              <a:gdLst/>
              <a:ahLst/>
              <a:cxnLst/>
              <a:rect l="l" t="t" r="r" b="b"/>
              <a:pathLst>
                <a:path w="503" h="496" extrusionOk="0">
                  <a:moveTo>
                    <a:pt x="251" y="0"/>
                  </a:moveTo>
                  <a:cubicBezTo>
                    <a:pt x="115" y="0"/>
                    <a:pt x="0" y="109"/>
                    <a:pt x="0" y="251"/>
                  </a:cubicBezTo>
                  <a:cubicBezTo>
                    <a:pt x="0" y="387"/>
                    <a:pt x="115" y="496"/>
                    <a:pt x="251" y="496"/>
                  </a:cubicBezTo>
                  <a:cubicBezTo>
                    <a:pt x="387" y="496"/>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
            <p:cNvSpPr/>
            <p:nvPr/>
          </p:nvSpPr>
          <p:spPr>
            <a:xfrm>
              <a:off x="3064375" y="2483600"/>
              <a:ext cx="12375" cy="12400"/>
            </a:xfrm>
            <a:custGeom>
              <a:avLst/>
              <a:gdLst/>
              <a:ahLst/>
              <a:cxnLst/>
              <a:rect l="l" t="t" r="r" b="b"/>
              <a:pathLst>
                <a:path w="495" h="496" extrusionOk="0">
                  <a:moveTo>
                    <a:pt x="243" y="0"/>
                  </a:moveTo>
                  <a:cubicBezTo>
                    <a:pt x="107" y="0"/>
                    <a:pt x="1" y="109"/>
                    <a:pt x="1" y="251"/>
                  </a:cubicBezTo>
                  <a:cubicBezTo>
                    <a:pt x="1" y="387"/>
                    <a:pt x="107" y="496"/>
                    <a:pt x="243" y="496"/>
                  </a:cubicBezTo>
                  <a:cubicBezTo>
                    <a:pt x="388" y="496"/>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
            <p:cNvSpPr/>
            <p:nvPr/>
          </p:nvSpPr>
          <p:spPr>
            <a:xfrm>
              <a:off x="315612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
            <p:cNvSpPr/>
            <p:nvPr/>
          </p:nvSpPr>
          <p:spPr>
            <a:xfrm>
              <a:off x="3247875" y="2483600"/>
              <a:ext cx="12575" cy="12400"/>
            </a:xfrm>
            <a:custGeom>
              <a:avLst/>
              <a:gdLst/>
              <a:ahLst/>
              <a:cxnLst/>
              <a:rect l="l" t="t" r="r" b="b"/>
              <a:pathLst>
                <a:path w="503"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
            <p:cNvSpPr/>
            <p:nvPr/>
          </p:nvSpPr>
          <p:spPr>
            <a:xfrm>
              <a:off x="3339850" y="2483600"/>
              <a:ext cx="12525" cy="12400"/>
            </a:xfrm>
            <a:custGeom>
              <a:avLst/>
              <a:gdLst/>
              <a:ahLst/>
              <a:cxnLst/>
              <a:rect l="l" t="t" r="r" b="b"/>
              <a:pathLst>
                <a:path w="501" h="496" extrusionOk="0">
                  <a:moveTo>
                    <a:pt x="251" y="0"/>
                  </a:moveTo>
                  <a:cubicBezTo>
                    <a:pt x="107" y="0"/>
                    <a:pt x="0" y="109"/>
                    <a:pt x="0" y="251"/>
                  </a:cubicBezTo>
                  <a:cubicBezTo>
                    <a:pt x="0" y="387"/>
                    <a:pt x="107" y="496"/>
                    <a:pt x="251" y="496"/>
                  </a:cubicBezTo>
                  <a:cubicBezTo>
                    <a:pt x="387" y="496"/>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
            <p:cNvSpPr/>
            <p:nvPr/>
          </p:nvSpPr>
          <p:spPr>
            <a:xfrm>
              <a:off x="3431575" y="2483600"/>
              <a:ext cx="12600" cy="12400"/>
            </a:xfrm>
            <a:custGeom>
              <a:avLst/>
              <a:gdLst/>
              <a:ahLst/>
              <a:cxnLst/>
              <a:rect l="l" t="t" r="r" b="b"/>
              <a:pathLst>
                <a:path w="504" h="496" extrusionOk="0">
                  <a:moveTo>
                    <a:pt x="252" y="0"/>
                  </a:moveTo>
                  <a:cubicBezTo>
                    <a:pt x="116" y="0"/>
                    <a:pt x="1" y="109"/>
                    <a:pt x="1" y="251"/>
                  </a:cubicBezTo>
                  <a:cubicBezTo>
                    <a:pt x="1" y="387"/>
                    <a:pt x="116" y="496"/>
                    <a:pt x="252" y="496"/>
                  </a:cubicBezTo>
                  <a:cubicBezTo>
                    <a:pt x="388" y="496"/>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
            <p:cNvSpPr/>
            <p:nvPr/>
          </p:nvSpPr>
          <p:spPr>
            <a:xfrm>
              <a:off x="3523550" y="2483600"/>
              <a:ext cx="12375" cy="12400"/>
            </a:xfrm>
            <a:custGeom>
              <a:avLst/>
              <a:gdLst/>
              <a:ahLst/>
              <a:cxnLst/>
              <a:rect l="l" t="t" r="r" b="b"/>
              <a:pathLst>
                <a:path w="495" h="496" extrusionOk="0">
                  <a:moveTo>
                    <a:pt x="250" y="0"/>
                  </a:moveTo>
                  <a:cubicBezTo>
                    <a:pt x="107" y="0"/>
                    <a:pt x="0" y="109"/>
                    <a:pt x="0" y="251"/>
                  </a:cubicBezTo>
                  <a:cubicBezTo>
                    <a:pt x="0" y="387"/>
                    <a:pt x="107" y="496"/>
                    <a:pt x="250" y="496"/>
                  </a:cubicBezTo>
                  <a:cubicBezTo>
                    <a:pt x="388" y="496"/>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
            <p:cNvSpPr/>
            <p:nvPr/>
          </p:nvSpPr>
          <p:spPr>
            <a:xfrm>
              <a:off x="6764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
            <p:cNvSpPr/>
            <p:nvPr/>
          </p:nvSpPr>
          <p:spPr>
            <a:xfrm>
              <a:off x="768325" y="2575375"/>
              <a:ext cx="12400" cy="12550"/>
            </a:xfrm>
            <a:custGeom>
              <a:avLst/>
              <a:gdLst/>
              <a:ahLst/>
              <a:cxnLst/>
              <a:rect l="l" t="t" r="r" b="b"/>
              <a:pathLst>
                <a:path w="496" h="502" extrusionOk="0">
                  <a:moveTo>
                    <a:pt x="245" y="1"/>
                  </a:moveTo>
                  <a:cubicBezTo>
                    <a:pt x="109" y="1"/>
                    <a:pt x="0" y="114"/>
                    <a:pt x="0" y="250"/>
                  </a:cubicBezTo>
                  <a:cubicBezTo>
                    <a:pt x="0"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
            <p:cNvSpPr/>
            <p:nvPr/>
          </p:nvSpPr>
          <p:spPr>
            <a:xfrm>
              <a:off x="860125" y="2575375"/>
              <a:ext cx="12525" cy="12550"/>
            </a:xfrm>
            <a:custGeom>
              <a:avLst/>
              <a:gdLst/>
              <a:ahLst/>
              <a:cxnLst/>
              <a:rect l="l" t="t" r="r" b="b"/>
              <a:pathLst>
                <a:path w="501" h="502" extrusionOk="0">
                  <a:moveTo>
                    <a:pt x="251" y="1"/>
                  </a:moveTo>
                  <a:cubicBezTo>
                    <a:pt x="114" y="1"/>
                    <a:pt x="0" y="114"/>
                    <a:pt x="0" y="250"/>
                  </a:cubicBezTo>
                  <a:cubicBezTo>
                    <a:pt x="0" y="388"/>
                    <a:pt x="114"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
            <p:cNvSpPr/>
            <p:nvPr/>
          </p:nvSpPr>
          <p:spPr>
            <a:xfrm>
              <a:off x="9518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
            <p:cNvSpPr/>
            <p:nvPr/>
          </p:nvSpPr>
          <p:spPr>
            <a:xfrm>
              <a:off x="1043825"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
            <p:cNvSpPr/>
            <p:nvPr/>
          </p:nvSpPr>
          <p:spPr>
            <a:xfrm>
              <a:off x="1135575"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
            <p:cNvSpPr/>
            <p:nvPr/>
          </p:nvSpPr>
          <p:spPr>
            <a:xfrm>
              <a:off x="1227500" y="2575375"/>
              <a:ext cx="12400" cy="12550"/>
            </a:xfrm>
            <a:custGeom>
              <a:avLst/>
              <a:gdLst/>
              <a:ahLst/>
              <a:cxnLst/>
              <a:rect l="l" t="t" r="r" b="b"/>
              <a:pathLst>
                <a:path w="496" h="502" extrusionOk="0">
                  <a:moveTo>
                    <a:pt x="251" y="1"/>
                  </a:moveTo>
                  <a:cubicBezTo>
                    <a:pt x="109" y="1"/>
                    <a:pt x="0" y="114"/>
                    <a:pt x="0" y="250"/>
                  </a:cubicBezTo>
                  <a:cubicBezTo>
                    <a:pt x="0" y="388"/>
                    <a:pt x="109" y="502"/>
                    <a:pt x="251" y="502"/>
                  </a:cubicBezTo>
                  <a:cubicBezTo>
                    <a:pt x="387" y="502"/>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
            <p:cNvSpPr/>
            <p:nvPr/>
          </p:nvSpPr>
          <p:spPr>
            <a:xfrm>
              <a:off x="1319275"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
            <p:cNvSpPr/>
            <p:nvPr/>
          </p:nvSpPr>
          <p:spPr>
            <a:xfrm>
              <a:off x="1411200" y="2575375"/>
              <a:ext cx="12425" cy="12550"/>
            </a:xfrm>
            <a:custGeom>
              <a:avLst/>
              <a:gdLst/>
              <a:ahLst/>
              <a:cxnLst/>
              <a:rect l="l" t="t" r="r" b="b"/>
              <a:pathLst>
                <a:path w="497" h="502" extrusionOk="0">
                  <a:moveTo>
                    <a:pt x="245" y="1"/>
                  </a:moveTo>
                  <a:cubicBezTo>
                    <a:pt x="109" y="1"/>
                    <a:pt x="1" y="114"/>
                    <a:pt x="1" y="250"/>
                  </a:cubicBezTo>
                  <a:cubicBezTo>
                    <a:pt x="1" y="388"/>
                    <a:pt x="109" y="502"/>
                    <a:pt x="245" y="502"/>
                  </a:cubicBezTo>
                  <a:cubicBezTo>
                    <a:pt x="388" y="502"/>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
            <p:cNvSpPr/>
            <p:nvPr/>
          </p:nvSpPr>
          <p:spPr>
            <a:xfrm>
              <a:off x="1503000" y="2575375"/>
              <a:ext cx="12525" cy="12550"/>
            </a:xfrm>
            <a:custGeom>
              <a:avLst/>
              <a:gdLst/>
              <a:ahLst/>
              <a:cxnLst/>
              <a:rect l="l" t="t" r="r" b="b"/>
              <a:pathLst>
                <a:path w="501" h="502" extrusionOk="0">
                  <a:moveTo>
                    <a:pt x="250" y="1"/>
                  </a:moveTo>
                  <a:cubicBezTo>
                    <a:pt x="114" y="1"/>
                    <a:pt x="0" y="114"/>
                    <a:pt x="0" y="250"/>
                  </a:cubicBezTo>
                  <a:cubicBezTo>
                    <a:pt x="0" y="388"/>
                    <a:pt x="114" y="502"/>
                    <a:pt x="250" y="502"/>
                  </a:cubicBezTo>
                  <a:cubicBezTo>
                    <a:pt x="387" y="502"/>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
            <p:cNvSpPr/>
            <p:nvPr/>
          </p:nvSpPr>
          <p:spPr>
            <a:xfrm>
              <a:off x="15947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94" y="502"/>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
            <p:cNvSpPr/>
            <p:nvPr/>
          </p:nvSpPr>
          <p:spPr>
            <a:xfrm>
              <a:off x="168665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
            <p:cNvSpPr/>
            <p:nvPr/>
          </p:nvSpPr>
          <p:spPr>
            <a:xfrm>
              <a:off x="1778450" y="2575375"/>
              <a:ext cx="12550" cy="12550"/>
            </a:xfrm>
            <a:custGeom>
              <a:avLst/>
              <a:gdLst/>
              <a:ahLst/>
              <a:cxnLst/>
              <a:rect l="l" t="t" r="r" b="b"/>
              <a:pathLst>
                <a:path w="502" h="502" extrusionOk="0">
                  <a:moveTo>
                    <a:pt x="252" y="1"/>
                  </a:moveTo>
                  <a:cubicBezTo>
                    <a:pt x="114" y="1"/>
                    <a:pt x="1" y="114"/>
                    <a:pt x="1" y="250"/>
                  </a:cubicBezTo>
                  <a:cubicBezTo>
                    <a:pt x="1" y="388"/>
                    <a:pt x="114" y="502"/>
                    <a:pt x="252" y="502"/>
                  </a:cubicBezTo>
                  <a:cubicBezTo>
                    <a:pt x="388" y="502"/>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
            <p:cNvSpPr/>
            <p:nvPr/>
          </p:nvSpPr>
          <p:spPr>
            <a:xfrm>
              <a:off x="1870375" y="2575375"/>
              <a:ext cx="12400" cy="12550"/>
            </a:xfrm>
            <a:custGeom>
              <a:avLst/>
              <a:gdLst/>
              <a:ahLst/>
              <a:cxnLst/>
              <a:rect l="l" t="t" r="r" b="b"/>
              <a:pathLst>
                <a:path w="496" h="502" extrusionOk="0">
                  <a:moveTo>
                    <a:pt x="252" y="1"/>
                  </a:moveTo>
                  <a:cubicBezTo>
                    <a:pt x="109" y="1"/>
                    <a:pt x="0" y="114"/>
                    <a:pt x="0" y="250"/>
                  </a:cubicBezTo>
                  <a:cubicBezTo>
                    <a:pt x="0" y="388"/>
                    <a:pt x="109" y="502"/>
                    <a:pt x="252" y="502"/>
                  </a:cubicBezTo>
                  <a:cubicBezTo>
                    <a:pt x="387" y="502"/>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
            <p:cNvSpPr/>
            <p:nvPr/>
          </p:nvSpPr>
          <p:spPr>
            <a:xfrm>
              <a:off x="1962150"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88" y="502"/>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
            <p:cNvSpPr/>
            <p:nvPr/>
          </p:nvSpPr>
          <p:spPr>
            <a:xfrm>
              <a:off x="2054075" y="2575375"/>
              <a:ext cx="12425" cy="12550"/>
            </a:xfrm>
            <a:custGeom>
              <a:avLst/>
              <a:gdLst/>
              <a:ahLst/>
              <a:cxnLst/>
              <a:rect l="l" t="t" r="r" b="b"/>
              <a:pathLst>
                <a:path w="497" h="502" extrusionOk="0">
                  <a:moveTo>
                    <a:pt x="252" y="1"/>
                  </a:moveTo>
                  <a:cubicBezTo>
                    <a:pt x="109" y="1"/>
                    <a:pt x="1" y="114"/>
                    <a:pt x="1" y="250"/>
                  </a:cubicBezTo>
                  <a:cubicBezTo>
                    <a:pt x="1" y="388"/>
                    <a:pt x="109" y="502"/>
                    <a:pt x="252" y="502"/>
                  </a:cubicBezTo>
                  <a:cubicBezTo>
                    <a:pt x="388" y="502"/>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
            <p:cNvSpPr/>
            <p:nvPr/>
          </p:nvSpPr>
          <p:spPr>
            <a:xfrm>
              <a:off x="21458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
            <p:cNvSpPr/>
            <p:nvPr/>
          </p:nvSpPr>
          <p:spPr>
            <a:xfrm>
              <a:off x="2237800" y="2575375"/>
              <a:ext cx="12350" cy="12550"/>
            </a:xfrm>
            <a:custGeom>
              <a:avLst/>
              <a:gdLst/>
              <a:ahLst/>
              <a:cxnLst/>
              <a:rect l="l" t="t" r="r" b="b"/>
              <a:pathLst>
                <a:path w="494" h="502" extrusionOk="0">
                  <a:moveTo>
                    <a:pt x="244" y="1"/>
                  </a:moveTo>
                  <a:cubicBezTo>
                    <a:pt x="107" y="1"/>
                    <a:pt x="0" y="114"/>
                    <a:pt x="0" y="250"/>
                  </a:cubicBezTo>
                  <a:cubicBezTo>
                    <a:pt x="0" y="388"/>
                    <a:pt x="107" y="502"/>
                    <a:pt x="244" y="502"/>
                  </a:cubicBezTo>
                  <a:cubicBezTo>
                    <a:pt x="387" y="502"/>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
            <p:cNvSpPr/>
            <p:nvPr/>
          </p:nvSpPr>
          <p:spPr>
            <a:xfrm>
              <a:off x="2329550"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
            <p:cNvSpPr/>
            <p:nvPr/>
          </p:nvSpPr>
          <p:spPr>
            <a:xfrm>
              <a:off x="2421325" y="2575375"/>
              <a:ext cx="12550" cy="12550"/>
            </a:xfrm>
            <a:custGeom>
              <a:avLst/>
              <a:gdLst/>
              <a:ahLst/>
              <a:cxnLst/>
              <a:rect l="l" t="t" r="r" b="b"/>
              <a:pathLst>
                <a:path w="502" h="502" extrusionOk="0">
                  <a:moveTo>
                    <a:pt x="250" y="1"/>
                  </a:moveTo>
                  <a:cubicBezTo>
                    <a:pt x="114" y="1"/>
                    <a:pt x="1" y="114"/>
                    <a:pt x="1" y="250"/>
                  </a:cubicBezTo>
                  <a:cubicBezTo>
                    <a:pt x="1" y="388"/>
                    <a:pt x="114" y="502"/>
                    <a:pt x="250" y="502"/>
                  </a:cubicBezTo>
                  <a:cubicBezTo>
                    <a:pt x="395" y="502"/>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
            <p:cNvSpPr/>
            <p:nvPr/>
          </p:nvSpPr>
          <p:spPr>
            <a:xfrm>
              <a:off x="2513250" y="2575375"/>
              <a:ext cx="12575" cy="12550"/>
            </a:xfrm>
            <a:custGeom>
              <a:avLst/>
              <a:gdLst/>
              <a:ahLst/>
              <a:cxnLst/>
              <a:rect l="l" t="t" r="r" b="b"/>
              <a:pathLst>
                <a:path w="503" h="502" extrusionOk="0">
                  <a:moveTo>
                    <a:pt x="252" y="1"/>
                  </a:moveTo>
                  <a:cubicBezTo>
                    <a:pt x="109" y="1"/>
                    <a:pt x="0" y="114"/>
                    <a:pt x="0" y="250"/>
                  </a:cubicBezTo>
                  <a:cubicBezTo>
                    <a:pt x="0" y="388"/>
                    <a:pt x="109"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
            <p:cNvSpPr/>
            <p:nvPr/>
          </p:nvSpPr>
          <p:spPr>
            <a:xfrm>
              <a:off x="2605000" y="2575375"/>
              <a:ext cx="12575" cy="12550"/>
            </a:xfrm>
            <a:custGeom>
              <a:avLst/>
              <a:gdLst/>
              <a:ahLst/>
              <a:cxnLst/>
              <a:rect l="l" t="t" r="r" b="b"/>
              <a:pathLst>
                <a:path w="503" h="502" extrusionOk="0">
                  <a:moveTo>
                    <a:pt x="252" y="1"/>
                  </a:moveTo>
                  <a:cubicBezTo>
                    <a:pt x="116" y="1"/>
                    <a:pt x="0" y="114"/>
                    <a:pt x="0" y="250"/>
                  </a:cubicBezTo>
                  <a:cubicBezTo>
                    <a:pt x="0" y="388"/>
                    <a:pt x="116" y="502"/>
                    <a:pt x="252" y="502"/>
                  </a:cubicBezTo>
                  <a:cubicBezTo>
                    <a:pt x="387" y="502"/>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
            <p:cNvSpPr/>
            <p:nvPr/>
          </p:nvSpPr>
          <p:spPr>
            <a:xfrm>
              <a:off x="2696950" y="2575375"/>
              <a:ext cx="12375" cy="12550"/>
            </a:xfrm>
            <a:custGeom>
              <a:avLst/>
              <a:gdLst/>
              <a:ahLst/>
              <a:cxnLst/>
              <a:rect l="l" t="t" r="r" b="b"/>
              <a:pathLst>
                <a:path w="495" h="502" extrusionOk="0">
                  <a:moveTo>
                    <a:pt x="252" y="1"/>
                  </a:moveTo>
                  <a:cubicBezTo>
                    <a:pt x="108" y="1"/>
                    <a:pt x="1" y="114"/>
                    <a:pt x="1" y="250"/>
                  </a:cubicBezTo>
                  <a:cubicBezTo>
                    <a:pt x="1" y="388"/>
                    <a:pt x="108" y="502"/>
                    <a:pt x="252" y="502"/>
                  </a:cubicBezTo>
                  <a:cubicBezTo>
                    <a:pt x="388" y="502"/>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
            <p:cNvSpPr/>
            <p:nvPr/>
          </p:nvSpPr>
          <p:spPr>
            <a:xfrm>
              <a:off x="2788700"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
            <p:cNvSpPr/>
            <p:nvPr/>
          </p:nvSpPr>
          <p:spPr>
            <a:xfrm>
              <a:off x="2880675" y="2575375"/>
              <a:ext cx="12375" cy="12550"/>
            </a:xfrm>
            <a:custGeom>
              <a:avLst/>
              <a:gdLst/>
              <a:ahLst/>
              <a:cxnLst/>
              <a:rect l="l" t="t" r="r" b="b"/>
              <a:pathLst>
                <a:path w="495" h="502" extrusionOk="0">
                  <a:moveTo>
                    <a:pt x="243" y="1"/>
                  </a:moveTo>
                  <a:cubicBezTo>
                    <a:pt x="107" y="1"/>
                    <a:pt x="0" y="114"/>
                    <a:pt x="0" y="250"/>
                  </a:cubicBezTo>
                  <a:cubicBezTo>
                    <a:pt x="0" y="388"/>
                    <a:pt x="107" y="502"/>
                    <a:pt x="243" y="502"/>
                  </a:cubicBezTo>
                  <a:cubicBezTo>
                    <a:pt x="387" y="502"/>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
            <p:cNvSpPr/>
            <p:nvPr/>
          </p:nvSpPr>
          <p:spPr>
            <a:xfrm>
              <a:off x="2972425" y="2575375"/>
              <a:ext cx="12575" cy="12550"/>
            </a:xfrm>
            <a:custGeom>
              <a:avLst/>
              <a:gdLst/>
              <a:ahLst/>
              <a:cxnLst/>
              <a:rect l="l" t="t" r="r" b="b"/>
              <a:pathLst>
                <a:path w="503" h="502" extrusionOk="0">
                  <a:moveTo>
                    <a:pt x="251" y="1"/>
                  </a:moveTo>
                  <a:cubicBezTo>
                    <a:pt x="115" y="1"/>
                    <a:pt x="0" y="114"/>
                    <a:pt x="0" y="250"/>
                  </a:cubicBezTo>
                  <a:cubicBezTo>
                    <a:pt x="0" y="388"/>
                    <a:pt x="115" y="502"/>
                    <a:pt x="251" y="502"/>
                  </a:cubicBezTo>
                  <a:cubicBezTo>
                    <a:pt x="387" y="502"/>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
            <p:cNvSpPr/>
            <p:nvPr/>
          </p:nvSpPr>
          <p:spPr>
            <a:xfrm>
              <a:off x="3064375" y="2575375"/>
              <a:ext cx="12375" cy="12550"/>
            </a:xfrm>
            <a:custGeom>
              <a:avLst/>
              <a:gdLst/>
              <a:ahLst/>
              <a:cxnLst/>
              <a:rect l="l" t="t" r="r" b="b"/>
              <a:pathLst>
                <a:path w="495" h="502" extrusionOk="0">
                  <a:moveTo>
                    <a:pt x="243" y="1"/>
                  </a:moveTo>
                  <a:cubicBezTo>
                    <a:pt x="107" y="1"/>
                    <a:pt x="1" y="114"/>
                    <a:pt x="1" y="250"/>
                  </a:cubicBezTo>
                  <a:cubicBezTo>
                    <a:pt x="1" y="388"/>
                    <a:pt x="107" y="502"/>
                    <a:pt x="243" y="502"/>
                  </a:cubicBezTo>
                  <a:cubicBezTo>
                    <a:pt x="388" y="502"/>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
            <p:cNvSpPr/>
            <p:nvPr/>
          </p:nvSpPr>
          <p:spPr>
            <a:xfrm>
              <a:off x="315612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
            <p:cNvSpPr/>
            <p:nvPr/>
          </p:nvSpPr>
          <p:spPr>
            <a:xfrm>
              <a:off x="3247875" y="2575375"/>
              <a:ext cx="12575" cy="12550"/>
            </a:xfrm>
            <a:custGeom>
              <a:avLst/>
              <a:gdLst/>
              <a:ahLst/>
              <a:cxnLst/>
              <a:rect l="l" t="t" r="r" b="b"/>
              <a:pathLst>
                <a:path w="503"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
            <p:cNvSpPr/>
            <p:nvPr/>
          </p:nvSpPr>
          <p:spPr>
            <a:xfrm>
              <a:off x="3339850" y="2575375"/>
              <a:ext cx="12525" cy="12550"/>
            </a:xfrm>
            <a:custGeom>
              <a:avLst/>
              <a:gdLst/>
              <a:ahLst/>
              <a:cxnLst/>
              <a:rect l="l" t="t" r="r" b="b"/>
              <a:pathLst>
                <a:path w="501" h="502" extrusionOk="0">
                  <a:moveTo>
                    <a:pt x="251" y="1"/>
                  </a:moveTo>
                  <a:cubicBezTo>
                    <a:pt x="107" y="1"/>
                    <a:pt x="0" y="114"/>
                    <a:pt x="0" y="250"/>
                  </a:cubicBezTo>
                  <a:cubicBezTo>
                    <a:pt x="0" y="388"/>
                    <a:pt x="107" y="502"/>
                    <a:pt x="251" y="502"/>
                  </a:cubicBezTo>
                  <a:cubicBezTo>
                    <a:pt x="387" y="502"/>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
            <p:cNvSpPr/>
            <p:nvPr/>
          </p:nvSpPr>
          <p:spPr>
            <a:xfrm>
              <a:off x="3431575" y="2575375"/>
              <a:ext cx="12600" cy="12550"/>
            </a:xfrm>
            <a:custGeom>
              <a:avLst/>
              <a:gdLst/>
              <a:ahLst/>
              <a:cxnLst/>
              <a:rect l="l" t="t" r="r" b="b"/>
              <a:pathLst>
                <a:path w="504" h="502" extrusionOk="0">
                  <a:moveTo>
                    <a:pt x="252" y="1"/>
                  </a:moveTo>
                  <a:cubicBezTo>
                    <a:pt x="116" y="1"/>
                    <a:pt x="1" y="114"/>
                    <a:pt x="1" y="250"/>
                  </a:cubicBezTo>
                  <a:cubicBezTo>
                    <a:pt x="1" y="388"/>
                    <a:pt x="116" y="502"/>
                    <a:pt x="252" y="502"/>
                  </a:cubicBezTo>
                  <a:cubicBezTo>
                    <a:pt x="388" y="502"/>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
            <p:cNvSpPr/>
            <p:nvPr/>
          </p:nvSpPr>
          <p:spPr>
            <a:xfrm>
              <a:off x="3523550" y="2575375"/>
              <a:ext cx="12375" cy="12550"/>
            </a:xfrm>
            <a:custGeom>
              <a:avLst/>
              <a:gdLst/>
              <a:ahLst/>
              <a:cxnLst/>
              <a:rect l="l" t="t" r="r" b="b"/>
              <a:pathLst>
                <a:path w="495" h="502" extrusionOk="0">
                  <a:moveTo>
                    <a:pt x="250" y="1"/>
                  </a:moveTo>
                  <a:cubicBezTo>
                    <a:pt x="107" y="1"/>
                    <a:pt x="0" y="114"/>
                    <a:pt x="0" y="250"/>
                  </a:cubicBezTo>
                  <a:cubicBezTo>
                    <a:pt x="0" y="388"/>
                    <a:pt x="107" y="502"/>
                    <a:pt x="250" y="502"/>
                  </a:cubicBezTo>
                  <a:cubicBezTo>
                    <a:pt x="388" y="502"/>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
            <p:cNvSpPr/>
            <p:nvPr/>
          </p:nvSpPr>
          <p:spPr>
            <a:xfrm>
              <a:off x="6764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
            <p:cNvSpPr/>
            <p:nvPr/>
          </p:nvSpPr>
          <p:spPr>
            <a:xfrm>
              <a:off x="768325" y="2667300"/>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
            <p:cNvSpPr/>
            <p:nvPr/>
          </p:nvSpPr>
          <p:spPr>
            <a:xfrm>
              <a:off x="860125" y="2667300"/>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
            <p:cNvSpPr/>
            <p:nvPr/>
          </p:nvSpPr>
          <p:spPr>
            <a:xfrm>
              <a:off x="9518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
            <p:cNvSpPr/>
            <p:nvPr/>
          </p:nvSpPr>
          <p:spPr>
            <a:xfrm>
              <a:off x="1043825"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
            <p:cNvSpPr/>
            <p:nvPr/>
          </p:nvSpPr>
          <p:spPr>
            <a:xfrm>
              <a:off x="1135575"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
            <p:cNvSpPr/>
            <p:nvPr/>
          </p:nvSpPr>
          <p:spPr>
            <a:xfrm>
              <a:off x="1227500" y="2667300"/>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
            <p:cNvSpPr/>
            <p:nvPr/>
          </p:nvSpPr>
          <p:spPr>
            <a:xfrm>
              <a:off x="1319275"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
            <p:cNvSpPr/>
            <p:nvPr/>
          </p:nvSpPr>
          <p:spPr>
            <a:xfrm>
              <a:off x="1411200" y="2667300"/>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
            <p:cNvSpPr/>
            <p:nvPr/>
          </p:nvSpPr>
          <p:spPr>
            <a:xfrm>
              <a:off x="1503000" y="2667300"/>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
            <p:cNvSpPr/>
            <p:nvPr/>
          </p:nvSpPr>
          <p:spPr>
            <a:xfrm>
              <a:off x="15947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
            <p:cNvSpPr/>
            <p:nvPr/>
          </p:nvSpPr>
          <p:spPr>
            <a:xfrm>
              <a:off x="168665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
            <p:cNvSpPr/>
            <p:nvPr/>
          </p:nvSpPr>
          <p:spPr>
            <a:xfrm>
              <a:off x="1778450" y="2667300"/>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
            <p:cNvSpPr/>
            <p:nvPr/>
          </p:nvSpPr>
          <p:spPr>
            <a:xfrm>
              <a:off x="1870375" y="2667300"/>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
            <p:cNvSpPr/>
            <p:nvPr/>
          </p:nvSpPr>
          <p:spPr>
            <a:xfrm>
              <a:off x="1962150"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
            <p:cNvSpPr/>
            <p:nvPr/>
          </p:nvSpPr>
          <p:spPr>
            <a:xfrm>
              <a:off x="2054075" y="2667300"/>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
            <p:cNvSpPr/>
            <p:nvPr/>
          </p:nvSpPr>
          <p:spPr>
            <a:xfrm>
              <a:off x="21458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
            <p:cNvSpPr/>
            <p:nvPr/>
          </p:nvSpPr>
          <p:spPr>
            <a:xfrm>
              <a:off x="2237800" y="2667300"/>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
            <p:cNvSpPr/>
            <p:nvPr/>
          </p:nvSpPr>
          <p:spPr>
            <a:xfrm>
              <a:off x="2329550"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
            <p:cNvSpPr/>
            <p:nvPr/>
          </p:nvSpPr>
          <p:spPr>
            <a:xfrm>
              <a:off x="2421325" y="2667300"/>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
            <p:cNvSpPr/>
            <p:nvPr/>
          </p:nvSpPr>
          <p:spPr>
            <a:xfrm>
              <a:off x="2513250" y="2667300"/>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
            <p:cNvSpPr/>
            <p:nvPr/>
          </p:nvSpPr>
          <p:spPr>
            <a:xfrm>
              <a:off x="2605000" y="2667300"/>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
            <p:cNvSpPr/>
            <p:nvPr/>
          </p:nvSpPr>
          <p:spPr>
            <a:xfrm>
              <a:off x="2696950" y="2667300"/>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
            <p:cNvSpPr/>
            <p:nvPr/>
          </p:nvSpPr>
          <p:spPr>
            <a:xfrm>
              <a:off x="2788700"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
            <p:cNvSpPr/>
            <p:nvPr/>
          </p:nvSpPr>
          <p:spPr>
            <a:xfrm>
              <a:off x="2880675" y="2667300"/>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
            <p:cNvSpPr/>
            <p:nvPr/>
          </p:nvSpPr>
          <p:spPr>
            <a:xfrm>
              <a:off x="2972425" y="2667300"/>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
            <p:cNvSpPr/>
            <p:nvPr/>
          </p:nvSpPr>
          <p:spPr>
            <a:xfrm>
              <a:off x="3064375" y="2667300"/>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
            <p:cNvSpPr/>
            <p:nvPr/>
          </p:nvSpPr>
          <p:spPr>
            <a:xfrm>
              <a:off x="315612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
            <p:cNvSpPr/>
            <p:nvPr/>
          </p:nvSpPr>
          <p:spPr>
            <a:xfrm>
              <a:off x="3247875" y="2667300"/>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
            <p:cNvSpPr/>
            <p:nvPr/>
          </p:nvSpPr>
          <p:spPr>
            <a:xfrm>
              <a:off x="3339850" y="2667300"/>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
            <p:cNvSpPr/>
            <p:nvPr/>
          </p:nvSpPr>
          <p:spPr>
            <a:xfrm>
              <a:off x="3431575" y="2667300"/>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
            <p:cNvSpPr/>
            <p:nvPr/>
          </p:nvSpPr>
          <p:spPr>
            <a:xfrm>
              <a:off x="3523550" y="2667300"/>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
            <p:cNvSpPr/>
            <p:nvPr/>
          </p:nvSpPr>
          <p:spPr>
            <a:xfrm>
              <a:off x="6764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
            <p:cNvSpPr/>
            <p:nvPr/>
          </p:nvSpPr>
          <p:spPr>
            <a:xfrm>
              <a:off x="768325" y="275905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
            <p:cNvSpPr/>
            <p:nvPr/>
          </p:nvSpPr>
          <p:spPr>
            <a:xfrm>
              <a:off x="860125" y="275905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
            <p:cNvSpPr/>
            <p:nvPr/>
          </p:nvSpPr>
          <p:spPr>
            <a:xfrm>
              <a:off x="9518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
            <p:cNvSpPr/>
            <p:nvPr/>
          </p:nvSpPr>
          <p:spPr>
            <a:xfrm>
              <a:off x="1043825"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
            <p:cNvSpPr/>
            <p:nvPr/>
          </p:nvSpPr>
          <p:spPr>
            <a:xfrm>
              <a:off x="1135575"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
            <p:cNvSpPr/>
            <p:nvPr/>
          </p:nvSpPr>
          <p:spPr>
            <a:xfrm>
              <a:off x="1227500" y="275905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
            <p:cNvSpPr/>
            <p:nvPr/>
          </p:nvSpPr>
          <p:spPr>
            <a:xfrm>
              <a:off x="1319275"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
            <p:cNvSpPr/>
            <p:nvPr/>
          </p:nvSpPr>
          <p:spPr>
            <a:xfrm>
              <a:off x="1411200" y="275905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
            <p:cNvSpPr/>
            <p:nvPr/>
          </p:nvSpPr>
          <p:spPr>
            <a:xfrm>
              <a:off x="1503000" y="275905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
            <p:cNvSpPr/>
            <p:nvPr/>
          </p:nvSpPr>
          <p:spPr>
            <a:xfrm>
              <a:off x="15947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
            <p:cNvSpPr/>
            <p:nvPr/>
          </p:nvSpPr>
          <p:spPr>
            <a:xfrm>
              <a:off x="168665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
            <p:cNvSpPr/>
            <p:nvPr/>
          </p:nvSpPr>
          <p:spPr>
            <a:xfrm>
              <a:off x="1778450" y="275905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
            <p:cNvSpPr/>
            <p:nvPr/>
          </p:nvSpPr>
          <p:spPr>
            <a:xfrm>
              <a:off x="1870375" y="275905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
            <p:cNvSpPr/>
            <p:nvPr/>
          </p:nvSpPr>
          <p:spPr>
            <a:xfrm>
              <a:off x="1962150"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
            <p:cNvSpPr/>
            <p:nvPr/>
          </p:nvSpPr>
          <p:spPr>
            <a:xfrm>
              <a:off x="2054075" y="275905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
            <p:cNvSpPr/>
            <p:nvPr/>
          </p:nvSpPr>
          <p:spPr>
            <a:xfrm>
              <a:off x="21458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
            <p:cNvSpPr/>
            <p:nvPr/>
          </p:nvSpPr>
          <p:spPr>
            <a:xfrm>
              <a:off x="2237800" y="275905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
            <p:cNvSpPr/>
            <p:nvPr/>
          </p:nvSpPr>
          <p:spPr>
            <a:xfrm>
              <a:off x="2329550"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
            <p:cNvSpPr/>
            <p:nvPr/>
          </p:nvSpPr>
          <p:spPr>
            <a:xfrm>
              <a:off x="2421325" y="275905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
            <p:cNvSpPr/>
            <p:nvPr/>
          </p:nvSpPr>
          <p:spPr>
            <a:xfrm>
              <a:off x="2513250" y="275905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
            <p:cNvSpPr/>
            <p:nvPr/>
          </p:nvSpPr>
          <p:spPr>
            <a:xfrm>
              <a:off x="2605000" y="275905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
            <p:cNvSpPr/>
            <p:nvPr/>
          </p:nvSpPr>
          <p:spPr>
            <a:xfrm>
              <a:off x="2696950" y="275905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
            <p:cNvSpPr/>
            <p:nvPr/>
          </p:nvSpPr>
          <p:spPr>
            <a:xfrm>
              <a:off x="2788700"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
            <p:cNvSpPr/>
            <p:nvPr/>
          </p:nvSpPr>
          <p:spPr>
            <a:xfrm>
              <a:off x="2880675" y="275905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
            <p:cNvSpPr/>
            <p:nvPr/>
          </p:nvSpPr>
          <p:spPr>
            <a:xfrm>
              <a:off x="2972425" y="275905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
            <p:cNvSpPr/>
            <p:nvPr/>
          </p:nvSpPr>
          <p:spPr>
            <a:xfrm>
              <a:off x="3064375" y="275905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
            <p:cNvSpPr/>
            <p:nvPr/>
          </p:nvSpPr>
          <p:spPr>
            <a:xfrm>
              <a:off x="315612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
            <p:cNvSpPr/>
            <p:nvPr/>
          </p:nvSpPr>
          <p:spPr>
            <a:xfrm>
              <a:off x="3247875" y="275905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
            <p:cNvSpPr/>
            <p:nvPr/>
          </p:nvSpPr>
          <p:spPr>
            <a:xfrm>
              <a:off x="3339850" y="275905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
            <p:cNvSpPr/>
            <p:nvPr/>
          </p:nvSpPr>
          <p:spPr>
            <a:xfrm>
              <a:off x="3431575" y="275905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
            <p:cNvSpPr/>
            <p:nvPr/>
          </p:nvSpPr>
          <p:spPr>
            <a:xfrm>
              <a:off x="3523550" y="275905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
            <p:cNvSpPr/>
            <p:nvPr/>
          </p:nvSpPr>
          <p:spPr>
            <a:xfrm>
              <a:off x="6764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
            <p:cNvSpPr/>
            <p:nvPr/>
          </p:nvSpPr>
          <p:spPr>
            <a:xfrm>
              <a:off x="768325" y="2851025"/>
              <a:ext cx="12400" cy="12350"/>
            </a:xfrm>
            <a:custGeom>
              <a:avLst/>
              <a:gdLst/>
              <a:ahLst/>
              <a:cxnLst/>
              <a:rect l="l" t="t" r="r" b="b"/>
              <a:pathLst>
                <a:path w="496" h="494" extrusionOk="0">
                  <a:moveTo>
                    <a:pt x="245" y="0"/>
                  </a:moveTo>
                  <a:cubicBezTo>
                    <a:pt x="109" y="0"/>
                    <a:pt x="0" y="107"/>
                    <a:pt x="0" y="244"/>
                  </a:cubicBezTo>
                  <a:cubicBezTo>
                    <a:pt x="0"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
            <p:cNvSpPr/>
            <p:nvPr/>
          </p:nvSpPr>
          <p:spPr>
            <a:xfrm>
              <a:off x="860125" y="2851025"/>
              <a:ext cx="12525" cy="12350"/>
            </a:xfrm>
            <a:custGeom>
              <a:avLst/>
              <a:gdLst/>
              <a:ahLst/>
              <a:cxnLst/>
              <a:rect l="l" t="t" r="r" b="b"/>
              <a:pathLst>
                <a:path w="501" h="494" extrusionOk="0">
                  <a:moveTo>
                    <a:pt x="251" y="0"/>
                  </a:moveTo>
                  <a:cubicBezTo>
                    <a:pt x="114" y="0"/>
                    <a:pt x="0" y="107"/>
                    <a:pt x="0" y="244"/>
                  </a:cubicBezTo>
                  <a:cubicBezTo>
                    <a:pt x="0" y="387"/>
                    <a:pt x="114"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
            <p:cNvSpPr/>
            <p:nvPr/>
          </p:nvSpPr>
          <p:spPr>
            <a:xfrm>
              <a:off x="9518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
            <p:cNvSpPr/>
            <p:nvPr/>
          </p:nvSpPr>
          <p:spPr>
            <a:xfrm>
              <a:off x="1043825"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
            <p:cNvSpPr/>
            <p:nvPr/>
          </p:nvSpPr>
          <p:spPr>
            <a:xfrm>
              <a:off x="1135575"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
            <p:cNvSpPr/>
            <p:nvPr/>
          </p:nvSpPr>
          <p:spPr>
            <a:xfrm>
              <a:off x="1227500" y="2851025"/>
              <a:ext cx="12400" cy="12350"/>
            </a:xfrm>
            <a:custGeom>
              <a:avLst/>
              <a:gdLst/>
              <a:ahLst/>
              <a:cxnLst/>
              <a:rect l="l" t="t" r="r" b="b"/>
              <a:pathLst>
                <a:path w="496" h="494" extrusionOk="0">
                  <a:moveTo>
                    <a:pt x="251" y="0"/>
                  </a:moveTo>
                  <a:cubicBezTo>
                    <a:pt x="109" y="0"/>
                    <a:pt x="0" y="107"/>
                    <a:pt x="0" y="244"/>
                  </a:cubicBezTo>
                  <a:cubicBezTo>
                    <a:pt x="0" y="387"/>
                    <a:pt x="109" y="494"/>
                    <a:pt x="251" y="494"/>
                  </a:cubicBezTo>
                  <a:cubicBezTo>
                    <a:pt x="387" y="494"/>
                    <a:pt x="496" y="387"/>
                    <a:pt x="496" y="244"/>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
            <p:cNvSpPr/>
            <p:nvPr/>
          </p:nvSpPr>
          <p:spPr>
            <a:xfrm>
              <a:off x="1319275"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
            <p:cNvSpPr/>
            <p:nvPr/>
          </p:nvSpPr>
          <p:spPr>
            <a:xfrm>
              <a:off x="1411200" y="2851025"/>
              <a:ext cx="12425" cy="12350"/>
            </a:xfrm>
            <a:custGeom>
              <a:avLst/>
              <a:gdLst/>
              <a:ahLst/>
              <a:cxnLst/>
              <a:rect l="l" t="t" r="r" b="b"/>
              <a:pathLst>
                <a:path w="497" h="494" extrusionOk="0">
                  <a:moveTo>
                    <a:pt x="245" y="0"/>
                  </a:moveTo>
                  <a:cubicBezTo>
                    <a:pt x="109" y="0"/>
                    <a:pt x="1" y="107"/>
                    <a:pt x="1" y="244"/>
                  </a:cubicBezTo>
                  <a:cubicBezTo>
                    <a:pt x="1" y="387"/>
                    <a:pt x="109" y="494"/>
                    <a:pt x="245" y="494"/>
                  </a:cubicBezTo>
                  <a:cubicBezTo>
                    <a:pt x="388" y="494"/>
                    <a:pt x="496" y="387"/>
                    <a:pt x="496" y="244"/>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
            <p:cNvSpPr/>
            <p:nvPr/>
          </p:nvSpPr>
          <p:spPr>
            <a:xfrm>
              <a:off x="1503000" y="2851025"/>
              <a:ext cx="12525" cy="12350"/>
            </a:xfrm>
            <a:custGeom>
              <a:avLst/>
              <a:gdLst/>
              <a:ahLst/>
              <a:cxnLst/>
              <a:rect l="l" t="t" r="r" b="b"/>
              <a:pathLst>
                <a:path w="501" h="494" extrusionOk="0">
                  <a:moveTo>
                    <a:pt x="250" y="0"/>
                  </a:moveTo>
                  <a:cubicBezTo>
                    <a:pt x="114" y="0"/>
                    <a:pt x="0" y="107"/>
                    <a:pt x="0" y="244"/>
                  </a:cubicBezTo>
                  <a:cubicBezTo>
                    <a:pt x="0" y="387"/>
                    <a:pt x="114" y="494"/>
                    <a:pt x="250" y="494"/>
                  </a:cubicBezTo>
                  <a:cubicBezTo>
                    <a:pt x="387" y="494"/>
                    <a:pt x="501" y="387"/>
                    <a:pt x="501" y="244"/>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
            <p:cNvSpPr/>
            <p:nvPr/>
          </p:nvSpPr>
          <p:spPr>
            <a:xfrm>
              <a:off x="15947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94" y="494"/>
                    <a:pt x="503" y="387"/>
                    <a:pt x="503" y="244"/>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
            <p:cNvSpPr/>
            <p:nvPr/>
          </p:nvSpPr>
          <p:spPr>
            <a:xfrm>
              <a:off x="168665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
            <p:cNvSpPr/>
            <p:nvPr/>
          </p:nvSpPr>
          <p:spPr>
            <a:xfrm>
              <a:off x="1778450" y="2851025"/>
              <a:ext cx="12550" cy="12350"/>
            </a:xfrm>
            <a:custGeom>
              <a:avLst/>
              <a:gdLst/>
              <a:ahLst/>
              <a:cxnLst/>
              <a:rect l="l" t="t" r="r" b="b"/>
              <a:pathLst>
                <a:path w="502" h="494" extrusionOk="0">
                  <a:moveTo>
                    <a:pt x="252" y="0"/>
                  </a:moveTo>
                  <a:cubicBezTo>
                    <a:pt x="114" y="0"/>
                    <a:pt x="1" y="107"/>
                    <a:pt x="1" y="244"/>
                  </a:cubicBezTo>
                  <a:cubicBezTo>
                    <a:pt x="1" y="387"/>
                    <a:pt x="114" y="494"/>
                    <a:pt x="252" y="494"/>
                  </a:cubicBezTo>
                  <a:cubicBezTo>
                    <a:pt x="388" y="494"/>
                    <a:pt x="501" y="387"/>
                    <a:pt x="501" y="244"/>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
            <p:cNvSpPr/>
            <p:nvPr/>
          </p:nvSpPr>
          <p:spPr>
            <a:xfrm>
              <a:off x="1870375" y="2851025"/>
              <a:ext cx="12400" cy="12350"/>
            </a:xfrm>
            <a:custGeom>
              <a:avLst/>
              <a:gdLst/>
              <a:ahLst/>
              <a:cxnLst/>
              <a:rect l="l" t="t" r="r" b="b"/>
              <a:pathLst>
                <a:path w="496" h="494" extrusionOk="0">
                  <a:moveTo>
                    <a:pt x="252" y="0"/>
                  </a:moveTo>
                  <a:cubicBezTo>
                    <a:pt x="109" y="0"/>
                    <a:pt x="0" y="107"/>
                    <a:pt x="0" y="244"/>
                  </a:cubicBezTo>
                  <a:cubicBezTo>
                    <a:pt x="0" y="387"/>
                    <a:pt x="109" y="494"/>
                    <a:pt x="252" y="494"/>
                  </a:cubicBezTo>
                  <a:cubicBezTo>
                    <a:pt x="387" y="494"/>
                    <a:pt x="496" y="387"/>
                    <a:pt x="496" y="244"/>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
            <p:cNvSpPr/>
            <p:nvPr/>
          </p:nvSpPr>
          <p:spPr>
            <a:xfrm>
              <a:off x="1962150"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88" y="494"/>
                    <a:pt x="502" y="387"/>
                    <a:pt x="502" y="244"/>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
            <p:cNvSpPr/>
            <p:nvPr/>
          </p:nvSpPr>
          <p:spPr>
            <a:xfrm>
              <a:off x="2054075" y="2851025"/>
              <a:ext cx="12425" cy="12350"/>
            </a:xfrm>
            <a:custGeom>
              <a:avLst/>
              <a:gdLst/>
              <a:ahLst/>
              <a:cxnLst/>
              <a:rect l="l" t="t" r="r" b="b"/>
              <a:pathLst>
                <a:path w="497" h="494" extrusionOk="0">
                  <a:moveTo>
                    <a:pt x="252" y="0"/>
                  </a:moveTo>
                  <a:cubicBezTo>
                    <a:pt x="109" y="0"/>
                    <a:pt x="1" y="107"/>
                    <a:pt x="1" y="244"/>
                  </a:cubicBezTo>
                  <a:cubicBezTo>
                    <a:pt x="1" y="387"/>
                    <a:pt x="109" y="494"/>
                    <a:pt x="252" y="494"/>
                  </a:cubicBezTo>
                  <a:cubicBezTo>
                    <a:pt x="388" y="494"/>
                    <a:pt x="496" y="387"/>
                    <a:pt x="496" y="244"/>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
            <p:cNvSpPr/>
            <p:nvPr/>
          </p:nvSpPr>
          <p:spPr>
            <a:xfrm>
              <a:off x="21458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
            <p:cNvSpPr/>
            <p:nvPr/>
          </p:nvSpPr>
          <p:spPr>
            <a:xfrm>
              <a:off x="2237800" y="2851025"/>
              <a:ext cx="12350" cy="12350"/>
            </a:xfrm>
            <a:custGeom>
              <a:avLst/>
              <a:gdLst/>
              <a:ahLst/>
              <a:cxnLst/>
              <a:rect l="l" t="t" r="r" b="b"/>
              <a:pathLst>
                <a:path w="494" h="494" extrusionOk="0">
                  <a:moveTo>
                    <a:pt x="244" y="0"/>
                  </a:moveTo>
                  <a:cubicBezTo>
                    <a:pt x="107" y="0"/>
                    <a:pt x="0" y="107"/>
                    <a:pt x="0" y="244"/>
                  </a:cubicBezTo>
                  <a:cubicBezTo>
                    <a:pt x="0" y="387"/>
                    <a:pt x="107" y="494"/>
                    <a:pt x="244" y="494"/>
                  </a:cubicBezTo>
                  <a:cubicBezTo>
                    <a:pt x="387" y="494"/>
                    <a:pt x="494" y="387"/>
                    <a:pt x="494" y="244"/>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
            <p:cNvSpPr/>
            <p:nvPr/>
          </p:nvSpPr>
          <p:spPr>
            <a:xfrm>
              <a:off x="2329550"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2" y="387"/>
                    <a:pt x="502" y="244"/>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
            <p:cNvSpPr/>
            <p:nvPr/>
          </p:nvSpPr>
          <p:spPr>
            <a:xfrm>
              <a:off x="2421325" y="2851025"/>
              <a:ext cx="12550" cy="12350"/>
            </a:xfrm>
            <a:custGeom>
              <a:avLst/>
              <a:gdLst/>
              <a:ahLst/>
              <a:cxnLst/>
              <a:rect l="l" t="t" r="r" b="b"/>
              <a:pathLst>
                <a:path w="502" h="494" extrusionOk="0">
                  <a:moveTo>
                    <a:pt x="250" y="0"/>
                  </a:moveTo>
                  <a:cubicBezTo>
                    <a:pt x="114" y="0"/>
                    <a:pt x="1" y="107"/>
                    <a:pt x="1" y="244"/>
                  </a:cubicBezTo>
                  <a:cubicBezTo>
                    <a:pt x="1" y="387"/>
                    <a:pt x="114" y="494"/>
                    <a:pt x="250" y="494"/>
                  </a:cubicBezTo>
                  <a:cubicBezTo>
                    <a:pt x="395" y="494"/>
                    <a:pt x="501" y="387"/>
                    <a:pt x="501" y="244"/>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
            <p:cNvSpPr/>
            <p:nvPr/>
          </p:nvSpPr>
          <p:spPr>
            <a:xfrm>
              <a:off x="2513250" y="2851025"/>
              <a:ext cx="12575" cy="12350"/>
            </a:xfrm>
            <a:custGeom>
              <a:avLst/>
              <a:gdLst/>
              <a:ahLst/>
              <a:cxnLst/>
              <a:rect l="l" t="t" r="r" b="b"/>
              <a:pathLst>
                <a:path w="503" h="494" extrusionOk="0">
                  <a:moveTo>
                    <a:pt x="252" y="0"/>
                  </a:moveTo>
                  <a:cubicBezTo>
                    <a:pt x="109" y="0"/>
                    <a:pt x="0" y="107"/>
                    <a:pt x="0" y="244"/>
                  </a:cubicBezTo>
                  <a:cubicBezTo>
                    <a:pt x="0" y="387"/>
                    <a:pt x="109"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
            <p:cNvSpPr/>
            <p:nvPr/>
          </p:nvSpPr>
          <p:spPr>
            <a:xfrm>
              <a:off x="2605000" y="2851025"/>
              <a:ext cx="12575" cy="12350"/>
            </a:xfrm>
            <a:custGeom>
              <a:avLst/>
              <a:gdLst/>
              <a:ahLst/>
              <a:cxnLst/>
              <a:rect l="l" t="t" r="r" b="b"/>
              <a:pathLst>
                <a:path w="503" h="494" extrusionOk="0">
                  <a:moveTo>
                    <a:pt x="252" y="0"/>
                  </a:moveTo>
                  <a:cubicBezTo>
                    <a:pt x="116" y="0"/>
                    <a:pt x="0" y="107"/>
                    <a:pt x="0" y="244"/>
                  </a:cubicBezTo>
                  <a:cubicBezTo>
                    <a:pt x="0" y="387"/>
                    <a:pt x="116" y="494"/>
                    <a:pt x="252" y="494"/>
                  </a:cubicBezTo>
                  <a:cubicBezTo>
                    <a:pt x="387" y="494"/>
                    <a:pt x="503" y="387"/>
                    <a:pt x="503" y="244"/>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
            <p:cNvSpPr/>
            <p:nvPr/>
          </p:nvSpPr>
          <p:spPr>
            <a:xfrm>
              <a:off x="2696950" y="2851025"/>
              <a:ext cx="12375" cy="12350"/>
            </a:xfrm>
            <a:custGeom>
              <a:avLst/>
              <a:gdLst/>
              <a:ahLst/>
              <a:cxnLst/>
              <a:rect l="l" t="t" r="r" b="b"/>
              <a:pathLst>
                <a:path w="495" h="494" extrusionOk="0">
                  <a:moveTo>
                    <a:pt x="252" y="0"/>
                  </a:moveTo>
                  <a:cubicBezTo>
                    <a:pt x="108" y="0"/>
                    <a:pt x="1" y="107"/>
                    <a:pt x="1" y="244"/>
                  </a:cubicBezTo>
                  <a:cubicBezTo>
                    <a:pt x="1" y="387"/>
                    <a:pt x="108" y="494"/>
                    <a:pt x="252" y="494"/>
                  </a:cubicBezTo>
                  <a:cubicBezTo>
                    <a:pt x="388" y="494"/>
                    <a:pt x="495" y="387"/>
                    <a:pt x="495" y="244"/>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
            <p:cNvSpPr/>
            <p:nvPr/>
          </p:nvSpPr>
          <p:spPr>
            <a:xfrm>
              <a:off x="2788700"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
            <p:cNvSpPr/>
            <p:nvPr/>
          </p:nvSpPr>
          <p:spPr>
            <a:xfrm>
              <a:off x="2880675" y="2851025"/>
              <a:ext cx="12375" cy="12350"/>
            </a:xfrm>
            <a:custGeom>
              <a:avLst/>
              <a:gdLst/>
              <a:ahLst/>
              <a:cxnLst/>
              <a:rect l="l" t="t" r="r" b="b"/>
              <a:pathLst>
                <a:path w="495" h="494" extrusionOk="0">
                  <a:moveTo>
                    <a:pt x="243" y="0"/>
                  </a:moveTo>
                  <a:cubicBezTo>
                    <a:pt x="107" y="0"/>
                    <a:pt x="0" y="107"/>
                    <a:pt x="0" y="244"/>
                  </a:cubicBezTo>
                  <a:cubicBezTo>
                    <a:pt x="0" y="387"/>
                    <a:pt x="107" y="494"/>
                    <a:pt x="243" y="494"/>
                  </a:cubicBezTo>
                  <a:cubicBezTo>
                    <a:pt x="387" y="494"/>
                    <a:pt x="494" y="387"/>
                    <a:pt x="494" y="244"/>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
            <p:cNvSpPr/>
            <p:nvPr/>
          </p:nvSpPr>
          <p:spPr>
            <a:xfrm>
              <a:off x="2972425" y="2851025"/>
              <a:ext cx="12575" cy="12350"/>
            </a:xfrm>
            <a:custGeom>
              <a:avLst/>
              <a:gdLst/>
              <a:ahLst/>
              <a:cxnLst/>
              <a:rect l="l" t="t" r="r" b="b"/>
              <a:pathLst>
                <a:path w="503" h="494" extrusionOk="0">
                  <a:moveTo>
                    <a:pt x="251" y="0"/>
                  </a:moveTo>
                  <a:cubicBezTo>
                    <a:pt x="115" y="0"/>
                    <a:pt x="0" y="107"/>
                    <a:pt x="0" y="244"/>
                  </a:cubicBezTo>
                  <a:cubicBezTo>
                    <a:pt x="0" y="387"/>
                    <a:pt x="115" y="494"/>
                    <a:pt x="251" y="494"/>
                  </a:cubicBezTo>
                  <a:cubicBezTo>
                    <a:pt x="387" y="494"/>
                    <a:pt x="503" y="387"/>
                    <a:pt x="503" y="244"/>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
            <p:cNvSpPr/>
            <p:nvPr/>
          </p:nvSpPr>
          <p:spPr>
            <a:xfrm>
              <a:off x="3064375" y="2851025"/>
              <a:ext cx="12375" cy="12350"/>
            </a:xfrm>
            <a:custGeom>
              <a:avLst/>
              <a:gdLst/>
              <a:ahLst/>
              <a:cxnLst/>
              <a:rect l="l" t="t" r="r" b="b"/>
              <a:pathLst>
                <a:path w="495" h="494" extrusionOk="0">
                  <a:moveTo>
                    <a:pt x="243" y="0"/>
                  </a:moveTo>
                  <a:cubicBezTo>
                    <a:pt x="107" y="0"/>
                    <a:pt x="1" y="107"/>
                    <a:pt x="1" y="244"/>
                  </a:cubicBezTo>
                  <a:cubicBezTo>
                    <a:pt x="1" y="387"/>
                    <a:pt x="107" y="494"/>
                    <a:pt x="243" y="494"/>
                  </a:cubicBezTo>
                  <a:cubicBezTo>
                    <a:pt x="388" y="494"/>
                    <a:pt x="495" y="387"/>
                    <a:pt x="495" y="244"/>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
            <p:cNvSpPr/>
            <p:nvPr/>
          </p:nvSpPr>
          <p:spPr>
            <a:xfrm>
              <a:off x="315612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
            <p:cNvSpPr/>
            <p:nvPr/>
          </p:nvSpPr>
          <p:spPr>
            <a:xfrm>
              <a:off x="3247875" y="2851025"/>
              <a:ext cx="12575" cy="12350"/>
            </a:xfrm>
            <a:custGeom>
              <a:avLst/>
              <a:gdLst/>
              <a:ahLst/>
              <a:cxnLst/>
              <a:rect l="l" t="t" r="r" b="b"/>
              <a:pathLst>
                <a:path w="503"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
            <p:cNvSpPr/>
            <p:nvPr/>
          </p:nvSpPr>
          <p:spPr>
            <a:xfrm>
              <a:off x="3339850" y="2851025"/>
              <a:ext cx="12525" cy="12350"/>
            </a:xfrm>
            <a:custGeom>
              <a:avLst/>
              <a:gdLst/>
              <a:ahLst/>
              <a:cxnLst/>
              <a:rect l="l" t="t" r="r" b="b"/>
              <a:pathLst>
                <a:path w="501" h="494" extrusionOk="0">
                  <a:moveTo>
                    <a:pt x="251" y="0"/>
                  </a:moveTo>
                  <a:cubicBezTo>
                    <a:pt x="107" y="0"/>
                    <a:pt x="0" y="107"/>
                    <a:pt x="0" y="244"/>
                  </a:cubicBezTo>
                  <a:cubicBezTo>
                    <a:pt x="0" y="387"/>
                    <a:pt x="107" y="494"/>
                    <a:pt x="251" y="494"/>
                  </a:cubicBezTo>
                  <a:cubicBezTo>
                    <a:pt x="387" y="494"/>
                    <a:pt x="501" y="387"/>
                    <a:pt x="501" y="244"/>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
            <p:cNvSpPr/>
            <p:nvPr/>
          </p:nvSpPr>
          <p:spPr>
            <a:xfrm>
              <a:off x="3431575" y="2851025"/>
              <a:ext cx="12600" cy="12350"/>
            </a:xfrm>
            <a:custGeom>
              <a:avLst/>
              <a:gdLst/>
              <a:ahLst/>
              <a:cxnLst/>
              <a:rect l="l" t="t" r="r" b="b"/>
              <a:pathLst>
                <a:path w="504" h="494" extrusionOk="0">
                  <a:moveTo>
                    <a:pt x="252" y="0"/>
                  </a:moveTo>
                  <a:cubicBezTo>
                    <a:pt x="116" y="0"/>
                    <a:pt x="1" y="107"/>
                    <a:pt x="1" y="244"/>
                  </a:cubicBezTo>
                  <a:cubicBezTo>
                    <a:pt x="1" y="387"/>
                    <a:pt x="116" y="494"/>
                    <a:pt x="252" y="494"/>
                  </a:cubicBezTo>
                  <a:cubicBezTo>
                    <a:pt x="388" y="494"/>
                    <a:pt x="503" y="387"/>
                    <a:pt x="503" y="244"/>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
            <p:cNvSpPr/>
            <p:nvPr/>
          </p:nvSpPr>
          <p:spPr>
            <a:xfrm>
              <a:off x="3523550" y="2851025"/>
              <a:ext cx="12375" cy="12350"/>
            </a:xfrm>
            <a:custGeom>
              <a:avLst/>
              <a:gdLst/>
              <a:ahLst/>
              <a:cxnLst/>
              <a:rect l="l" t="t" r="r" b="b"/>
              <a:pathLst>
                <a:path w="495" h="494" extrusionOk="0">
                  <a:moveTo>
                    <a:pt x="250" y="0"/>
                  </a:moveTo>
                  <a:cubicBezTo>
                    <a:pt x="107" y="0"/>
                    <a:pt x="0" y="107"/>
                    <a:pt x="0" y="244"/>
                  </a:cubicBezTo>
                  <a:cubicBezTo>
                    <a:pt x="0" y="387"/>
                    <a:pt x="107" y="494"/>
                    <a:pt x="250" y="494"/>
                  </a:cubicBezTo>
                  <a:cubicBezTo>
                    <a:pt x="388" y="494"/>
                    <a:pt x="494" y="387"/>
                    <a:pt x="494" y="244"/>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
            <p:cNvSpPr/>
            <p:nvPr/>
          </p:nvSpPr>
          <p:spPr>
            <a:xfrm>
              <a:off x="6764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
            <p:cNvSpPr/>
            <p:nvPr/>
          </p:nvSpPr>
          <p:spPr>
            <a:xfrm>
              <a:off x="768325" y="29427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
            <p:cNvSpPr/>
            <p:nvPr/>
          </p:nvSpPr>
          <p:spPr>
            <a:xfrm>
              <a:off x="860125" y="29427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
            <p:cNvSpPr/>
            <p:nvPr/>
          </p:nvSpPr>
          <p:spPr>
            <a:xfrm>
              <a:off x="9518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
            <p:cNvSpPr/>
            <p:nvPr/>
          </p:nvSpPr>
          <p:spPr>
            <a:xfrm>
              <a:off x="1043825"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
            <p:cNvSpPr/>
            <p:nvPr/>
          </p:nvSpPr>
          <p:spPr>
            <a:xfrm>
              <a:off x="1135575"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
            <p:cNvSpPr/>
            <p:nvPr/>
          </p:nvSpPr>
          <p:spPr>
            <a:xfrm>
              <a:off x="1227500" y="29427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
            <p:cNvSpPr/>
            <p:nvPr/>
          </p:nvSpPr>
          <p:spPr>
            <a:xfrm>
              <a:off x="1319275"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
            <p:cNvSpPr/>
            <p:nvPr/>
          </p:nvSpPr>
          <p:spPr>
            <a:xfrm>
              <a:off x="1411200" y="29427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
            <p:cNvSpPr/>
            <p:nvPr/>
          </p:nvSpPr>
          <p:spPr>
            <a:xfrm>
              <a:off x="1503000" y="29427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
            <p:cNvSpPr/>
            <p:nvPr/>
          </p:nvSpPr>
          <p:spPr>
            <a:xfrm>
              <a:off x="15947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
            <p:cNvSpPr/>
            <p:nvPr/>
          </p:nvSpPr>
          <p:spPr>
            <a:xfrm>
              <a:off x="168665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
            <p:cNvSpPr/>
            <p:nvPr/>
          </p:nvSpPr>
          <p:spPr>
            <a:xfrm>
              <a:off x="1778450" y="29427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
            <p:cNvSpPr/>
            <p:nvPr/>
          </p:nvSpPr>
          <p:spPr>
            <a:xfrm>
              <a:off x="1870375" y="29427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
            <p:cNvSpPr/>
            <p:nvPr/>
          </p:nvSpPr>
          <p:spPr>
            <a:xfrm>
              <a:off x="1962150"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
            <p:cNvSpPr/>
            <p:nvPr/>
          </p:nvSpPr>
          <p:spPr>
            <a:xfrm>
              <a:off x="2054075" y="29427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
            <p:cNvSpPr/>
            <p:nvPr/>
          </p:nvSpPr>
          <p:spPr>
            <a:xfrm>
              <a:off x="21458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
            <p:cNvSpPr/>
            <p:nvPr/>
          </p:nvSpPr>
          <p:spPr>
            <a:xfrm>
              <a:off x="2237800" y="29427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
            <p:cNvSpPr/>
            <p:nvPr/>
          </p:nvSpPr>
          <p:spPr>
            <a:xfrm>
              <a:off x="2329550"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
            <p:cNvSpPr/>
            <p:nvPr/>
          </p:nvSpPr>
          <p:spPr>
            <a:xfrm>
              <a:off x="2421325" y="29427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
            <p:cNvSpPr/>
            <p:nvPr/>
          </p:nvSpPr>
          <p:spPr>
            <a:xfrm>
              <a:off x="2513250" y="29427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
            <p:cNvSpPr/>
            <p:nvPr/>
          </p:nvSpPr>
          <p:spPr>
            <a:xfrm>
              <a:off x="2605000" y="29427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
            <p:cNvSpPr/>
            <p:nvPr/>
          </p:nvSpPr>
          <p:spPr>
            <a:xfrm>
              <a:off x="2696950" y="29427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
            <p:cNvSpPr/>
            <p:nvPr/>
          </p:nvSpPr>
          <p:spPr>
            <a:xfrm>
              <a:off x="2788700"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
            <p:cNvSpPr/>
            <p:nvPr/>
          </p:nvSpPr>
          <p:spPr>
            <a:xfrm>
              <a:off x="2880675" y="29427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
            <p:cNvSpPr/>
            <p:nvPr/>
          </p:nvSpPr>
          <p:spPr>
            <a:xfrm>
              <a:off x="2972425" y="29427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
            <p:cNvSpPr/>
            <p:nvPr/>
          </p:nvSpPr>
          <p:spPr>
            <a:xfrm>
              <a:off x="3064375" y="29427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
            <p:cNvSpPr/>
            <p:nvPr/>
          </p:nvSpPr>
          <p:spPr>
            <a:xfrm>
              <a:off x="315612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
            <p:cNvSpPr/>
            <p:nvPr/>
          </p:nvSpPr>
          <p:spPr>
            <a:xfrm>
              <a:off x="3247875" y="29427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
            <p:cNvSpPr/>
            <p:nvPr/>
          </p:nvSpPr>
          <p:spPr>
            <a:xfrm>
              <a:off x="3339850" y="29427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
            <p:cNvSpPr/>
            <p:nvPr/>
          </p:nvSpPr>
          <p:spPr>
            <a:xfrm>
              <a:off x="3431575" y="29427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
            <p:cNvSpPr/>
            <p:nvPr/>
          </p:nvSpPr>
          <p:spPr>
            <a:xfrm>
              <a:off x="3523550" y="29427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
            <p:cNvSpPr/>
            <p:nvPr/>
          </p:nvSpPr>
          <p:spPr>
            <a:xfrm>
              <a:off x="6764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
            <p:cNvSpPr/>
            <p:nvPr/>
          </p:nvSpPr>
          <p:spPr>
            <a:xfrm>
              <a:off x="768325" y="3034550"/>
              <a:ext cx="12400" cy="12550"/>
            </a:xfrm>
            <a:custGeom>
              <a:avLst/>
              <a:gdLst/>
              <a:ahLst/>
              <a:cxnLst/>
              <a:rect l="l" t="t" r="r" b="b"/>
              <a:pathLst>
                <a:path w="496" h="502" extrusionOk="0">
                  <a:moveTo>
                    <a:pt x="245" y="1"/>
                  </a:moveTo>
                  <a:cubicBezTo>
                    <a:pt x="109" y="1"/>
                    <a:pt x="0" y="114"/>
                    <a:pt x="0" y="250"/>
                  </a:cubicBezTo>
                  <a:cubicBezTo>
                    <a:pt x="0"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
            <p:cNvSpPr/>
            <p:nvPr/>
          </p:nvSpPr>
          <p:spPr>
            <a:xfrm>
              <a:off x="860125" y="3034550"/>
              <a:ext cx="12525" cy="12550"/>
            </a:xfrm>
            <a:custGeom>
              <a:avLst/>
              <a:gdLst/>
              <a:ahLst/>
              <a:cxnLst/>
              <a:rect l="l" t="t" r="r" b="b"/>
              <a:pathLst>
                <a:path w="501" h="502" extrusionOk="0">
                  <a:moveTo>
                    <a:pt x="251" y="1"/>
                  </a:moveTo>
                  <a:cubicBezTo>
                    <a:pt x="114" y="1"/>
                    <a:pt x="0" y="114"/>
                    <a:pt x="0" y="250"/>
                  </a:cubicBezTo>
                  <a:cubicBezTo>
                    <a:pt x="0" y="388"/>
                    <a:pt x="114"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
            <p:cNvSpPr/>
            <p:nvPr/>
          </p:nvSpPr>
          <p:spPr>
            <a:xfrm>
              <a:off x="9518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
            <p:cNvSpPr/>
            <p:nvPr/>
          </p:nvSpPr>
          <p:spPr>
            <a:xfrm>
              <a:off x="1043825"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
            <p:cNvSpPr/>
            <p:nvPr/>
          </p:nvSpPr>
          <p:spPr>
            <a:xfrm>
              <a:off x="1135575"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
            <p:cNvSpPr/>
            <p:nvPr/>
          </p:nvSpPr>
          <p:spPr>
            <a:xfrm>
              <a:off x="1227500" y="3034550"/>
              <a:ext cx="12400" cy="12550"/>
            </a:xfrm>
            <a:custGeom>
              <a:avLst/>
              <a:gdLst/>
              <a:ahLst/>
              <a:cxnLst/>
              <a:rect l="l" t="t" r="r" b="b"/>
              <a:pathLst>
                <a:path w="496" h="502" extrusionOk="0">
                  <a:moveTo>
                    <a:pt x="251" y="1"/>
                  </a:moveTo>
                  <a:cubicBezTo>
                    <a:pt x="109" y="1"/>
                    <a:pt x="0" y="114"/>
                    <a:pt x="0" y="250"/>
                  </a:cubicBezTo>
                  <a:cubicBezTo>
                    <a:pt x="0" y="388"/>
                    <a:pt x="109" y="501"/>
                    <a:pt x="251" y="501"/>
                  </a:cubicBezTo>
                  <a:cubicBezTo>
                    <a:pt x="387" y="501"/>
                    <a:pt x="496" y="388"/>
                    <a:pt x="496" y="250"/>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
            <p:cNvSpPr/>
            <p:nvPr/>
          </p:nvSpPr>
          <p:spPr>
            <a:xfrm>
              <a:off x="1319275"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
            <p:cNvSpPr/>
            <p:nvPr/>
          </p:nvSpPr>
          <p:spPr>
            <a:xfrm>
              <a:off x="1411200" y="3034550"/>
              <a:ext cx="12425" cy="12550"/>
            </a:xfrm>
            <a:custGeom>
              <a:avLst/>
              <a:gdLst/>
              <a:ahLst/>
              <a:cxnLst/>
              <a:rect l="l" t="t" r="r" b="b"/>
              <a:pathLst>
                <a:path w="497" h="502" extrusionOk="0">
                  <a:moveTo>
                    <a:pt x="245" y="1"/>
                  </a:moveTo>
                  <a:cubicBezTo>
                    <a:pt x="109" y="1"/>
                    <a:pt x="1" y="114"/>
                    <a:pt x="1" y="250"/>
                  </a:cubicBezTo>
                  <a:cubicBezTo>
                    <a:pt x="1" y="388"/>
                    <a:pt x="109" y="501"/>
                    <a:pt x="245" y="501"/>
                  </a:cubicBezTo>
                  <a:cubicBezTo>
                    <a:pt x="388" y="501"/>
                    <a:pt x="496" y="388"/>
                    <a:pt x="496" y="250"/>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
            <p:cNvSpPr/>
            <p:nvPr/>
          </p:nvSpPr>
          <p:spPr>
            <a:xfrm>
              <a:off x="1503000" y="3034550"/>
              <a:ext cx="12525" cy="12550"/>
            </a:xfrm>
            <a:custGeom>
              <a:avLst/>
              <a:gdLst/>
              <a:ahLst/>
              <a:cxnLst/>
              <a:rect l="l" t="t" r="r" b="b"/>
              <a:pathLst>
                <a:path w="501" h="502" extrusionOk="0">
                  <a:moveTo>
                    <a:pt x="250" y="1"/>
                  </a:moveTo>
                  <a:cubicBezTo>
                    <a:pt x="114" y="1"/>
                    <a:pt x="0" y="114"/>
                    <a:pt x="0" y="250"/>
                  </a:cubicBezTo>
                  <a:cubicBezTo>
                    <a:pt x="0" y="388"/>
                    <a:pt x="114" y="501"/>
                    <a:pt x="250" y="501"/>
                  </a:cubicBezTo>
                  <a:cubicBezTo>
                    <a:pt x="387" y="501"/>
                    <a:pt x="501" y="388"/>
                    <a:pt x="501" y="250"/>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
            <p:cNvSpPr/>
            <p:nvPr/>
          </p:nvSpPr>
          <p:spPr>
            <a:xfrm>
              <a:off x="15947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94" y="501"/>
                    <a:pt x="503" y="388"/>
                    <a:pt x="503" y="250"/>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
            <p:cNvSpPr/>
            <p:nvPr/>
          </p:nvSpPr>
          <p:spPr>
            <a:xfrm>
              <a:off x="168665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
            <p:cNvSpPr/>
            <p:nvPr/>
          </p:nvSpPr>
          <p:spPr>
            <a:xfrm>
              <a:off x="1778450" y="3034550"/>
              <a:ext cx="12550" cy="12550"/>
            </a:xfrm>
            <a:custGeom>
              <a:avLst/>
              <a:gdLst/>
              <a:ahLst/>
              <a:cxnLst/>
              <a:rect l="l" t="t" r="r" b="b"/>
              <a:pathLst>
                <a:path w="502" h="502" extrusionOk="0">
                  <a:moveTo>
                    <a:pt x="252" y="1"/>
                  </a:moveTo>
                  <a:cubicBezTo>
                    <a:pt x="114" y="1"/>
                    <a:pt x="1" y="114"/>
                    <a:pt x="1" y="250"/>
                  </a:cubicBezTo>
                  <a:cubicBezTo>
                    <a:pt x="1" y="388"/>
                    <a:pt x="114" y="501"/>
                    <a:pt x="252" y="501"/>
                  </a:cubicBezTo>
                  <a:cubicBezTo>
                    <a:pt x="388" y="501"/>
                    <a:pt x="501" y="388"/>
                    <a:pt x="501" y="250"/>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
            <p:cNvSpPr/>
            <p:nvPr/>
          </p:nvSpPr>
          <p:spPr>
            <a:xfrm>
              <a:off x="1870375" y="3034550"/>
              <a:ext cx="12400" cy="12550"/>
            </a:xfrm>
            <a:custGeom>
              <a:avLst/>
              <a:gdLst/>
              <a:ahLst/>
              <a:cxnLst/>
              <a:rect l="l" t="t" r="r" b="b"/>
              <a:pathLst>
                <a:path w="496" h="502" extrusionOk="0">
                  <a:moveTo>
                    <a:pt x="252" y="1"/>
                  </a:moveTo>
                  <a:cubicBezTo>
                    <a:pt x="109" y="1"/>
                    <a:pt x="0" y="114"/>
                    <a:pt x="0" y="250"/>
                  </a:cubicBezTo>
                  <a:cubicBezTo>
                    <a:pt x="0" y="388"/>
                    <a:pt x="109" y="501"/>
                    <a:pt x="252" y="501"/>
                  </a:cubicBezTo>
                  <a:cubicBezTo>
                    <a:pt x="387" y="501"/>
                    <a:pt x="496" y="388"/>
                    <a:pt x="496" y="250"/>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
            <p:cNvSpPr/>
            <p:nvPr/>
          </p:nvSpPr>
          <p:spPr>
            <a:xfrm>
              <a:off x="1962150"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88" y="501"/>
                    <a:pt x="502" y="388"/>
                    <a:pt x="502" y="250"/>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
            <p:cNvSpPr/>
            <p:nvPr/>
          </p:nvSpPr>
          <p:spPr>
            <a:xfrm>
              <a:off x="2054075" y="3034550"/>
              <a:ext cx="12425" cy="12550"/>
            </a:xfrm>
            <a:custGeom>
              <a:avLst/>
              <a:gdLst/>
              <a:ahLst/>
              <a:cxnLst/>
              <a:rect l="l" t="t" r="r" b="b"/>
              <a:pathLst>
                <a:path w="497" h="502" extrusionOk="0">
                  <a:moveTo>
                    <a:pt x="252" y="1"/>
                  </a:moveTo>
                  <a:cubicBezTo>
                    <a:pt x="109" y="1"/>
                    <a:pt x="1" y="114"/>
                    <a:pt x="1" y="250"/>
                  </a:cubicBezTo>
                  <a:cubicBezTo>
                    <a:pt x="1" y="388"/>
                    <a:pt x="109" y="501"/>
                    <a:pt x="252" y="501"/>
                  </a:cubicBezTo>
                  <a:cubicBezTo>
                    <a:pt x="388" y="501"/>
                    <a:pt x="496" y="388"/>
                    <a:pt x="496" y="250"/>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
            <p:cNvSpPr/>
            <p:nvPr/>
          </p:nvSpPr>
          <p:spPr>
            <a:xfrm>
              <a:off x="21458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
            <p:cNvSpPr/>
            <p:nvPr/>
          </p:nvSpPr>
          <p:spPr>
            <a:xfrm>
              <a:off x="2237800" y="3034550"/>
              <a:ext cx="12350" cy="12550"/>
            </a:xfrm>
            <a:custGeom>
              <a:avLst/>
              <a:gdLst/>
              <a:ahLst/>
              <a:cxnLst/>
              <a:rect l="l" t="t" r="r" b="b"/>
              <a:pathLst>
                <a:path w="494" h="502" extrusionOk="0">
                  <a:moveTo>
                    <a:pt x="244" y="1"/>
                  </a:moveTo>
                  <a:cubicBezTo>
                    <a:pt x="107" y="1"/>
                    <a:pt x="0" y="114"/>
                    <a:pt x="0" y="250"/>
                  </a:cubicBezTo>
                  <a:cubicBezTo>
                    <a:pt x="0" y="388"/>
                    <a:pt x="107" y="501"/>
                    <a:pt x="244" y="501"/>
                  </a:cubicBezTo>
                  <a:cubicBezTo>
                    <a:pt x="387" y="501"/>
                    <a:pt x="494" y="388"/>
                    <a:pt x="494" y="250"/>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
            <p:cNvSpPr/>
            <p:nvPr/>
          </p:nvSpPr>
          <p:spPr>
            <a:xfrm>
              <a:off x="2329550"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2" y="388"/>
                    <a:pt x="502" y="250"/>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
            <p:cNvSpPr/>
            <p:nvPr/>
          </p:nvSpPr>
          <p:spPr>
            <a:xfrm>
              <a:off x="2421325" y="3034550"/>
              <a:ext cx="12550" cy="12550"/>
            </a:xfrm>
            <a:custGeom>
              <a:avLst/>
              <a:gdLst/>
              <a:ahLst/>
              <a:cxnLst/>
              <a:rect l="l" t="t" r="r" b="b"/>
              <a:pathLst>
                <a:path w="502" h="502" extrusionOk="0">
                  <a:moveTo>
                    <a:pt x="250" y="1"/>
                  </a:moveTo>
                  <a:cubicBezTo>
                    <a:pt x="114" y="1"/>
                    <a:pt x="1" y="114"/>
                    <a:pt x="1" y="250"/>
                  </a:cubicBezTo>
                  <a:cubicBezTo>
                    <a:pt x="1" y="388"/>
                    <a:pt x="114" y="501"/>
                    <a:pt x="250" y="501"/>
                  </a:cubicBezTo>
                  <a:cubicBezTo>
                    <a:pt x="395" y="501"/>
                    <a:pt x="501" y="388"/>
                    <a:pt x="501" y="250"/>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
            <p:cNvSpPr/>
            <p:nvPr/>
          </p:nvSpPr>
          <p:spPr>
            <a:xfrm>
              <a:off x="2513250" y="3034550"/>
              <a:ext cx="12575" cy="12550"/>
            </a:xfrm>
            <a:custGeom>
              <a:avLst/>
              <a:gdLst/>
              <a:ahLst/>
              <a:cxnLst/>
              <a:rect l="l" t="t" r="r" b="b"/>
              <a:pathLst>
                <a:path w="503" h="502" extrusionOk="0">
                  <a:moveTo>
                    <a:pt x="252" y="1"/>
                  </a:moveTo>
                  <a:cubicBezTo>
                    <a:pt x="109" y="1"/>
                    <a:pt x="0" y="114"/>
                    <a:pt x="0" y="250"/>
                  </a:cubicBezTo>
                  <a:cubicBezTo>
                    <a:pt x="0" y="388"/>
                    <a:pt x="109"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
            <p:cNvSpPr/>
            <p:nvPr/>
          </p:nvSpPr>
          <p:spPr>
            <a:xfrm>
              <a:off x="2605000" y="3034550"/>
              <a:ext cx="12575" cy="12550"/>
            </a:xfrm>
            <a:custGeom>
              <a:avLst/>
              <a:gdLst/>
              <a:ahLst/>
              <a:cxnLst/>
              <a:rect l="l" t="t" r="r" b="b"/>
              <a:pathLst>
                <a:path w="503" h="502" extrusionOk="0">
                  <a:moveTo>
                    <a:pt x="252" y="1"/>
                  </a:moveTo>
                  <a:cubicBezTo>
                    <a:pt x="116" y="1"/>
                    <a:pt x="0" y="114"/>
                    <a:pt x="0" y="250"/>
                  </a:cubicBezTo>
                  <a:cubicBezTo>
                    <a:pt x="0" y="388"/>
                    <a:pt x="116" y="501"/>
                    <a:pt x="252" y="501"/>
                  </a:cubicBezTo>
                  <a:cubicBezTo>
                    <a:pt x="387" y="501"/>
                    <a:pt x="503" y="388"/>
                    <a:pt x="503" y="250"/>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
            <p:cNvSpPr/>
            <p:nvPr/>
          </p:nvSpPr>
          <p:spPr>
            <a:xfrm>
              <a:off x="2696950" y="3034550"/>
              <a:ext cx="12375" cy="12550"/>
            </a:xfrm>
            <a:custGeom>
              <a:avLst/>
              <a:gdLst/>
              <a:ahLst/>
              <a:cxnLst/>
              <a:rect l="l" t="t" r="r" b="b"/>
              <a:pathLst>
                <a:path w="495" h="502" extrusionOk="0">
                  <a:moveTo>
                    <a:pt x="252" y="1"/>
                  </a:moveTo>
                  <a:cubicBezTo>
                    <a:pt x="108" y="1"/>
                    <a:pt x="1" y="114"/>
                    <a:pt x="1" y="250"/>
                  </a:cubicBezTo>
                  <a:cubicBezTo>
                    <a:pt x="1" y="388"/>
                    <a:pt x="108" y="501"/>
                    <a:pt x="252" y="501"/>
                  </a:cubicBezTo>
                  <a:cubicBezTo>
                    <a:pt x="388" y="501"/>
                    <a:pt x="495" y="388"/>
                    <a:pt x="495" y="250"/>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
            <p:cNvSpPr/>
            <p:nvPr/>
          </p:nvSpPr>
          <p:spPr>
            <a:xfrm>
              <a:off x="2788700"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
            <p:cNvSpPr/>
            <p:nvPr/>
          </p:nvSpPr>
          <p:spPr>
            <a:xfrm>
              <a:off x="2880675" y="3034550"/>
              <a:ext cx="12375" cy="12550"/>
            </a:xfrm>
            <a:custGeom>
              <a:avLst/>
              <a:gdLst/>
              <a:ahLst/>
              <a:cxnLst/>
              <a:rect l="l" t="t" r="r" b="b"/>
              <a:pathLst>
                <a:path w="495" h="502" extrusionOk="0">
                  <a:moveTo>
                    <a:pt x="243" y="1"/>
                  </a:moveTo>
                  <a:cubicBezTo>
                    <a:pt x="107" y="1"/>
                    <a:pt x="0" y="114"/>
                    <a:pt x="0" y="250"/>
                  </a:cubicBezTo>
                  <a:cubicBezTo>
                    <a:pt x="0" y="388"/>
                    <a:pt x="107" y="501"/>
                    <a:pt x="243" y="501"/>
                  </a:cubicBezTo>
                  <a:cubicBezTo>
                    <a:pt x="387" y="501"/>
                    <a:pt x="494" y="388"/>
                    <a:pt x="494" y="250"/>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
            <p:cNvSpPr/>
            <p:nvPr/>
          </p:nvSpPr>
          <p:spPr>
            <a:xfrm>
              <a:off x="2972425" y="3034550"/>
              <a:ext cx="12575" cy="12550"/>
            </a:xfrm>
            <a:custGeom>
              <a:avLst/>
              <a:gdLst/>
              <a:ahLst/>
              <a:cxnLst/>
              <a:rect l="l" t="t" r="r" b="b"/>
              <a:pathLst>
                <a:path w="503" h="502" extrusionOk="0">
                  <a:moveTo>
                    <a:pt x="251" y="1"/>
                  </a:moveTo>
                  <a:cubicBezTo>
                    <a:pt x="115" y="1"/>
                    <a:pt x="0" y="114"/>
                    <a:pt x="0" y="250"/>
                  </a:cubicBezTo>
                  <a:cubicBezTo>
                    <a:pt x="0" y="388"/>
                    <a:pt x="115" y="501"/>
                    <a:pt x="251" y="501"/>
                  </a:cubicBezTo>
                  <a:cubicBezTo>
                    <a:pt x="387" y="501"/>
                    <a:pt x="503" y="388"/>
                    <a:pt x="503" y="250"/>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
            <p:cNvSpPr/>
            <p:nvPr/>
          </p:nvSpPr>
          <p:spPr>
            <a:xfrm>
              <a:off x="3064375" y="3034550"/>
              <a:ext cx="12375" cy="12550"/>
            </a:xfrm>
            <a:custGeom>
              <a:avLst/>
              <a:gdLst/>
              <a:ahLst/>
              <a:cxnLst/>
              <a:rect l="l" t="t" r="r" b="b"/>
              <a:pathLst>
                <a:path w="495" h="502" extrusionOk="0">
                  <a:moveTo>
                    <a:pt x="243" y="1"/>
                  </a:moveTo>
                  <a:cubicBezTo>
                    <a:pt x="107" y="1"/>
                    <a:pt x="1" y="114"/>
                    <a:pt x="1" y="250"/>
                  </a:cubicBezTo>
                  <a:cubicBezTo>
                    <a:pt x="1" y="388"/>
                    <a:pt x="107" y="501"/>
                    <a:pt x="243" y="501"/>
                  </a:cubicBezTo>
                  <a:cubicBezTo>
                    <a:pt x="388" y="501"/>
                    <a:pt x="495" y="388"/>
                    <a:pt x="495" y="250"/>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
            <p:cNvSpPr/>
            <p:nvPr/>
          </p:nvSpPr>
          <p:spPr>
            <a:xfrm>
              <a:off x="315612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
            <p:cNvSpPr/>
            <p:nvPr/>
          </p:nvSpPr>
          <p:spPr>
            <a:xfrm>
              <a:off x="3247875" y="3034550"/>
              <a:ext cx="12575" cy="12550"/>
            </a:xfrm>
            <a:custGeom>
              <a:avLst/>
              <a:gdLst/>
              <a:ahLst/>
              <a:cxnLst/>
              <a:rect l="l" t="t" r="r" b="b"/>
              <a:pathLst>
                <a:path w="503"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
            <p:cNvSpPr/>
            <p:nvPr/>
          </p:nvSpPr>
          <p:spPr>
            <a:xfrm>
              <a:off x="3339850" y="3034550"/>
              <a:ext cx="12525" cy="12550"/>
            </a:xfrm>
            <a:custGeom>
              <a:avLst/>
              <a:gdLst/>
              <a:ahLst/>
              <a:cxnLst/>
              <a:rect l="l" t="t" r="r" b="b"/>
              <a:pathLst>
                <a:path w="501" h="502" extrusionOk="0">
                  <a:moveTo>
                    <a:pt x="251" y="1"/>
                  </a:moveTo>
                  <a:cubicBezTo>
                    <a:pt x="107" y="1"/>
                    <a:pt x="0" y="114"/>
                    <a:pt x="0" y="250"/>
                  </a:cubicBezTo>
                  <a:cubicBezTo>
                    <a:pt x="0" y="388"/>
                    <a:pt x="107" y="501"/>
                    <a:pt x="251" y="501"/>
                  </a:cubicBezTo>
                  <a:cubicBezTo>
                    <a:pt x="387" y="501"/>
                    <a:pt x="501" y="388"/>
                    <a:pt x="501" y="250"/>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
            <p:cNvSpPr/>
            <p:nvPr/>
          </p:nvSpPr>
          <p:spPr>
            <a:xfrm>
              <a:off x="3431575" y="3034550"/>
              <a:ext cx="12600" cy="12550"/>
            </a:xfrm>
            <a:custGeom>
              <a:avLst/>
              <a:gdLst/>
              <a:ahLst/>
              <a:cxnLst/>
              <a:rect l="l" t="t" r="r" b="b"/>
              <a:pathLst>
                <a:path w="504" h="502" extrusionOk="0">
                  <a:moveTo>
                    <a:pt x="252" y="1"/>
                  </a:moveTo>
                  <a:cubicBezTo>
                    <a:pt x="116" y="1"/>
                    <a:pt x="1" y="114"/>
                    <a:pt x="1" y="250"/>
                  </a:cubicBezTo>
                  <a:cubicBezTo>
                    <a:pt x="1" y="388"/>
                    <a:pt x="116" y="501"/>
                    <a:pt x="252" y="501"/>
                  </a:cubicBezTo>
                  <a:cubicBezTo>
                    <a:pt x="388" y="501"/>
                    <a:pt x="503" y="388"/>
                    <a:pt x="503" y="250"/>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
            <p:cNvSpPr/>
            <p:nvPr/>
          </p:nvSpPr>
          <p:spPr>
            <a:xfrm>
              <a:off x="3523550" y="3034550"/>
              <a:ext cx="12375" cy="12550"/>
            </a:xfrm>
            <a:custGeom>
              <a:avLst/>
              <a:gdLst/>
              <a:ahLst/>
              <a:cxnLst/>
              <a:rect l="l" t="t" r="r" b="b"/>
              <a:pathLst>
                <a:path w="495" h="502" extrusionOk="0">
                  <a:moveTo>
                    <a:pt x="250" y="1"/>
                  </a:moveTo>
                  <a:cubicBezTo>
                    <a:pt x="107" y="1"/>
                    <a:pt x="0" y="114"/>
                    <a:pt x="0" y="250"/>
                  </a:cubicBezTo>
                  <a:cubicBezTo>
                    <a:pt x="0" y="388"/>
                    <a:pt x="107" y="501"/>
                    <a:pt x="250" y="501"/>
                  </a:cubicBezTo>
                  <a:cubicBezTo>
                    <a:pt x="388" y="501"/>
                    <a:pt x="494" y="388"/>
                    <a:pt x="494" y="250"/>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
            <p:cNvSpPr/>
            <p:nvPr/>
          </p:nvSpPr>
          <p:spPr>
            <a:xfrm>
              <a:off x="6764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
            <p:cNvSpPr/>
            <p:nvPr/>
          </p:nvSpPr>
          <p:spPr>
            <a:xfrm>
              <a:off x="768325" y="3126475"/>
              <a:ext cx="12400" cy="12400"/>
            </a:xfrm>
            <a:custGeom>
              <a:avLst/>
              <a:gdLst/>
              <a:ahLst/>
              <a:cxnLst/>
              <a:rect l="l" t="t" r="r" b="b"/>
              <a:pathLst>
                <a:path w="496" h="496" extrusionOk="0">
                  <a:moveTo>
                    <a:pt x="245" y="0"/>
                  </a:moveTo>
                  <a:cubicBezTo>
                    <a:pt x="109" y="0"/>
                    <a:pt x="0" y="109"/>
                    <a:pt x="0" y="252"/>
                  </a:cubicBezTo>
                  <a:cubicBezTo>
                    <a:pt x="0"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
            <p:cNvSpPr/>
            <p:nvPr/>
          </p:nvSpPr>
          <p:spPr>
            <a:xfrm>
              <a:off x="860125" y="3126475"/>
              <a:ext cx="12525" cy="12400"/>
            </a:xfrm>
            <a:custGeom>
              <a:avLst/>
              <a:gdLst/>
              <a:ahLst/>
              <a:cxnLst/>
              <a:rect l="l" t="t" r="r" b="b"/>
              <a:pathLst>
                <a:path w="501" h="496" extrusionOk="0">
                  <a:moveTo>
                    <a:pt x="251" y="0"/>
                  </a:moveTo>
                  <a:cubicBezTo>
                    <a:pt x="114" y="0"/>
                    <a:pt x="0" y="109"/>
                    <a:pt x="0" y="252"/>
                  </a:cubicBezTo>
                  <a:cubicBezTo>
                    <a:pt x="0" y="388"/>
                    <a:pt x="114"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
            <p:cNvSpPr/>
            <p:nvPr/>
          </p:nvSpPr>
          <p:spPr>
            <a:xfrm>
              <a:off x="9518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
            <p:cNvSpPr/>
            <p:nvPr/>
          </p:nvSpPr>
          <p:spPr>
            <a:xfrm>
              <a:off x="1043825"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
            <p:cNvSpPr/>
            <p:nvPr/>
          </p:nvSpPr>
          <p:spPr>
            <a:xfrm>
              <a:off x="1135575"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
            <p:cNvSpPr/>
            <p:nvPr/>
          </p:nvSpPr>
          <p:spPr>
            <a:xfrm>
              <a:off x="1227500" y="3126475"/>
              <a:ext cx="12400" cy="12400"/>
            </a:xfrm>
            <a:custGeom>
              <a:avLst/>
              <a:gdLst/>
              <a:ahLst/>
              <a:cxnLst/>
              <a:rect l="l" t="t" r="r" b="b"/>
              <a:pathLst>
                <a:path w="496" h="496" extrusionOk="0">
                  <a:moveTo>
                    <a:pt x="251" y="0"/>
                  </a:moveTo>
                  <a:cubicBezTo>
                    <a:pt x="109" y="0"/>
                    <a:pt x="0" y="109"/>
                    <a:pt x="0" y="252"/>
                  </a:cubicBezTo>
                  <a:cubicBezTo>
                    <a:pt x="0" y="388"/>
                    <a:pt x="109" y="496"/>
                    <a:pt x="251" y="496"/>
                  </a:cubicBezTo>
                  <a:cubicBezTo>
                    <a:pt x="387" y="496"/>
                    <a:pt x="496" y="388"/>
                    <a:pt x="496" y="252"/>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
            <p:cNvSpPr/>
            <p:nvPr/>
          </p:nvSpPr>
          <p:spPr>
            <a:xfrm>
              <a:off x="1319275"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
            <p:cNvSpPr/>
            <p:nvPr/>
          </p:nvSpPr>
          <p:spPr>
            <a:xfrm>
              <a:off x="1411200" y="3126475"/>
              <a:ext cx="12425" cy="12400"/>
            </a:xfrm>
            <a:custGeom>
              <a:avLst/>
              <a:gdLst/>
              <a:ahLst/>
              <a:cxnLst/>
              <a:rect l="l" t="t" r="r" b="b"/>
              <a:pathLst>
                <a:path w="497" h="496" extrusionOk="0">
                  <a:moveTo>
                    <a:pt x="245" y="0"/>
                  </a:moveTo>
                  <a:cubicBezTo>
                    <a:pt x="109" y="0"/>
                    <a:pt x="1" y="109"/>
                    <a:pt x="1" y="252"/>
                  </a:cubicBezTo>
                  <a:cubicBezTo>
                    <a:pt x="1" y="388"/>
                    <a:pt x="109" y="496"/>
                    <a:pt x="245" y="496"/>
                  </a:cubicBezTo>
                  <a:cubicBezTo>
                    <a:pt x="388" y="496"/>
                    <a:pt x="496" y="388"/>
                    <a:pt x="496" y="252"/>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
            <p:cNvSpPr/>
            <p:nvPr/>
          </p:nvSpPr>
          <p:spPr>
            <a:xfrm>
              <a:off x="1503000" y="3126475"/>
              <a:ext cx="12525" cy="12400"/>
            </a:xfrm>
            <a:custGeom>
              <a:avLst/>
              <a:gdLst/>
              <a:ahLst/>
              <a:cxnLst/>
              <a:rect l="l" t="t" r="r" b="b"/>
              <a:pathLst>
                <a:path w="501" h="496" extrusionOk="0">
                  <a:moveTo>
                    <a:pt x="250" y="0"/>
                  </a:moveTo>
                  <a:cubicBezTo>
                    <a:pt x="114" y="0"/>
                    <a:pt x="0" y="109"/>
                    <a:pt x="0" y="252"/>
                  </a:cubicBezTo>
                  <a:cubicBezTo>
                    <a:pt x="0" y="388"/>
                    <a:pt x="114" y="496"/>
                    <a:pt x="250" y="496"/>
                  </a:cubicBezTo>
                  <a:cubicBezTo>
                    <a:pt x="387" y="496"/>
                    <a:pt x="501" y="388"/>
                    <a:pt x="501" y="252"/>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
            <p:cNvSpPr/>
            <p:nvPr/>
          </p:nvSpPr>
          <p:spPr>
            <a:xfrm>
              <a:off x="15947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94" y="496"/>
                    <a:pt x="503" y="388"/>
                    <a:pt x="503" y="252"/>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
            <p:cNvSpPr/>
            <p:nvPr/>
          </p:nvSpPr>
          <p:spPr>
            <a:xfrm>
              <a:off x="168665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
            <p:cNvSpPr/>
            <p:nvPr/>
          </p:nvSpPr>
          <p:spPr>
            <a:xfrm>
              <a:off x="1778450" y="3126475"/>
              <a:ext cx="12550" cy="12400"/>
            </a:xfrm>
            <a:custGeom>
              <a:avLst/>
              <a:gdLst/>
              <a:ahLst/>
              <a:cxnLst/>
              <a:rect l="l" t="t" r="r" b="b"/>
              <a:pathLst>
                <a:path w="502" h="496" extrusionOk="0">
                  <a:moveTo>
                    <a:pt x="252" y="0"/>
                  </a:moveTo>
                  <a:cubicBezTo>
                    <a:pt x="114" y="0"/>
                    <a:pt x="1" y="109"/>
                    <a:pt x="1" y="252"/>
                  </a:cubicBezTo>
                  <a:cubicBezTo>
                    <a:pt x="1" y="388"/>
                    <a:pt x="114" y="496"/>
                    <a:pt x="252" y="496"/>
                  </a:cubicBezTo>
                  <a:cubicBezTo>
                    <a:pt x="388" y="496"/>
                    <a:pt x="501" y="388"/>
                    <a:pt x="501" y="252"/>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
            <p:cNvSpPr/>
            <p:nvPr/>
          </p:nvSpPr>
          <p:spPr>
            <a:xfrm>
              <a:off x="1870375" y="3126475"/>
              <a:ext cx="12400" cy="12400"/>
            </a:xfrm>
            <a:custGeom>
              <a:avLst/>
              <a:gdLst/>
              <a:ahLst/>
              <a:cxnLst/>
              <a:rect l="l" t="t" r="r" b="b"/>
              <a:pathLst>
                <a:path w="496" h="496" extrusionOk="0">
                  <a:moveTo>
                    <a:pt x="252" y="0"/>
                  </a:moveTo>
                  <a:cubicBezTo>
                    <a:pt x="109" y="0"/>
                    <a:pt x="0" y="109"/>
                    <a:pt x="0" y="252"/>
                  </a:cubicBezTo>
                  <a:cubicBezTo>
                    <a:pt x="0" y="388"/>
                    <a:pt x="109" y="496"/>
                    <a:pt x="252" y="496"/>
                  </a:cubicBezTo>
                  <a:cubicBezTo>
                    <a:pt x="387" y="496"/>
                    <a:pt x="496" y="388"/>
                    <a:pt x="496" y="252"/>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
            <p:cNvSpPr/>
            <p:nvPr/>
          </p:nvSpPr>
          <p:spPr>
            <a:xfrm>
              <a:off x="1962150"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88" y="496"/>
                    <a:pt x="502" y="388"/>
                    <a:pt x="502" y="252"/>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
            <p:cNvSpPr/>
            <p:nvPr/>
          </p:nvSpPr>
          <p:spPr>
            <a:xfrm>
              <a:off x="2054075" y="3126475"/>
              <a:ext cx="12425" cy="12400"/>
            </a:xfrm>
            <a:custGeom>
              <a:avLst/>
              <a:gdLst/>
              <a:ahLst/>
              <a:cxnLst/>
              <a:rect l="l" t="t" r="r" b="b"/>
              <a:pathLst>
                <a:path w="497" h="496" extrusionOk="0">
                  <a:moveTo>
                    <a:pt x="252" y="0"/>
                  </a:moveTo>
                  <a:cubicBezTo>
                    <a:pt x="109" y="0"/>
                    <a:pt x="1" y="109"/>
                    <a:pt x="1" y="252"/>
                  </a:cubicBezTo>
                  <a:cubicBezTo>
                    <a:pt x="1" y="388"/>
                    <a:pt x="109" y="496"/>
                    <a:pt x="252" y="496"/>
                  </a:cubicBezTo>
                  <a:cubicBezTo>
                    <a:pt x="388" y="496"/>
                    <a:pt x="496" y="388"/>
                    <a:pt x="496" y="252"/>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
            <p:cNvSpPr/>
            <p:nvPr/>
          </p:nvSpPr>
          <p:spPr>
            <a:xfrm>
              <a:off x="21458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
            <p:cNvSpPr/>
            <p:nvPr/>
          </p:nvSpPr>
          <p:spPr>
            <a:xfrm>
              <a:off x="2237800" y="3126475"/>
              <a:ext cx="12350" cy="12400"/>
            </a:xfrm>
            <a:custGeom>
              <a:avLst/>
              <a:gdLst/>
              <a:ahLst/>
              <a:cxnLst/>
              <a:rect l="l" t="t" r="r" b="b"/>
              <a:pathLst>
                <a:path w="494" h="496" extrusionOk="0">
                  <a:moveTo>
                    <a:pt x="244" y="0"/>
                  </a:moveTo>
                  <a:cubicBezTo>
                    <a:pt x="107" y="0"/>
                    <a:pt x="0" y="109"/>
                    <a:pt x="0" y="252"/>
                  </a:cubicBezTo>
                  <a:cubicBezTo>
                    <a:pt x="0" y="388"/>
                    <a:pt x="107" y="496"/>
                    <a:pt x="244" y="496"/>
                  </a:cubicBezTo>
                  <a:cubicBezTo>
                    <a:pt x="387" y="496"/>
                    <a:pt x="494" y="388"/>
                    <a:pt x="494" y="252"/>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
            <p:cNvSpPr/>
            <p:nvPr/>
          </p:nvSpPr>
          <p:spPr>
            <a:xfrm>
              <a:off x="2329550"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2" y="388"/>
                    <a:pt x="502" y="252"/>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
            <p:cNvSpPr/>
            <p:nvPr/>
          </p:nvSpPr>
          <p:spPr>
            <a:xfrm>
              <a:off x="2421325" y="3126475"/>
              <a:ext cx="12550" cy="12400"/>
            </a:xfrm>
            <a:custGeom>
              <a:avLst/>
              <a:gdLst/>
              <a:ahLst/>
              <a:cxnLst/>
              <a:rect l="l" t="t" r="r" b="b"/>
              <a:pathLst>
                <a:path w="502" h="496" extrusionOk="0">
                  <a:moveTo>
                    <a:pt x="250" y="0"/>
                  </a:moveTo>
                  <a:cubicBezTo>
                    <a:pt x="114" y="0"/>
                    <a:pt x="1" y="109"/>
                    <a:pt x="1" y="252"/>
                  </a:cubicBezTo>
                  <a:cubicBezTo>
                    <a:pt x="1" y="388"/>
                    <a:pt x="114" y="496"/>
                    <a:pt x="250" y="496"/>
                  </a:cubicBezTo>
                  <a:cubicBezTo>
                    <a:pt x="395" y="496"/>
                    <a:pt x="501" y="388"/>
                    <a:pt x="501" y="252"/>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
            <p:cNvSpPr/>
            <p:nvPr/>
          </p:nvSpPr>
          <p:spPr>
            <a:xfrm>
              <a:off x="2513250" y="3126475"/>
              <a:ext cx="12575" cy="12400"/>
            </a:xfrm>
            <a:custGeom>
              <a:avLst/>
              <a:gdLst/>
              <a:ahLst/>
              <a:cxnLst/>
              <a:rect l="l" t="t" r="r" b="b"/>
              <a:pathLst>
                <a:path w="503" h="496" extrusionOk="0">
                  <a:moveTo>
                    <a:pt x="252" y="0"/>
                  </a:moveTo>
                  <a:cubicBezTo>
                    <a:pt x="109" y="0"/>
                    <a:pt x="0" y="109"/>
                    <a:pt x="0" y="252"/>
                  </a:cubicBezTo>
                  <a:cubicBezTo>
                    <a:pt x="0" y="388"/>
                    <a:pt x="109"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
            <p:cNvSpPr/>
            <p:nvPr/>
          </p:nvSpPr>
          <p:spPr>
            <a:xfrm>
              <a:off x="2605000" y="3126475"/>
              <a:ext cx="12575" cy="12400"/>
            </a:xfrm>
            <a:custGeom>
              <a:avLst/>
              <a:gdLst/>
              <a:ahLst/>
              <a:cxnLst/>
              <a:rect l="l" t="t" r="r" b="b"/>
              <a:pathLst>
                <a:path w="503" h="496" extrusionOk="0">
                  <a:moveTo>
                    <a:pt x="252" y="0"/>
                  </a:moveTo>
                  <a:cubicBezTo>
                    <a:pt x="116" y="0"/>
                    <a:pt x="0" y="109"/>
                    <a:pt x="0" y="252"/>
                  </a:cubicBezTo>
                  <a:cubicBezTo>
                    <a:pt x="0" y="388"/>
                    <a:pt x="116" y="496"/>
                    <a:pt x="252" y="496"/>
                  </a:cubicBezTo>
                  <a:cubicBezTo>
                    <a:pt x="387" y="496"/>
                    <a:pt x="503" y="388"/>
                    <a:pt x="503" y="252"/>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
            <p:cNvSpPr/>
            <p:nvPr/>
          </p:nvSpPr>
          <p:spPr>
            <a:xfrm>
              <a:off x="2696950" y="3126475"/>
              <a:ext cx="12375" cy="12400"/>
            </a:xfrm>
            <a:custGeom>
              <a:avLst/>
              <a:gdLst/>
              <a:ahLst/>
              <a:cxnLst/>
              <a:rect l="l" t="t" r="r" b="b"/>
              <a:pathLst>
                <a:path w="495" h="496" extrusionOk="0">
                  <a:moveTo>
                    <a:pt x="252" y="0"/>
                  </a:moveTo>
                  <a:cubicBezTo>
                    <a:pt x="108" y="0"/>
                    <a:pt x="1" y="109"/>
                    <a:pt x="1" y="252"/>
                  </a:cubicBezTo>
                  <a:cubicBezTo>
                    <a:pt x="1" y="388"/>
                    <a:pt x="108" y="496"/>
                    <a:pt x="252" y="496"/>
                  </a:cubicBezTo>
                  <a:cubicBezTo>
                    <a:pt x="388" y="496"/>
                    <a:pt x="495" y="388"/>
                    <a:pt x="495" y="252"/>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
            <p:cNvSpPr/>
            <p:nvPr/>
          </p:nvSpPr>
          <p:spPr>
            <a:xfrm>
              <a:off x="2788700"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
            <p:cNvSpPr/>
            <p:nvPr/>
          </p:nvSpPr>
          <p:spPr>
            <a:xfrm>
              <a:off x="2880675" y="3126475"/>
              <a:ext cx="12375" cy="12400"/>
            </a:xfrm>
            <a:custGeom>
              <a:avLst/>
              <a:gdLst/>
              <a:ahLst/>
              <a:cxnLst/>
              <a:rect l="l" t="t" r="r" b="b"/>
              <a:pathLst>
                <a:path w="495" h="496" extrusionOk="0">
                  <a:moveTo>
                    <a:pt x="243" y="0"/>
                  </a:moveTo>
                  <a:cubicBezTo>
                    <a:pt x="107" y="0"/>
                    <a:pt x="0" y="109"/>
                    <a:pt x="0" y="252"/>
                  </a:cubicBezTo>
                  <a:cubicBezTo>
                    <a:pt x="0" y="388"/>
                    <a:pt x="107" y="496"/>
                    <a:pt x="243" y="496"/>
                  </a:cubicBezTo>
                  <a:cubicBezTo>
                    <a:pt x="387" y="496"/>
                    <a:pt x="494" y="388"/>
                    <a:pt x="494" y="252"/>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
            <p:cNvSpPr/>
            <p:nvPr/>
          </p:nvSpPr>
          <p:spPr>
            <a:xfrm>
              <a:off x="2972425" y="3126475"/>
              <a:ext cx="12575" cy="12400"/>
            </a:xfrm>
            <a:custGeom>
              <a:avLst/>
              <a:gdLst/>
              <a:ahLst/>
              <a:cxnLst/>
              <a:rect l="l" t="t" r="r" b="b"/>
              <a:pathLst>
                <a:path w="503" h="496" extrusionOk="0">
                  <a:moveTo>
                    <a:pt x="251" y="0"/>
                  </a:moveTo>
                  <a:cubicBezTo>
                    <a:pt x="115" y="0"/>
                    <a:pt x="0" y="109"/>
                    <a:pt x="0" y="252"/>
                  </a:cubicBezTo>
                  <a:cubicBezTo>
                    <a:pt x="0" y="388"/>
                    <a:pt x="115" y="496"/>
                    <a:pt x="251" y="496"/>
                  </a:cubicBezTo>
                  <a:cubicBezTo>
                    <a:pt x="387" y="496"/>
                    <a:pt x="503" y="388"/>
                    <a:pt x="503" y="252"/>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
            <p:cNvSpPr/>
            <p:nvPr/>
          </p:nvSpPr>
          <p:spPr>
            <a:xfrm>
              <a:off x="3064375" y="3126475"/>
              <a:ext cx="12375" cy="12400"/>
            </a:xfrm>
            <a:custGeom>
              <a:avLst/>
              <a:gdLst/>
              <a:ahLst/>
              <a:cxnLst/>
              <a:rect l="l" t="t" r="r" b="b"/>
              <a:pathLst>
                <a:path w="495" h="496" extrusionOk="0">
                  <a:moveTo>
                    <a:pt x="243" y="0"/>
                  </a:moveTo>
                  <a:cubicBezTo>
                    <a:pt x="107" y="0"/>
                    <a:pt x="1" y="109"/>
                    <a:pt x="1" y="252"/>
                  </a:cubicBezTo>
                  <a:cubicBezTo>
                    <a:pt x="1" y="388"/>
                    <a:pt x="107" y="496"/>
                    <a:pt x="243" y="496"/>
                  </a:cubicBezTo>
                  <a:cubicBezTo>
                    <a:pt x="388" y="496"/>
                    <a:pt x="495" y="388"/>
                    <a:pt x="495" y="252"/>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
            <p:cNvSpPr/>
            <p:nvPr/>
          </p:nvSpPr>
          <p:spPr>
            <a:xfrm>
              <a:off x="315612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
            <p:cNvSpPr/>
            <p:nvPr/>
          </p:nvSpPr>
          <p:spPr>
            <a:xfrm>
              <a:off x="3247875" y="3126475"/>
              <a:ext cx="12575" cy="12400"/>
            </a:xfrm>
            <a:custGeom>
              <a:avLst/>
              <a:gdLst/>
              <a:ahLst/>
              <a:cxnLst/>
              <a:rect l="l" t="t" r="r" b="b"/>
              <a:pathLst>
                <a:path w="503"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
            <p:cNvSpPr/>
            <p:nvPr/>
          </p:nvSpPr>
          <p:spPr>
            <a:xfrm>
              <a:off x="3339850" y="3126475"/>
              <a:ext cx="12525" cy="12400"/>
            </a:xfrm>
            <a:custGeom>
              <a:avLst/>
              <a:gdLst/>
              <a:ahLst/>
              <a:cxnLst/>
              <a:rect l="l" t="t" r="r" b="b"/>
              <a:pathLst>
                <a:path w="501" h="496" extrusionOk="0">
                  <a:moveTo>
                    <a:pt x="251" y="0"/>
                  </a:moveTo>
                  <a:cubicBezTo>
                    <a:pt x="107" y="0"/>
                    <a:pt x="0" y="109"/>
                    <a:pt x="0" y="252"/>
                  </a:cubicBezTo>
                  <a:cubicBezTo>
                    <a:pt x="0" y="388"/>
                    <a:pt x="107" y="496"/>
                    <a:pt x="251" y="496"/>
                  </a:cubicBezTo>
                  <a:cubicBezTo>
                    <a:pt x="387" y="496"/>
                    <a:pt x="501" y="388"/>
                    <a:pt x="501" y="252"/>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
            <p:cNvSpPr/>
            <p:nvPr/>
          </p:nvSpPr>
          <p:spPr>
            <a:xfrm>
              <a:off x="3431575" y="3126475"/>
              <a:ext cx="12600" cy="12400"/>
            </a:xfrm>
            <a:custGeom>
              <a:avLst/>
              <a:gdLst/>
              <a:ahLst/>
              <a:cxnLst/>
              <a:rect l="l" t="t" r="r" b="b"/>
              <a:pathLst>
                <a:path w="504" h="496" extrusionOk="0">
                  <a:moveTo>
                    <a:pt x="252" y="0"/>
                  </a:moveTo>
                  <a:cubicBezTo>
                    <a:pt x="116" y="0"/>
                    <a:pt x="1" y="109"/>
                    <a:pt x="1" y="252"/>
                  </a:cubicBezTo>
                  <a:cubicBezTo>
                    <a:pt x="1" y="388"/>
                    <a:pt x="116" y="496"/>
                    <a:pt x="252" y="496"/>
                  </a:cubicBezTo>
                  <a:cubicBezTo>
                    <a:pt x="388" y="496"/>
                    <a:pt x="503" y="388"/>
                    <a:pt x="503" y="252"/>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
            <p:cNvSpPr/>
            <p:nvPr/>
          </p:nvSpPr>
          <p:spPr>
            <a:xfrm>
              <a:off x="3523550" y="3126475"/>
              <a:ext cx="12375" cy="12400"/>
            </a:xfrm>
            <a:custGeom>
              <a:avLst/>
              <a:gdLst/>
              <a:ahLst/>
              <a:cxnLst/>
              <a:rect l="l" t="t" r="r" b="b"/>
              <a:pathLst>
                <a:path w="495" h="496" extrusionOk="0">
                  <a:moveTo>
                    <a:pt x="250" y="0"/>
                  </a:moveTo>
                  <a:cubicBezTo>
                    <a:pt x="107" y="0"/>
                    <a:pt x="0" y="109"/>
                    <a:pt x="0" y="252"/>
                  </a:cubicBezTo>
                  <a:cubicBezTo>
                    <a:pt x="0" y="388"/>
                    <a:pt x="107" y="496"/>
                    <a:pt x="250" y="496"/>
                  </a:cubicBezTo>
                  <a:cubicBezTo>
                    <a:pt x="388" y="496"/>
                    <a:pt x="494" y="388"/>
                    <a:pt x="494" y="252"/>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
            <p:cNvSpPr/>
            <p:nvPr/>
          </p:nvSpPr>
          <p:spPr>
            <a:xfrm>
              <a:off x="6764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
            <p:cNvSpPr/>
            <p:nvPr/>
          </p:nvSpPr>
          <p:spPr>
            <a:xfrm>
              <a:off x="768325" y="3218225"/>
              <a:ext cx="12400" cy="12575"/>
            </a:xfrm>
            <a:custGeom>
              <a:avLst/>
              <a:gdLst/>
              <a:ahLst/>
              <a:cxnLst/>
              <a:rect l="l" t="t" r="r" b="b"/>
              <a:pathLst>
                <a:path w="496" h="503" extrusionOk="0">
                  <a:moveTo>
                    <a:pt x="245" y="0"/>
                  </a:moveTo>
                  <a:cubicBezTo>
                    <a:pt x="109" y="0"/>
                    <a:pt x="0" y="116"/>
                    <a:pt x="0" y="252"/>
                  </a:cubicBezTo>
                  <a:cubicBezTo>
                    <a:pt x="0"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
            <p:cNvSpPr/>
            <p:nvPr/>
          </p:nvSpPr>
          <p:spPr>
            <a:xfrm>
              <a:off x="860125" y="3218225"/>
              <a:ext cx="12525" cy="12575"/>
            </a:xfrm>
            <a:custGeom>
              <a:avLst/>
              <a:gdLst/>
              <a:ahLst/>
              <a:cxnLst/>
              <a:rect l="l" t="t" r="r" b="b"/>
              <a:pathLst>
                <a:path w="501" h="503" extrusionOk="0">
                  <a:moveTo>
                    <a:pt x="251" y="0"/>
                  </a:moveTo>
                  <a:cubicBezTo>
                    <a:pt x="114" y="0"/>
                    <a:pt x="0" y="116"/>
                    <a:pt x="0" y="252"/>
                  </a:cubicBezTo>
                  <a:cubicBezTo>
                    <a:pt x="0" y="387"/>
                    <a:pt x="114"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
            <p:cNvSpPr/>
            <p:nvPr/>
          </p:nvSpPr>
          <p:spPr>
            <a:xfrm>
              <a:off x="9518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
            <p:cNvSpPr/>
            <p:nvPr/>
          </p:nvSpPr>
          <p:spPr>
            <a:xfrm>
              <a:off x="1043825"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
            <p:cNvSpPr/>
            <p:nvPr/>
          </p:nvSpPr>
          <p:spPr>
            <a:xfrm>
              <a:off x="1135575"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
            <p:cNvSpPr/>
            <p:nvPr/>
          </p:nvSpPr>
          <p:spPr>
            <a:xfrm>
              <a:off x="1227500" y="3218225"/>
              <a:ext cx="12400" cy="12575"/>
            </a:xfrm>
            <a:custGeom>
              <a:avLst/>
              <a:gdLst/>
              <a:ahLst/>
              <a:cxnLst/>
              <a:rect l="l" t="t" r="r" b="b"/>
              <a:pathLst>
                <a:path w="496" h="503" extrusionOk="0">
                  <a:moveTo>
                    <a:pt x="251" y="0"/>
                  </a:moveTo>
                  <a:cubicBezTo>
                    <a:pt x="109" y="0"/>
                    <a:pt x="0" y="116"/>
                    <a:pt x="0" y="252"/>
                  </a:cubicBezTo>
                  <a:cubicBezTo>
                    <a:pt x="0" y="387"/>
                    <a:pt x="109" y="503"/>
                    <a:pt x="251" y="503"/>
                  </a:cubicBezTo>
                  <a:cubicBezTo>
                    <a:pt x="387" y="503"/>
                    <a:pt x="496" y="387"/>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
            <p:cNvSpPr/>
            <p:nvPr/>
          </p:nvSpPr>
          <p:spPr>
            <a:xfrm>
              <a:off x="1319275"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
            <p:cNvSpPr/>
            <p:nvPr/>
          </p:nvSpPr>
          <p:spPr>
            <a:xfrm>
              <a:off x="1411200" y="3218225"/>
              <a:ext cx="12425" cy="12575"/>
            </a:xfrm>
            <a:custGeom>
              <a:avLst/>
              <a:gdLst/>
              <a:ahLst/>
              <a:cxnLst/>
              <a:rect l="l" t="t" r="r" b="b"/>
              <a:pathLst>
                <a:path w="497" h="503" extrusionOk="0">
                  <a:moveTo>
                    <a:pt x="245" y="0"/>
                  </a:moveTo>
                  <a:cubicBezTo>
                    <a:pt x="109" y="0"/>
                    <a:pt x="1" y="116"/>
                    <a:pt x="1" y="252"/>
                  </a:cubicBezTo>
                  <a:cubicBezTo>
                    <a:pt x="1" y="387"/>
                    <a:pt x="109" y="503"/>
                    <a:pt x="245" y="503"/>
                  </a:cubicBezTo>
                  <a:cubicBezTo>
                    <a:pt x="388" y="503"/>
                    <a:pt x="496" y="387"/>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
            <p:cNvSpPr/>
            <p:nvPr/>
          </p:nvSpPr>
          <p:spPr>
            <a:xfrm>
              <a:off x="1503000" y="3218225"/>
              <a:ext cx="12525" cy="12575"/>
            </a:xfrm>
            <a:custGeom>
              <a:avLst/>
              <a:gdLst/>
              <a:ahLst/>
              <a:cxnLst/>
              <a:rect l="l" t="t" r="r" b="b"/>
              <a:pathLst>
                <a:path w="501" h="503" extrusionOk="0">
                  <a:moveTo>
                    <a:pt x="250" y="0"/>
                  </a:moveTo>
                  <a:cubicBezTo>
                    <a:pt x="114" y="0"/>
                    <a:pt x="0" y="116"/>
                    <a:pt x="0" y="252"/>
                  </a:cubicBezTo>
                  <a:cubicBezTo>
                    <a:pt x="0" y="387"/>
                    <a:pt x="114" y="503"/>
                    <a:pt x="250" y="503"/>
                  </a:cubicBezTo>
                  <a:cubicBezTo>
                    <a:pt x="387" y="503"/>
                    <a:pt x="501" y="387"/>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
            <p:cNvSpPr/>
            <p:nvPr/>
          </p:nvSpPr>
          <p:spPr>
            <a:xfrm>
              <a:off x="15947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94" y="503"/>
                    <a:pt x="503" y="387"/>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
            <p:cNvSpPr/>
            <p:nvPr/>
          </p:nvSpPr>
          <p:spPr>
            <a:xfrm>
              <a:off x="168665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
            <p:cNvSpPr/>
            <p:nvPr/>
          </p:nvSpPr>
          <p:spPr>
            <a:xfrm>
              <a:off x="1778450" y="3218225"/>
              <a:ext cx="12550" cy="12575"/>
            </a:xfrm>
            <a:custGeom>
              <a:avLst/>
              <a:gdLst/>
              <a:ahLst/>
              <a:cxnLst/>
              <a:rect l="l" t="t" r="r" b="b"/>
              <a:pathLst>
                <a:path w="502" h="503" extrusionOk="0">
                  <a:moveTo>
                    <a:pt x="252" y="0"/>
                  </a:moveTo>
                  <a:cubicBezTo>
                    <a:pt x="114" y="0"/>
                    <a:pt x="1" y="116"/>
                    <a:pt x="1" y="252"/>
                  </a:cubicBezTo>
                  <a:cubicBezTo>
                    <a:pt x="1" y="387"/>
                    <a:pt x="114" y="503"/>
                    <a:pt x="252" y="503"/>
                  </a:cubicBezTo>
                  <a:cubicBezTo>
                    <a:pt x="388" y="503"/>
                    <a:pt x="501" y="387"/>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
            <p:cNvSpPr/>
            <p:nvPr/>
          </p:nvSpPr>
          <p:spPr>
            <a:xfrm>
              <a:off x="1870375" y="3218225"/>
              <a:ext cx="12400" cy="12575"/>
            </a:xfrm>
            <a:custGeom>
              <a:avLst/>
              <a:gdLst/>
              <a:ahLst/>
              <a:cxnLst/>
              <a:rect l="l" t="t" r="r" b="b"/>
              <a:pathLst>
                <a:path w="496" h="503" extrusionOk="0">
                  <a:moveTo>
                    <a:pt x="252" y="0"/>
                  </a:moveTo>
                  <a:cubicBezTo>
                    <a:pt x="109" y="0"/>
                    <a:pt x="0" y="116"/>
                    <a:pt x="0" y="252"/>
                  </a:cubicBezTo>
                  <a:cubicBezTo>
                    <a:pt x="0" y="387"/>
                    <a:pt x="109" y="503"/>
                    <a:pt x="252" y="503"/>
                  </a:cubicBezTo>
                  <a:cubicBezTo>
                    <a:pt x="387" y="503"/>
                    <a:pt x="496" y="387"/>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
            <p:cNvSpPr/>
            <p:nvPr/>
          </p:nvSpPr>
          <p:spPr>
            <a:xfrm>
              <a:off x="1962150"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88" y="503"/>
                    <a:pt x="502" y="387"/>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
            <p:cNvSpPr/>
            <p:nvPr/>
          </p:nvSpPr>
          <p:spPr>
            <a:xfrm>
              <a:off x="2054075" y="3218225"/>
              <a:ext cx="12425" cy="12575"/>
            </a:xfrm>
            <a:custGeom>
              <a:avLst/>
              <a:gdLst/>
              <a:ahLst/>
              <a:cxnLst/>
              <a:rect l="l" t="t" r="r" b="b"/>
              <a:pathLst>
                <a:path w="497" h="503" extrusionOk="0">
                  <a:moveTo>
                    <a:pt x="252" y="0"/>
                  </a:moveTo>
                  <a:cubicBezTo>
                    <a:pt x="109" y="0"/>
                    <a:pt x="1" y="116"/>
                    <a:pt x="1" y="252"/>
                  </a:cubicBezTo>
                  <a:cubicBezTo>
                    <a:pt x="1" y="387"/>
                    <a:pt x="109" y="503"/>
                    <a:pt x="252" y="503"/>
                  </a:cubicBezTo>
                  <a:cubicBezTo>
                    <a:pt x="388" y="503"/>
                    <a:pt x="496" y="387"/>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
            <p:cNvSpPr/>
            <p:nvPr/>
          </p:nvSpPr>
          <p:spPr>
            <a:xfrm>
              <a:off x="21458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
            <p:cNvSpPr/>
            <p:nvPr/>
          </p:nvSpPr>
          <p:spPr>
            <a:xfrm>
              <a:off x="2237800" y="3218225"/>
              <a:ext cx="12350" cy="12575"/>
            </a:xfrm>
            <a:custGeom>
              <a:avLst/>
              <a:gdLst/>
              <a:ahLst/>
              <a:cxnLst/>
              <a:rect l="l" t="t" r="r" b="b"/>
              <a:pathLst>
                <a:path w="494" h="503" extrusionOk="0">
                  <a:moveTo>
                    <a:pt x="244" y="0"/>
                  </a:moveTo>
                  <a:cubicBezTo>
                    <a:pt x="107" y="0"/>
                    <a:pt x="0" y="116"/>
                    <a:pt x="0" y="252"/>
                  </a:cubicBezTo>
                  <a:cubicBezTo>
                    <a:pt x="0" y="387"/>
                    <a:pt x="107" y="503"/>
                    <a:pt x="244" y="503"/>
                  </a:cubicBezTo>
                  <a:cubicBezTo>
                    <a:pt x="387" y="503"/>
                    <a:pt x="494" y="387"/>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
            <p:cNvSpPr/>
            <p:nvPr/>
          </p:nvSpPr>
          <p:spPr>
            <a:xfrm>
              <a:off x="2329550"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2" y="387"/>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
            <p:cNvSpPr/>
            <p:nvPr/>
          </p:nvSpPr>
          <p:spPr>
            <a:xfrm>
              <a:off x="2421325" y="3218225"/>
              <a:ext cx="12550" cy="12575"/>
            </a:xfrm>
            <a:custGeom>
              <a:avLst/>
              <a:gdLst/>
              <a:ahLst/>
              <a:cxnLst/>
              <a:rect l="l" t="t" r="r" b="b"/>
              <a:pathLst>
                <a:path w="502" h="503" extrusionOk="0">
                  <a:moveTo>
                    <a:pt x="250" y="0"/>
                  </a:moveTo>
                  <a:cubicBezTo>
                    <a:pt x="114" y="0"/>
                    <a:pt x="1" y="116"/>
                    <a:pt x="1" y="252"/>
                  </a:cubicBezTo>
                  <a:cubicBezTo>
                    <a:pt x="1" y="387"/>
                    <a:pt x="114" y="503"/>
                    <a:pt x="250" y="503"/>
                  </a:cubicBezTo>
                  <a:cubicBezTo>
                    <a:pt x="395" y="503"/>
                    <a:pt x="501" y="387"/>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
            <p:cNvSpPr/>
            <p:nvPr/>
          </p:nvSpPr>
          <p:spPr>
            <a:xfrm>
              <a:off x="2513250" y="3218225"/>
              <a:ext cx="12575" cy="12575"/>
            </a:xfrm>
            <a:custGeom>
              <a:avLst/>
              <a:gdLst/>
              <a:ahLst/>
              <a:cxnLst/>
              <a:rect l="l" t="t" r="r" b="b"/>
              <a:pathLst>
                <a:path w="503" h="503" extrusionOk="0">
                  <a:moveTo>
                    <a:pt x="252" y="0"/>
                  </a:moveTo>
                  <a:cubicBezTo>
                    <a:pt x="109" y="0"/>
                    <a:pt x="0" y="116"/>
                    <a:pt x="0" y="252"/>
                  </a:cubicBezTo>
                  <a:cubicBezTo>
                    <a:pt x="0" y="387"/>
                    <a:pt x="109"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
            <p:cNvSpPr/>
            <p:nvPr/>
          </p:nvSpPr>
          <p:spPr>
            <a:xfrm>
              <a:off x="2605000" y="3218225"/>
              <a:ext cx="12575" cy="12575"/>
            </a:xfrm>
            <a:custGeom>
              <a:avLst/>
              <a:gdLst/>
              <a:ahLst/>
              <a:cxnLst/>
              <a:rect l="l" t="t" r="r" b="b"/>
              <a:pathLst>
                <a:path w="503" h="503" extrusionOk="0">
                  <a:moveTo>
                    <a:pt x="252" y="0"/>
                  </a:moveTo>
                  <a:cubicBezTo>
                    <a:pt x="116" y="0"/>
                    <a:pt x="0" y="116"/>
                    <a:pt x="0" y="252"/>
                  </a:cubicBezTo>
                  <a:cubicBezTo>
                    <a:pt x="0" y="387"/>
                    <a:pt x="116" y="503"/>
                    <a:pt x="252" y="503"/>
                  </a:cubicBezTo>
                  <a:cubicBezTo>
                    <a:pt x="387" y="503"/>
                    <a:pt x="503" y="387"/>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
            <p:cNvSpPr/>
            <p:nvPr/>
          </p:nvSpPr>
          <p:spPr>
            <a:xfrm>
              <a:off x="2696950" y="3218225"/>
              <a:ext cx="12375" cy="12575"/>
            </a:xfrm>
            <a:custGeom>
              <a:avLst/>
              <a:gdLst/>
              <a:ahLst/>
              <a:cxnLst/>
              <a:rect l="l" t="t" r="r" b="b"/>
              <a:pathLst>
                <a:path w="495" h="503" extrusionOk="0">
                  <a:moveTo>
                    <a:pt x="252" y="0"/>
                  </a:moveTo>
                  <a:cubicBezTo>
                    <a:pt x="108" y="0"/>
                    <a:pt x="1" y="116"/>
                    <a:pt x="1" y="252"/>
                  </a:cubicBezTo>
                  <a:cubicBezTo>
                    <a:pt x="1" y="387"/>
                    <a:pt x="108" y="503"/>
                    <a:pt x="252" y="503"/>
                  </a:cubicBezTo>
                  <a:cubicBezTo>
                    <a:pt x="388" y="503"/>
                    <a:pt x="495" y="387"/>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
            <p:cNvSpPr/>
            <p:nvPr/>
          </p:nvSpPr>
          <p:spPr>
            <a:xfrm>
              <a:off x="2788700"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
            <p:cNvSpPr/>
            <p:nvPr/>
          </p:nvSpPr>
          <p:spPr>
            <a:xfrm>
              <a:off x="2880675" y="3218225"/>
              <a:ext cx="12375" cy="12575"/>
            </a:xfrm>
            <a:custGeom>
              <a:avLst/>
              <a:gdLst/>
              <a:ahLst/>
              <a:cxnLst/>
              <a:rect l="l" t="t" r="r" b="b"/>
              <a:pathLst>
                <a:path w="495" h="503" extrusionOk="0">
                  <a:moveTo>
                    <a:pt x="243" y="0"/>
                  </a:moveTo>
                  <a:cubicBezTo>
                    <a:pt x="107" y="0"/>
                    <a:pt x="0" y="116"/>
                    <a:pt x="0" y="252"/>
                  </a:cubicBezTo>
                  <a:cubicBezTo>
                    <a:pt x="0" y="387"/>
                    <a:pt x="107" y="503"/>
                    <a:pt x="243" y="503"/>
                  </a:cubicBezTo>
                  <a:cubicBezTo>
                    <a:pt x="387" y="503"/>
                    <a:pt x="494" y="387"/>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
            <p:cNvSpPr/>
            <p:nvPr/>
          </p:nvSpPr>
          <p:spPr>
            <a:xfrm>
              <a:off x="2972425" y="3218225"/>
              <a:ext cx="12575" cy="12575"/>
            </a:xfrm>
            <a:custGeom>
              <a:avLst/>
              <a:gdLst/>
              <a:ahLst/>
              <a:cxnLst/>
              <a:rect l="l" t="t" r="r" b="b"/>
              <a:pathLst>
                <a:path w="503" h="503" extrusionOk="0">
                  <a:moveTo>
                    <a:pt x="251" y="0"/>
                  </a:moveTo>
                  <a:cubicBezTo>
                    <a:pt x="115" y="0"/>
                    <a:pt x="0" y="116"/>
                    <a:pt x="0" y="252"/>
                  </a:cubicBezTo>
                  <a:cubicBezTo>
                    <a:pt x="0" y="387"/>
                    <a:pt x="115" y="503"/>
                    <a:pt x="251" y="503"/>
                  </a:cubicBezTo>
                  <a:cubicBezTo>
                    <a:pt x="387" y="503"/>
                    <a:pt x="503" y="387"/>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
            <p:cNvSpPr/>
            <p:nvPr/>
          </p:nvSpPr>
          <p:spPr>
            <a:xfrm>
              <a:off x="3064375" y="3218225"/>
              <a:ext cx="12375" cy="12575"/>
            </a:xfrm>
            <a:custGeom>
              <a:avLst/>
              <a:gdLst/>
              <a:ahLst/>
              <a:cxnLst/>
              <a:rect l="l" t="t" r="r" b="b"/>
              <a:pathLst>
                <a:path w="495" h="503" extrusionOk="0">
                  <a:moveTo>
                    <a:pt x="243" y="0"/>
                  </a:moveTo>
                  <a:cubicBezTo>
                    <a:pt x="107" y="0"/>
                    <a:pt x="1" y="116"/>
                    <a:pt x="1" y="252"/>
                  </a:cubicBezTo>
                  <a:cubicBezTo>
                    <a:pt x="1" y="387"/>
                    <a:pt x="107" y="503"/>
                    <a:pt x="243" y="503"/>
                  </a:cubicBezTo>
                  <a:cubicBezTo>
                    <a:pt x="388" y="503"/>
                    <a:pt x="495" y="387"/>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
            <p:cNvSpPr/>
            <p:nvPr/>
          </p:nvSpPr>
          <p:spPr>
            <a:xfrm>
              <a:off x="315612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
            <p:cNvSpPr/>
            <p:nvPr/>
          </p:nvSpPr>
          <p:spPr>
            <a:xfrm>
              <a:off x="3247875" y="3218225"/>
              <a:ext cx="12575" cy="12575"/>
            </a:xfrm>
            <a:custGeom>
              <a:avLst/>
              <a:gdLst/>
              <a:ahLst/>
              <a:cxnLst/>
              <a:rect l="l" t="t" r="r" b="b"/>
              <a:pathLst>
                <a:path w="503"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
            <p:cNvSpPr/>
            <p:nvPr/>
          </p:nvSpPr>
          <p:spPr>
            <a:xfrm>
              <a:off x="3339850" y="3218225"/>
              <a:ext cx="12525" cy="12575"/>
            </a:xfrm>
            <a:custGeom>
              <a:avLst/>
              <a:gdLst/>
              <a:ahLst/>
              <a:cxnLst/>
              <a:rect l="l" t="t" r="r" b="b"/>
              <a:pathLst>
                <a:path w="501" h="503" extrusionOk="0">
                  <a:moveTo>
                    <a:pt x="251" y="0"/>
                  </a:moveTo>
                  <a:cubicBezTo>
                    <a:pt x="107" y="0"/>
                    <a:pt x="0" y="116"/>
                    <a:pt x="0" y="252"/>
                  </a:cubicBezTo>
                  <a:cubicBezTo>
                    <a:pt x="0" y="387"/>
                    <a:pt x="107" y="503"/>
                    <a:pt x="251" y="503"/>
                  </a:cubicBezTo>
                  <a:cubicBezTo>
                    <a:pt x="387" y="503"/>
                    <a:pt x="501" y="387"/>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
            <p:cNvSpPr/>
            <p:nvPr/>
          </p:nvSpPr>
          <p:spPr>
            <a:xfrm>
              <a:off x="3431575" y="3218225"/>
              <a:ext cx="12600" cy="12575"/>
            </a:xfrm>
            <a:custGeom>
              <a:avLst/>
              <a:gdLst/>
              <a:ahLst/>
              <a:cxnLst/>
              <a:rect l="l" t="t" r="r" b="b"/>
              <a:pathLst>
                <a:path w="504" h="503" extrusionOk="0">
                  <a:moveTo>
                    <a:pt x="252" y="0"/>
                  </a:moveTo>
                  <a:cubicBezTo>
                    <a:pt x="116" y="0"/>
                    <a:pt x="1" y="116"/>
                    <a:pt x="1" y="252"/>
                  </a:cubicBezTo>
                  <a:cubicBezTo>
                    <a:pt x="1" y="387"/>
                    <a:pt x="116" y="503"/>
                    <a:pt x="252" y="503"/>
                  </a:cubicBezTo>
                  <a:cubicBezTo>
                    <a:pt x="388" y="503"/>
                    <a:pt x="503" y="387"/>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
            <p:cNvSpPr/>
            <p:nvPr/>
          </p:nvSpPr>
          <p:spPr>
            <a:xfrm>
              <a:off x="3523550" y="3218225"/>
              <a:ext cx="12375" cy="12575"/>
            </a:xfrm>
            <a:custGeom>
              <a:avLst/>
              <a:gdLst/>
              <a:ahLst/>
              <a:cxnLst/>
              <a:rect l="l" t="t" r="r" b="b"/>
              <a:pathLst>
                <a:path w="495" h="503" extrusionOk="0">
                  <a:moveTo>
                    <a:pt x="250" y="0"/>
                  </a:moveTo>
                  <a:cubicBezTo>
                    <a:pt x="107" y="0"/>
                    <a:pt x="0" y="116"/>
                    <a:pt x="0" y="252"/>
                  </a:cubicBezTo>
                  <a:cubicBezTo>
                    <a:pt x="0" y="387"/>
                    <a:pt x="107" y="503"/>
                    <a:pt x="250" y="503"/>
                  </a:cubicBezTo>
                  <a:cubicBezTo>
                    <a:pt x="388" y="503"/>
                    <a:pt x="494" y="387"/>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
            <p:cNvSpPr/>
            <p:nvPr/>
          </p:nvSpPr>
          <p:spPr>
            <a:xfrm>
              <a:off x="6764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
            <p:cNvSpPr/>
            <p:nvPr/>
          </p:nvSpPr>
          <p:spPr>
            <a:xfrm>
              <a:off x="768325" y="3310175"/>
              <a:ext cx="12400" cy="12375"/>
            </a:xfrm>
            <a:custGeom>
              <a:avLst/>
              <a:gdLst/>
              <a:ahLst/>
              <a:cxnLst/>
              <a:rect l="l" t="t" r="r" b="b"/>
              <a:pathLst>
                <a:path w="496" h="495" extrusionOk="0">
                  <a:moveTo>
                    <a:pt x="245" y="1"/>
                  </a:moveTo>
                  <a:cubicBezTo>
                    <a:pt x="109" y="1"/>
                    <a:pt x="0" y="108"/>
                    <a:pt x="0" y="252"/>
                  </a:cubicBezTo>
                  <a:cubicBezTo>
                    <a:pt x="0"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
            <p:cNvSpPr/>
            <p:nvPr/>
          </p:nvSpPr>
          <p:spPr>
            <a:xfrm>
              <a:off x="860125" y="3310175"/>
              <a:ext cx="12525" cy="12375"/>
            </a:xfrm>
            <a:custGeom>
              <a:avLst/>
              <a:gdLst/>
              <a:ahLst/>
              <a:cxnLst/>
              <a:rect l="l" t="t" r="r" b="b"/>
              <a:pathLst>
                <a:path w="501" h="495" extrusionOk="0">
                  <a:moveTo>
                    <a:pt x="251" y="1"/>
                  </a:moveTo>
                  <a:cubicBezTo>
                    <a:pt x="114" y="1"/>
                    <a:pt x="0" y="108"/>
                    <a:pt x="0" y="252"/>
                  </a:cubicBezTo>
                  <a:cubicBezTo>
                    <a:pt x="0" y="388"/>
                    <a:pt x="114"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
            <p:cNvSpPr/>
            <p:nvPr/>
          </p:nvSpPr>
          <p:spPr>
            <a:xfrm>
              <a:off x="9518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
            <p:cNvSpPr/>
            <p:nvPr/>
          </p:nvSpPr>
          <p:spPr>
            <a:xfrm>
              <a:off x="1043825"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
            <p:cNvSpPr/>
            <p:nvPr/>
          </p:nvSpPr>
          <p:spPr>
            <a:xfrm>
              <a:off x="1135575"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
            <p:cNvSpPr/>
            <p:nvPr/>
          </p:nvSpPr>
          <p:spPr>
            <a:xfrm>
              <a:off x="1227500" y="3310175"/>
              <a:ext cx="12400" cy="12375"/>
            </a:xfrm>
            <a:custGeom>
              <a:avLst/>
              <a:gdLst/>
              <a:ahLst/>
              <a:cxnLst/>
              <a:rect l="l" t="t" r="r" b="b"/>
              <a:pathLst>
                <a:path w="496" h="495" extrusionOk="0">
                  <a:moveTo>
                    <a:pt x="251" y="1"/>
                  </a:moveTo>
                  <a:cubicBezTo>
                    <a:pt x="109" y="1"/>
                    <a:pt x="0" y="108"/>
                    <a:pt x="0" y="252"/>
                  </a:cubicBezTo>
                  <a:cubicBezTo>
                    <a:pt x="0" y="388"/>
                    <a:pt x="109" y="495"/>
                    <a:pt x="251" y="495"/>
                  </a:cubicBezTo>
                  <a:cubicBezTo>
                    <a:pt x="387" y="495"/>
                    <a:pt x="496" y="388"/>
                    <a:pt x="496" y="252"/>
                  </a:cubicBezTo>
                  <a:cubicBezTo>
                    <a:pt x="496"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
            <p:cNvSpPr/>
            <p:nvPr/>
          </p:nvSpPr>
          <p:spPr>
            <a:xfrm>
              <a:off x="1319275"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
            <p:cNvSpPr/>
            <p:nvPr/>
          </p:nvSpPr>
          <p:spPr>
            <a:xfrm>
              <a:off x="1411200" y="3310175"/>
              <a:ext cx="12425" cy="12375"/>
            </a:xfrm>
            <a:custGeom>
              <a:avLst/>
              <a:gdLst/>
              <a:ahLst/>
              <a:cxnLst/>
              <a:rect l="l" t="t" r="r" b="b"/>
              <a:pathLst>
                <a:path w="497" h="495" extrusionOk="0">
                  <a:moveTo>
                    <a:pt x="245" y="1"/>
                  </a:moveTo>
                  <a:cubicBezTo>
                    <a:pt x="109" y="1"/>
                    <a:pt x="1" y="108"/>
                    <a:pt x="1" y="252"/>
                  </a:cubicBezTo>
                  <a:cubicBezTo>
                    <a:pt x="1" y="388"/>
                    <a:pt x="109" y="495"/>
                    <a:pt x="245" y="495"/>
                  </a:cubicBezTo>
                  <a:cubicBezTo>
                    <a:pt x="388" y="495"/>
                    <a:pt x="496" y="388"/>
                    <a:pt x="496" y="252"/>
                  </a:cubicBezTo>
                  <a:cubicBezTo>
                    <a:pt x="496" y="108"/>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
            <p:cNvSpPr/>
            <p:nvPr/>
          </p:nvSpPr>
          <p:spPr>
            <a:xfrm>
              <a:off x="1503000" y="3310175"/>
              <a:ext cx="12525" cy="12375"/>
            </a:xfrm>
            <a:custGeom>
              <a:avLst/>
              <a:gdLst/>
              <a:ahLst/>
              <a:cxnLst/>
              <a:rect l="l" t="t" r="r" b="b"/>
              <a:pathLst>
                <a:path w="501" h="495" extrusionOk="0">
                  <a:moveTo>
                    <a:pt x="250" y="1"/>
                  </a:moveTo>
                  <a:cubicBezTo>
                    <a:pt x="114" y="1"/>
                    <a:pt x="0" y="108"/>
                    <a:pt x="0" y="252"/>
                  </a:cubicBezTo>
                  <a:cubicBezTo>
                    <a:pt x="0" y="388"/>
                    <a:pt x="114" y="495"/>
                    <a:pt x="250" y="495"/>
                  </a:cubicBezTo>
                  <a:cubicBezTo>
                    <a:pt x="387" y="495"/>
                    <a:pt x="501" y="388"/>
                    <a:pt x="501" y="252"/>
                  </a:cubicBezTo>
                  <a:cubicBezTo>
                    <a:pt x="501" y="108"/>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
            <p:cNvSpPr/>
            <p:nvPr/>
          </p:nvSpPr>
          <p:spPr>
            <a:xfrm>
              <a:off x="15947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94" y="495"/>
                    <a:pt x="503" y="388"/>
                    <a:pt x="503" y="252"/>
                  </a:cubicBezTo>
                  <a:cubicBezTo>
                    <a:pt x="503" y="108"/>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
            <p:cNvSpPr/>
            <p:nvPr/>
          </p:nvSpPr>
          <p:spPr>
            <a:xfrm>
              <a:off x="168665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
            <p:cNvSpPr/>
            <p:nvPr/>
          </p:nvSpPr>
          <p:spPr>
            <a:xfrm>
              <a:off x="1778450" y="3310175"/>
              <a:ext cx="12550" cy="12375"/>
            </a:xfrm>
            <a:custGeom>
              <a:avLst/>
              <a:gdLst/>
              <a:ahLst/>
              <a:cxnLst/>
              <a:rect l="l" t="t" r="r" b="b"/>
              <a:pathLst>
                <a:path w="502" h="495" extrusionOk="0">
                  <a:moveTo>
                    <a:pt x="252" y="1"/>
                  </a:moveTo>
                  <a:cubicBezTo>
                    <a:pt x="114" y="1"/>
                    <a:pt x="1" y="108"/>
                    <a:pt x="1" y="252"/>
                  </a:cubicBezTo>
                  <a:cubicBezTo>
                    <a:pt x="1" y="388"/>
                    <a:pt x="114" y="495"/>
                    <a:pt x="252" y="495"/>
                  </a:cubicBezTo>
                  <a:cubicBezTo>
                    <a:pt x="388" y="495"/>
                    <a:pt x="501" y="388"/>
                    <a:pt x="501" y="252"/>
                  </a:cubicBezTo>
                  <a:cubicBezTo>
                    <a:pt x="501"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
            <p:cNvSpPr/>
            <p:nvPr/>
          </p:nvSpPr>
          <p:spPr>
            <a:xfrm>
              <a:off x="1870375" y="3310175"/>
              <a:ext cx="12400" cy="12375"/>
            </a:xfrm>
            <a:custGeom>
              <a:avLst/>
              <a:gdLst/>
              <a:ahLst/>
              <a:cxnLst/>
              <a:rect l="l" t="t" r="r" b="b"/>
              <a:pathLst>
                <a:path w="496" h="495" extrusionOk="0">
                  <a:moveTo>
                    <a:pt x="252" y="1"/>
                  </a:moveTo>
                  <a:cubicBezTo>
                    <a:pt x="109" y="1"/>
                    <a:pt x="0" y="108"/>
                    <a:pt x="0" y="252"/>
                  </a:cubicBezTo>
                  <a:cubicBezTo>
                    <a:pt x="0" y="388"/>
                    <a:pt x="109" y="495"/>
                    <a:pt x="252" y="495"/>
                  </a:cubicBezTo>
                  <a:cubicBezTo>
                    <a:pt x="387" y="495"/>
                    <a:pt x="496" y="388"/>
                    <a:pt x="496" y="252"/>
                  </a:cubicBezTo>
                  <a:cubicBezTo>
                    <a:pt x="496"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
            <p:cNvSpPr/>
            <p:nvPr/>
          </p:nvSpPr>
          <p:spPr>
            <a:xfrm>
              <a:off x="1962150"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88" y="495"/>
                    <a:pt x="502" y="388"/>
                    <a:pt x="502" y="252"/>
                  </a:cubicBezTo>
                  <a:cubicBezTo>
                    <a:pt x="502"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
            <p:cNvSpPr/>
            <p:nvPr/>
          </p:nvSpPr>
          <p:spPr>
            <a:xfrm>
              <a:off x="2054075" y="3310175"/>
              <a:ext cx="12425" cy="12375"/>
            </a:xfrm>
            <a:custGeom>
              <a:avLst/>
              <a:gdLst/>
              <a:ahLst/>
              <a:cxnLst/>
              <a:rect l="l" t="t" r="r" b="b"/>
              <a:pathLst>
                <a:path w="497" h="495" extrusionOk="0">
                  <a:moveTo>
                    <a:pt x="252" y="1"/>
                  </a:moveTo>
                  <a:cubicBezTo>
                    <a:pt x="109" y="1"/>
                    <a:pt x="1" y="108"/>
                    <a:pt x="1" y="252"/>
                  </a:cubicBezTo>
                  <a:cubicBezTo>
                    <a:pt x="1" y="388"/>
                    <a:pt x="109" y="495"/>
                    <a:pt x="252" y="495"/>
                  </a:cubicBezTo>
                  <a:cubicBezTo>
                    <a:pt x="388" y="495"/>
                    <a:pt x="496" y="388"/>
                    <a:pt x="496" y="252"/>
                  </a:cubicBezTo>
                  <a:cubicBezTo>
                    <a:pt x="496"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
            <p:cNvSpPr/>
            <p:nvPr/>
          </p:nvSpPr>
          <p:spPr>
            <a:xfrm>
              <a:off x="21458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
            <p:cNvSpPr/>
            <p:nvPr/>
          </p:nvSpPr>
          <p:spPr>
            <a:xfrm>
              <a:off x="2237800" y="3310175"/>
              <a:ext cx="12350" cy="12375"/>
            </a:xfrm>
            <a:custGeom>
              <a:avLst/>
              <a:gdLst/>
              <a:ahLst/>
              <a:cxnLst/>
              <a:rect l="l" t="t" r="r" b="b"/>
              <a:pathLst>
                <a:path w="494" h="495" extrusionOk="0">
                  <a:moveTo>
                    <a:pt x="244" y="1"/>
                  </a:moveTo>
                  <a:cubicBezTo>
                    <a:pt x="107" y="1"/>
                    <a:pt x="0" y="108"/>
                    <a:pt x="0" y="252"/>
                  </a:cubicBezTo>
                  <a:cubicBezTo>
                    <a:pt x="0" y="388"/>
                    <a:pt x="107" y="495"/>
                    <a:pt x="244" y="495"/>
                  </a:cubicBezTo>
                  <a:cubicBezTo>
                    <a:pt x="387" y="495"/>
                    <a:pt x="494" y="388"/>
                    <a:pt x="494" y="252"/>
                  </a:cubicBezTo>
                  <a:cubicBezTo>
                    <a:pt x="494" y="108"/>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
            <p:cNvSpPr/>
            <p:nvPr/>
          </p:nvSpPr>
          <p:spPr>
            <a:xfrm>
              <a:off x="2329550"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2" y="388"/>
                    <a:pt x="502" y="252"/>
                  </a:cubicBezTo>
                  <a:cubicBezTo>
                    <a:pt x="502"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
            <p:cNvSpPr/>
            <p:nvPr/>
          </p:nvSpPr>
          <p:spPr>
            <a:xfrm>
              <a:off x="2421325" y="3310175"/>
              <a:ext cx="12550" cy="12375"/>
            </a:xfrm>
            <a:custGeom>
              <a:avLst/>
              <a:gdLst/>
              <a:ahLst/>
              <a:cxnLst/>
              <a:rect l="l" t="t" r="r" b="b"/>
              <a:pathLst>
                <a:path w="502" h="495" extrusionOk="0">
                  <a:moveTo>
                    <a:pt x="250" y="1"/>
                  </a:moveTo>
                  <a:cubicBezTo>
                    <a:pt x="114" y="1"/>
                    <a:pt x="1" y="108"/>
                    <a:pt x="1" y="252"/>
                  </a:cubicBezTo>
                  <a:cubicBezTo>
                    <a:pt x="1" y="388"/>
                    <a:pt x="114" y="495"/>
                    <a:pt x="250" y="495"/>
                  </a:cubicBezTo>
                  <a:cubicBezTo>
                    <a:pt x="395" y="495"/>
                    <a:pt x="501" y="388"/>
                    <a:pt x="501" y="252"/>
                  </a:cubicBezTo>
                  <a:cubicBezTo>
                    <a:pt x="501" y="108"/>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
            <p:cNvSpPr/>
            <p:nvPr/>
          </p:nvSpPr>
          <p:spPr>
            <a:xfrm>
              <a:off x="2513250" y="3310175"/>
              <a:ext cx="12575" cy="12375"/>
            </a:xfrm>
            <a:custGeom>
              <a:avLst/>
              <a:gdLst/>
              <a:ahLst/>
              <a:cxnLst/>
              <a:rect l="l" t="t" r="r" b="b"/>
              <a:pathLst>
                <a:path w="503" h="495" extrusionOk="0">
                  <a:moveTo>
                    <a:pt x="252" y="1"/>
                  </a:moveTo>
                  <a:cubicBezTo>
                    <a:pt x="109" y="1"/>
                    <a:pt x="0" y="108"/>
                    <a:pt x="0" y="252"/>
                  </a:cubicBezTo>
                  <a:cubicBezTo>
                    <a:pt x="0" y="388"/>
                    <a:pt x="109"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
            <p:cNvSpPr/>
            <p:nvPr/>
          </p:nvSpPr>
          <p:spPr>
            <a:xfrm>
              <a:off x="2605000" y="3310175"/>
              <a:ext cx="12575" cy="12375"/>
            </a:xfrm>
            <a:custGeom>
              <a:avLst/>
              <a:gdLst/>
              <a:ahLst/>
              <a:cxnLst/>
              <a:rect l="l" t="t" r="r" b="b"/>
              <a:pathLst>
                <a:path w="503" h="495" extrusionOk="0">
                  <a:moveTo>
                    <a:pt x="252" y="1"/>
                  </a:moveTo>
                  <a:cubicBezTo>
                    <a:pt x="116" y="1"/>
                    <a:pt x="0" y="108"/>
                    <a:pt x="0" y="252"/>
                  </a:cubicBezTo>
                  <a:cubicBezTo>
                    <a:pt x="0" y="388"/>
                    <a:pt x="116" y="495"/>
                    <a:pt x="252" y="495"/>
                  </a:cubicBezTo>
                  <a:cubicBezTo>
                    <a:pt x="387" y="495"/>
                    <a:pt x="503" y="388"/>
                    <a:pt x="503" y="252"/>
                  </a:cubicBezTo>
                  <a:cubicBezTo>
                    <a:pt x="503" y="108"/>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
            <p:cNvSpPr/>
            <p:nvPr/>
          </p:nvSpPr>
          <p:spPr>
            <a:xfrm>
              <a:off x="2696950" y="3310175"/>
              <a:ext cx="12375" cy="12375"/>
            </a:xfrm>
            <a:custGeom>
              <a:avLst/>
              <a:gdLst/>
              <a:ahLst/>
              <a:cxnLst/>
              <a:rect l="l" t="t" r="r" b="b"/>
              <a:pathLst>
                <a:path w="495" h="495" extrusionOk="0">
                  <a:moveTo>
                    <a:pt x="252" y="1"/>
                  </a:moveTo>
                  <a:cubicBezTo>
                    <a:pt x="108" y="1"/>
                    <a:pt x="1" y="108"/>
                    <a:pt x="1" y="252"/>
                  </a:cubicBezTo>
                  <a:cubicBezTo>
                    <a:pt x="1" y="388"/>
                    <a:pt x="108" y="495"/>
                    <a:pt x="252" y="495"/>
                  </a:cubicBezTo>
                  <a:cubicBezTo>
                    <a:pt x="388" y="495"/>
                    <a:pt x="495" y="388"/>
                    <a:pt x="495" y="252"/>
                  </a:cubicBezTo>
                  <a:cubicBezTo>
                    <a:pt x="495"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
            <p:cNvSpPr/>
            <p:nvPr/>
          </p:nvSpPr>
          <p:spPr>
            <a:xfrm>
              <a:off x="2788700"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
            <p:cNvSpPr/>
            <p:nvPr/>
          </p:nvSpPr>
          <p:spPr>
            <a:xfrm>
              <a:off x="2880675" y="3310175"/>
              <a:ext cx="12375" cy="12375"/>
            </a:xfrm>
            <a:custGeom>
              <a:avLst/>
              <a:gdLst/>
              <a:ahLst/>
              <a:cxnLst/>
              <a:rect l="l" t="t" r="r" b="b"/>
              <a:pathLst>
                <a:path w="495" h="495" extrusionOk="0">
                  <a:moveTo>
                    <a:pt x="243" y="1"/>
                  </a:moveTo>
                  <a:cubicBezTo>
                    <a:pt x="107" y="1"/>
                    <a:pt x="0" y="108"/>
                    <a:pt x="0" y="252"/>
                  </a:cubicBezTo>
                  <a:cubicBezTo>
                    <a:pt x="0" y="388"/>
                    <a:pt x="107" y="495"/>
                    <a:pt x="243" y="495"/>
                  </a:cubicBezTo>
                  <a:cubicBezTo>
                    <a:pt x="387" y="495"/>
                    <a:pt x="494" y="388"/>
                    <a:pt x="494" y="252"/>
                  </a:cubicBezTo>
                  <a:cubicBezTo>
                    <a:pt x="494" y="108"/>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
            <p:cNvSpPr/>
            <p:nvPr/>
          </p:nvSpPr>
          <p:spPr>
            <a:xfrm>
              <a:off x="2972425" y="3310175"/>
              <a:ext cx="12575" cy="12375"/>
            </a:xfrm>
            <a:custGeom>
              <a:avLst/>
              <a:gdLst/>
              <a:ahLst/>
              <a:cxnLst/>
              <a:rect l="l" t="t" r="r" b="b"/>
              <a:pathLst>
                <a:path w="503" h="495" extrusionOk="0">
                  <a:moveTo>
                    <a:pt x="251" y="1"/>
                  </a:moveTo>
                  <a:cubicBezTo>
                    <a:pt x="115" y="1"/>
                    <a:pt x="0" y="108"/>
                    <a:pt x="0" y="252"/>
                  </a:cubicBezTo>
                  <a:cubicBezTo>
                    <a:pt x="0" y="388"/>
                    <a:pt x="115" y="495"/>
                    <a:pt x="251" y="495"/>
                  </a:cubicBezTo>
                  <a:cubicBezTo>
                    <a:pt x="387" y="495"/>
                    <a:pt x="503" y="388"/>
                    <a:pt x="503" y="252"/>
                  </a:cubicBezTo>
                  <a:cubicBezTo>
                    <a:pt x="503"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
            <p:cNvSpPr/>
            <p:nvPr/>
          </p:nvSpPr>
          <p:spPr>
            <a:xfrm>
              <a:off x="3064375" y="3310175"/>
              <a:ext cx="12375" cy="12375"/>
            </a:xfrm>
            <a:custGeom>
              <a:avLst/>
              <a:gdLst/>
              <a:ahLst/>
              <a:cxnLst/>
              <a:rect l="l" t="t" r="r" b="b"/>
              <a:pathLst>
                <a:path w="495" h="495" extrusionOk="0">
                  <a:moveTo>
                    <a:pt x="243" y="1"/>
                  </a:moveTo>
                  <a:cubicBezTo>
                    <a:pt x="107" y="1"/>
                    <a:pt x="1" y="108"/>
                    <a:pt x="1" y="252"/>
                  </a:cubicBezTo>
                  <a:cubicBezTo>
                    <a:pt x="1" y="388"/>
                    <a:pt x="107" y="495"/>
                    <a:pt x="243" y="495"/>
                  </a:cubicBezTo>
                  <a:cubicBezTo>
                    <a:pt x="388" y="495"/>
                    <a:pt x="495" y="388"/>
                    <a:pt x="495" y="252"/>
                  </a:cubicBezTo>
                  <a:cubicBezTo>
                    <a:pt x="495" y="108"/>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
            <p:cNvSpPr/>
            <p:nvPr/>
          </p:nvSpPr>
          <p:spPr>
            <a:xfrm>
              <a:off x="315612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
            <p:cNvSpPr/>
            <p:nvPr/>
          </p:nvSpPr>
          <p:spPr>
            <a:xfrm>
              <a:off x="3247875" y="3310175"/>
              <a:ext cx="12575" cy="12375"/>
            </a:xfrm>
            <a:custGeom>
              <a:avLst/>
              <a:gdLst/>
              <a:ahLst/>
              <a:cxnLst/>
              <a:rect l="l" t="t" r="r" b="b"/>
              <a:pathLst>
                <a:path w="503"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
            <p:cNvSpPr/>
            <p:nvPr/>
          </p:nvSpPr>
          <p:spPr>
            <a:xfrm>
              <a:off x="3339850" y="3310175"/>
              <a:ext cx="12525" cy="12375"/>
            </a:xfrm>
            <a:custGeom>
              <a:avLst/>
              <a:gdLst/>
              <a:ahLst/>
              <a:cxnLst/>
              <a:rect l="l" t="t" r="r" b="b"/>
              <a:pathLst>
                <a:path w="501" h="495" extrusionOk="0">
                  <a:moveTo>
                    <a:pt x="251" y="1"/>
                  </a:moveTo>
                  <a:cubicBezTo>
                    <a:pt x="107" y="1"/>
                    <a:pt x="0" y="108"/>
                    <a:pt x="0" y="252"/>
                  </a:cubicBezTo>
                  <a:cubicBezTo>
                    <a:pt x="0" y="388"/>
                    <a:pt x="107" y="495"/>
                    <a:pt x="251" y="495"/>
                  </a:cubicBezTo>
                  <a:cubicBezTo>
                    <a:pt x="387" y="495"/>
                    <a:pt x="501" y="388"/>
                    <a:pt x="501" y="252"/>
                  </a:cubicBezTo>
                  <a:cubicBezTo>
                    <a:pt x="501" y="108"/>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
            <p:cNvSpPr/>
            <p:nvPr/>
          </p:nvSpPr>
          <p:spPr>
            <a:xfrm>
              <a:off x="3431575" y="3310175"/>
              <a:ext cx="12600" cy="12375"/>
            </a:xfrm>
            <a:custGeom>
              <a:avLst/>
              <a:gdLst/>
              <a:ahLst/>
              <a:cxnLst/>
              <a:rect l="l" t="t" r="r" b="b"/>
              <a:pathLst>
                <a:path w="504" h="495" extrusionOk="0">
                  <a:moveTo>
                    <a:pt x="252" y="1"/>
                  </a:moveTo>
                  <a:cubicBezTo>
                    <a:pt x="116" y="1"/>
                    <a:pt x="1" y="108"/>
                    <a:pt x="1" y="252"/>
                  </a:cubicBezTo>
                  <a:cubicBezTo>
                    <a:pt x="1" y="388"/>
                    <a:pt x="116" y="495"/>
                    <a:pt x="252" y="495"/>
                  </a:cubicBezTo>
                  <a:cubicBezTo>
                    <a:pt x="388" y="495"/>
                    <a:pt x="503" y="388"/>
                    <a:pt x="503" y="252"/>
                  </a:cubicBezTo>
                  <a:cubicBezTo>
                    <a:pt x="503" y="108"/>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
            <p:cNvSpPr/>
            <p:nvPr/>
          </p:nvSpPr>
          <p:spPr>
            <a:xfrm>
              <a:off x="3523550" y="3310175"/>
              <a:ext cx="12375" cy="12375"/>
            </a:xfrm>
            <a:custGeom>
              <a:avLst/>
              <a:gdLst/>
              <a:ahLst/>
              <a:cxnLst/>
              <a:rect l="l" t="t" r="r" b="b"/>
              <a:pathLst>
                <a:path w="495" h="495" extrusionOk="0">
                  <a:moveTo>
                    <a:pt x="250" y="1"/>
                  </a:moveTo>
                  <a:cubicBezTo>
                    <a:pt x="107" y="1"/>
                    <a:pt x="0" y="108"/>
                    <a:pt x="0" y="252"/>
                  </a:cubicBezTo>
                  <a:cubicBezTo>
                    <a:pt x="0" y="388"/>
                    <a:pt x="107" y="495"/>
                    <a:pt x="250" y="495"/>
                  </a:cubicBezTo>
                  <a:cubicBezTo>
                    <a:pt x="388" y="495"/>
                    <a:pt x="494" y="388"/>
                    <a:pt x="494" y="252"/>
                  </a:cubicBezTo>
                  <a:cubicBezTo>
                    <a:pt x="494" y="108"/>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
            <p:cNvSpPr/>
            <p:nvPr/>
          </p:nvSpPr>
          <p:spPr>
            <a:xfrm>
              <a:off x="6764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
            <p:cNvSpPr/>
            <p:nvPr/>
          </p:nvSpPr>
          <p:spPr>
            <a:xfrm>
              <a:off x="768325" y="340192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
            <p:cNvSpPr/>
            <p:nvPr/>
          </p:nvSpPr>
          <p:spPr>
            <a:xfrm>
              <a:off x="860125" y="340192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
            <p:cNvSpPr/>
            <p:nvPr/>
          </p:nvSpPr>
          <p:spPr>
            <a:xfrm>
              <a:off x="9518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
            <p:cNvSpPr/>
            <p:nvPr/>
          </p:nvSpPr>
          <p:spPr>
            <a:xfrm>
              <a:off x="1043825"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
            <p:cNvSpPr/>
            <p:nvPr/>
          </p:nvSpPr>
          <p:spPr>
            <a:xfrm>
              <a:off x="1135575"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
            <p:cNvSpPr/>
            <p:nvPr/>
          </p:nvSpPr>
          <p:spPr>
            <a:xfrm>
              <a:off x="1227500" y="340192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
            <p:cNvSpPr/>
            <p:nvPr/>
          </p:nvSpPr>
          <p:spPr>
            <a:xfrm>
              <a:off x="1319275"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
            <p:cNvSpPr/>
            <p:nvPr/>
          </p:nvSpPr>
          <p:spPr>
            <a:xfrm>
              <a:off x="1411200" y="340192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
            <p:cNvSpPr/>
            <p:nvPr/>
          </p:nvSpPr>
          <p:spPr>
            <a:xfrm>
              <a:off x="1503000" y="340192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
            <p:cNvSpPr/>
            <p:nvPr/>
          </p:nvSpPr>
          <p:spPr>
            <a:xfrm>
              <a:off x="15947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
            <p:cNvSpPr/>
            <p:nvPr/>
          </p:nvSpPr>
          <p:spPr>
            <a:xfrm>
              <a:off x="168665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
            <p:cNvSpPr/>
            <p:nvPr/>
          </p:nvSpPr>
          <p:spPr>
            <a:xfrm>
              <a:off x="1778450" y="340192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
            <p:cNvSpPr/>
            <p:nvPr/>
          </p:nvSpPr>
          <p:spPr>
            <a:xfrm>
              <a:off x="1870375" y="340192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
            <p:cNvSpPr/>
            <p:nvPr/>
          </p:nvSpPr>
          <p:spPr>
            <a:xfrm>
              <a:off x="1962150"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
            <p:cNvSpPr/>
            <p:nvPr/>
          </p:nvSpPr>
          <p:spPr>
            <a:xfrm>
              <a:off x="2054075" y="340192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
            <p:cNvSpPr/>
            <p:nvPr/>
          </p:nvSpPr>
          <p:spPr>
            <a:xfrm>
              <a:off x="21458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
            <p:cNvSpPr/>
            <p:nvPr/>
          </p:nvSpPr>
          <p:spPr>
            <a:xfrm>
              <a:off x="2237800" y="340192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
            <p:cNvSpPr/>
            <p:nvPr/>
          </p:nvSpPr>
          <p:spPr>
            <a:xfrm>
              <a:off x="2329550"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
            <p:cNvSpPr/>
            <p:nvPr/>
          </p:nvSpPr>
          <p:spPr>
            <a:xfrm>
              <a:off x="2421325" y="340192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
            <p:cNvSpPr/>
            <p:nvPr/>
          </p:nvSpPr>
          <p:spPr>
            <a:xfrm>
              <a:off x="2513250" y="340192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
            <p:cNvSpPr/>
            <p:nvPr/>
          </p:nvSpPr>
          <p:spPr>
            <a:xfrm>
              <a:off x="2605000" y="340192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
            <p:cNvSpPr/>
            <p:nvPr/>
          </p:nvSpPr>
          <p:spPr>
            <a:xfrm>
              <a:off x="2696950" y="340192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
            <p:cNvSpPr/>
            <p:nvPr/>
          </p:nvSpPr>
          <p:spPr>
            <a:xfrm>
              <a:off x="2788700"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
            <p:cNvSpPr/>
            <p:nvPr/>
          </p:nvSpPr>
          <p:spPr>
            <a:xfrm>
              <a:off x="2880675" y="340192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
            <p:cNvSpPr/>
            <p:nvPr/>
          </p:nvSpPr>
          <p:spPr>
            <a:xfrm>
              <a:off x="2972425" y="340192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
            <p:cNvSpPr/>
            <p:nvPr/>
          </p:nvSpPr>
          <p:spPr>
            <a:xfrm>
              <a:off x="3064375" y="340192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
            <p:cNvSpPr/>
            <p:nvPr/>
          </p:nvSpPr>
          <p:spPr>
            <a:xfrm>
              <a:off x="315612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
            <p:cNvSpPr/>
            <p:nvPr/>
          </p:nvSpPr>
          <p:spPr>
            <a:xfrm>
              <a:off x="3247875" y="340192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
            <p:cNvSpPr/>
            <p:nvPr/>
          </p:nvSpPr>
          <p:spPr>
            <a:xfrm>
              <a:off x="3339850" y="340192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
            <p:cNvSpPr/>
            <p:nvPr/>
          </p:nvSpPr>
          <p:spPr>
            <a:xfrm>
              <a:off x="3431575" y="340192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
            <p:cNvSpPr/>
            <p:nvPr/>
          </p:nvSpPr>
          <p:spPr>
            <a:xfrm>
              <a:off x="3523550" y="340192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
            <p:cNvSpPr/>
            <p:nvPr/>
          </p:nvSpPr>
          <p:spPr>
            <a:xfrm>
              <a:off x="6764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
            <p:cNvSpPr/>
            <p:nvPr/>
          </p:nvSpPr>
          <p:spPr>
            <a:xfrm>
              <a:off x="768325" y="3493900"/>
              <a:ext cx="12400" cy="12375"/>
            </a:xfrm>
            <a:custGeom>
              <a:avLst/>
              <a:gdLst/>
              <a:ahLst/>
              <a:cxnLst/>
              <a:rect l="l" t="t" r="r" b="b"/>
              <a:pathLst>
                <a:path w="496" h="495" extrusionOk="0">
                  <a:moveTo>
                    <a:pt x="245" y="0"/>
                  </a:moveTo>
                  <a:cubicBezTo>
                    <a:pt x="109" y="0"/>
                    <a:pt x="0" y="107"/>
                    <a:pt x="0" y="243"/>
                  </a:cubicBezTo>
                  <a:cubicBezTo>
                    <a:pt x="0"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
            <p:cNvSpPr/>
            <p:nvPr/>
          </p:nvSpPr>
          <p:spPr>
            <a:xfrm>
              <a:off x="860125" y="3493900"/>
              <a:ext cx="12525" cy="12375"/>
            </a:xfrm>
            <a:custGeom>
              <a:avLst/>
              <a:gdLst/>
              <a:ahLst/>
              <a:cxnLst/>
              <a:rect l="l" t="t" r="r" b="b"/>
              <a:pathLst>
                <a:path w="501" h="495" extrusionOk="0">
                  <a:moveTo>
                    <a:pt x="251" y="0"/>
                  </a:moveTo>
                  <a:cubicBezTo>
                    <a:pt x="114" y="0"/>
                    <a:pt x="0" y="107"/>
                    <a:pt x="0" y="243"/>
                  </a:cubicBezTo>
                  <a:cubicBezTo>
                    <a:pt x="0" y="387"/>
                    <a:pt x="114"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
            <p:cNvSpPr/>
            <p:nvPr/>
          </p:nvSpPr>
          <p:spPr>
            <a:xfrm>
              <a:off x="9518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
            <p:cNvSpPr/>
            <p:nvPr/>
          </p:nvSpPr>
          <p:spPr>
            <a:xfrm>
              <a:off x="1043825"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
            <p:cNvSpPr/>
            <p:nvPr/>
          </p:nvSpPr>
          <p:spPr>
            <a:xfrm>
              <a:off x="1135575"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
            <p:cNvSpPr/>
            <p:nvPr/>
          </p:nvSpPr>
          <p:spPr>
            <a:xfrm>
              <a:off x="1227500" y="3493900"/>
              <a:ext cx="12400" cy="12375"/>
            </a:xfrm>
            <a:custGeom>
              <a:avLst/>
              <a:gdLst/>
              <a:ahLst/>
              <a:cxnLst/>
              <a:rect l="l" t="t" r="r" b="b"/>
              <a:pathLst>
                <a:path w="496" h="495" extrusionOk="0">
                  <a:moveTo>
                    <a:pt x="251" y="0"/>
                  </a:moveTo>
                  <a:cubicBezTo>
                    <a:pt x="109" y="0"/>
                    <a:pt x="0" y="107"/>
                    <a:pt x="0" y="243"/>
                  </a:cubicBezTo>
                  <a:cubicBezTo>
                    <a:pt x="0" y="387"/>
                    <a:pt x="109" y="494"/>
                    <a:pt x="251" y="494"/>
                  </a:cubicBezTo>
                  <a:cubicBezTo>
                    <a:pt x="387" y="494"/>
                    <a:pt x="496" y="387"/>
                    <a:pt x="496" y="243"/>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
            <p:cNvSpPr/>
            <p:nvPr/>
          </p:nvSpPr>
          <p:spPr>
            <a:xfrm>
              <a:off x="1319275"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
            <p:cNvSpPr/>
            <p:nvPr/>
          </p:nvSpPr>
          <p:spPr>
            <a:xfrm>
              <a:off x="1411200" y="3493900"/>
              <a:ext cx="12425" cy="12375"/>
            </a:xfrm>
            <a:custGeom>
              <a:avLst/>
              <a:gdLst/>
              <a:ahLst/>
              <a:cxnLst/>
              <a:rect l="l" t="t" r="r" b="b"/>
              <a:pathLst>
                <a:path w="497" h="495" extrusionOk="0">
                  <a:moveTo>
                    <a:pt x="245" y="0"/>
                  </a:moveTo>
                  <a:cubicBezTo>
                    <a:pt x="109" y="0"/>
                    <a:pt x="1" y="107"/>
                    <a:pt x="1" y="243"/>
                  </a:cubicBezTo>
                  <a:cubicBezTo>
                    <a:pt x="1" y="387"/>
                    <a:pt x="109" y="494"/>
                    <a:pt x="245" y="494"/>
                  </a:cubicBezTo>
                  <a:cubicBezTo>
                    <a:pt x="388" y="494"/>
                    <a:pt x="496" y="387"/>
                    <a:pt x="496" y="243"/>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
            <p:cNvSpPr/>
            <p:nvPr/>
          </p:nvSpPr>
          <p:spPr>
            <a:xfrm>
              <a:off x="1503000" y="3493900"/>
              <a:ext cx="12525" cy="12375"/>
            </a:xfrm>
            <a:custGeom>
              <a:avLst/>
              <a:gdLst/>
              <a:ahLst/>
              <a:cxnLst/>
              <a:rect l="l" t="t" r="r" b="b"/>
              <a:pathLst>
                <a:path w="501" h="495" extrusionOk="0">
                  <a:moveTo>
                    <a:pt x="250" y="0"/>
                  </a:moveTo>
                  <a:cubicBezTo>
                    <a:pt x="114" y="0"/>
                    <a:pt x="0" y="107"/>
                    <a:pt x="0" y="243"/>
                  </a:cubicBezTo>
                  <a:cubicBezTo>
                    <a:pt x="0" y="387"/>
                    <a:pt x="114" y="494"/>
                    <a:pt x="250" y="494"/>
                  </a:cubicBezTo>
                  <a:cubicBezTo>
                    <a:pt x="387" y="494"/>
                    <a:pt x="501" y="387"/>
                    <a:pt x="501" y="243"/>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
            <p:cNvSpPr/>
            <p:nvPr/>
          </p:nvSpPr>
          <p:spPr>
            <a:xfrm>
              <a:off x="15947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94" y="494"/>
                    <a:pt x="503" y="387"/>
                    <a:pt x="503" y="243"/>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
            <p:cNvSpPr/>
            <p:nvPr/>
          </p:nvSpPr>
          <p:spPr>
            <a:xfrm>
              <a:off x="168665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
            <p:cNvSpPr/>
            <p:nvPr/>
          </p:nvSpPr>
          <p:spPr>
            <a:xfrm>
              <a:off x="1778450" y="3493900"/>
              <a:ext cx="12550" cy="12375"/>
            </a:xfrm>
            <a:custGeom>
              <a:avLst/>
              <a:gdLst/>
              <a:ahLst/>
              <a:cxnLst/>
              <a:rect l="l" t="t" r="r" b="b"/>
              <a:pathLst>
                <a:path w="502" h="495" extrusionOk="0">
                  <a:moveTo>
                    <a:pt x="252" y="0"/>
                  </a:moveTo>
                  <a:cubicBezTo>
                    <a:pt x="114" y="0"/>
                    <a:pt x="1" y="107"/>
                    <a:pt x="1" y="243"/>
                  </a:cubicBezTo>
                  <a:cubicBezTo>
                    <a:pt x="1" y="387"/>
                    <a:pt x="114" y="494"/>
                    <a:pt x="252" y="494"/>
                  </a:cubicBezTo>
                  <a:cubicBezTo>
                    <a:pt x="388" y="494"/>
                    <a:pt x="501" y="387"/>
                    <a:pt x="501" y="243"/>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
            <p:cNvSpPr/>
            <p:nvPr/>
          </p:nvSpPr>
          <p:spPr>
            <a:xfrm>
              <a:off x="1870375" y="3493900"/>
              <a:ext cx="12400" cy="12375"/>
            </a:xfrm>
            <a:custGeom>
              <a:avLst/>
              <a:gdLst/>
              <a:ahLst/>
              <a:cxnLst/>
              <a:rect l="l" t="t" r="r" b="b"/>
              <a:pathLst>
                <a:path w="496" h="495" extrusionOk="0">
                  <a:moveTo>
                    <a:pt x="252" y="0"/>
                  </a:moveTo>
                  <a:cubicBezTo>
                    <a:pt x="109" y="0"/>
                    <a:pt x="0" y="107"/>
                    <a:pt x="0" y="243"/>
                  </a:cubicBezTo>
                  <a:cubicBezTo>
                    <a:pt x="0" y="387"/>
                    <a:pt x="109" y="494"/>
                    <a:pt x="252" y="494"/>
                  </a:cubicBezTo>
                  <a:cubicBezTo>
                    <a:pt x="387" y="494"/>
                    <a:pt x="496" y="387"/>
                    <a:pt x="496" y="243"/>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
            <p:cNvSpPr/>
            <p:nvPr/>
          </p:nvSpPr>
          <p:spPr>
            <a:xfrm>
              <a:off x="1962150"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88" y="494"/>
                    <a:pt x="502" y="387"/>
                    <a:pt x="502" y="243"/>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
            <p:cNvSpPr/>
            <p:nvPr/>
          </p:nvSpPr>
          <p:spPr>
            <a:xfrm>
              <a:off x="2054075" y="3493900"/>
              <a:ext cx="12425" cy="12375"/>
            </a:xfrm>
            <a:custGeom>
              <a:avLst/>
              <a:gdLst/>
              <a:ahLst/>
              <a:cxnLst/>
              <a:rect l="l" t="t" r="r" b="b"/>
              <a:pathLst>
                <a:path w="497" h="495" extrusionOk="0">
                  <a:moveTo>
                    <a:pt x="252" y="0"/>
                  </a:moveTo>
                  <a:cubicBezTo>
                    <a:pt x="109" y="0"/>
                    <a:pt x="1" y="107"/>
                    <a:pt x="1" y="243"/>
                  </a:cubicBezTo>
                  <a:cubicBezTo>
                    <a:pt x="1" y="387"/>
                    <a:pt x="109" y="494"/>
                    <a:pt x="252" y="494"/>
                  </a:cubicBezTo>
                  <a:cubicBezTo>
                    <a:pt x="388" y="494"/>
                    <a:pt x="496" y="387"/>
                    <a:pt x="496" y="243"/>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
            <p:cNvSpPr/>
            <p:nvPr/>
          </p:nvSpPr>
          <p:spPr>
            <a:xfrm>
              <a:off x="21458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
            <p:cNvSpPr/>
            <p:nvPr/>
          </p:nvSpPr>
          <p:spPr>
            <a:xfrm>
              <a:off x="2237800" y="3493900"/>
              <a:ext cx="12350" cy="12375"/>
            </a:xfrm>
            <a:custGeom>
              <a:avLst/>
              <a:gdLst/>
              <a:ahLst/>
              <a:cxnLst/>
              <a:rect l="l" t="t" r="r" b="b"/>
              <a:pathLst>
                <a:path w="494" h="495" extrusionOk="0">
                  <a:moveTo>
                    <a:pt x="244" y="0"/>
                  </a:moveTo>
                  <a:cubicBezTo>
                    <a:pt x="107" y="0"/>
                    <a:pt x="0" y="107"/>
                    <a:pt x="0" y="243"/>
                  </a:cubicBezTo>
                  <a:cubicBezTo>
                    <a:pt x="0" y="387"/>
                    <a:pt x="107" y="494"/>
                    <a:pt x="244" y="494"/>
                  </a:cubicBezTo>
                  <a:cubicBezTo>
                    <a:pt x="387" y="494"/>
                    <a:pt x="494" y="387"/>
                    <a:pt x="494" y="243"/>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
            <p:cNvSpPr/>
            <p:nvPr/>
          </p:nvSpPr>
          <p:spPr>
            <a:xfrm>
              <a:off x="2329550"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2" y="387"/>
                    <a:pt x="502" y="243"/>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
            <p:cNvSpPr/>
            <p:nvPr/>
          </p:nvSpPr>
          <p:spPr>
            <a:xfrm>
              <a:off x="2421325" y="3493900"/>
              <a:ext cx="12550" cy="12375"/>
            </a:xfrm>
            <a:custGeom>
              <a:avLst/>
              <a:gdLst/>
              <a:ahLst/>
              <a:cxnLst/>
              <a:rect l="l" t="t" r="r" b="b"/>
              <a:pathLst>
                <a:path w="502" h="495" extrusionOk="0">
                  <a:moveTo>
                    <a:pt x="250" y="0"/>
                  </a:moveTo>
                  <a:cubicBezTo>
                    <a:pt x="114" y="0"/>
                    <a:pt x="1" y="107"/>
                    <a:pt x="1" y="243"/>
                  </a:cubicBezTo>
                  <a:cubicBezTo>
                    <a:pt x="1" y="387"/>
                    <a:pt x="114" y="494"/>
                    <a:pt x="250" y="494"/>
                  </a:cubicBezTo>
                  <a:cubicBezTo>
                    <a:pt x="395" y="494"/>
                    <a:pt x="501" y="387"/>
                    <a:pt x="501" y="243"/>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
            <p:cNvSpPr/>
            <p:nvPr/>
          </p:nvSpPr>
          <p:spPr>
            <a:xfrm>
              <a:off x="2513250" y="3493900"/>
              <a:ext cx="12575" cy="12375"/>
            </a:xfrm>
            <a:custGeom>
              <a:avLst/>
              <a:gdLst/>
              <a:ahLst/>
              <a:cxnLst/>
              <a:rect l="l" t="t" r="r" b="b"/>
              <a:pathLst>
                <a:path w="503" h="495" extrusionOk="0">
                  <a:moveTo>
                    <a:pt x="252" y="0"/>
                  </a:moveTo>
                  <a:cubicBezTo>
                    <a:pt x="109" y="0"/>
                    <a:pt x="0" y="107"/>
                    <a:pt x="0" y="243"/>
                  </a:cubicBezTo>
                  <a:cubicBezTo>
                    <a:pt x="0" y="387"/>
                    <a:pt x="109"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
            <p:cNvSpPr/>
            <p:nvPr/>
          </p:nvSpPr>
          <p:spPr>
            <a:xfrm>
              <a:off x="2605000" y="3493900"/>
              <a:ext cx="12575" cy="12375"/>
            </a:xfrm>
            <a:custGeom>
              <a:avLst/>
              <a:gdLst/>
              <a:ahLst/>
              <a:cxnLst/>
              <a:rect l="l" t="t" r="r" b="b"/>
              <a:pathLst>
                <a:path w="503" h="495" extrusionOk="0">
                  <a:moveTo>
                    <a:pt x="252" y="0"/>
                  </a:moveTo>
                  <a:cubicBezTo>
                    <a:pt x="116" y="0"/>
                    <a:pt x="0" y="107"/>
                    <a:pt x="0" y="243"/>
                  </a:cubicBezTo>
                  <a:cubicBezTo>
                    <a:pt x="0" y="387"/>
                    <a:pt x="116" y="494"/>
                    <a:pt x="252" y="494"/>
                  </a:cubicBezTo>
                  <a:cubicBezTo>
                    <a:pt x="387" y="494"/>
                    <a:pt x="503" y="387"/>
                    <a:pt x="503" y="243"/>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
            <p:cNvSpPr/>
            <p:nvPr/>
          </p:nvSpPr>
          <p:spPr>
            <a:xfrm>
              <a:off x="2696950" y="3493900"/>
              <a:ext cx="12375" cy="12375"/>
            </a:xfrm>
            <a:custGeom>
              <a:avLst/>
              <a:gdLst/>
              <a:ahLst/>
              <a:cxnLst/>
              <a:rect l="l" t="t" r="r" b="b"/>
              <a:pathLst>
                <a:path w="495" h="495" extrusionOk="0">
                  <a:moveTo>
                    <a:pt x="252" y="0"/>
                  </a:moveTo>
                  <a:cubicBezTo>
                    <a:pt x="108" y="0"/>
                    <a:pt x="1" y="107"/>
                    <a:pt x="1" y="243"/>
                  </a:cubicBezTo>
                  <a:cubicBezTo>
                    <a:pt x="1" y="387"/>
                    <a:pt x="108" y="494"/>
                    <a:pt x="252" y="494"/>
                  </a:cubicBezTo>
                  <a:cubicBezTo>
                    <a:pt x="388" y="494"/>
                    <a:pt x="495" y="387"/>
                    <a:pt x="495" y="243"/>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
            <p:cNvSpPr/>
            <p:nvPr/>
          </p:nvSpPr>
          <p:spPr>
            <a:xfrm>
              <a:off x="2788700"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
            <p:cNvSpPr/>
            <p:nvPr/>
          </p:nvSpPr>
          <p:spPr>
            <a:xfrm>
              <a:off x="2880675" y="3493900"/>
              <a:ext cx="12375" cy="12375"/>
            </a:xfrm>
            <a:custGeom>
              <a:avLst/>
              <a:gdLst/>
              <a:ahLst/>
              <a:cxnLst/>
              <a:rect l="l" t="t" r="r" b="b"/>
              <a:pathLst>
                <a:path w="495" h="495" extrusionOk="0">
                  <a:moveTo>
                    <a:pt x="243" y="0"/>
                  </a:moveTo>
                  <a:cubicBezTo>
                    <a:pt x="107" y="0"/>
                    <a:pt x="0" y="107"/>
                    <a:pt x="0" y="243"/>
                  </a:cubicBezTo>
                  <a:cubicBezTo>
                    <a:pt x="0" y="387"/>
                    <a:pt x="107" y="494"/>
                    <a:pt x="243" y="494"/>
                  </a:cubicBezTo>
                  <a:cubicBezTo>
                    <a:pt x="387" y="494"/>
                    <a:pt x="494" y="387"/>
                    <a:pt x="494" y="243"/>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
            <p:cNvSpPr/>
            <p:nvPr/>
          </p:nvSpPr>
          <p:spPr>
            <a:xfrm>
              <a:off x="2972425" y="3493900"/>
              <a:ext cx="12575" cy="12375"/>
            </a:xfrm>
            <a:custGeom>
              <a:avLst/>
              <a:gdLst/>
              <a:ahLst/>
              <a:cxnLst/>
              <a:rect l="l" t="t" r="r" b="b"/>
              <a:pathLst>
                <a:path w="503" h="495" extrusionOk="0">
                  <a:moveTo>
                    <a:pt x="251" y="0"/>
                  </a:moveTo>
                  <a:cubicBezTo>
                    <a:pt x="115" y="0"/>
                    <a:pt x="0" y="107"/>
                    <a:pt x="0" y="243"/>
                  </a:cubicBezTo>
                  <a:cubicBezTo>
                    <a:pt x="0" y="387"/>
                    <a:pt x="115" y="494"/>
                    <a:pt x="251" y="494"/>
                  </a:cubicBezTo>
                  <a:cubicBezTo>
                    <a:pt x="387" y="494"/>
                    <a:pt x="503" y="387"/>
                    <a:pt x="503" y="243"/>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
            <p:cNvSpPr/>
            <p:nvPr/>
          </p:nvSpPr>
          <p:spPr>
            <a:xfrm>
              <a:off x="3064375" y="3493900"/>
              <a:ext cx="12375" cy="12375"/>
            </a:xfrm>
            <a:custGeom>
              <a:avLst/>
              <a:gdLst/>
              <a:ahLst/>
              <a:cxnLst/>
              <a:rect l="l" t="t" r="r" b="b"/>
              <a:pathLst>
                <a:path w="495" h="495" extrusionOk="0">
                  <a:moveTo>
                    <a:pt x="243" y="0"/>
                  </a:moveTo>
                  <a:cubicBezTo>
                    <a:pt x="107" y="0"/>
                    <a:pt x="1" y="107"/>
                    <a:pt x="1" y="243"/>
                  </a:cubicBezTo>
                  <a:cubicBezTo>
                    <a:pt x="1" y="387"/>
                    <a:pt x="107" y="494"/>
                    <a:pt x="243" y="494"/>
                  </a:cubicBezTo>
                  <a:cubicBezTo>
                    <a:pt x="388" y="494"/>
                    <a:pt x="495" y="387"/>
                    <a:pt x="495" y="243"/>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
            <p:cNvSpPr/>
            <p:nvPr/>
          </p:nvSpPr>
          <p:spPr>
            <a:xfrm>
              <a:off x="315612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
            <p:cNvSpPr/>
            <p:nvPr/>
          </p:nvSpPr>
          <p:spPr>
            <a:xfrm>
              <a:off x="3247875" y="3493900"/>
              <a:ext cx="12575" cy="12375"/>
            </a:xfrm>
            <a:custGeom>
              <a:avLst/>
              <a:gdLst/>
              <a:ahLst/>
              <a:cxnLst/>
              <a:rect l="l" t="t" r="r" b="b"/>
              <a:pathLst>
                <a:path w="503"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
            <p:cNvSpPr/>
            <p:nvPr/>
          </p:nvSpPr>
          <p:spPr>
            <a:xfrm>
              <a:off x="3339850" y="3493900"/>
              <a:ext cx="12525" cy="12375"/>
            </a:xfrm>
            <a:custGeom>
              <a:avLst/>
              <a:gdLst/>
              <a:ahLst/>
              <a:cxnLst/>
              <a:rect l="l" t="t" r="r" b="b"/>
              <a:pathLst>
                <a:path w="501" h="495" extrusionOk="0">
                  <a:moveTo>
                    <a:pt x="251" y="0"/>
                  </a:moveTo>
                  <a:cubicBezTo>
                    <a:pt x="107" y="0"/>
                    <a:pt x="0" y="107"/>
                    <a:pt x="0" y="243"/>
                  </a:cubicBezTo>
                  <a:cubicBezTo>
                    <a:pt x="0" y="387"/>
                    <a:pt x="107" y="494"/>
                    <a:pt x="251" y="494"/>
                  </a:cubicBezTo>
                  <a:cubicBezTo>
                    <a:pt x="387" y="494"/>
                    <a:pt x="501" y="387"/>
                    <a:pt x="501" y="243"/>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
            <p:cNvSpPr/>
            <p:nvPr/>
          </p:nvSpPr>
          <p:spPr>
            <a:xfrm>
              <a:off x="3431575" y="3493900"/>
              <a:ext cx="12600" cy="12375"/>
            </a:xfrm>
            <a:custGeom>
              <a:avLst/>
              <a:gdLst/>
              <a:ahLst/>
              <a:cxnLst/>
              <a:rect l="l" t="t" r="r" b="b"/>
              <a:pathLst>
                <a:path w="504" h="495" extrusionOk="0">
                  <a:moveTo>
                    <a:pt x="252" y="0"/>
                  </a:moveTo>
                  <a:cubicBezTo>
                    <a:pt x="116" y="0"/>
                    <a:pt x="1" y="107"/>
                    <a:pt x="1" y="243"/>
                  </a:cubicBezTo>
                  <a:cubicBezTo>
                    <a:pt x="1" y="387"/>
                    <a:pt x="116" y="494"/>
                    <a:pt x="252" y="494"/>
                  </a:cubicBezTo>
                  <a:cubicBezTo>
                    <a:pt x="388" y="494"/>
                    <a:pt x="503" y="387"/>
                    <a:pt x="503" y="243"/>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
            <p:cNvSpPr/>
            <p:nvPr/>
          </p:nvSpPr>
          <p:spPr>
            <a:xfrm>
              <a:off x="3523550" y="3493900"/>
              <a:ext cx="12375" cy="12375"/>
            </a:xfrm>
            <a:custGeom>
              <a:avLst/>
              <a:gdLst/>
              <a:ahLst/>
              <a:cxnLst/>
              <a:rect l="l" t="t" r="r" b="b"/>
              <a:pathLst>
                <a:path w="495" h="495" extrusionOk="0">
                  <a:moveTo>
                    <a:pt x="250" y="0"/>
                  </a:moveTo>
                  <a:cubicBezTo>
                    <a:pt x="107" y="0"/>
                    <a:pt x="0" y="107"/>
                    <a:pt x="0" y="243"/>
                  </a:cubicBezTo>
                  <a:cubicBezTo>
                    <a:pt x="0" y="387"/>
                    <a:pt x="107" y="494"/>
                    <a:pt x="250" y="494"/>
                  </a:cubicBezTo>
                  <a:cubicBezTo>
                    <a:pt x="388" y="494"/>
                    <a:pt x="494" y="387"/>
                    <a:pt x="494" y="243"/>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
            <p:cNvSpPr/>
            <p:nvPr/>
          </p:nvSpPr>
          <p:spPr>
            <a:xfrm>
              <a:off x="6764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
            <p:cNvSpPr/>
            <p:nvPr/>
          </p:nvSpPr>
          <p:spPr>
            <a:xfrm>
              <a:off x="768325" y="358565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
            <p:cNvSpPr/>
            <p:nvPr/>
          </p:nvSpPr>
          <p:spPr>
            <a:xfrm>
              <a:off x="860125" y="358565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
            <p:cNvSpPr/>
            <p:nvPr/>
          </p:nvSpPr>
          <p:spPr>
            <a:xfrm>
              <a:off x="9518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
            <p:cNvSpPr/>
            <p:nvPr/>
          </p:nvSpPr>
          <p:spPr>
            <a:xfrm>
              <a:off x="1043825"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
            <p:cNvSpPr/>
            <p:nvPr/>
          </p:nvSpPr>
          <p:spPr>
            <a:xfrm>
              <a:off x="1135575"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
            <p:cNvSpPr/>
            <p:nvPr/>
          </p:nvSpPr>
          <p:spPr>
            <a:xfrm>
              <a:off x="1227500" y="358565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
            <p:cNvSpPr/>
            <p:nvPr/>
          </p:nvSpPr>
          <p:spPr>
            <a:xfrm>
              <a:off x="1319275"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
            <p:cNvSpPr/>
            <p:nvPr/>
          </p:nvSpPr>
          <p:spPr>
            <a:xfrm>
              <a:off x="1411200" y="358565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
            <p:cNvSpPr/>
            <p:nvPr/>
          </p:nvSpPr>
          <p:spPr>
            <a:xfrm>
              <a:off x="1503000" y="358565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
            <p:cNvSpPr/>
            <p:nvPr/>
          </p:nvSpPr>
          <p:spPr>
            <a:xfrm>
              <a:off x="15947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
            <p:cNvSpPr/>
            <p:nvPr/>
          </p:nvSpPr>
          <p:spPr>
            <a:xfrm>
              <a:off x="168665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
            <p:cNvSpPr/>
            <p:nvPr/>
          </p:nvSpPr>
          <p:spPr>
            <a:xfrm>
              <a:off x="1778450" y="358565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
            <p:cNvSpPr/>
            <p:nvPr/>
          </p:nvSpPr>
          <p:spPr>
            <a:xfrm>
              <a:off x="1870375" y="358565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
            <p:cNvSpPr/>
            <p:nvPr/>
          </p:nvSpPr>
          <p:spPr>
            <a:xfrm>
              <a:off x="1962150"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
            <p:cNvSpPr/>
            <p:nvPr/>
          </p:nvSpPr>
          <p:spPr>
            <a:xfrm>
              <a:off x="2054075" y="358565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
            <p:cNvSpPr/>
            <p:nvPr/>
          </p:nvSpPr>
          <p:spPr>
            <a:xfrm>
              <a:off x="21458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
            <p:cNvSpPr/>
            <p:nvPr/>
          </p:nvSpPr>
          <p:spPr>
            <a:xfrm>
              <a:off x="2237800" y="358565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
            <p:cNvSpPr/>
            <p:nvPr/>
          </p:nvSpPr>
          <p:spPr>
            <a:xfrm>
              <a:off x="2329550"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
            <p:cNvSpPr/>
            <p:nvPr/>
          </p:nvSpPr>
          <p:spPr>
            <a:xfrm>
              <a:off x="2421325" y="358565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
            <p:cNvSpPr/>
            <p:nvPr/>
          </p:nvSpPr>
          <p:spPr>
            <a:xfrm>
              <a:off x="2513250" y="358565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
            <p:cNvSpPr/>
            <p:nvPr/>
          </p:nvSpPr>
          <p:spPr>
            <a:xfrm>
              <a:off x="2605000" y="358565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
            <p:cNvSpPr/>
            <p:nvPr/>
          </p:nvSpPr>
          <p:spPr>
            <a:xfrm>
              <a:off x="2696950" y="358565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
            <p:cNvSpPr/>
            <p:nvPr/>
          </p:nvSpPr>
          <p:spPr>
            <a:xfrm>
              <a:off x="2788700"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
            <p:cNvSpPr/>
            <p:nvPr/>
          </p:nvSpPr>
          <p:spPr>
            <a:xfrm>
              <a:off x="2880675" y="358565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
            <p:cNvSpPr/>
            <p:nvPr/>
          </p:nvSpPr>
          <p:spPr>
            <a:xfrm>
              <a:off x="2972425" y="358565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
            <p:cNvSpPr/>
            <p:nvPr/>
          </p:nvSpPr>
          <p:spPr>
            <a:xfrm>
              <a:off x="3064375" y="358565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
            <p:cNvSpPr/>
            <p:nvPr/>
          </p:nvSpPr>
          <p:spPr>
            <a:xfrm>
              <a:off x="315612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
            <p:cNvSpPr/>
            <p:nvPr/>
          </p:nvSpPr>
          <p:spPr>
            <a:xfrm>
              <a:off x="3247875" y="358565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
            <p:cNvSpPr/>
            <p:nvPr/>
          </p:nvSpPr>
          <p:spPr>
            <a:xfrm>
              <a:off x="3339850" y="358565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
            <p:cNvSpPr/>
            <p:nvPr/>
          </p:nvSpPr>
          <p:spPr>
            <a:xfrm>
              <a:off x="3431575" y="358565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
            <p:cNvSpPr/>
            <p:nvPr/>
          </p:nvSpPr>
          <p:spPr>
            <a:xfrm>
              <a:off x="3523550" y="358565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
            <p:cNvSpPr/>
            <p:nvPr/>
          </p:nvSpPr>
          <p:spPr>
            <a:xfrm>
              <a:off x="6764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
            <p:cNvSpPr/>
            <p:nvPr/>
          </p:nvSpPr>
          <p:spPr>
            <a:xfrm>
              <a:off x="768325" y="3677600"/>
              <a:ext cx="12400" cy="12375"/>
            </a:xfrm>
            <a:custGeom>
              <a:avLst/>
              <a:gdLst/>
              <a:ahLst/>
              <a:cxnLst/>
              <a:rect l="l" t="t" r="r" b="b"/>
              <a:pathLst>
                <a:path w="496" h="495" extrusionOk="0">
                  <a:moveTo>
                    <a:pt x="245" y="1"/>
                  </a:moveTo>
                  <a:cubicBezTo>
                    <a:pt x="109" y="1"/>
                    <a:pt x="0" y="107"/>
                    <a:pt x="0" y="243"/>
                  </a:cubicBezTo>
                  <a:cubicBezTo>
                    <a:pt x="0"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
            <p:cNvSpPr/>
            <p:nvPr/>
          </p:nvSpPr>
          <p:spPr>
            <a:xfrm>
              <a:off x="860125" y="3677600"/>
              <a:ext cx="12525" cy="12375"/>
            </a:xfrm>
            <a:custGeom>
              <a:avLst/>
              <a:gdLst/>
              <a:ahLst/>
              <a:cxnLst/>
              <a:rect l="l" t="t" r="r" b="b"/>
              <a:pathLst>
                <a:path w="501" h="495" extrusionOk="0">
                  <a:moveTo>
                    <a:pt x="251" y="1"/>
                  </a:moveTo>
                  <a:cubicBezTo>
                    <a:pt x="114" y="1"/>
                    <a:pt x="0" y="107"/>
                    <a:pt x="0" y="243"/>
                  </a:cubicBezTo>
                  <a:cubicBezTo>
                    <a:pt x="0" y="388"/>
                    <a:pt x="114"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
            <p:cNvSpPr/>
            <p:nvPr/>
          </p:nvSpPr>
          <p:spPr>
            <a:xfrm>
              <a:off x="9518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
            <p:cNvSpPr/>
            <p:nvPr/>
          </p:nvSpPr>
          <p:spPr>
            <a:xfrm>
              <a:off x="1043825"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
            <p:cNvSpPr/>
            <p:nvPr/>
          </p:nvSpPr>
          <p:spPr>
            <a:xfrm>
              <a:off x="1135575"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
            <p:cNvSpPr/>
            <p:nvPr/>
          </p:nvSpPr>
          <p:spPr>
            <a:xfrm>
              <a:off x="1227500" y="3677600"/>
              <a:ext cx="12400" cy="12375"/>
            </a:xfrm>
            <a:custGeom>
              <a:avLst/>
              <a:gdLst/>
              <a:ahLst/>
              <a:cxnLst/>
              <a:rect l="l" t="t" r="r" b="b"/>
              <a:pathLst>
                <a:path w="496" h="495" extrusionOk="0">
                  <a:moveTo>
                    <a:pt x="251" y="1"/>
                  </a:moveTo>
                  <a:cubicBezTo>
                    <a:pt x="109" y="1"/>
                    <a:pt x="0" y="107"/>
                    <a:pt x="0" y="243"/>
                  </a:cubicBezTo>
                  <a:cubicBezTo>
                    <a:pt x="0" y="388"/>
                    <a:pt x="109" y="495"/>
                    <a:pt x="251" y="495"/>
                  </a:cubicBezTo>
                  <a:cubicBezTo>
                    <a:pt x="387" y="495"/>
                    <a:pt x="496" y="388"/>
                    <a:pt x="496" y="243"/>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
            <p:cNvSpPr/>
            <p:nvPr/>
          </p:nvSpPr>
          <p:spPr>
            <a:xfrm>
              <a:off x="1319275"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
            <p:cNvSpPr/>
            <p:nvPr/>
          </p:nvSpPr>
          <p:spPr>
            <a:xfrm>
              <a:off x="1411200" y="3677600"/>
              <a:ext cx="12425" cy="12375"/>
            </a:xfrm>
            <a:custGeom>
              <a:avLst/>
              <a:gdLst/>
              <a:ahLst/>
              <a:cxnLst/>
              <a:rect l="l" t="t" r="r" b="b"/>
              <a:pathLst>
                <a:path w="497" h="495" extrusionOk="0">
                  <a:moveTo>
                    <a:pt x="245" y="1"/>
                  </a:moveTo>
                  <a:cubicBezTo>
                    <a:pt x="109" y="1"/>
                    <a:pt x="1" y="107"/>
                    <a:pt x="1" y="243"/>
                  </a:cubicBezTo>
                  <a:cubicBezTo>
                    <a:pt x="1" y="388"/>
                    <a:pt x="109" y="495"/>
                    <a:pt x="245" y="495"/>
                  </a:cubicBezTo>
                  <a:cubicBezTo>
                    <a:pt x="388" y="495"/>
                    <a:pt x="496" y="388"/>
                    <a:pt x="496" y="243"/>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
            <p:cNvSpPr/>
            <p:nvPr/>
          </p:nvSpPr>
          <p:spPr>
            <a:xfrm>
              <a:off x="1503000" y="3677600"/>
              <a:ext cx="12525" cy="12375"/>
            </a:xfrm>
            <a:custGeom>
              <a:avLst/>
              <a:gdLst/>
              <a:ahLst/>
              <a:cxnLst/>
              <a:rect l="l" t="t" r="r" b="b"/>
              <a:pathLst>
                <a:path w="501" h="495" extrusionOk="0">
                  <a:moveTo>
                    <a:pt x="250" y="1"/>
                  </a:moveTo>
                  <a:cubicBezTo>
                    <a:pt x="114" y="1"/>
                    <a:pt x="0" y="107"/>
                    <a:pt x="0" y="243"/>
                  </a:cubicBezTo>
                  <a:cubicBezTo>
                    <a:pt x="0" y="388"/>
                    <a:pt x="114" y="495"/>
                    <a:pt x="250" y="495"/>
                  </a:cubicBezTo>
                  <a:cubicBezTo>
                    <a:pt x="387" y="495"/>
                    <a:pt x="501" y="388"/>
                    <a:pt x="501" y="243"/>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
            <p:cNvSpPr/>
            <p:nvPr/>
          </p:nvSpPr>
          <p:spPr>
            <a:xfrm>
              <a:off x="15947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94" y="495"/>
                    <a:pt x="503" y="388"/>
                    <a:pt x="503" y="243"/>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
            <p:cNvSpPr/>
            <p:nvPr/>
          </p:nvSpPr>
          <p:spPr>
            <a:xfrm>
              <a:off x="168665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
            <p:cNvSpPr/>
            <p:nvPr/>
          </p:nvSpPr>
          <p:spPr>
            <a:xfrm>
              <a:off x="1778450" y="3677600"/>
              <a:ext cx="12550" cy="12375"/>
            </a:xfrm>
            <a:custGeom>
              <a:avLst/>
              <a:gdLst/>
              <a:ahLst/>
              <a:cxnLst/>
              <a:rect l="l" t="t" r="r" b="b"/>
              <a:pathLst>
                <a:path w="502" h="495" extrusionOk="0">
                  <a:moveTo>
                    <a:pt x="252" y="1"/>
                  </a:moveTo>
                  <a:cubicBezTo>
                    <a:pt x="114" y="1"/>
                    <a:pt x="1" y="107"/>
                    <a:pt x="1" y="243"/>
                  </a:cubicBezTo>
                  <a:cubicBezTo>
                    <a:pt x="1" y="388"/>
                    <a:pt x="114" y="495"/>
                    <a:pt x="252" y="495"/>
                  </a:cubicBezTo>
                  <a:cubicBezTo>
                    <a:pt x="388" y="495"/>
                    <a:pt x="501" y="388"/>
                    <a:pt x="501" y="243"/>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
            <p:cNvSpPr/>
            <p:nvPr/>
          </p:nvSpPr>
          <p:spPr>
            <a:xfrm>
              <a:off x="1870375" y="3677600"/>
              <a:ext cx="12400" cy="12375"/>
            </a:xfrm>
            <a:custGeom>
              <a:avLst/>
              <a:gdLst/>
              <a:ahLst/>
              <a:cxnLst/>
              <a:rect l="l" t="t" r="r" b="b"/>
              <a:pathLst>
                <a:path w="496" h="495" extrusionOk="0">
                  <a:moveTo>
                    <a:pt x="252" y="1"/>
                  </a:moveTo>
                  <a:cubicBezTo>
                    <a:pt x="109" y="1"/>
                    <a:pt x="0" y="107"/>
                    <a:pt x="0" y="243"/>
                  </a:cubicBezTo>
                  <a:cubicBezTo>
                    <a:pt x="0" y="388"/>
                    <a:pt x="109" y="495"/>
                    <a:pt x="252" y="495"/>
                  </a:cubicBezTo>
                  <a:cubicBezTo>
                    <a:pt x="387" y="495"/>
                    <a:pt x="496" y="388"/>
                    <a:pt x="496" y="243"/>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
            <p:cNvSpPr/>
            <p:nvPr/>
          </p:nvSpPr>
          <p:spPr>
            <a:xfrm>
              <a:off x="1962150"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88" y="495"/>
                    <a:pt x="502" y="388"/>
                    <a:pt x="502" y="243"/>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
            <p:cNvSpPr/>
            <p:nvPr/>
          </p:nvSpPr>
          <p:spPr>
            <a:xfrm>
              <a:off x="2054075" y="3677600"/>
              <a:ext cx="12425" cy="12375"/>
            </a:xfrm>
            <a:custGeom>
              <a:avLst/>
              <a:gdLst/>
              <a:ahLst/>
              <a:cxnLst/>
              <a:rect l="l" t="t" r="r" b="b"/>
              <a:pathLst>
                <a:path w="497" h="495" extrusionOk="0">
                  <a:moveTo>
                    <a:pt x="252" y="1"/>
                  </a:moveTo>
                  <a:cubicBezTo>
                    <a:pt x="109" y="1"/>
                    <a:pt x="1" y="107"/>
                    <a:pt x="1" y="243"/>
                  </a:cubicBezTo>
                  <a:cubicBezTo>
                    <a:pt x="1" y="388"/>
                    <a:pt x="109" y="495"/>
                    <a:pt x="252" y="495"/>
                  </a:cubicBezTo>
                  <a:cubicBezTo>
                    <a:pt x="388" y="495"/>
                    <a:pt x="496" y="388"/>
                    <a:pt x="496" y="243"/>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
            <p:cNvSpPr/>
            <p:nvPr/>
          </p:nvSpPr>
          <p:spPr>
            <a:xfrm>
              <a:off x="21458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
            <p:cNvSpPr/>
            <p:nvPr/>
          </p:nvSpPr>
          <p:spPr>
            <a:xfrm>
              <a:off x="2237800" y="3677600"/>
              <a:ext cx="12350" cy="12375"/>
            </a:xfrm>
            <a:custGeom>
              <a:avLst/>
              <a:gdLst/>
              <a:ahLst/>
              <a:cxnLst/>
              <a:rect l="l" t="t" r="r" b="b"/>
              <a:pathLst>
                <a:path w="494" h="495" extrusionOk="0">
                  <a:moveTo>
                    <a:pt x="244" y="1"/>
                  </a:moveTo>
                  <a:cubicBezTo>
                    <a:pt x="107" y="1"/>
                    <a:pt x="0" y="107"/>
                    <a:pt x="0" y="243"/>
                  </a:cubicBezTo>
                  <a:cubicBezTo>
                    <a:pt x="0" y="388"/>
                    <a:pt x="107" y="495"/>
                    <a:pt x="244" y="495"/>
                  </a:cubicBezTo>
                  <a:cubicBezTo>
                    <a:pt x="387" y="495"/>
                    <a:pt x="494" y="388"/>
                    <a:pt x="494" y="243"/>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
            <p:cNvSpPr/>
            <p:nvPr/>
          </p:nvSpPr>
          <p:spPr>
            <a:xfrm>
              <a:off x="2329550"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2" y="388"/>
                    <a:pt x="502" y="243"/>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
            <p:cNvSpPr/>
            <p:nvPr/>
          </p:nvSpPr>
          <p:spPr>
            <a:xfrm>
              <a:off x="2421325" y="3677600"/>
              <a:ext cx="12550" cy="12375"/>
            </a:xfrm>
            <a:custGeom>
              <a:avLst/>
              <a:gdLst/>
              <a:ahLst/>
              <a:cxnLst/>
              <a:rect l="l" t="t" r="r" b="b"/>
              <a:pathLst>
                <a:path w="502" h="495" extrusionOk="0">
                  <a:moveTo>
                    <a:pt x="250" y="1"/>
                  </a:moveTo>
                  <a:cubicBezTo>
                    <a:pt x="114" y="1"/>
                    <a:pt x="1" y="107"/>
                    <a:pt x="1" y="243"/>
                  </a:cubicBezTo>
                  <a:cubicBezTo>
                    <a:pt x="1" y="388"/>
                    <a:pt x="114" y="495"/>
                    <a:pt x="250" y="495"/>
                  </a:cubicBezTo>
                  <a:cubicBezTo>
                    <a:pt x="395" y="495"/>
                    <a:pt x="501" y="388"/>
                    <a:pt x="501" y="243"/>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
            <p:cNvSpPr/>
            <p:nvPr/>
          </p:nvSpPr>
          <p:spPr>
            <a:xfrm>
              <a:off x="2513250" y="3677600"/>
              <a:ext cx="12575" cy="12375"/>
            </a:xfrm>
            <a:custGeom>
              <a:avLst/>
              <a:gdLst/>
              <a:ahLst/>
              <a:cxnLst/>
              <a:rect l="l" t="t" r="r" b="b"/>
              <a:pathLst>
                <a:path w="503" h="495" extrusionOk="0">
                  <a:moveTo>
                    <a:pt x="252" y="1"/>
                  </a:moveTo>
                  <a:cubicBezTo>
                    <a:pt x="109" y="1"/>
                    <a:pt x="0" y="107"/>
                    <a:pt x="0" y="243"/>
                  </a:cubicBezTo>
                  <a:cubicBezTo>
                    <a:pt x="0" y="388"/>
                    <a:pt x="109"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
            <p:cNvSpPr/>
            <p:nvPr/>
          </p:nvSpPr>
          <p:spPr>
            <a:xfrm>
              <a:off x="2605000" y="3677600"/>
              <a:ext cx="12575" cy="12375"/>
            </a:xfrm>
            <a:custGeom>
              <a:avLst/>
              <a:gdLst/>
              <a:ahLst/>
              <a:cxnLst/>
              <a:rect l="l" t="t" r="r" b="b"/>
              <a:pathLst>
                <a:path w="503" h="495" extrusionOk="0">
                  <a:moveTo>
                    <a:pt x="252" y="1"/>
                  </a:moveTo>
                  <a:cubicBezTo>
                    <a:pt x="116" y="1"/>
                    <a:pt x="0" y="107"/>
                    <a:pt x="0" y="243"/>
                  </a:cubicBezTo>
                  <a:cubicBezTo>
                    <a:pt x="0" y="388"/>
                    <a:pt x="116" y="495"/>
                    <a:pt x="252" y="495"/>
                  </a:cubicBezTo>
                  <a:cubicBezTo>
                    <a:pt x="387" y="495"/>
                    <a:pt x="503" y="388"/>
                    <a:pt x="503" y="243"/>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
            <p:cNvSpPr/>
            <p:nvPr/>
          </p:nvSpPr>
          <p:spPr>
            <a:xfrm>
              <a:off x="2696950" y="3677600"/>
              <a:ext cx="12375" cy="12375"/>
            </a:xfrm>
            <a:custGeom>
              <a:avLst/>
              <a:gdLst/>
              <a:ahLst/>
              <a:cxnLst/>
              <a:rect l="l" t="t" r="r" b="b"/>
              <a:pathLst>
                <a:path w="495" h="495" extrusionOk="0">
                  <a:moveTo>
                    <a:pt x="252" y="1"/>
                  </a:moveTo>
                  <a:cubicBezTo>
                    <a:pt x="108" y="1"/>
                    <a:pt x="1" y="107"/>
                    <a:pt x="1" y="243"/>
                  </a:cubicBezTo>
                  <a:cubicBezTo>
                    <a:pt x="1" y="388"/>
                    <a:pt x="108" y="495"/>
                    <a:pt x="252" y="495"/>
                  </a:cubicBezTo>
                  <a:cubicBezTo>
                    <a:pt x="388" y="495"/>
                    <a:pt x="495" y="388"/>
                    <a:pt x="495" y="243"/>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
            <p:cNvSpPr/>
            <p:nvPr/>
          </p:nvSpPr>
          <p:spPr>
            <a:xfrm>
              <a:off x="2788700"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
            <p:cNvSpPr/>
            <p:nvPr/>
          </p:nvSpPr>
          <p:spPr>
            <a:xfrm>
              <a:off x="2880675" y="3677600"/>
              <a:ext cx="12375" cy="12375"/>
            </a:xfrm>
            <a:custGeom>
              <a:avLst/>
              <a:gdLst/>
              <a:ahLst/>
              <a:cxnLst/>
              <a:rect l="l" t="t" r="r" b="b"/>
              <a:pathLst>
                <a:path w="495" h="495" extrusionOk="0">
                  <a:moveTo>
                    <a:pt x="243" y="1"/>
                  </a:moveTo>
                  <a:cubicBezTo>
                    <a:pt x="107" y="1"/>
                    <a:pt x="0" y="107"/>
                    <a:pt x="0" y="243"/>
                  </a:cubicBezTo>
                  <a:cubicBezTo>
                    <a:pt x="0" y="388"/>
                    <a:pt x="107" y="495"/>
                    <a:pt x="243" y="495"/>
                  </a:cubicBezTo>
                  <a:cubicBezTo>
                    <a:pt x="387" y="495"/>
                    <a:pt x="494" y="388"/>
                    <a:pt x="494" y="243"/>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
            <p:cNvSpPr/>
            <p:nvPr/>
          </p:nvSpPr>
          <p:spPr>
            <a:xfrm>
              <a:off x="2972425" y="3677600"/>
              <a:ext cx="12575" cy="12375"/>
            </a:xfrm>
            <a:custGeom>
              <a:avLst/>
              <a:gdLst/>
              <a:ahLst/>
              <a:cxnLst/>
              <a:rect l="l" t="t" r="r" b="b"/>
              <a:pathLst>
                <a:path w="503" h="495" extrusionOk="0">
                  <a:moveTo>
                    <a:pt x="251" y="1"/>
                  </a:moveTo>
                  <a:cubicBezTo>
                    <a:pt x="115" y="1"/>
                    <a:pt x="0" y="107"/>
                    <a:pt x="0" y="243"/>
                  </a:cubicBezTo>
                  <a:cubicBezTo>
                    <a:pt x="0" y="388"/>
                    <a:pt x="115" y="495"/>
                    <a:pt x="251" y="495"/>
                  </a:cubicBezTo>
                  <a:cubicBezTo>
                    <a:pt x="387" y="495"/>
                    <a:pt x="503" y="388"/>
                    <a:pt x="503" y="243"/>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
            <p:cNvSpPr/>
            <p:nvPr/>
          </p:nvSpPr>
          <p:spPr>
            <a:xfrm>
              <a:off x="3064375" y="3677600"/>
              <a:ext cx="12375" cy="12375"/>
            </a:xfrm>
            <a:custGeom>
              <a:avLst/>
              <a:gdLst/>
              <a:ahLst/>
              <a:cxnLst/>
              <a:rect l="l" t="t" r="r" b="b"/>
              <a:pathLst>
                <a:path w="495" h="495" extrusionOk="0">
                  <a:moveTo>
                    <a:pt x="243" y="1"/>
                  </a:moveTo>
                  <a:cubicBezTo>
                    <a:pt x="107" y="1"/>
                    <a:pt x="1" y="107"/>
                    <a:pt x="1" y="243"/>
                  </a:cubicBezTo>
                  <a:cubicBezTo>
                    <a:pt x="1" y="388"/>
                    <a:pt x="107" y="495"/>
                    <a:pt x="243" y="495"/>
                  </a:cubicBezTo>
                  <a:cubicBezTo>
                    <a:pt x="388" y="495"/>
                    <a:pt x="495" y="388"/>
                    <a:pt x="495" y="243"/>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
            <p:cNvSpPr/>
            <p:nvPr/>
          </p:nvSpPr>
          <p:spPr>
            <a:xfrm>
              <a:off x="315612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
            <p:cNvSpPr/>
            <p:nvPr/>
          </p:nvSpPr>
          <p:spPr>
            <a:xfrm>
              <a:off x="3247875" y="3677600"/>
              <a:ext cx="12575" cy="12375"/>
            </a:xfrm>
            <a:custGeom>
              <a:avLst/>
              <a:gdLst/>
              <a:ahLst/>
              <a:cxnLst/>
              <a:rect l="l" t="t" r="r" b="b"/>
              <a:pathLst>
                <a:path w="503"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
            <p:cNvSpPr/>
            <p:nvPr/>
          </p:nvSpPr>
          <p:spPr>
            <a:xfrm>
              <a:off x="3339850" y="3677600"/>
              <a:ext cx="12525" cy="12375"/>
            </a:xfrm>
            <a:custGeom>
              <a:avLst/>
              <a:gdLst/>
              <a:ahLst/>
              <a:cxnLst/>
              <a:rect l="l" t="t" r="r" b="b"/>
              <a:pathLst>
                <a:path w="501" h="495" extrusionOk="0">
                  <a:moveTo>
                    <a:pt x="251" y="1"/>
                  </a:moveTo>
                  <a:cubicBezTo>
                    <a:pt x="107" y="1"/>
                    <a:pt x="0" y="107"/>
                    <a:pt x="0" y="243"/>
                  </a:cubicBezTo>
                  <a:cubicBezTo>
                    <a:pt x="0" y="388"/>
                    <a:pt x="107" y="495"/>
                    <a:pt x="251" y="495"/>
                  </a:cubicBezTo>
                  <a:cubicBezTo>
                    <a:pt x="387" y="495"/>
                    <a:pt x="501" y="388"/>
                    <a:pt x="501" y="243"/>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
            <p:cNvSpPr/>
            <p:nvPr/>
          </p:nvSpPr>
          <p:spPr>
            <a:xfrm>
              <a:off x="3431575" y="3677600"/>
              <a:ext cx="12600" cy="12375"/>
            </a:xfrm>
            <a:custGeom>
              <a:avLst/>
              <a:gdLst/>
              <a:ahLst/>
              <a:cxnLst/>
              <a:rect l="l" t="t" r="r" b="b"/>
              <a:pathLst>
                <a:path w="504" h="495" extrusionOk="0">
                  <a:moveTo>
                    <a:pt x="252" y="1"/>
                  </a:moveTo>
                  <a:cubicBezTo>
                    <a:pt x="116" y="1"/>
                    <a:pt x="1" y="107"/>
                    <a:pt x="1" y="243"/>
                  </a:cubicBezTo>
                  <a:cubicBezTo>
                    <a:pt x="1" y="388"/>
                    <a:pt x="116" y="495"/>
                    <a:pt x="252" y="495"/>
                  </a:cubicBezTo>
                  <a:cubicBezTo>
                    <a:pt x="388" y="495"/>
                    <a:pt x="503" y="388"/>
                    <a:pt x="503" y="243"/>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
            <p:cNvSpPr/>
            <p:nvPr/>
          </p:nvSpPr>
          <p:spPr>
            <a:xfrm>
              <a:off x="3523550" y="3677600"/>
              <a:ext cx="12375" cy="12375"/>
            </a:xfrm>
            <a:custGeom>
              <a:avLst/>
              <a:gdLst/>
              <a:ahLst/>
              <a:cxnLst/>
              <a:rect l="l" t="t" r="r" b="b"/>
              <a:pathLst>
                <a:path w="495" h="495" extrusionOk="0">
                  <a:moveTo>
                    <a:pt x="250" y="1"/>
                  </a:moveTo>
                  <a:cubicBezTo>
                    <a:pt x="107" y="1"/>
                    <a:pt x="0" y="107"/>
                    <a:pt x="0" y="243"/>
                  </a:cubicBezTo>
                  <a:cubicBezTo>
                    <a:pt x="0" y="388"/>
                    <a:pt x="107" y="495"/>
                    <a:pt x="250" y="495"/>
                  </a:cubicBezTo>
                  <a:cubicBezTo>
                    <a:pt x="388" y="495"/>
                    <a:pt x="494" y="388"/>
                    <a:pt x="494" y="243"/>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
            <p:cNvSpPr/>
            <p:nvPr/>
          </p:nvSpPr>
          <p:spPr>
            <a:xfrm>
              <a:off x="6764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
            <p:cNvSpPr/>
            <p:nvPr/>
          </p:nvSpPr>
          <p:spPr>
            <a:xfrm>
              <a:off x="768325" y="376935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
            <p:cNvSpPr/>
            <p:nvPr/>
          </p:nvSpPr>
          <p:spPr>
            <a:xfrm>
              <a:off x="860125" y="376935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
            <p:cNvSpPr/>
            <p:nvPr/>
          </p:nvSpPr>
          <p:spPr>
            <a:xfrm>
              <a:off x="9518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
            <p:cNvSpPr/>
            <p:nvPr/>
          </p:nvSpPr>
          <p:spPr>
            <a:xfrm>
              <a:off x="1043825"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
            <p:cNvSpPr/>
            <p:nvPr/>
          </p:nvSpPr>
          <p:spPr>
            <a:xfrm>
              <a:off x="1135575"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
            <p:cNvSpPr/>
            <p:nvPr/>
          </p:nvSpPr>
          <p:spPr>
            <a:xfrm>
              <a:off x="1227500" y="376935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
            <p:cNvSpPr/>
            <p:nvPr/>
          </p:nvSpPr>
          <p:spPr>
            <a:xfrm>
              <a:off x="1319275"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
            <p:cNvSpPr/>
            <p:nvPr/>
          </p:nvSpPr>
          <p:spPr>
            <a:xfrm>
              <a:off x="1411200" y="376935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
            <p:cNvSpPr/>
            <p:nvPr/>
          </p:nvSpPr>
          <p:spPr>
            <a:xfrm>
              <a:off x="1503000" y="376935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
            <p:cNvSpPr/>
            <p:nvPr/>
          </p:nvSpPr>
          <p:spPr>
            <a:xfrm>
              <a:off x="15947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
            <p:cNvSpPr/>
            <p:nvPr/>
          </p:nvSpPr>
          <p:spPr>
            <a:xfrm>
              <a:off x="168665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
            <p:cNvSpPr/>
            <p:nvPr/>
          </p:nvSpPr>
          <p:spPr>
            <a:xfrm>
              <a:off x="1778450" y="376935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
            <p:cNvSpPr/>
            <p:nvPr/>
          </p:nvSpPr>
          <p:spPr>
            <a:xfrm>
              <a:off x="1870375" y="376935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
            <p:cNvSpPr/>
            <p:nvPr/>
          </p:nvSpPr>
          <p:spPr>
            <a:xfrm>
              <a:off x="1962150"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
            <p:cNvSpPr/>
            <p:nvPr/>
          </p:nvSpPr>
          <p:spPr>
            <a:xfrm>
              <a:off x="2054075" y="376935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
            <p:cNvSpPr/>
            <p:nvPr/>
          </p:nvSpPr>
          <p:spPr>
            <a:xfrm>
              <a:off x="21458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
            <p:cNvSpPr/>
            <p:nvPr/>
          </p:nvSpPr>
          <p:spPr>
            <a:xfrm>
              <a:off x="2237800" y="376935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
            <p:cNvSpPr/>
            <p:nvPr/>
          </p:nvSpPr>
          <p:spPr>
            <a:xfrm>
              <a:off x="2329550"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
            <p:cNvSpPr/>
            <p:nvPr/>
          </p:nvSpPr>
          <p:spPr>
            <a:xfrm>
              <a:off x="2421325" y="376935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
            <p:cNvSpPr/>
            <p:nvPr/>
          </p:nvSpPr>
          <p:spPr>
            <a:xfrm>
              <a:off x="2513250" y="376935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
            <p:cNvSpPr/>
            <p:nvPr/>
          </p:nvSpPr>
          <p:spPr>
            <a:xfrm>
              <a:off x="2605000" y="376935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
            <p:cNvSpPr/>
            <p:nvPr/>
          </p:nvSpPr>
          <p:spPr>
            <a:xfrm>
              <a:off x="2696950" y="376935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
            <p:cNvSpPr/>
            <p:nvPr/>
          </p:nvSpPr>
          <p:spPr>
            <a:xfrm>
              <a:off x="2788700"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
            <p:cNvSpPr/>
            <p:nvPr/>
          </p:nvSpPr>
          <p:spPr>
            <a:xfrm>
              <a:off x="2880675" y="376935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
            <p:cNvSpPr/>
            <p:nvPr/>
          </p:nvSpPr>
          <p:spPr>
            <a:xfrm>
              <a:off x="2972425" y="376935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
            <p:cNvSpPr/>
            <p:nvPr/>
          </p:nvSpPr>
          <p:spPr>
            <a:xfrm>
              <a:off x="3064375" y="376935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
            <p:cNvSpPr/>
            <p:nvPr/>
          </p:nvSpPr>
          <p:spPr>
            <a:xfrm>
              <a:off x="315612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
            <p:cNvSpPr/>
            <p:nvPr/>
          </p:nvSpPr>
          <p:spPr>
            <a:xfrm>
              <a:off x="3247875" y="376935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
            <p:cNvSpPr/>
            <p:nvPr/>
          </p:nvSpPr>
          <p:spPr>
            <a:xfrm>
              <a:off x="3339850" y="376935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
            <p:cNvSpPr/>
            <p:nvPr/>
          </p:nvSpPr>
          <p:spPr>
            <a:xfrm>
              <a:off x="3431575" y="376935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
            <p:cNvSpPr/>
            <p:nvPr/>
          </p:nvSpPr>
          <p:spPr>
            <a:xfrm>
              <a:off x="3523550" y="376935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
            <p:cNvSpPr/>
            <p:nvPr/>
          </p:nvSpPr>
          <p:spPr>
            <a:xfrm>
              <a:off x="6764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
            <p:cNvSpPr/>
            <p:nvPr/>
          </p:nvSpPr>
          <p:spPr>
            <a:xfrm>
              <a:off x="768325" y="3861100"/>
              <a:ext cx="12400" cy="12575"/>
            </a:xfrm>
            <a:custGeom>
              <a:avLst/>
              <a:gdLst/>
              <a:ahLst/>
              <a:cxnLst/>
              <a:rect l="l" t="t" r="r" b="b"/>
              <a:pathLst>
                <a:path w="496" h="503"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
            <p:cNvSpPr/>
            <p:nvPr/>
          </p:nvSpPr>
          <p:spPr>
            <a:xfrm>
              <a:off x="860125" y="3861100"/>
              <a:ext cx="12525" cy="12575"/>
            </a:xfrm>
            <a:custGeom>
              <a:avLst/>
              <a:gdLst/>
              <a:ahLst/>
              <a:cxnLst/>
              <a:rect l="l" t="t" r="r" b="b"/>
              <a:pathLst>
                <a:path w="501" h="503"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
            <p:cNvSpPr/>
            <p:nvPr/>
          </p:nvSpPr>
          <p:spPr>
            <a:xfrm>
              <a:off x="9518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
            <p:cNvSpPr/>
            <p:nvPr/>
          </p:nvSpPr>
          <p:spPr>
            <a:xfrm>
              <a:off x="1043825"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
            <p:cNvSpPr/>
            <p:nvPr/>
          </p:nvSpPr>
          <p:spPr>
            <a:xfrm>
              <a:off x="1135575"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
            <p:cNvSpPr/>
            <p:nvPr/>
          </p:nvSpPr>
          <p:spPr>
            <a:xfrm>
              <a:off x="1227500" y="3861100"/>
              <a:ext cx="12400" cy="12575"/>
            </a:xfrm>
            <a:custGeom>
              <a:avLst/>
              <a:gdLst/>
              <a:ahLst/>
              <a:cxnLst/>
              <a:rect l="l" t="t" r="r" b="b"/>
              <a:pathLst>
                <a:path w="496" h="503"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
            <p:cNvSpPr/>
            <p:nvPr/>
          </p:nvSpPr>
          <p:spPr>
            <a:xfrm>
              <a:off x="1319275"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
            <p:cNvSpPr/>
            <p:nvPr/>
          </p:nvSpPr>
          <p:spPr>
            <a:xfrm>
              <a:off x="1411200" y="3861100"/>
              <a:ext cx="12425" cy="12575"/>
            </a:xfrm>
            <a:custGeom>
              <a:avLst/>
              <a:gdLst/>
              <a:ahLst/>
              <a:cxnLst/>
              <a:rect l="l" t="t" r="r" b="b"/>
              <a:pathLst>
                <a:path w="497" h="503"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
            <p:cNvSpPr/>
            <p:nvPr/>
          </p:nvSpPr>
          <p:spPr>
            <a:xfrm>
              <a:off x="1503000" y="3861100"/>
              <a:ext cx="12525" cy="12575"/>
            </a:xfrm>
            <a:custGeom>
              <a:avLst/>
              <a:gdLst/>
              <a:ahLst/>
              <a:cxnLst/>
              <a:rect l="l" t="t" r="r" b="b"/>
              <a:pathLst>
                <a:path w="501" h="503"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
            <p:cNvSpPr/>
            <p:nvPr/>
          </p:nvSpPr>
          <p:spPr>
            <a:xfrm>
              <a:off x="15947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
            <p:cNvSpPr/>
            <p:nvPr/>
          </p:nvSpPr>
          <p:spPr>
            <a:xfrm>
              <a:off x="168665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
            <p:cNvSpPr/>
            <p:nvPr/>
          </p:nvSpPr>
          <p:spPr>
            <a:xfrm>
              <a:off x="1778450" y="3861100"/>
              <a:ext cx="12550" cy="12575"/>
            </a:xfrm>
            <a:custGeom>
              <a:avLst/>
              <a:gdLst/>
              <a:ahLst/>
              <a:cxnLst/>
              <a:rect l="l" t="t" r="r" b="b"/>
              <a:pathLst>
                <a:path w="502" h="503"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
            <p:cNvSpPr/>
            <p:nvPr/>
          </p:nvSpPr>
          <p:spPr>
            <a:xfrm>
              <a:off x="1870375" y="3861100"/>
              <a:ext cx="12400" cy="12575"/>
            </a:xfrm>
            <a:custGeom>
              <a:avLst/>
              <a:gdLst/>
              <a:ahLst/>
              <a:cxnLst/>
              <a:rect l="l" t="t" r="r" b="b"/>
              <a:pathLst>
                <a:path w="496" h="503"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
            <p:cNvSpPr/>
            <p:nvPr/>
          </p:nvSpPr>
          <p:spPr>
            <a:xfrm>
              <a:off x="1962150"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
            <p:cNvSpPr/>
            <p:nvPr/>
          </p:nvSpPr>
          <p:spPr>
            <a:xfrm>
              <a:off x="2054075" y="3861100"/>
              <a:ext cx="12425" cy="12575"/>
            </a:xfrm>
            <a:custGeom>
              <a:avLst/>
              <a:gdLst/>
              <a:ahLst/>
              <a:cxnLst/>
              <a:rect l="l" t="t" r="r" b="b"/>
              <a:pathLst>
                <a:path w="497" h="503"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
            <p:cNvSpPr/>
            <p:nvPr/>
          </p:nvSpPr>
          <p:spPr>
            <a:xfrm>
              <a:off x="21458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
            <p:cNvSpPr/>
            <p:nvPr/>
          </p:nvSpPr>
          <p:spPr>
            <a:xfrm>
              <a:off x="2237800" y="3861100"/>
              <a:ext cx="12350" cy="12575"/>
            </a:xfrm>
            <a:custGeom>
              <a:avLst/>
              <a:gdLst/>
              <a:ahLst/>
              <a:cxnLst/>
              <a:rect l="l" t="t" r="r" b="b"/>
              <a:pathLst>
                <a:path w="494" h="503"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
            <p:cNvSpPr/>
            <p:nvPr/>
          </p:nvSpPr>
          <p:spPr>
            <a:xfrm>
              <a:off x="2329550"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
            <p:cNvSpPr/>
            <p:nvPr/>
          </p:nvSpPr>
          <p:spPr>
            <a:xfrm>
              <a:off x="2421325" y="3861100"/>
              <a:ext cx="12550" cy="12575"/>
            </a:xfrm>
            <a:custGeom>
              <a:avLst/>
              <a:gdLst/>
              <a:ahLst/>
              <a:cxnLst/>
              <a:rect l="l" t="t" r="r" b="b"/>
              <a:pathLst>
                <a:path w="502" h="503"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
            <p:cNvSpPr/>
            <p:nvPr/>
          </p:nvSpPr>
          <p:spPr>
            <a:xfrm>
              <a:off x="2513250" y="3861100"/>
              <a:ext cx="12575" cy="12575"/>
            </a:xfrm>
            <a:custGeom>
              <a:avLst/>
              <a:gdLst/>
              <a:ahLst/>
              <a:cxnLst/>
              <a:rect l="l" t="t" r="r" b="b"/>
              <a:pathLst>
                <a:path w="503" h="503"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
            <p:cNvSpPr/>
            <p:nvPr/>
          </p:nvSpPr>
          <p:spPr>
            <a:xfrm>
              <a:off x="2605000" y="3861100"/>
              <a:ext cx="12575" cy="12575"/>
            </a:xfrm>
            <a:custGeom>
              <a:avLst/>
              <a:gdLst/>
              <a:ahLst/>
              <a:cxnLst/>
              <a:rect l="l" t="t" r="r" b="b"/>
              <a:pathLst>
                <a:path w="503" h="503"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
            <p:cNvSpPr/>
            <p:nvPr/>
          </p:nvSpPr>
          <p:spPr>
            <a:xfrm>
              <a:off x="2696950" y="3861100"/>
              <a:ext cx="12375" cy="12575"/>
            </a:xfrm>
            <a:custGeom>
              <a:avLst/>
              <a:gdLst/>
              <a:ahLst/>
              <a:cxnLst/>
              <a:rect l="l" t="t" r="r" b="b"/>
              <a:pathLst>
                <a:path w="495" h="503"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
            <p:cNvSpPr/>
            <p:nvPr/>
          </p:nvSpPr>
          <p:spPr>
            <a:xfrm>
              <a:off x="2788700"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
            <p:cNvSpPr/>
            <p:nvPr/>
          </p:nvSpPr>
          <p:spPr>
            <a:xfrm>
              <a:off x="2880675" y="3861100"/>
              <a:ext cx="12375" cy="12575"/>
            </a:xfrm>
            <a:custGeom>
              <a:avLst/>
              <a:gdLst/>
              <a:ahLst/>
              <a:cxnLst/>
              <a:rect l="l" t="t" r="r" b="b"/>
              <a:pathLst>
                <a:path w="495" h="503"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
            <p:cNvSpPr/>
            <p:nvPr/>
          </p:nvSpPr>
          <p:spPr>
            <a:xfrm>
              <a:off x="2972425" y="3861100"/>
              <a:ext cx="12575" cy="12575"/>
            </a:xfrm>
            <a:custGeom>
              <a:avLst/>
              <a:gdLst/>
              <a:ahLst/>
              <a:cxnLst/>
              <a:rect l="l" t="t" r="r" b="b"/>
              <a:pathLst>
                <a:path w="503" h="503"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
            <p:cNvSpPr/>
            <p:nvPr/>
          </p:nvSpPr>
          <p:spPr>
            <a:xfrm>
              <a:off x="3064375" y="3861100"/>
              <a:ext cx="12375" cy="12575"/>
            </a:xfrm>
            <a:custGeom>
              <a:avLst/>
              <a:gdLst/>
              <a:ahLst/>
              <a:cxnLst/>
              <a:rect l="l" t="t" r="r" b="b"/>
              <a:pathLst>
                <a:path w="495" h="503"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
            <p:cNvSpPr/>
            <p:nvPr/>
          </p:nvSpPr>
          <p:spPr>
            <a:xfrm>
              <a:off x="315612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
            <p:cNvSpPr/>
            <p:nvPr/>
          </p:nvSpPr>
          <p:spPr>
            <a:xfrm>
              <a:off x="3247875" y="3861100"/>
              <a:ext cx="12575" cy="12575"/>
            </a:xfrm>
            <a:custGeom>
              <a:avLst/>
              <a:gdLst/>
              <a:ahLst/>
              <a:cxnLst/>
              <a:rect l="l" t="t" r="r" b="b"/>
              <a:pathLst>
                <a:path w="503"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
            <p:cNvSpPr/>
            <p:nvPr/>
          </p:nvSpPr>
          <p:spPr>
            <a:xfrm>
              <a:off x="3339850" y="3861100"/>
              <a:ext cx="12525" cy="12575"/>
            </a:xfrm>
            <a:custGeom>
              <a:avLst/>
              <a:gdLst/>
              <a:ahLst/>
              <a:cxnLst/>
              <a:rect l="l" t="t" r="r" b="b"/>
              <a:pathLst>
                <a:path w="501" h="503"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
            <p:cNvSpPr/>
            <p:nvPr/>
          </p:nvSpPr>
          <p:spPr>
            <a:xfrm>
              <a:off x="3431575" y="3861100"/>
              <a:ext cx="12600" cy="12575"/>
            </a:xfrm>
            <a:custGeom>
              <a:avLst/>
              <a:gdLst/>
              <a:ahLst/>
              <a:cxnLst/>
              <a:rect l="l" t="t" r="r" b="b"/>
              <a:pathLst>
                <a:path w="504" h="503"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
            <p:cNvSpPr/>
            <p:nvPr/>
          </p:nvSpPr>
          <p:spPr>
            <a:xfrm>
              <a:off x="3523550" y="3861100"/>
              <a:ext cx="12375" cy="12575"/>
            </a:xfrm>
            <a:custGeom>
              <a:avLst/>
              <a:gdLst/>
              <a:ahLst/>
              <a:cxnLst/>
              <a:rect l="l" t="t" r="r" b="b"/>
              <a:pathLst>
                <a:path w="495" h="503"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
            <p:cNvSpPr/>
            <p:nvPr/>
          </p:nvSpPr>
          <p:spPr>
            <a:xfrm>
              <a:off x="6764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
            <p:cNvSpPr/>
            <p:nvPr/>
          </p:nvSpPr>
          <p:spPr>
            <a:xfrm>
              <a:off x="768325" y="3953075"/>
              <a:ext cx="12400" cy="12350"/>
            </a:xfrm>
            <a:custGeom>
              <a:avLst/>
              <a:gdLst/>
              <a:ahLst/>
              <a:cxnLst/>
              <a:rect l="l" t="t" r="r" b="b"/>
              <a:pathLst>
                <a:path w="496" h="494" extrusionOk="0">
                  <a:moveTo>
                    <a:pt x="245" y="0"/>
                  </a:moveTo>
                  <a:cubicBezTo>
                    <a:pt x="109" y="0"/>
                    <a:pt x="0" y="107"/>
                    <a:pt x="0" y="251"/>
                  </a:cubicBezTo>
                  <a:cubicBezTo>
                    <a:pt x="0"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
            <p:cNvSpPr/>
            <p:nvPr/>
          </p:nvSpPr>
          <p:spPr>
            <a:xfrm>
              <a:off x="860125" y="3953075"/>
              <a:ext cx="12525" cy="12350"/>
            </a:xfrm>
            <a:custGeom>
              <a:avLst/>
              <a:gdLst/>
              <a:ahLst/>
              <a:cxnLst/>
              <a:rect l="l" t="t" r="r" b="b"/>
              <a:pathLst>
                <a:path w="501" h="494" extrusionOk="0">
                  <a:moveTo>
                    <a:pt x="251" y="0"/>
                  </a:moveTo>
                  <a:cubicBezTo>
                    <a:pt x="114" y="0"/>
                    <a:pt x="0" y="107"/>
                    <a:pt x="0" y="251"/>
                  </a:cubicBezTo>
                  <a:cubicBezTo>
                    <a:pt x="0" y="387"/>
                    <a:pt x="114"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
            <p:cNvSpPr/>
            <p:nvPr/>
          </p:nvSpPr>
          <p:spPr>
            <a:xfrm>
              <a:off x="9518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
            <p:cNvSpPr/>
            <p:nvPr/>
          </p:nvSpPr>
          <p:spPr>
            <a:xfrm>
              <a:off x="1043825"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
            <p:cNvSpPr/>
            <p:nvPr/>
          </p:nvSpPr>
          <p:spPr>
            <a:xfrm>
              <a:off x="1135575"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
            <p:cNvSpPr/>
            <p:nvPr/>
          </p:nvSpPr>
          <p:spPr>
            <a:xfrm>
              <a:off x="1227500" y="3953075"/>
              <a:ext cx="12400" cy="12350"/>
            </a:xfrm>
            <a:custGeom>
              <a:avLst/>
              <a:gdLst/>
              <a:ahLst/>
              <a:cxnLst/>
              <a:rect l="l" t="t" r="r" b="b"/>
              <a:pathLst>
                <a:path w="496" h="494" extrusionOk="0">
                  <a:moveTo>
                    <a:pt x="251" y="0"/>
                  </a:moveTo>
                  <a:cubicBezTo>
                    <a:pt x="109" y="0"/>
                    <a:pt x="0" y="107"/>
                    <a:pt x="0" y="251"/>
                  </a:cubicBezTo>
                  <a:cubicBezTo>
                    <a:pt x="0" y="387"/>
                    <a:pt x="109" y="494"/>
                    <a:pt x="251" y="494"/>
                  </a:cubicBezTo>
                  <a:cubicBezTo>
                    <a:pt x="387" y="494"/>
                    <a:pt x="496" y="387"/>
                    <a:pt x="496" y="251"/>
                  </a:cubicBezTo>
                  <a:cubicBezTo>
                    <a:pt x="496"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
            <p:cNvSpPr/>
            <p:nvPr/>
          </p:nvSpPr>
          <p:spPr>
            <a:xfrm>
              <a:off x="1319275"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
            <p:cNvSpPr/>
            <p:nvPr/>
          </p:nvSpPr>
          <p:spPr>
            <a:xfrm>
              <a:off x="1411200" y="3953075"/>
              <a:ext cx="12425" cy="12350"/>
            </a:xfrm>
            <a:custGeom>
              <a:avLst/>
              <a:gdLst/>
              <a:ahLst/>
              <a:cxnLst/>
              <a:rect l="l" t="t" r="r" b="b"/>
              <a:pathLst>
                <a:path w="497" h="494" extrusionOk="0">
                  <a:moveTo>
                    <a:pt x="245" y="0"/>
                  </a:moveTo>
                  <a:cubicBezTo>
                    <a:pt x="109" y="0"/>
                    <a:pt x="1" y="107"/>
                    <a:pt x="1" y="251"/>
                  </a:cubicBezTo>
                  <a:cubicBezTo>
                    <a:pt x="1" y="387"/>
                    <a:pt x="109" y="494"/>
                    <a:pt x="245" y="494"/>
                  </a:cubicBezTo>
                  <a:cubicBezTo>
                    <a:pt x="388" y="494"/>
                    <a:pt x="496" y="387"/>
                    <a:pt x="496" y="251"/>
                  </a:cubicBezTo>
                  <a:cubicBezTo>
                    <a:pt x="496" y="107"/>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
            <p:cNvSpPr/>
            <p:nvPr/>
          </p:nvSpPr>
          <p:spPr>
            <a:xfrm>
              <a:off x="1503000" y="3953075"/>
              <a:ext cx="12525" cy="12350"/>
            </a:xfrm>
            <a:custGeom>
              <a:avLst/>
              <a:gdLst/>
              <a:ahLst/>
              <a:cxnLst/>
              <a:rect l="l" t="t" r="r" b="b"/>
              <a:pathLst>
                <a:path w="501" h="494" extrusionOk="0">
                  <a:moveTo>
                    <a:pt x="250" y="0"/>
                  </a:moveTo>
                  <a:cubicBezTo>
                    <a:pt x="114" y="0"/>
                    <a:pt x="0" y="107"/>
                    <a:pt x="0" y="251"/>
                  </a:cubicBezTo>
                  <a:cubicBezTo>
                    <a:pt x="0" y="387"/>
                    <a:pt x="114" y="494"/>
                    <a:pt x="250" y="494"/>
                  </a:cubicBezTo>
                  <a:cubicBezTo>
                    <a:pt x="387" y="494"/>
                    <a:pt x="501" y="387"/>
                    <a:pt x="501" y="251"/>
                  </a:cubicBezTo>
                  <a:cubicBezTo>
                    <a:pt x="501" y="107"/>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
            <p:cNvSpPr/>
            <p:nvPr/>
          </p:nvSpPr>
          <p:spPr>
            <a:xfrm>
              <a:off x="15947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94" y="494"/>
                    <a:pt x="503" y="387"/>
                    <a:pt x="503" y="251"/>
                  </a:cubicBezTo>
                  <a:cubicBezTo>
                    <a:pt x="503" y="107"/>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
            <p:cNvSpPr/>
            <p:nvPr/>
          </p:nvSpPr>
          <p:spPr>
            <a:xfrm>
              <a:off x="168665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
            <p:cNvSpPr/>
            <p:nvPr/>
          </p:nvSpPr>
          <p:spPr>
            <a:xfrm>
              <a:off x="1778450" y="3953075"/>
              <a:ext cx="12550" cy="12350"/>
            </a:xfrm>
            <a:custGeom>
              <a:avLst/>
              <a:gdLst/>
              <a:ahLst/>
              <a:cxnLst/>
              <a:rect l="l" t="t" r="r" b="b"/>
              <a:pathLst>
                <a:path w="502" h="494" extrusionOk="0">
                  <a:moveTo>
                    <a:pt x="252" y="0"/>
                  </a:moveTo>
                  <a:cubicBezTo>
                    <a:pt x="114" y="0"/>
                    <a:pt x="1" y="107"/>
                    <a:pt x="1" y="251"/>
                  </a:cubicBezTo>
                  <a:cubicBezTo>
                    <a:pt x="1" y="387"/>
                    <a:pt x="114" y="494"/>
                    <a:pt x="252" y="494"/>
                  </a:cubicBezTo>
                  <a:cubicBezTo>
                    <a:pt x="388" y="494"/>
                    <a:pt x="501" y="387"/>
                    <a:pt x="501" y="251"/>
                  </a:cubicBezTo>
                  <a:cubicBezTo>
                    <a:pt x="501"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
            <p:cNvSpPr/>
            <p:nvPr/>
          </p:nvSpPr>
          <p:spPr>
            <a:xfrm>
              <a:off x="1870375" y="3953075"/>
              <a:ext cx="12400" cy="12350"/>
            </a:xfrm>
            <a:custGeom>
              <a:avLst/>
              <a:gdLst/>
              <a:ahLst/>
              <a:cxnLst/>
              <a:rect l="l" t="t" r="r" b="b"/>
              <a:pathLst>
                <a:path w="496" h="494" extrusionOk="0">
                  <a:moveTo>
                    <a:pt x="252" y="0"/>
                  </a:moveTo>
                  <a:cubicBezTo>
                    <a:pt x="109" y="0"/>
                    <a:pt x="0" y="107"/>
                    <a:pt x="0" y="251"/>
                  </a:cubicBezTo>
                  <a:cubicBezTo>
                    <a:pt x="0" y="387"/>
                    <a:pt x="109" y="494"/>
                    <a:pt x="252" y="494"/>
                  </a:cubicBezTo>
                  <a:cubicBezTo>
                    <a:pt x="387" y="494"/>
                    <a:pt x="496" y="387"/>
                    <a:pt x="496" y="251"/>
                  </a:cubicBezTo>
                  <a:cubicBezTo>
                    <a:pt x="496"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
            <p:cNvSpPr/>
            <p:nvPr/>
          </p:nvSpPr>
          <p:spPr>
            <a:xfrm>
              <a:off x="1962150"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88" y="494"/>
                    <a:pt x="502" y="387"/>
                    <a:pt x="502" y="251"/>
                  </a:cubicBezTo>
                  <a:cubicBezTo>
                    <a:pt x="502"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
            <p:cNvSpPr/>
            <p:nvPr/>
          </p:nvSpPr>
          <p:spPr>
            <a:xfrm>
              <a:off x="2054075" y="3953075"/>
              <a:ext cx="12425" cy="12350"/>
            </a:xfrm>
            <a:custGeom>
              <a:avLst/>
              <a:gdLst/>
              <a:ahLst/>
              <a:cxnLst/>
              <a:rect l="l" t="t" r="r" b="b"/>
              <a:pathLst>
                <a:path w="497" h="494" extrusionOk="0">
                  <a:moveTo>
                    <a:pt x="252" y="0"/>
                  </a:moveTo>
                  <a:cubicBezTo>
                    <a:pt x="109" y="0"/>
                    <a:pt x="1" y="107"/>
                    <a:pt x="1" y="251"/>
                  </a:cubicBezTo>
                  <a:cubicBezTo>
                    <a:pt x="1" y="387"/>
                    <a:pt x="109" y="494"/>
                    <a:pt x="252" y="494"/>
                  </a:cubicBezTo>
                  <a:cubicBezTo>
                    <a:pt x="388" y="494"/>
                    <a:pt x="496" y="387"/>
                    <a:pt x="496" y="251"/>
                  </a:cubicBezTo>
                  <a:cubicBezTo>
                    <a:pt x="496"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
            <p:cNvSpPr/>
            <p:nvPr/>
          </p:nvSpPr>
          <p:spPr>
            <a:xfrm>
              <a:off x="21458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
            <p:cNvSpPr/>
            <p:nvPr/>
          </p:nvSpPr>
          <p:spPr>
            <a:xfrm>
              <a:off x="2237800" y="3953075"/>
              <a:ext cx="12350" cy="12350"/>
            </a:xfrm>
            <a:custGeom>
              <a:avLst/>
              <a:gdLst/>
              <a:ahLst/>
              <a:cxnLst/>
              <a:rect l="l" t="t" r="r" b="b"/>
              <a:pathLst>
                <a:path w="494" h="494" extrusionOk="0">
                  <a:moveTo>
                    <a:pt x="244" y="0"/>
                  </a:moveTo>
                  <a:cubicBezTo>
                    <a:pt x="107" y="0"/>
                    <a:pt x="0" y="107"/>
                    <a:pt x="0" y="251"/>
                  </a:cubicBezTo>
                  <a:cubicBezTo>
                    <a:pt x="0" y="387"/>
                    <a:pt x="107" y="494"/>
                    <a:pt x="244" y="494"/>
                  </a:cubicBezTo>
                  <a:cubicBezTo>
                    <a:pt x="387" y="494"/>
                    <a:pt x="494" y="387"/>
                    <a:pt x="494" y="251"/>
                  </a:cubicBezTo>
                  <a:cubicBezTo>
                    <a:pt x="494" y="107"/>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
            <p:cNvSpPr/>
            <p:nvPr/>
          </p:nvSpPr>
          <p:spPr>
            <a:xfrm>
              <a:off x="2329550"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2" y="387"/>
                    <a:pt x="502" y="251"/>
                  </a:cubicBezTo>
                  <a:cubicBezTo>
                    <a:pt x="502"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
            <p:cNvSpPr/>
            <p:nvPr/>
          </p:nvSpPr>
          <p:spPr>
            <a:xfrm>
              <a:off x="2421325" y="3953075"/>
              <a:ext cx="12550" cy="12350"/>
            </a:xfrm>
            <a:custGeom>
              <a:avLst/>
              <a:gdLst/>
              <a:ahLst/>
              <a:cxnLst/>
              <a:rect l="l" t="t" r="r" b="b"/>
              <a:pathLst>
                <a:path w="502" h="494" extrusionOk="0">
                  <a:moveTo>
                    <a:pt x="250" y="0"/>
                  </a:moveTo>
                  <a:cubicBezTo>
                    <a:pt x="114" y="0"/>
                    <a:pt x="1" y="107"/>
                    <a:pt x="1" y="251"/>
                  </a:cubicBezTo>
                  <a:cubicBezTo>
                    <a:pt x="1" y="387"/>
                    <a:pt x="114" y="494"/>
                    <a:pt x="250" y="494"/>
                  </a:cubicBezTo>
                  <a:cubicBezTo>
                    <a:pt x="395" y="494"/>
                    <a:pt x="501" y="387"/>
                    <a:pt x="501" y="251"/>
                  </a:cubicBezTo>
                  <a:cubicBezTo>
                    <a:pt x="501" y="107"/>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
            <p:cNvSpPr/>
            <p:nvPr/>
          </p:nvSpPr>
          <p:spPr>
            <a:xfrm>
              <a:off x="2513250" y="3953075"/>
              <a:ext cx="12575" cy="12350"/>
            </a:xfrm>
            <a:custGeom>
              <a:avLst/>
              <a:gdLst/>
              <a:ahLst/>
              <a:cxnLst/>
              <a:rect l="l" t="t" r="r" b="b"/>
              <a:pathLst>
                <a:path w="503" h="494" extrusionOk="0">
                  <a:moveTo>
                    <a:pt x="252" y="0"/>
                  </a:moveTo>
                  <a:cubicBezTo>
                    <a:pt x="109" y="0"/>
                    <a:pt x="0" y="107"/>
                    <a:pt x="0" y="251"/>
                  </a:cubicBezTo>
                  <a:cubicBezTo>
                    <a:pt x="0" y="387"/>
                    <a:pt x="109"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
            <p:cNvSpPr/>
            <p:nvPr/>
          </p:nvSpPr>
          <p:spPr>
            <a:xfrm>
              <a:off x="2605000" y="3953075"/>
              <a:ext cx="12575" cy="12350"/>
            </a:xfrm>
            <a:custGeom>
              <a:avLst/>
              <a:gdLst/>
              <a:ahLst/>
              <a:cxnLst/>
              <a:rect l="l" t="t" r="r" b="b"/>
              <a:pathLst>
                <a:path w="503" h="494" extrusionOk="0">
                  <a:moveTo>
                    <a:pt x="252" y="0"/>
                  </a:moveTo>
                  <a:cubicBezTo>
                    <a:pt x="116" y="0"/>
                    <a:pt x="0" y="107"/>
                    <a:pt x="0" y="251"/>
                  </a:cubicBezTo>
                  <a:cubicBezTo>
                    <a:pt x="0" y="387"/>
                    <a:pt x="116" y="494"/>
                    <a:pt x="252" y="494"/>
                  </a:cubicBezTo>
                  <a:cubicBezTo>
                    <a:pt x="387" y="494"/>
                    <a:pt x="503" y="387"/>
                    <a:pt x="503" y="251"/>
                  </a:cubicBezTo>
                  <a:cubicBezTo>
                    <a:pt x="503" y="107"/>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
            <p:cNvSpPr/>
            <p:nvPr/>
          </p:nvSpPr>
          <p:spPr>
            <a:xfrm>
              <a:off x="2696950" y="3953075"/>
              <a:ext cx="12375" cy="12350"/>
            </a:xfrm>
            <a:custGeom>
              <a:avLst/>
              <a:gdLst/>
              <a:ahLst/>
              <a:cxnLst/>
              <a:rect l="l" t="t" r="r" b="b"/>
              <a:pathLst>
                <a:path w="495" h="494" extrusionOk="0">
                  <a:moveTo>
                    <a:pt x="252" y="0"/>
                  </a:moveTo>
                  <a:cubicBezTo>
                    <a:pt x="108" y="0"/>
                    <a:pt x="1" y="107"/>
                    <a:pt x="1" y="251"/>
                  </a:cubicBezTo>
                  <a:cubicBezTo>
                    <a:pt x="1" y="387"/>
                    <a:pt x="108" y="494"/>
                    <a:pt x="252" y="494"/>
                  </a:cubicBezTo>
                  <a:cubicBezTo>
                    <a:pt x="388" y="494"/>
                    <a:pt x="495" y="387"/>
                    <a:pt x="495" y="251"/>
                  </a:cubicBezTo>
                  <a:cubicBezTo>
                    <a:pt x="495"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
            <p:cNvSpPr/>
            <p:nvPr/>
          </p:nvSpPr>
          <p:spPr>
            <a:xfrm>
              <a:off x="2788700"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
            <p:cNvSpPr/>
            <p:nvPr/>
          </p:nvSpPr>
          <p:spPr>
            <a:xfrm>
              <a:off x="2880675" y="3953075"/>
              <a:ext cx="12375" cy="12350"/>
            </a:xfrm>
            <a:custGeom>
              <a:avLst/>
              <a:gdLst/>
              <a:ahLst/>
              <a:cxnLst/>
              <a:rect l="l" t="t" r="r" b="b"/>
              <a:pathLst>
                <a:path w="495" h="494" extrusionOk="0">
                  <a:moveTo>
                    <a:pt x="243" y="0"/>
                  </a:moveTo>
                  <a:cubicBezTo>
                    <a:pt x="107" y="0"/>
                    <a:pt x="0" y="107"/>
                    <a:pt x="0" y="251"/>
                  </a:cubicBezTo>
                  <a:cubicBezTo>
                    <a:pt x="0" y="387"/>
                    <a:pt x="107" y="494"/>
                    <a:pt x="243" y="494"/>
                  </a:cubicBezTo>
                  <a:cubicBezTo>
                    <a:pt x="387" y="494"/>
                    <a:pt x="494" y="387"/>
                    <a:pt x="494" y="251"/>
                  </a:cubicBezTo>
                  <a:cubicBezTo>
                    <a:pt x="494" y="107"/>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
            <p:cNvSpPr/>
            <p:nvPr/>
          </p:nvSpPr>
          <p:spPr>
            <a:xfrm>
              <a:off x="2972425" y="3953075"/>
              <a:ext cx="12575" cy="12350"/>
            </a:xfrm>
            <a:custGeom>
              <a:avLst/>
              <a:gdLst/>
              <a:ahLst/>
              <a:cxnLst/>
              <a:rect l="l" t="t" r="r" b="b"/>
              <a:pathLst>
                <a:path w="503" h="494" extrusionOk="0">
                  <a:moveTo>
                    <a:pt x="251" y="0"/>
                  </a:moveTo>
                  <a:cubicBezTo>
                    <a:pt x="115" y="0"/>
                    <a:pt x="0" y="107"/>
                    <a:pt x="0" y="251"/>
                  </a:cubicBezTo>
                  <a:cubicBezTo>
                    <a:pt x="0" y="387"/>
                    <a:pt x="115" y="494"/>
                    <a:pt x="251" y="494"/>
                  </a:cubicBezTo>
                  <a:cubicBezTo>
                    <a:pt x="387" y="494"/>
                    <a:pt x="503" y="387"/>
                    <a:pt x="503" y="251"/>
                  </a:cubicBezTo>
                  <a:cubicBezTo>
                    <a:pt x="503"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
            <p:cNvSpPr/>
            <p:nvPr/>
          </p:nvSpPr>
          <p:spPr>
            <a:xfrm>
              <a:off x="3064375" y="3953075"/>
              <a:ext cx="12375" cy="12350"/>
            </a:xfrm>
            <a:custGeom>
              <a:avLst/>
              <a:gdLst/>
              <a:ahLst/>
              <a:cxnLst/>
              <a:rect l="l" t="t" r="r" b="b"/>
              <a:pathLst>
                <a:path w="495" h="494" extrusionOk="0">
                  <a:moveTo>
                    <a:pt x="243" y="0"/>
                  </a:moveTo>
                  <a:cubicBezTo>
                    <a:pt x="107" y="0"/>
                    <a:pt x="1" y="107"/>
                    <a:pt x="1" y="251"/>
                  </a:cubicBezTo>
                  <a:cubicBezTo>
                    <a:pt x="1" y="387"/>
                    <a:pt x="107" y="494"/>
                    <a:pt x="243" y="494"/>
                  </a:cubicBezTo>
                  <a:cubicBezTo>
                    <a:pt x="388" y="494"/>
                    <a:pt x="495" y="387"/>
                    <a:pt x="495" y="251"/>
                  </a:cubicBezTo>
                  <a:cubicBezTo>
                    <a:pt x="495" y="107"/>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
            <p:cNvSpPr/>
            <p:nvPr/>
          </p:nvSpPr>
          <p:spPr>
            <a:xfrm>
              <a:off x="315612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
            <p:cNvSpPr/>
            <p:nvPr/>
          </p:nvSpPr>
          <p:spPr>
            <a:xfrm>
              <a:off x="3247875" y="3953075"/>
              <a:ext cx="12575" cy="12350"/>
            </a:xfrm>
            <a:custGeom>
              <a:avLst/>
              <a:gdLst/>
              <a:ahLst/>
              <a:cxnLst/>
              <a:rect l="l" t="t" r="r" b="b"/>
              <a:pathLst>
                <a:path w="503"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
            <p:cNvSpPr/>
            <p:nvPr/>
          </p:nvSpPr>
          <p:spPr>
            <a:xfrm>
              <a:off x="3339850" y="3953075"/>
              <a:ext cx="12525" cy="12350"/>
            </a:xfrm>
            <a:custGeom>
              <a:avLst/>
              <a:gdLst/>
              <a:ahLst/>
              <a:cxnLst/>
              <a:rect l="l" t="t" r="r" b="b"/>
              <a:pathLst>
                <a:path w="501" h="494" extrusionOk="0">
                  <a:moveTo>
                    <a:pt x="251" y="0"/>
                  </a:moveTo>
                  <a:cubicBezTo>
                    <a:pt x="107" y="0"/>
                    <a:pt x="0" y="107"/>
                    <a:pt x="0" y="251"/>
                  </a:cubicBezTo>
                  <a:cubicBezTo>
                    <a:pt x="0" y="387"/>
                    <a:pt x="107" y="494"/>
                    <a:pt x="251" y="494"/>
                  </a:cubicBezTo>
                  <a:cubicBezTo>
                    <a:pt x="387" y="494"/>
                    <a:pt x="501" y="387"/>
                    <a:pt x="501" y="251"/>
                  </a:cubicBezTo>
                  <a:cubicBezTo>
                    <a:pt x="501" y="107"/>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
            <p:cNvSpPr/>
            <p:nvPr/>
          </p:nvSpPr>
          <p:spPr>
            <a:xfrm>
              <a:off x="3431575" y="3953075"/>
              <a:ext cx="12600" cy="12350"/>
            </a:xfrm>
            <a:custGeom>
              <a:avLst/>
              <a:gdLst/>
              <a:ahLst/>
              <a:cxnLst/>
              <a:rect l="l" t="t" r="r" b="b"/>
              <a:pathLst>
                <a:path w="504" h="494" extrusionOk="0">
                  <a:moveTo>
                    <a:pt x="252" y="0"/>
                  </a:moveTo>
                  <a:cubicBezTo>
                    <a:pt x="116" y="0"/>
                    <a:pt x="1" y="107"/>
                    <a:pt x="1" y="251"/>
                  </a:cubicBezTo>
                  <a:cubicBezTo>
                    <a:pt x="1" y="387"/>
                    <a:pt x="116" y="494"/>
                    <a:pt x="252" y="494"/>
                  </a:cubicBezTo>
                  <a:cubicBezTo>
                    <a:pt x="388" y="494"/>
                    <a:pt x="503" y="387"/>
                    <a:pt x="503" y="251"/>
                  </a:cubicBezTo>
                  <a:cubicBezTo>
                    <a:pt x="503" y="107"/>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
            <p:cNvSpPr/>
            <p:nvPr/>
          </p:nvSpPr>
          <p:spPr>
            <a:xfrm>
              <a:off x="3523550" y="3953075"/>
              <a:ext cx="12375" cy="12350"/>
            </a:xfrm>
            <a:custGeom>
              <a:avLst/>
              <a:gdLst/>
              <a:ahLst/>
              <a:cxnLst/>
              <a:rect l="l" t="t" r="r" b="b"/>
              <a:pathLst>
                <a:path w="495" h="494" extrusionOk="0">
                  <a:moveTo>
                    <a:pt x="250" y="0"/>
                  </a:moveTo>
                  <a:cubicBezTo>
                    <a:pt x="107" y="0"/>
                    <a:pt x="0" y="107"/>
                    <a:pt x="0" y="251"/>
                  </a:cubicBezTo>
                  <a:cubicBezTo>
                    <a:pt x="0" y="387"/>
                    <a:pt x="107" y="494"/>
                    <a:pt x="250" y="494"/>
                  </a:cubicBezTo>
                  <a:cubicBezTo>
                    <a:pt x="388" y="494"/>
                    <a:pt x="494" y="387"/>
                    <a:pt x="494" y="251"/>
                  </a:cubicBezTo>
                  <a:cubicBezTo>
                    <a:pt x="494" y="107"/>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
            <p:cNvSpPr/>
            <p:nvPr/>
          </p:nvSpPr>
          <p:spPr>
            <a:xfrm>
              <a:off x="6764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
            <p:cNvSpPr/>
            <p:nvPr/>
          </p:nvSpPr>
          <p:spPr>
            <a:xfrm>
              <a:off x="768325" y="4044800"/>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
            <p:cNvSpPr/>
            <p:nvPr/>
          </p:nvSpPr>
          <p:spPr>
            <a:xfrm>
              <a:off x="860125" y="4044800"/>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
            <p:cNvSpPr/>
            <p:nvPr/>
          </p:nvSpPr>
          <p:spPr>
            <a:xfrm>
              <a:off x="9518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
            <p:cNvSpPr/>
            <p:nvPr/>
          </p:nvSpPr>
          <p:spPr>
            <a:xfrm>
              <a:off x="1043825"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
            <p:cNvSpPr/>
            <p:nvPr/>
          </p:nvSpPr>
          <p:spPr>
            <a:xfrm>
              <a:off x="1135575"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
            <p:cNvSpPr/>
            <p:nvPr/>
          </p:nvSpPr>
          <p:spPr>
            <a:xfrm>
              <a:off x="1227500" y="4044800"/>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
            <p:cNvSpPr/>
            <p:nvPr/>
          </p:nvSpPr>
          <p:spPr>
            <a:xfrm>
              <a:off x="1319275"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
            <p:cNvSpPr/>
            <p:nvPr/>
          </p:nvSpPr>
          <p:spPr>
            <a:xfrm>
              <a:off x="1411200" y="4044800"/>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
            <p:cNvSpPr/>
            <p:nvPr/>
          </p:nvSpPr>
          <p:spPr>
            <a:xfrm>
              <a:off x="1503000" y="4044800"/>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
            <p:cNvSpPr/>
            <p:nvPr/>
          </p:nvSpPr>
          <p:spPr>
            <a:xfrm>
              <a:off x="15947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
            <p:cNvSpPr/>
            <p:nvPr/>
          </p:nvSpPr>
          <p:spPr>
            <a:xfrm>
              <a:off x="168665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
            <p:cNvSpPr/>
            <p:nvPr/>
          </p:nvSpPr>
          <p:spPr>
            <a:xfrm>
              <a:off x="1778450" y="4044800"/>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
            <p:cNvSpPr/>
            <p:nvPr/>
          </p:nvSpPr>
          <p:spPr>
            <a:xfrm>
              <a:off x="1870375" y="4044800"/>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
            <p:cNvSpPr/>
            <p:nvPr/>
          </p:nvSpPr>
          <p:spPr>
            <a:xfrm>
              <a:off x="1962150"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
            <p:cNvSpPr/>
            <p:nvPr/>
          </p:nvSpPr>
          <p:spPr>
            <a:xfrm>
              <a:off x="2054075" y="4044800"/>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
            <p:cNvSpPr/>
            <p:nvPr/>
          </p:nvSpPr>
          <p:spPr>
            <a:xfrm>
              <a:off x="21458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
            <p:cNvSpPr/>
            <p:nvPr/>
          </p:nvSpPr>
          <p:spPr>
            <a:xfrm>
              <a:off x="2237800" y="4044800"/>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
            <p:cNvSpPr/>
            <p:nvPr/>
          </p:nvSpPr>
          <p:spPr>
            <a:xfrm>
              <a:off x="2329550"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
            <p:cNvSpPr/>
            <p:nvPr/>
          </p:nvSpPr>
          <p:spPr>
            <a:xfrm>
              <a:off x="2421325" y="4044800"/>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
            <p:cNvSpPr/>
            <p:nvPr/>
          </p:nvSpPr>
          <p:spPr>
            <a:xfrm>
              <a:off x="2513250" y="4044800"/>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
            <p:cNvSpPr/>
            <p:nvPr/>
          </p:nvSpPr>
          <p:spPr>
            <a:xfrm>
              <a:off x="2605000" y="4044800"/>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
            <p:cNvSpPr/>
            <p:nvPr/>
          </p:nvSpPr>
          <p:spPr>
            <a:xfrm>
              <a:off x="2696950" y="4044800"/>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
            <p:cNvSpPr/>
            <p:nvPr/>
          </p:nvSpPr>
          <p:spPr>
            <a:xfrm>
              <a:off x="2788700"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
            <p:cNvSpPr/>
            <p:nvPr/>
          </p:nvSpPr>
          <p:spPr>
            <a:xfrm>
              <a:off x="2880675" y="4044800"/>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
            <p:cNvSpPr/>
            <p:nvPr/>
          </p:nvSpPr>
          <p:spPr>
            <a:xfrm>
              <a:off x="2972425" y="4044800"/>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
            <p:cNvSpPr/>
            <p:nvPr/>
          </p:nvSpPr>
          <p:spPr>
            <a:xfrm>
              <a:off x="3064375" y="4044800"/>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
            <p:cNvSpPr/>
            <p:nvPr/>
          </p:nvSpPr>
          <p:spPr>
            <a:xfrm>
              <a:off x="315612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
            <p:cNvSpPr/>
            <p:nvPr/>
          </p:nvSpPr>
          <p:spPr>
            <a:xfrm>
              <a:off x="3247875" y="4044800"/>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
            <p:cNvSpPr/>
            <p:nvPr/>
          </p:nvSpPr>
          <p:spPr>
            <a:xfrm>
              <a:off x="3339850" y="4044800"/>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
            <p:cNvSpPr/>
            <p:nvPr/>
          </p:nvSpPr>
          <p:spPr>
            <a:xfrm>
              <a:off x="3431575" y="4044800"/>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
            <p:cNvSpPr/>
            <p:nvPr/>
          </p:nvSpPr>
          <p:spPr>
            <a:xfrm>
              <a:off x="3523550" y="4044800"/>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
            <p:cNvSpPr/>
            <p:nvPr/>
          </p:nvSpPr>
          <p:spPr>
            <a:xfrm>
              <a:off x="6764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
            <p:cNvSpPr/>
            <p:nvPr/>
          </p:nvSpPr>
          <p:spPr>
            <a:xfrm>
              <a:off x="768325" y="4136775"/>
              <a:ext cx="12400" cy="12375"/>
            </a:xfrm>
            <a:custGeom>
              <a:avLst/>
              <a:gdLst/>
              <a:ahLst/>
              <a:cxnLst/>
              <a:rect l="l" t="t" r="r" b="b"/>
              <a:pathLst>
                <a:path w="496" h="495" extrusionOk="0">
                  <a:moveTo>
                    <a:pt x="245" y="1"/>
                  </a:moveTo>
                  <a:cubicBezTo>
                    <a:pt x="109" y="1"/>
                    <a:pt x="0" y="107"/>
                    <a:pt x="0" y="250"/>
                  </a:cubicBezTo>
                  <a:cubicBezTo>
                    <a:pt x="0"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
            <p:cNvSpPr/>
            <p:nvPr/>
          </p:nvSpPr>
          <p:spPr>
            <a:xfrm>
              <a:off x="860125" y="4136775"/>
              <a:ext cx="12525" cy="12375"/>
            </a:xfrm>
            <a:custGeom>
              <a:avLst/>
              <a:gdLst/>
              <a:ahLst/>
              <a:cxnLst/>
              <a:rect l="l" t="t" r="r" b="b"/>
              <a:pathLst>
                <a:path w="501" h="495" extrusionOk="0">
                  <a:moveTo>
                    <a:pt x="251" y="1"/>
                  </a:moveTo>
                  <a:cubicBezTo>
                    <a:pt x="114" y="1"/>
                    <a:pt x="0" y="107"/>
                    <a:pt x="0" y="250"/>
                  </a:cubicBezTo>
                  <a:cubicBezTo>
                    <a:pt x="0" y="388"/>
                    <a:pt x="114"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
            <p:cNvSpPr/>
            <p:nvPr/>
          </p:nvSpPr>
          <p:spPr>
            <a:xfrm>
              <a:off x="9518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
            <p:cNvSpPr/>
            <p:nvPr/>
          </p:nvSpPr>
          <p:spPr>
            <a:xfrm>
              <a:off x="1043825"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
            <p:cNvSpPr/>
            <p:nvPr/>
          </p:nvSpPr>
          <p:spPr>
            <a:xfrm>
              <a:off x="1135575"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
            <p:cNvSpPr/>
            <p:nvPr/>
          </p:nvSpPr>
          <p:spPr>
            <a:xfrm>
              <a:off x="1227500" y="4136775"/>
              <a:ext cx="12400" cy="12375"/>
            </a:xfrm>
            <a:custGeom>
              <a:avLst/>
              <a:gdLst/>
              <a:ahLst/>
              <a:cxnLst/>
              <a:rect l="l" t="t" r="r" b="b"/>
              <a:pathLst>
                <a:path w="496" h="495" extrusionOk="0">
                  <a:moveTo>
                    <a:pt x="251" y="1"/>
                  </a:moveTo>
                  <a:cubicBezTo>
                    <a:pt x="109" y="1"/>
                    <a:pt x="0" y="107"/>
                    <a:pt x="0" y="250"/>
                  </a:cubicBezTo>
                  <a:cubicBezTo>
                    <a:pt x="0" y="388"/>
                    <a:pt x="109" y="494"/>
                    <a:pt x="251" y="494"/>
                  </a:cubicBezTo>
                  <a:cubicBezTo>
                    <a:pt x="387" y="494"/>
                    <a:pt x="496" y="388"/>
                    <a:pt x="496" y="250"/>
                  </a:cubicBezTo>
                  <a:cubicBezTo>
                    <a:pt x="496"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
            <p:cNvSpPr/>
            <p:nvPr/>
          </p:nvSpPr>
          <p:spPr>
            <a:xfrm>
              <a:off x="1319275"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
            <p:cNvSpPr/>
            <p:nvPr/>
          </p:nvSpPr>
          <p:spPr>
            <a:xfrm>
              <a:off x="1411200" y="4136775"/>
              <a:ext cx="12425" cy="12375"/>
            </a:xfrm>
            <a:custGeom>
              <a:avLst/>
              <a:gdLst/>
              <a:ahLst/>
              <a:cxnLst/>
              <a:rect l="l" t="t" r="r" b="b"/>
              <a:pathLst>
                <a:path w="497" h="495" extrusionOk="0">
                  <a:moveTo>
                    <a:pt x="245" y="1"/>
                  </a:moveTo>
                  <a:cubicBezTo>
                    <a:pt x="109" y="1"/>
                    <a:pt x="1" y="107"/>
                    <a:pt x="1" y="250"/>
                  </a:cubicBezTo>
                  <a:cubicBezTo>
                    <a:pt x="1" y="388"/>
                    <a:pt x="109" y="494"/>
                    <a:pt x="245" y="494"/>
                  </a:cubicBezTo>
                  <a:cubicBezTo>
                    <a:pt x="388" y="494"/>
                    <a:pt x="496" y="388"/>
                    <a:pt x="496" y="250"/>
                  </a:cubicBezTo>
                  <a:cubicBezTo>
                    <a:pt x="496" y="107"/>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
            <p:cNvSpPr/>
            <p:nvPr/>
          </p:nvSpPr>
          <p:spPr>
            <a:xfrm>
              <a:off x="1503000" y="4136775"/>
              <a:ext cx="12525" cy="12375"/>
            </a:xfrm>
            <a:custGeom>
              <a:avLst/>
              <a:gdLst/>
              <a:ahLst/>
              <a:cxnLst/>
              <a:rect l="l" t="t" r="r" b="b"/>
              <a:pathLst>
                <a:path w="501" h="495" extrusionOk="0">
                  <a:moveTo>
                    <a:pt x="250" y="1"/>
                  </a:moveTo>
                  <a:cubicBezTo>
                    <a:pt x="114" y="1"/>
                    <a:pt x="0" y="107"/>
                    <a:pt x="0" y="250"/>
                  </a:cubicBezTo>
                  <a:cubicBezTo>
                    <a:pt x="0" y="388"/>
                    <a:pt x="114" y="494"/>
                    <a:pt x="250" y="494"/>
                  </a:cubicBezTo>
                  <a:cubicBezTo>
                    <a:pt x="387" y="494"/>
                    <a:pt x="501" y="388"/>
                    <a:pt x="501" y="250"/>
                  </a:cubicBezTo>
                  <a:cubicBezTo>
                    <a:pt x="501" y="107"/>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
            <p:cNvSpPr/>
            <p:nvPr/>
          </p:nvSpPr>
          <p:spPr>
            <a:xfrm>
              <a:off x="15947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94" y="494"/>
                    <a:pt x="503" y="388"/>
                    <a:pt x="503" y="250"/>
                  </a:cubicBezTo>
                  <a:cubicBezTo>
                    <a:pt x="503" y="107"/>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
            <p:cNvSpPr/>
            <p:nvPr/>
          </p:nvSpPr>
          <p:spPr>
            <a:xfrm>
              <a:off x="168665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
            <p:cNvSpPr/>
            <p:nvPr/>
          </p:nvSpPr>
          <p:spPr>
            <a:xfrm>
              <a:off x="1778450" y="4136775"/>
              <a:ext cx="12550" cy="12375"/>
            </a:xfrm>
            <a:custGeom>
              <a:avLst/>
              <a:gdLst/>
              <a:ahLst/>
              <a:cxnLst/>
              <a:rect l="l" t="t" r="r" b="b"/>
              <a:pathLst>
                <a:path w="502" h="495" extrusionOk="0">
                  <a:moveTo>
                    <a:pt x="252" y="1"/>
                  </a:moveTo>
                  <a:cubicBezTo>
                    <a:pt x="114" y="1"/>
                    <a:pt x="1" y="107"/>
                    <a:pt x="1" y="250"/>
                  </a:cubicBezTo>
                  <a:cubicBezTo>
                    <a:pt x="1" y="388"/>
                    <a:pt x="114" y="494"/>
                    <a:pt x="252" y="494"/>
                  </a:cubicBezTo>
                  <a:cubicBezTo>
                    <a:pt x="388" y="494"/>
                    <a:pt x="501" y="388"/>
                    <a:pt x="501" y="250"/>
                  </a:cubicBezTo>
                  <a:cubicBezTo>
                    <a:pt x="501"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
            <p:cNvSpPr/>
            <p:nvPr/>
          </p:nvSpPr>
          <p:spPr>
            <a:xfrm>
              <a:off x="1870375" y="4136775"/>
              <a:ext cx="12400" cy="12375"/>
            </a:xfrm>
            <a:custGeom>
              <a:avLst/>
              <a:gdLst/>
              <a:ahLst/>
              <a:cxnLst/>
              <a:rect l="l" t="t" r="r" b="b"/>
              <a:pathLst>
                <a:path w="496" h="495" extrusionOk="0">
                  <a:moveTo>
                    <a:pt x="252" y="1"/>
                  </a:moveTo>
                  <a:cubicBezTo>
                    <a:pt x="109" y="1"/>
                    <a:pt x="0" y="107"/>
                    <a:pt x="0" y="250"/>
                  </a:cubicBezTo>
                  <a:cubicBezTo>
                    <a:pt x="0" y="388"/>
                    <a:pt x="109" y="494"/>
                    <a:pt x="252" y="494"/>
                  </a:cubicBezTo>
                  <a:cubicBezTo>
                    <a:pt x="387" y="494"/>
                    <a:pt x="496" y="388"/>
                    <a:pt x="496" y="250"/>
                  </a:cubicBezTo>
                  <a:cubicBezTo>
                    <a:pt x="496"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
            <p:cNvSpPr/>
            <p:nvPr/>
          </p:nvSpPr>
          <p:spPr>
            <a:xfrm>
              <a:off x="1962150"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88" y="494"/>
                    <a:pt x="502" y="388"/>
                    <a:pt x="502" y="250"/>
                  </a:cubicBezTo>
                  <a:cubicBezTo>
                    <a:pt x="502"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
            <p:cNvSpPr/>
            <p:nvPr/>
          </p:nvSpPr>
          <p:spPr>
            <a:xfrm>
              <a:off x="2054075" y="4136775"/>
              <a:ext cx="12425" cy="12375"/>
            </a:xfrm>
            <a:custGeom>
              <a:avLst/>
              <a:gdLst/>
              <a:ahLst/>
              <a:cxnLst/>
              <a:rect l="l" t="t" r="r" b="b"/>
              <a:pathLst>
                <a:path w="497" h="495" extrusionOk="0">
                  <a:moveTo>
                    <a:pt x="252" y="1"/>
                  </a:moveTo>
                  <a:cubicBezTo>
                    <a:pt x="109" y="1"/>
                    <a:pt x="1" y="107"/>
                    <a:pt x="1" y="250"/>
                  </a:cubicBezTo>
                  <a:cubicBezTo>
                    <a:pt x="1" y="388"/>
                    <a:pt x="109" y="494"/>
                    <a:pt x="252" y="494"/>
                  </a:cubicBezTo>
                  <a:cubicBezTo>
                    <a:pt x="388" y="494"/>
                    <a:pt x="496" y="388"/>
                    <a:pt x="496" y="250"/>
                  </a:cubicBezTo>
                  <a:cubicBezTo>
                    <a:pt x="496"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
            <p:cNvSpPr/>
            <p:nvPr/>
          </p:nvSpPr>
          <p:spPr>
            <a:xfrm>
              <a:off x="21458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
            <p:cNvSpPr/>
            <p:nvPr/>
          </p:nvSpPr>
          <p:spPr>
            <a:xfrm>
              <a:off x="2237800" y="4136775"/>
              <a:ext cx="12350" cy="12375"/>
            </a:xfrm>
            <a:custGeom>
              <a:avLst/>
              <a:gdLst/>
              <a:ahLst/>
              <a:cxnLst/>
              <a:rect l="l" t="t" r="r" b="b"/>
              <a:pathLst>
                <a:path w="494" h="495" extrusionOk="0">
                  <a:moveTo>
                    <a:pt x="244" y="1"/>
                  </a:moveTo>
                  <a:cubicBezTo>
                    <a:pt x="107" y="1"/>
                    <a:pt x="0" y="107"/>
                    <a:pt x="0" y="250"/>
                  </a:cubicBezTo>
                  <a:cubicBezTo>
                    <a:pt x="0" y="388"/>
                    <a:pt x="107" y="494"/>
                    <a:pt x="244" y="494"/>
                  </a:cubicBezTo>
                  <a:cubicBezTo>
                    <a:pt x="387" y="494"/>
                    <a:pt x="494" y="388"/>
                    <a:pt x="494" y="250"/>
                  </a:cubicBezTo>
                  <a:cubicBezTo>
                    <a:pt x="494" y="107"/>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
            <p:cNvSpPr/>
            <p:nvPr/>
          </p:nvSpPr>
          <p:spPr>
            <a:xfrm>
              <a:off x="2329550"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2" y="388"/>
                    <a:pt x="502" y="250"/>
                  </a:cubicBezTo>
                  <a:cubicBezTo>
                    <a:pt x="502"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
            <p:cNvSpPr/>
            <p:nvPr/>
          </p:nvSpPr>
          <p:spPr>
            <a:xfrm>
              <a:off x="2421325" y="4136775"/>
              <a:ext cx="12550" cy="12375"/>
            </a:xfrm>
            <a:custGeom>
              <a:avLst/>
              <a:gdLst/>
              <a:ahLst/>
              <a:cxnLst/>
              <a:rect l="l" t="t" r="r" b="b"/>
              <a:pathLst>
                <a:path w="502" h="495" extrusionOk="0">
                  <a:moveTo>
                    <a:pt x="250" y="1"/>
                  </a:moveTo>
                  <a:cubicBezTo>
                    <a:pt x="114" y="1"/>
                    <a:pt x="1" y="107"/>
                    <a:pt x="1" y="250"/>
                  </a:cubicBezTo>
                  <a:cubicBezTo>
                    <a:pt x="1" y="388"/>
                    <a:pt x="114" y="494"/>
                    <a:pt x="250" y="494"/>
                  </a:cubicBezTo>
                  <a:cubicBezTo>
                    <a:pt x="395" y="494"/>
                    <a:pt x="501" y="388"/>
                    <a:pt x="501" y="250"/>
                  </a:cubicBezTo>
                  <a:cubicBezTo>
                    <a:pt x="501" y="107"/>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
            <p:cNvSpPr/>
            <p:nvPr/>
          </p:nvSpPr>
          <p:spPr>
            <a:xfrm>
              <a:off x="2513250" y="4136775"/>
              <a:ext cx="12575" cy="12375"/>
            </a:xfrm>
            <a:custGeom>
              <a:avLst/>
              <a:gdLst/>
              <a:ahLst/>
              <a:cxnLst/>
              <a:rect l="l" t="t" r="r" b="b"/>
              <a:pathLst>
                <a:path w="503" h="495" extrusionOk="0">
                  <a:moveTo>
                    <a:pt x="252" y="1"/>
                  </a:moveTo>
                  <a:cubicBezTo>
                    <a:pt x="109" y="1"/>
                    <a:pt x="0" y="107"/>
                    <a:pt x="0" y="250"/>
                  </a:cubicBezTo>
                  <a:cubicBezTo>
                    <a:pt x="0" y="388"/>
                    <a:pt x="109"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
            <p:cNvSpPr/>
            <p:nvPr/>
          </p:nvSpPr>
          <p:spPr>
            <a:xfrm>
              <a:off x="2605000" y="4136775"/>
              <a:ext cx="12575" cy="12375"/>
            </a:xfrm>
            <a:custGeom>
              <a:avLst/>
              <a:gdLst/>
              <a:ahLst/>
              <a:cxnLst/>
              <a:rect l="l" t="t" r="r" b="b"/>
              <a:pathLst>
                <a:path w="503" h="495" extrusionOk="0">
                  <a:moveTo>
                    <a:pt x="252" y="1"/>
                  </a:moveTo>
                  <a:cubicBezTo>
                    <a:pt x="116" y="1"/>
                    <a:pt x="0" y="107"/>
                    <a:pt x="0" y="250"/>
                  </a:cubicBezTo>
                  <a:cubicBezTo>
                    <a:pt x="0" y="388"/>
                    <a:pt x="116" y="494"/>
                    <a:pt x="252" y="494"/>
                  </a:cubicBezTo>
                  <a:cubicBezTo>
                    <a:pt x="387" y="494"/>
                    <a:pt x="503" y="388"/>
                    <a:pt x="503" y="250"/>
                  </a:cubicBezTo>
                  <a:cubicBezTo>
                    <a:pt x="503" y="107"/>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
            <p:cNvSpPr/>
            <p:nvPr/>
          </p:nvSpPr>
          <p:spPr>
            <a:xfrm>
              <a:off x="2696950" y="4136775"/>
              <a:ext cx="12375" cy="12375"/>
            </a:xfrm>
            <a:custGeom>
              <a:avLst/>
              <a:gdLst/>
              <a:ahLst/>
              <a:cxnLst/>
              <a:rect l="l" t="t" r="r" b="b"/>
              <a:pathLst>
                <a:path w="495" h="495" extrusionOk="0">
                  <a:moveTo>
                    <a:pt x="252" y="1"/>
                  </a:moveTo>
                  <a:cubicBezTo>
                    <a:pt x="108" y="1"/>
                    <a:pt x="1" y="107"/>
                    <a:pt x="1" y="250"/>
                  </a:cubicBezTo>
                  <a:cubicBezTo>
                    <a:pt x="1" y="388"/>
                    <a:pt x="108" y="494"/>
                    <a:pt x="252" y="494"/>
                  </a:cubicBezTo>
                  <a:cubicBezTo>
                    <a:pt x="388" y="494"/>
                    <a:pt x="495" y="388"/>
                    <a:pt x="495" y="250"/>
                  </a:cubicBezTo>
                  <a:cubicBezTo>
                    <a:pt x="495"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
            <p:cNvSpPr/>
            <p:nvPr/>
          </p:nvSpPr>
          <p:spPr>
            <a:xfrm>
              <a:off x="2788700"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
            <p:cNvSpPr/>
            <p:nvPr/>
          </p:nvSpPr>
          <p:spPr>
            <a:xfrm>
              <a:off x="2880675" y="4136775"/>
              <a:ext cx="12375" cy="12375"/>
            </a:xfrm>
            <a:custGeom>
              <a:avLst/>
              <a:gdLst/>
              <a:ahLst/>
              <a:cxnLst/>
              <a:rect l="l" t="t" r="r" b="b"/>
              <a:pathLst>
                <a:path w="495" h="495" extrusionOk="0">
                  <a:moveTo>
                    <a:pt x="243" y="1"/>
                  </a:moveTo>
                  <a:cubicBezTo>
                    <a:pt x="107" y="1"/>
                    <a:pt x="0" y="107"/>
                    <a:pt x="0" y="250"/>
                  </a:cubicBezTo>
                  <a:cubicBezTo>
                    <a:pt x="0" y="388"/>
                    <a:pt x="107" y="494"/>
                    <a:pt x="243" y="494"/>
                  </a:cubicBezTo>
                  <a:cubicBezTo>
                    <a:pt x="387" y="494"/>
                    <a:pt x="494" y="388"/>
                    <a:pt x="494" y="250"/>
                  </a:cubicBezTo>
                  <a:cubicBezTo>
                    <a:pt x="494" y="107"/>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
            <p:cNvSpPr/>
            <p:nvPr/>
          </p:nvSpPr>
          <p:spPr>
            <a:xfrm>
              <a:off x="2972425" y="4136775"/>
              <a:ext cx="12575" cy="12375"/>
            </a:xfrm>
            <a:custGeom>
              <a:avLst/>
              <a:gdLst/>
              <a:ahLst/>
              <a:cxnLst/>
              <a:rect l="l" t="t" r="r" b="b"/>
              <a:pathLst>
                <a:path w="503" h="495" extrusionOk="0">
                  <a:moveTo>
                    <a:pt x="251" y="1"/>
                  </a:moveTo>
                  <a:cubicBezTo>
                    <a:pt x="115" y="1"/>
                    <a:pt x="0" y="107"/>
                    <a:pt x="0" y="250"/>
                  </a:cubicBezTo>
                  <a:cubicBezTo>
                    <a:pt x="0" y="388"/>
                    <a:pt x="115" y="494"/>
                    <a:pt x="251" y="494"/>
                  </a:cubicBezTo>
                  <a:cubicBezTo>
                    <a:pt x="387" y="494"/>
                    <a:pt x="503" y="388"/>
                    <a:pt x="503" y="250"/>
                  </a:cubicBezTo>
                  <a:cubicBezTo>
                    <a:pt x="503"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
            <p:cNvSpPr/>
            <p:nvPr/>
          </p:nvSpPr>
          <p:spPr>
            <a:xfrm>
              <a:off x="3064375" y="4136775"/>
              <a:ext cx="12375" cy="12375"/>
            </a:xfrm>
            <a:custGeom>
              <a:avLst/>
              <a:gdLst/>
              <a:ahLst/>
              <a:cxnLst/>
              <a:rect l="l" t="t" r="r" b="b"/>
              <a:pathLst>
                <a:path w="495" h="495" extrusionOk="0">
                  <a:moveTo>
                    <a:pt x="243" y="1"/>
                  </a:moveTo>
                  <a:cubicBezTo>
                    <a:pt x="107" y="1"/>
                    <a:pt x="1" y="107"/>
                    <a:pt x="1" y="250"/>
                  </a:cubicBezTo>
                  <a:cubicBezTo>
                    <a:pt x="1" y="388"/>
                    <a:pt x="107" y="494"/>
                    <a:pt x="243" y="494"/>
                  </a:cubicBezTo>
                  <a:cubicBezTo>
                    <a:pt x="388" y="494"/>
                    <a:pt x="495" y="388"/>
                    <a:pt x="495" y="250"/>
                  </a:cubicBezTo>
                  <a:cubicBezTo>
                    <a:pt x="495" y="107"/>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
            <p:cNvSpPr/>
            <p:nvPr/>
          </p:nvSpPr>
          <p:spPr>
            <a:xfrm>
              <a:off x="315612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
            <p:cNvSpPr/>
            <p:nvPr/>
          </p:nvSpPr>
          <p:spPr>
            <a:xfrm>
              <a:off x="3247875" y="4136775"/>
              <a:ext cx="12575" cy="12375"/>
            </a:xfrm>
            <a:custGeom>
              <a:avLst/>
              <a:gdLst/>
              <a:ahLst/>
              <a:cxnLst/>
              <a:rect l="l" t="t" r="r" b="b"/>
              <a:pathLst>
                <a:path w="503"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
            <p:cNvSpPr/>
            <p:nvPr/>
          </p:nvSpPr>
          <p:spPr>
            <a:xfrm>
              <a:off x="3339850" y="4136775"/>
              <a:ext cx="12525" cy="12375"/>
            </a:xfrm>
            <a:custGeom>
              <a:avLst/>
              <a:gdLst/>
              <a:ahLst/>
              <a:cxnLst/>
              <a:rect l="l" t="t" r="r" b="b"/>
              <a:pathLst>
                <a:path w="501" h="495" extrusionOk="0">
                  <a:moveTo>
                    <a:pt x="251" y="1"/>
                  </a:moveTo>
                  <a:cubicBezTo>
                    <a:pt x="107" y="1"/>
                    <a:pt x="0" y="107"/>
                    <a:pt x="0" y="250"/>
                  </a:cubicBezTo>
                  <a:cubicBezTo>
                    <a:pt x="0" y="388"/>
                    <a:pt x="107" y="494"/>
                    <a:pt x="251" y="494"/>
                  </a:cubicBezTo>
                  <a:cubicBezTo>
                    <a:pt x="387" y="494"/>
                    <a:pt x="501" y="388"/>
                    <a:pt x="501" y="250"/>
                  </a:cubicBezTo>
                  <a:cubicBezTo>
                    <a:pt x="501" y="107"/>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
            <p:cNvSpPr/>
            <p:nvPr/>
          </p:nvSpPr>
          <p:spPr>
            <a:xfrm>
              <a:off x="3431575" y="4136775"/>
              <a:ext cx="12600" cy="12375"/>
            </a:xfrm>
            <a:custGeom>
              <a:avLst/>
              <a:gdLst/>
              <a:ahLst/>
              <a:cxnLst/>
              <a:rect l="l" t="t" r="r" b="b"/>
              <a:pathLst>
                <a:path w="504" h="495" extrusionOk="0">
                  <a:moveTo>
                    <a:pt x="252" y="1"/>
                  </a:moveTo>
                  <a:cubicBezTo>
                    <a:pt x="116" y="1"/>
                    <a:pt x="1" y="107"/>
                    <a:pt x="1" y="250"/>
                  </a:cubicBezTo>
                  <a:cubicBezTo>
                    <a:pt x="1" y="388"/>
                    <a:pt x="116" y="494"/>
                    <a:pt x="252" y="494"/>
                  </a:cubicBezTo>
                  <a:cubicBezTo>
                    <a:pt x="388" y="494"/>
                    <a:pt x="503" y="388"/>
                    <a:pt x="503" y="250"/>
                  </a:cubicBezTo>
                  <a:cubicBezTo>
                    <a:pt x="503" y="107"/>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
            <p:cNvSpPr/>
            <p:nvPr/>
          </p:nvSpPr>
          <p:spPr>
            <a:xfrm>
              <a:off x="3523550" y="4136775"/>
              <a:ext cx="12375" cy="12375"/>
            </a:xfrm>
            <a:custGeom>
              <a:avLst/>
              <a:gdLst/>
              <a:ahLst/>
              <a:cxnLst/>
              <a:rect l="l" t="t" r="r" b="b"/>
              <a:pathLst>
                <a:path w="495" h="495" extrusionOk="0">
                  <a:moveTo>
                    <a:pt x="250" y="1"/>
                  </a:moveTo>
                  <a:cubicBezTo>
                    <a:pt x="107" y="1"/>
                    <a:pt x="0" y="107"/>
                    <a:pt x="0" y="250"/>
                  </a:cubicBezTo>
                  <a:cubicBezTo>
                    <a:pt x="0" y="388"/>
                    <a:pt x="107" y="494"/>
                    <a:pt x="250" y="494"/>
                  </a:cubicBezTo>
                  <a:cubicBezTo>
                    <a:pt x="388" y="494"/>
                    <a:pt x="494" y="388"/>
                    <a:pt x="494" y="250"/>
                  </a:cubicBezTo>
                  <a:cubicBezTo>
                    <a:pt x="494" y="107"/>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
            <p:cNvSpPr/>
            <p:nvPr/>
          </p:nvSpPr>
          <p:spPr>
            <a:xfrm>
              <a:off x="6764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
            <p:cNvSpPr/>
            <p:nvPr/>
          </p:nvSpPr>
          <p:spPr>
            <a:xfrm>
              <a:off x="768325" y="4228525"/>
              <a:ext cx="12400" cy="12575"/>
            </a:xfrm>
            <a:custGeom>
              <a:avLst/>
              <a:gdLst/>
              <a:ahLst/>
              <a:cxnLst/>
              <a:rect l="l" t="t" r="r" b="b"/>
              <a:pathLst>
                <a:path w="496" h="503" extrusionOk="0">
                  <a:moveTo>
                    <a:pt x="245" y="0"/>
                  </a:moveTo>
                  <a:cubicBezTo>
                    <a:pt x="109" y="0"/>
                    <a:pt x="0" y="116"/>
                    <a:pt x="0" y="252"/>
                  </a:cubicBezTo>
                  <a:cubicBezTo>
                    <a:pt x="0"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
            <p:cNvSpPr/>
            <p:nvPr/>
          </p:nvSpPr>
          <p:spPr>
            <a:xfrm>
              <a:off x="860125" y="4228525"/>
              <a:ext cx="12525" cy="12575"/>
            </a:xfrm>
            <a:custGeom>
              <a:avLst/>
              <a:gdLst/>
              <a:ahLst/>
              <a:cxnLst/>
              <a:rect l="l" t="t" r="r" b="b"/>
              <a:pathLst>
                <a:path w="501" h="503" extrusionOk="0">
                  <a:moveTo>
                    <a:pt x="251" y="0"/>
                  </a:moveTo>
                  <a:cubicBezTo>
                    <a:pt x="114" y="0"/>
                    <a:pt x="0" y="116"/>
                    <a:pt x="0" y="252"/>
                  </a:cubicBezTo>
                  <a:cubicBezTo>
                    <a:pt x="0" y="388"/>
                    <a:pt x="114"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
            <p:cNvSpPr/>
            <p:nvPr/>
          </p:nvSpPr>
          <p:spPr>
            <a:xfrm>
              <a:off x="9518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
            <p:cNvSpPr/>
            <p:nvPr/>
          </p:nvSpPr>
          <p:spPr>
            <a:xfrm>
              <a:off x="1043825"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
            <p:cNvSpPr/>
            <p:nvPr/>
          </p:nvSpPr>
          <p:spPr>
            <a:xfrm>
              <a:off x="1135575"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
            <p:cNvSpPr/>
            <p:nvPr/>
          </p:nvSpPr>
          <p:spPr>
            <a:xfrm>
              <a:off x="1227500" y="4228525"/>
              <a:ext cx="12400" cy="12575"/>
            </a:xfrm>
            <a:custGeom>
              <a:avLst/>
              <a:gdLst/>
              <a:ahLst/>
              <a:cxnLst/>
              <a:rect l="l" t="t" r="r" b="b"/>
              <a:pathLst>
                <a:path w="496" h="503" extrusionOk="0">
                  <a:moveTo>
                    <a:pt x="251" y="0"/>
                  </a:moveTo>
                  <a:cubicBezTo>
                    <a:pt x="109" y="0"/>
                    <a:pt x="0" y="116"/>
                    <a:pt x="0" y="252"/>
                  </a:cubicBezTo>
                  <a:cubicBezTo>
                    <a:pt x="0" y="388"/>
                    <a:pt x="109" y="503"/>
                    <a:pt x="251" y="503"/>
                  </a:cubicBezTo>
                  <a:cubicBezTo>
                    <a:pt x="387" y="503"/>
                    <a:pt x="496" y="388"/>
                    <a:pt x="496" y="252"/>
                  </a:cubicBezTo>
                  <a:cubicBezTo>
                    <a:pt x="496"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
            <p:cNvSpPr/>
            <p:nvPr/>
          </p:nvSpPr>
          <p:spPr>
            <a:xfrm>
              <a:off x="1319275"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
            <p:cNvSpPr/>
            <p:nvPr/>
          </p:nvSpPr>
          <p:spPr>
            <a:xfrm>
              <a:off x="1411200" y="4228525"/>
              <a:ext cx="12425" cy="12575"/>
            </a:xfrm>
            <a:custGeom>
              <a:avLst/>
              <a:gdLst/>
              <a:ahLst/>
              <a:cxnLst/>
              <a:rect l="l" t="t" r="r" b="b"/>
              <a:pathLst>
                <a:path w="497" h="503" extrusionOk="0">
                  <a:moveTo>
                    <a:pt x="245" y="0"/>
                  </a:moveTo>
                  <a:cubicBezTo>
                    <a:pt x="109" y="0"/>
                    <a:pt x="1" y="116"/>
                    <a:pt x="1" y="252"/>
                  </a:cubicBezTo>
                  <a:cubicBezTo>
                    <a:pt x="1" y="388"/>
                    <a:pt x="109" y="503"/>
                    <a:pt x="245" y="503"/>
                  </a:cubicBezTo>
                  <a:cubicBezTo>
                    <a:pt x="388" y="503"/>
                    <a:pt x="496" y="388"/>
                    <a:pt x="496" y="252"/>
                  </a:cubicBezTo>
                  <a:cubicBezTo>
                    <a:pt x="496" y="116"/>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
            <p:cNvSpPr/>
            <p:nvPr/>
          </p:nvSpPr>
          <p:spPr>
            <a:xfrm>
              <a:off x="1503000" y="4228525"/>
              <a:ext cx="12525" cy="12575"/>
            </a:xfrm>
            <a:custGeom>
              <a:avLst/>
              <a:gdLst/>
              <a:ahLst/>
              <a:cxnLst/>
              <a:rect l="l" t="t" r="r" b="b"/>
              <a:pathLst>
                <a:path w="501" h="503" extrusionOk="0">
                  <a:moveTo>
                    <a:pt x="250" y="0"/>
                  </a:moveTo>
                  <a:cubicBezTo>
                    <a:pt x="114" y="0"/>
                    <a:pt x="0" y="116"/>
                    <a:pt x="0" y="252"/>
                  </a:cubicBezTo>
                  <a:cubicBezTo>
                    <a:pt x="0" y="388"/>
                    <a:pt x="114" y="503"/>
                    <a:pt x="250" y="503"/>
                  </a:cubicBezTo>
                  <a:cubicBezTo>
                    <a:pt x="387" y="503"/>
                    <a:pt x="501" y="388"/>
                    <a:pt x="501" y="252"/>
                  </a:cubicBezTo>
                  <a:cubicBezTo>
                    <a:pt x="501" y="116"/>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
            <p:cNvSpPr/>
            <p:nvPr/>
          </p:nvSpPr>
          <p:spPr>
            <a:xfrm>
              <a:off x="15947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94" y="503"/>
                    <a:pt x="503" y="388"/>
                    <a:pt x="503" y="252"/>
                  </a:cubicBezTo>
                  <a:cubicBezTo>
                    <a:pt x="503" y="116"/>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
            <p:cNvSpPr/>
            <p:nvPr/>
          </p:nvSpPr>
          <p:spPr>
            <a:xfrm>
              <a:off x="168665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
            <p:cNvSpPr/>
            <p:nvPr/>
          </p:nvSpPr>
          <p:spPr>
            <a:xfrm>
              <a:off x="1778450" y="4228525"/>
              <a:ext cx="12550" cy="12575"/>
            </a:xfrm>
            <a:custGeom>
              <a:avLst/>
              <a:gdLst/>
              <a:ahLst/>
              <a:cxnLst/>
              <a:rect l="l" t="t" r="r" b="b"/>
              <a:pathLst>
                <a:path w="502" h="503" extrusionOk="0">
                  <a:moveTo>
                    <a:pt x="252" y="0"/>
                  </a:moveTo>
                  <a:cubicBezTo>
                    <a:pt x="114" y="0"/>
                    <a:pt x="1" y="116"/>
                    <a:pt x="1" y="252"/>
                  </a:cubicBezTo>
                  <a:cubicBezTo>
                    <a:pt x="1" y="388"/>
                    <a:pt x="114" y="503"/>
                    <a:pt x="252" y="503"/>
                  </a:cubicBezTo>
                  <a:cubicBezTo>
                    <a:pt x="388" y="503"/>
                    <a:pt x="501" y="388"/>
                    <a:pt x="501" y="252"/>
                  </a:cubicBezTo>
                  <a:cubicBezTo>
                    <a:pt x="501"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
            <p:cNvSpPr/>
            <p:nvPr/>
          </p:nvSpPr>
          <p:spPr>
            <a:xfrm>
              <a:off x="1870375" y="4228525"/>
              <a:ext cx="12400" cy="12575"/>
            </a:xfrm>
            <a:custGeom>
              <a:avLst/>
              <a:gdLst/>
              <a:ahLst/>
              <a:cxnLst/>
              <a:rect l="l" t="t" r="r" b="b"/>
              <a:pathLst>
                <a:path w="496" h="503" extrusionOk="0">
                  <a:moveTo>
                    <a:pt x="252" y="0"/>
                  </a:moveTo>
                  <a:cubicBezTo>
                    <a:pt x="109" y="0"/>
                    <a:pt x="0" y="116"/>
                    <a:pt x="0" y="252"/>
                  </a:cubicBezTo>
                  <a:cubicBezTo>
                    <a:pt x="0" y="388"/>
                    <a:pt x="109" y="503"/>
                    <a:pt x="252" y="503"/>
                  </a:cubicBezTo>
                  <a:cubicBezTo>
                    <a:pt x="387" y="503"/>
                    <a:pt x="496" y="388"/>
                    <a:pt x="496" y="252"/>
                  </a:cubicBezTo>
                  <a:cubicBezTo>
                    <a:pt x="496"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
            <p:cNvSpPr/>
            <p:nvPr/>
          </p:nvSpPr>
          <p:spPr>
            <a:xfrm>
              <a:off x="1962150"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88" y="503"/>
                    <a:pt x="502" y="388"/>
                    <a:pt x="502" y="252"/>
                  </a:cubicBezTo>
                  <a:cubicBezTo>
                    <a:pt x="502"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
            <p:cNvSpPr/>
            <p:nvPr/>
          </p:nvSpPr>
          <p:spPr>
            <a:xfrm>
              <a:off x="2054075" y="4228525"/>
              <a:ext cx="12425" cy="12575"/>
            </a:xfrm>
            <a:custGeom>
              <a:avLst/>
              <a:gdLst/>
              <a:ahLst/>
              <a:cxnLst/>
              <a:rect l="l" t="t" r="r" b="b"/>
              <a:pathLst>
                <a:path w="497" h="503" extrusionOk="0">
                  <a:moveTo>
                    <a:pt x="252" y="0"/>
                  </a:moveTo>
                  <a:cubicBezTo>
                    <a:pt x="109" y="0"/>
                    <a:pt x="1" y="116"/>
                    <a:pt x="1" y="252"/>
                  </a:cubicBezTo>
                  <a:cubicBezTo>
                    <a:pt x="1" y="388"/>
                    <a:pt x="109" y="503"/>
                    <a:pt x="252" y="503"/>
                  </a:cubicBezTo>
                  <a:cubicBezTo>
                    <a:pt x="388" y="503"/>
                    <a:pt x="496" y="388"/>
                    <a:pt x="496" y="252"/>
                  </a:cubicBezTo>
                  <a:cubicBezTo>
                    <a:pt x="496"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
            <p:cNvSpPr/>
            <p:nvPr/>
          </p:nvSpPr>
          <p:spPr>
            <a:xfrm>
              <a:off x="21458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
            <p:cNvSpPr/>
            <p:nvPr/>
          </p:nvSpPr>
          <p:spPr>
            <a:xfrm>
              <a:off x="2237800" y="4228525"/>
              <a:ext cx="12350" cy="12575"/>
            </a:xfrm>
            <a:custGeom>
              <a:avLst/>
              <a:gdLst/>
              <a:ahLst/>
              <a:cxnLst/>
              <a:rect l="l" t="t" r="r" b="b"/>
              <a:pathLst>
                <a:path w="494" h="503" extrusionOk="0">
                  <a:moveTo>
                    <a:pt x="244" y="0"/>
                  </a:moveTo>
                  <a:cubicBezTo>
                    <a:pt x="107" y="0"/>
                    <a:pt x="0" y="116"/>
                    <a:pt x="0" y="252"/>
                  </a:cubicBezTo>
                  <a:cubicBezTo>
                    <a:pt x="0" y="388"/>
                    <a:pt x="107" y="503"/>
                    <a:pt x="244" y="503"/>
                  </a:cubicBezTo>
                  <a:cubicBezTo>
                    <a:pt x="387" y="503"/>
                    <a:pt x="494" y="388"/>
                    <a:pt x="494" y="252"/>
                  </a:cubicBezTo>
                  <a:cubicBezTo>
                    <a:pt x="494" y="116"/>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
            <p:cNvSpPr/>
            <p:nvPr/>
          </p:nvSpPr>
          <p:spPr>
            <a:xfrm>
              <a:off x="2329550"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2" y="388"/>
                    <a:pt x="502" y="252"/>
                  </a:cubicBezTo>
                  <a:cubicBezTo>
                    <a:pt x="502"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
            <p:cNvSpPr/>
            <p:nvPr/>
          </p:nvSpPr>
          <p:spPr>
            <a:xfrm>
              <a:off x="2421325" y="4228525"/>
              <a:ext cx="12550" cy="12575"/>
            </a:xfrm>
            <a:custGeom>
              <a:avLst/>
              <a:gdLst/>
              <a:ahLst/>
              <a:cxnLst/>
              <a:rect l="l" t="t" r="r" b="b"/>
              <a:pathLst>
                <a:path w="502" h="503" extrusionOk="0">
                  <a:moveTo>
                    <a:pt x="250" y="0"/>
                  </a:moveTo>
                  <a:cubicBezTo>
                    <a:pt x="114" y="0"/>
                    <a:pt x="1" y="116"/>
                    <a:pt x="1" y="252"/>
                  </a:cubicBezTo>
                  <a:cubicBezTo>
                    <a:pt x="1" y="388"/>
                    <a:pt x="114" y="503"/>
                    <a:pt x="250" y="503"/>
                  </a:cubicBezTo>
                  <a:cubicBezTo>
                    <a:pt x="395" y="503"/>
                    <a:pt x="501" y="388"/>
                    <a:pt x="501" y="252"/>
                  </a:cubicBezTo>
                  <a:cubicBezTo>
                    <a:pt x="501" y="116"/>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
            <p:cNvSpPr/>
            <p:nvPr/>
          </p:nvSpPr>
          <p:spPr>
            <a:xfrm>
              <a:off x="2513250" y="4228525"/>
              <a:ext cx="12575" cy="12575"/>
            </a:xfrm>
            <a:custGeom>
              <a:avLst/>
              <a:gdLst/>
              <a:ahLst/>
              <a:cxnLst/>
              <a:rect l="l" t="t" r="r" b="b"/>
              <a:pathLst>
                <a:path w="503" h="503" extrusionOk="0">
                  <a:moveTo>
                    <a:pt x="252" y="0"/>
                  </a:moveTo>
                  <a:cubicBezTo>
                    <a:pt x="109" y="0"/>
                    <a:pt x="0" y="116"/>
                    <a:pt x="0" y="252"/>
                  </a:cubicBezTo>
                  <a:cubicBezTo>
                    <a:pt x="0" y="388"/>
                    <a:pt x="109"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
            <p:cNvSpPr/>
            <p:nvPr/>
          </p:nvSpPr>
          <p:spPr>
            <a:xfrm>
              <a:off x="2605000" y="4228525"/>
              <a:ext cx="12575" cy="12575"/>
            </a:xfrm>
            <a:custGeom>
              <a:avLst/>
              <a:gdLst/>
              <a:ahLst/>
              <a:cxnLst/>
              <a:rect l="l" t="t" r="r" b="b"/>
              <a:pathLst>
                <a:path w="503" h="503" extrusionOk="0">
                  <a:moveTo>
                    <a:pt x="252" y="0"/>
                  </a:moveTo>
                  <a:cubicBezTo>
                    <a:pt x="116" y="0"/>
                    <a:pt x="0" y="116"/>
                    <a:pt x="0" y="252"/>
                  </a:cubicBezTo>
                  <a:cubicBezTo>
                    <a:pt x="0" y="388"/>
                    <a:pt x="116" y="503"/>
                    <a:pt x="252" y="503"/>
                  </a:cubicBezTo>
                  <a:cubicBezTo>
                    <a:pt x="387" y="503"/>
                    <a:pt x="503" y="388"/>
                    <a:pt x="503" y="252"/>
                  </a:cubicBezTo>
                  <a:cubicBezTo>
                    <a:pt x="503" y="116"/>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
            <p:cNvSpPr/>
            <p:nvPr/>
          </p:nvSpPr>
          <p:spPr>
            <a:xfrm>
              <a:off x="2696950" y="4228525"/>
              <a:ext cx="12375" cy="12575"/>
            </a:xfrm>
            <a:custGeom>
              <a:avLst/>
              <a:gdLst/>
              <a:ahLst/>
              <a:cxnLst/>
              <a:rect l="l" t="t" r="r" b="b"/>
              <a:pathLst>
                <a:path w="495" h="503" extrusionOk="0">
                  <a:moveTo>
                    <a:pt x="252" y="0"/>
                  </a:moveTo>
                  <a:cubicBezTo>
                    <a:pt x="108" y="0"/>
                    <a:pt x="1" y="116"/>
                    <a:pt x="1" y="252"/>
                  </a:cubicBezTo>
                  <a:cubicBezTo>
                    <a:pt x="1" y="388"/>
                    <a:pt x="108" y="503"/>
                    <a:pt x="252" y="503"/>
                  </a:cubicBezTo>
                  <a:cubicBezTo>
                    <a:pt x="388" y="503"/>
                    <a:pt x="495" y="388"/>
                    <a:pt x="495" y="252"/>
                  </a:cubicBezTo>
                  <a:cubicBezTo>
                    <a:pt x="495"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
            <p:cNvSpPr/>
            <p:nvPr/>
          </p:nvSpPr>
          <p:spPr>
            <a:xfrm>
              <a:off x="2788700"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
            <p:cNvSpPr/>
            <p:nvPr/>
          </p:nvSpPr>
          <p:spPr>
            <a:xfrm>
              <a:off x="2880675" y="4228525"/>
              <a:ext cx="12375" cy="12575"/>
            </a:xfrm>
            <a:custGeom>
              <a:avLst/>
              <a:gdLst/>
              <a:ahLst/>
              <a:cxnLst/>
              <a:rect l="l" t="t" r="r" b="b"/>
              <a:pathLst>
                <a:path w="495" h="503" extrusionOk="0">
                  <a:moveTo>
                    <a:pt x="243" y="0"/>
                  </a:moveTo>
                  <a:cubicBezTo>
                    <a:pt x="107" y="0"/>
                    <a:pt x="0" y="116"/>
                    <a:pt x="0" y="252"/>
                  </a:cubicBezTo>
                  <a:cubicBezTo>
                    <a:pt x="0" y="388"/>
                    <a:pt x="107" y="503"/>
                    <a:pt x="243" y="503"/>
                  </a:cubicBezTo>
                  <a:cubicBezTo>
                    <a:pt x="387" y="503"/>
                    <a:pt x="494" y="388"/>
                    <a:pt x="494" y="252"/>
                  </a:cubicBezTo>
                  <a:cubicBezTo>
                    <a:pt x="494" y="116"/>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
            <p:cNvSpPr/>
            <p:nvPr/>
          </p:nvSpPr>
          <p:spPr>
            <a:xfrm>
              <a:off x="2972425" y="4228525"/>
              <a:ext cx="12575" cy="12575"/>
            </a:xfrm>
            <a:custGeom>
              <a:avLst/>
              <a:gdLst/>
              <a:ahLst/>
              <a:cxnLst/>
              <a:rect l="l" t="t" r="r" b="b"/>
              <a:pathLst>
                <a:path w="503" h="503" extrusionOk="0">
                  <a:moveTo>
                    <a:pt x="251" y="0"/>
                  </a:moveTo>
                  <a:cubicBezTo>
                    <a:pt x="115" y="0"/>
                    <a:pt x="0" y="116"/>
                    <a:pt x="0" y="252"/>
                  </a:cubicBezTo>
                  <a:cubicBezTo>
                    <a:pt x="0" y="388"/>
                    <a:pt x="115" y="503"/>
                    <a:pt x="251" y="503"/>
                  </a:cubicBezTo>
                  <a:cubicBezTo>
                    <a:pt x="387" y="503"/>
                    <a:pt x="503" y="388"/>
                    <a:pt x="503" y="252"/>
                  </a:cubicBezTo>
                  <a:cubicBezTo>
                    <a:pt x="503"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
            <p:cNvSpPr/>
            <p:nvPr/>
          </p:nvSpPr>
          <p:spPr>
            <a:xfrm>
              <a:off x="3064375" y="4228525"/>
              <a:ext cx="12375" cy="12575"/>
            </a:xfrm>
            <a:custGeom>
              <a:avLst/>
              <a:gdLst/>
              <a:ahLst/>
              <a:cxnLst/>
              <a:rect l="l" t="t" r="r" b="b"/>
              <a:pathLst>
                <a:path w="495" h="503" extrusionOk="0">
                  <a:moveTo>
                    <a:pt x="243" y="0"/>
                  </a:moveTo>
                  <a:cubicBezTo>
                    <a:pt x="107" y="0"/>
                    <a:pt x="1" y="116"/>
                    <a:pt x="1" y="252"/>
                  </a:cubicBezTo>
                  <a:cubicBezTo>
                    <a:pt x="1" y="388"/>
                    <a:pt x="107" y="503"/>
                    <a:pt x="243" y="503"/>
                  </a:cubicBezTo>
                  <a:cubicBezTo>
                    <a:pt x="388" y="503"/>
                    <a:pt x="495" y="388"/>
                    <a:pt x="495" y="252"/>
                  </a:cubicBezTo>
                  <a:cubicBezTo>
                    <a:pt x="495" y="116"/>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
            <p:cNvSpPr/>
            <p:nvPr/>
          </p:nvSpPr>
          <p:spPr>
            <a:xfrm>
              <a:off x="315612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
            <p:cNvSpPr/>
            <p:nvPr/>
          </p:nvSpPr>
          <p:spPr>
            <a:xfrm>
              <a:off x="3247875" y="4228525"/>
              <a:ext cx="12575" cy="12575"/>
            </a:xfrm>
            <a:custGeom>
              <a:avLst/>
              <a:gdLst/>
              <a:ahLst/>
              <a:cxnLst/>
              <a:rect l="l" t="t" r="r" b="b"/>
              <a:pathLst>
                <a:path w="503"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
            <p:cNvSpPr/>
            <p:nvPr/>
          </p:nvSpPr>
          <p:spPr>
            <a:xfrm>
              <a:off x="3339850" y="4228525"/>
              <a:ext cx="12525" cy="12575"/>
            </a:xfrm>
            <a:custGeom>
              <a:avLst/>
              <a:gdLst/>
              <a:ahLst/>
              <a:cxnLst/>
              <a:rect l="l" t="t" r="r" b="b"/>
              <a:pathLst>
                <a:path w="501" h="503" extrusionOk="0">
                  <a:moveTo>
                    <a:pt x="251" y="0"/>
                  </a:moveTo>
                  <a:cubicBezTo>
                    <a:pt x="107" y="0"/>
                    <a:pt x="0" y="116"/>
                    <a:pt x="0" y="252"/>
                  </a:cubicBezTo>
                  <a:cubicBezTo>
                    <a:pt x="0" y="388"/>
                    <a:pt x="107" y="503"/>
                    <a:pt x="251" y="503"/>
                  </a:cubicBezTo>
                  <a:cubicBezTo>
                    <a:pt x="387" y="503"/>
                    <a:pt x="501" y="388"/>
                    <a:pt x="501" y="252"/>
                  </a:cubicBezTo>
                  <a:cubicBezTo>
                    <a:pt x="501" y="116"/>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
            <p:cNvSpPr/>
            <p:nvPr/>
          </p:nvSpPr>
          <p:spPr>
            <a:xfrm>
              <a:off x="3431575" y="4228525"/>
              <a:ext cx="12600" cy="12575"/>
            </a:xfrm>
            <a:custGeom>
              <a:avLst/>
              <a:gdLst/>
              <a:ahLst/>
              <a:cxnLst/>
              <a:rect l="l" t="t" r="r" b="b"/>
              <a:pathLst>
                <a:path w="504" h="503" extrusionOk="0">
                  <a:moveTo>
                    <a:pt x="252" y="0"/>
                  </a:moveTo>
                  <a:cubicBezTo>
                    <a:pt x="116" y="0"/>
                    <a:pt x="1" y="116"/>
                    <a:pt x="1" y="252"/>
                  </a:cubicBezTo>
                  <a:cubicBezTo>
                    <a:pt x="1" y="388"/>
                    <a:pt x="116" y="503"/>
                    <a:pt x="252" y="503"/>
                  </a:cubicBezTo>
                  <a:cubicBezTo>
                    <a:pt x="388" y="503"/>
                    <a:pt x="503" y="388"/>
                    <a:pt x="503" y="252"/>
                  </a:cubicBezTo>
                  <a:cubicBezTo>
                    <a:pt x="503" y="116"/>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
            <p:cNvSpPr/>
            <p:nvPr/>
          </p:nvSpPr>
          <p:spPr>
            <a:xfrm>
              <a:off x="3523550" y="4228525"/>
              <a:ext cx="12375" cy="12575"/>
            </a:xfrm>
            <a:custGeom>
              <a:avLst/>
              <a:gdLst/>
              <a:ahLst/>
              <a:cxnLst/>
              <a:rect l="l" t="t" r="r" b="b"/>
              <a:pathLst>
                <a:path w="495" h="503" extrusionOk="0">
                  <a:moveTo>
                    <a:pt x="250" y="0"/>
                  </a:moveTo>
                  <a:cubicBezTo>
                    <a:pt x="107" y="0"/>
                    <a:pt x="0" y="116"/>
                    <a:pt x="0" y="252"/>
                  </a:cubicBezTo>
                  <a:cubicBezTo>
                    <a:pt x="0" y="388"/>
                    <a:pt x="107" y="503"/>
                    <a:pt x="250" y="503"/>
                  </a:cubicBezTo>
                  <a:cubicBezTo>
                    <a:pt x="388" y="503"/>
                    <a:pt x="494" y="388"/>
                    <a:pt x="494" y="252"/>
                  </a:cubicBezTo>
                  <a:cubicBezTo>
                    <a:pt x="494" y="116"/>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
            <p:cNvSpPr/>
            <p:nvPr/>
          </p:nvSpPr>
          <p:spPr>
            <a:xfrm>
              <a:off x="6764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
            <p:cNvSpPr/>
            <p:nvPr/>
          </p:nvSpPr>
          <p:spPr>
            <a:xfrm>
              <a:off x="768325" y="4320450"/>
              <a:ext cx="12400" cy="12400"/>
            </a:xfrm>
            <a:custGeom>
              <a:avLst/>
              <a:gdLst/>
              <a:ahLst/>
              <a:cxnLst/>
              <a:rect l="l" t="t" r="r" b="b"/>
              <a:pathLst>
                <a:path w="496" h="496" extrusionOk="0">
                  <a:moveTo>
                    <a:pt x="245" y="0"/>
                  </a:moveTo>
                  <a:cubicBezTo>
                    <a:pt x="109" y="0"/>
                    <a:pt x="0" y="109"/>
                    <a:pt x="0" y="245"/>
                  </a:cubicBezTo>
                  <a:cubicBezTo>
                    <a:pt x="0"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
            <p:cNvSpPr/>
            <p:nvPr/>
          </p:nvSpPr>
          <p:spPr>
            <a:xfrm>
              <a:off x="860125" y="4320450"/>
              <a:ext cx="12525" cy="12400"/>
            </a:xfrm>
            <a:custGeom>
              <a:avLst/>
              <a:gdLst/>
              <a:ahLst/>
              <a:cxnLst/>
              <a:rect l="l" t="t" r="r" b="b"/>
              <a:pathLst>
                <a:path w="501" h="496" extrusionOk="0">
                  <a:moveTo>
                    <a:pt x="251" y="0"/>
                  </a:moveTo>
                  <a:cubicBezTo>
                    <a:pt x="114" y="0"/>
                    <a:pt x="0" y="109"/>
                    <a:pt x="0" y="245"/>
                  </a:cubicBezTo>
                  <a:cubicBezTo>
                    <a:pt x="0" y="387"/>
                    <a:pt x="114"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
            <p:cNvSpPr/>
            <p:nvPr/>
          </p:nvSpPr>
          <p:spPr>
            <a:xfrm>
              <a:off x="9518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
            <p:cNvSpPr/>
            <p:nvPr/>
          </p:nvSpPr>
          <p:spPr>
            <a:xfrm>
              <a:off x="1043825"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
            <p:cNvSpPr/>
            <p:nvPr/>
          </p:nvSpPr>
          <p:spPr>
            <a:xfrm>
              <a:off x="1135575"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
            <p:cNvSpPr/>
            <p:nvPr/>
          </p:nvSpPr>
          <p:spPr>
            <a:xfrm>
              <a:off x="1227500" y="4320450"/>
              <a:ext cx="12400" cy="12400"/>
            </a:xfrm>
            <a:custGeom>
              <a:avLst/>
              <a:gdLst/>
              <a:ahLst/>
              <a:cxnLst/>
              <a:rect l="l" t="t" r="r" b="b"/>
              <a:pathLst>
                <a:path w="496" h="496" extrusionOk="0">
                  <a:moveTo>
                    <a:pt x="251" y="0"/>
                  </a:moveTo>
                  <a:cubicBezTo>
                    <a:pt x="109" y="0"/>
                    <a:pt x="0" y="109"/>
                    <a:pt x="0" y="245"/>
                  </a:cubicBezTo>
                  <a:cubicBezTo>
                    <a:pt x="0" y="387"/>
                    <a:pt x="109" y="496"/>
                    <a:pt x="251" y="496"/>
                  </a:cubicBezTo>
                  <a:cubicBezTo>
                    <a:pt x="387" y="496"/>
                    <a:pt x="496" y="387"/>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
            <p:cNvSpPr/>
            <p:nvPr/>
          </p:nvSpPr>
          <p:spPr>
            <a:xfrm>
              <a:off x="1319275"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
            <p:cNvSpPr/>
            <p:nvPr/>
          </p:nvSpPr>
          <p:spPr>
            <a:xfrm>
              <a:off x="1411200" y="4320450"/>
              <a:ext cx="12425" cy="12400"/>
            </a:xfrm>
            <a:custGeom>
              <a:avLst/>
              <a:gdLst/>
              <a:ahLst/>
              <a:cxnLst/>
              <a:rect l="l" t="t" r="r" b="b"/>
              <a:pathLst>
                <a:path w="497" h="496" extrusionOk="0">
                  <a:moveTo>
                    <a:pt x="245" y="0"/>
                  </a:moveTo>
                  <a:cubicBezTo>
                    <a:pt x="109" y="0"/>
                    <a:pt x="1" y="109"/>
                    <a:pt x="1" y="245"/>
                  </a:cubicBezTo>
                  <a:cubicBezTo>
                    <a:pt x="1" y="387"/>
                    <a:pt x="109" y="496"/>
                    <a:pt x="245" y="496"/>
                  </a:cubicBezTo>
                  <a:cubicBezTo>
                    <a:pt x="388" y="496"/>
                    <a:pt x="496" y="387"/>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
            <p:cNvSpPr/>
            <p:nvPr/>
          </p:nvSpPr>
          <p:spPr>
            <a:xfrm>
              <a:off x="1503000" y="4320450"/>
              <a:ext cx="12525" cy="12400"/>
            </a:xfrm>
            <a:custGeom>
              <a:avLst/>
              <a:gdLst/>
              <a:ahLst/>
              <a:cxnLst/>
              <a:rect l="l" t="t" r="r" b="b"/>
              <a:pathLst>
                <a:path w="501" h="496" extrusionOk="0">
                  <a:moveTo>
                    <a:pt x="250" y="0"/>
                  </a:moveTo>
                  <a:cubicBezTo>
                    <a:pt x="114" y="0"/>
                    <a:pt x="0" y="109"/>
                    <a:pt x="0" y="245"/>
                  </a:cubicBezTo>
                  <a:cubicBezTo>
                    <a:pt x="0" y="387"/>
                    <a:pt x="114" y="496"/>
                    <a:pt x="250" y="496"/>
                  </a:cubicBezTo>
                  <a:cubicBezTo>
                    <a:pt x="387" y="496"/>
                    <a:pt x="501" y="387"/>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
            <p:cNvSpPr/>
            <p:nvPr/>
          </p:nvSpPr>
          <p:spPr>
            <a:xfrm>
              <a:off x="15947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94" y="496"/>
                    <a:pt x="503" y="387"/>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
            <p:cNvSpPr/>
            <p:nvPr/>
          </p:nvSpPr>
          <p:spPr>
            <a:xfrm>
              <a:off x="168665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
            <p:cNvSpPr/>
            <p:nvPr/>
          </p:nvSpPr>
          <p:spPr>
            <a:xfrm>
              <a:off x="1778450" y="4320450"/>
              <a:ext cx="12550" cy="12400"/>
            </a:xfrm>
            <a:custGeom>
              <a:avLst/>
              <a:gdLst/>
              <a:ahLst/>
              <a:cxnLst/>
              <a:rect l="l" t="t" r="r" b="b"/>
              <a:pathLst>
                <a:path w="502" h="496" extrusionOk="0">
                  <a:moveTo>
                    <a:pt x="252" y="0"/>
                  </a:moveTo>
                  <a:cubicBezTo>
                    <a:pt x="114" y="0"/>
                    <a:pt x="1" y="109"/>
                    <a:pt x="1" y="245"/>
                  </a:cubicBezTo>
                  <a:cubicBezTo>
                    <a:pt x="1" y="387"/>
                    <a:pt x="114" y="496"/>
                    <a:pt x="252" y="496"/>
                  </a:cubicBezTo>
                  <a:cubicBezTo>
                    <a:pt x="388" y="496"/>
                    <a:pt x="501" y="387"/>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
            <p:cNvSpPr/>
            <p:nvPr/>
          </p:nvSpPr>
          <p:spPr>
            <a:xfrm>
              <a:off x="1870375" y="4320450"/>
              <a:ext cx="12400" cy="12400"/>
            </a:xfrm>
            <a:custGeom>
              <a:avLst/>
              <a:gdLst/>
              <a:ahLst/>
              <a:cxnLst/>
              <a:rect l="l" t="t" r="r" b="b"/>
              <a:pathLst>
                <a:path w="496" h="496" extrusionOk="0">
                  <a:moveTo>
                    <a:pt x="252" y="0"/>
                  </a:moveTo>
                  <a:cubicBezTo>
                    <a:pt x="109" y="0"/>
                    <a:pt x="0" y="109"/>
                    <a:pt x="0" y="245"/>
                  </a:cubicBezTo>
                  <a:cubicBezTo>
                    <a:pt x="0" y="387"/>
                    <a:pt x="109" y="496"/>
                    <a:pt x="252" y="496"/>
                  </a:cubicBezTo>
                  <a:cubicBezTo>
                    <a:pt x="387" y="496"/>
                    <a:pt x="496" y="387"/>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
            <p:cNvSpPr/>
            <p:nvPr/>
          </p:nvSpPr>
          <p:spPr>
            <a:xfrm>
              <a:off x="1962150"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88" y="496"/>
                    <a:pt x="502" y="387"/>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
            <p:cNvSpPr/>
            <p:nvPr/>
          </p:nvSpPr>
          <p:spPr>
            <a:xfrm>
              <a:off x="2054075" y="4320450"/>
              <a:ext cx="12425" cy="12400"/>
            </a:xfrm>
            <a:custGeom>
              <a:avLst/>
              <a:gdLst/>
              <a:ahLst/>
              <a:cxnLst/>
              <a:rect l="l" t="t" r="r" b="b"/>
              <a:pathLst>
                <a:path w="497" h="496" extrusionOk="0">
                  <a:moveTo>
                    <a:pt x="252" y="0"/>
                  </a:moveTo>
                  <a:cubicBezTo>
                    <a:pt x="109" y="0"/>
                    <a:pt x="1" y="109"/>
                    <a:pt x="1" y="245"/>
                  </a:cubicBezTo>
                  <a:cubicBezTo>
                    <a:pt x="1" y="387"/>
                    <a:pt x="109" y="496"/>
                    <a:pt x="252" y="496"/>
                  </a:cubicBezTo>
                  <a:cubicBezTo>
                    <a:pt x="388" y="496"/>
                    <a:pt x="496" y="387"/>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
            <p:cNvSpPr/>
            <p:nvPr/>
          </p:nvSpPr>
          <p:spPr>
            <a:xfrm>
              <a:off x="21458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
            <p:cNvSpPr/>
            <p:nvPr/>
          </p:nvSpPr>
          <p:spPr>
            <a:xfrm>
              <a:off x="2237800" y="4320450"/>
              <a:ext cx="12350" cy="12400"/>
            </a:xfrm>
            <a:custGeom>
              <a:avLst/>
              <a:gdLst/>
              <a:ahLst/>
              <a:cxnLst/>
              <a:rect l="l" t="t" r="r" b="b"/>
              <a:pathLst>
                <a:path w="494" h="496" extrusionOk="0">
                  <a:moveTo>
                    <a:pt x="244" y="0"/>
                  </a:moveTo>
                  <a:cubicBezTo>
                    <a:pt x="107" y="0"/>
                    <a:pt x="0" y="109"/>
                    <a:pt x="0" y="245"/>
                  </a:cubicBezTo>
                  <a:cubicBezTo>
                    <a:pt x="0" y="387"/>
                    <a:pt x="107" y="496"/>
                    <a:pt x="244" y="496"/>
                  </a:cubicBezTo>
                  <a:cubicBezTo>
                    <a:pt x="387" y="496"/>
                    <a:pt x="494" y="387"/>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
            <p:cNvSpPr/>
            <p:nvPr/>
          </p:nvSpPr>
          <p:spPr>
            <a:xfrm>
              <a:off x="2329550"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2" y="387"/>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
            <p:cNvSpPr/>
            <p:nvPr/>
          </p:nvSpPr>
          <p:spPr>
            <a:xfrm>
              <a:off x="2421325" y="4320450"/>
              <a:ext cx="12550" cy="12400"/>
            </a:xfrm>
            <a:custGeom>
              <a:avLst/>
              <a:gdLst/>
              <a:ahLst/>
              <a:cxnLst/>
              <a:rect l="l" t="t" r="r" b="b"/>
              <a:pathLst>
                <a:path w="502" h="496" extrusionOk="0">
                  <a:moveTo>
                    <a:pt x="250" y="0"/>
                  </a:moveTo>
                  <a:cubicBezTo>
                    <a:pt x="114" y="0"/>
                    <a:pt x="1" y="109"/>
                    <a:pt x="1" y="245"/>
                  </a:cubicBezTo>
                  <a:cubicBezTo>
                    <a:pt x="1" y="387"/>
                    <a:pt x="114" y="496"/>
                    <a:pt x="250" y="496"/>
                  </a:cubicBezTo>
                  <a:cubicBezTo>
                    <a:pt x="395" y="496"/>
                    <a:pt x="501" y="387"/>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
            <p:cNvSpPr/>
            <p:nvPr/>
          </p:nvSpPr>
          <p:spPr>
            <a:xfrm>
              <a:off x="2513250" y="4320450"/>
              <a:ext cx="12575" cy="12400"/>
            </a:xfrm>
            <a:custGeom>
              <a:avLst/>
              <a:gdLst/>
              <a:ahLst/>
              <a:cxnLst/>
              <a:rect l="l" t="t" r="r" b="b"/>
              <a:pathLst>
                <a:path w="503" h="496" extrusionOk="0">
                  <a:moveTo>
                    <a:pt x="252" y="0"/>
                  </a:moveTo>
                  <a:cubicBezTo>
                    <a:pt x="109" y="0"/>
                    <a:pt x="0" y="109"/>
                    <a:pt x="0" y="245"/>
                  </a:cubicBezTo>
                  <a:cubicBezTo>
                    <a:pt x="0" y="387"/>
                    <a:pt x="109"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
            <p:cNvSpPr/>
            <p:nvPr/>
          </p:nvSpPr>
          <p:spPr>
            <a:xfrm>
              <a:off x="2605000" y="4320450"/>
              <a:ext cx="12575" cy="12400"/>
            </a:xfrm>
            <a:custGeom>
              <a:avLst/>
              <a:gdLst/>
              <a:ahLst/>
              <a:cxnLst/>
              <a:rect l="l" t="t" r="r" b="b"/>
              <a:pathLst>
                <a:path w="503" h="496" extrusionOk="0">
                  <a:moveTo>
                    <a:pt x="252" y="0"/>
                  </a:moveTo>
                  <a:cubicBezTo>
                    <a:pt x="116" y="0"/>
                    <a:pt x="0" y="109"/>
                    <a:pt x="0" y="245"/>
                  </a:cubicBezTo>
                  <a:cubicBezTo>
                    <a:pt x="0" y="387"/>
                    <a:pt x="116" y="496"/>
                    <a:pt x="252" y="496"/>
                  </a:cubicBezTo>
                  <a:cubicBezTo>
                    <a:pt x="387" y="496"/>
                    <a:pt x="503" y="387"/>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
            <p:cNvSpPr/>
            <p:nvPr/>
          </p:nvSpPr>
          <p:spPr>
            <a:xfrm>
              <a:off x="2696950" y="4320450"/>
              <a:ext cx="12375" cy="12400"/>
            </a:xfrm>
            <a:custGeom>
              <a:avLst/>
              <a:gdLst/>
              <a:ahLst/>
              <a:cxnLst/>
              <a:rect l="l" t="t" r="r" b="b"/>
              <a:pathLst>
                <a:path w="495" h="496" extrusionOk="0">
                  <a:moveTo>
                    <a:pt x="252" y="0"/>
                  </a:moveTo>
                  <a:cubicBezTo>
                    <a:pt x="108" y="0"/>
                    <a:pt x="1" y="109"/>
                    <a:pt x="1" y="245"/>
                  </a:cubicBezTo>
                  <a:cubicBezTo>
                    <a:pt x="1" y="387"/>
                    <a:pt x="108" y="496"/>
                    <a:pt x="252" y="496"/>
                  </a:cubicBezTo>
                  <a:cubicBezTo>
                    <a:pt x="388" y="496"/>
                    <a:pt x="495" y="387"/>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
            <p:cNvSpPr/>
            <p:nvPr/>
          </p:nvSpPr>
          <p:spPr>
            <a:xfrm>
              <a:off x="2788700"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
            <p:cNvSpPr/>
            <p:nvPr/>
          </p:nvSpPr>
          <p:spPr>
            <a:xfrm>
              <a:off x="2880675" y="4320450"/>
              <a:ext cx="12375" cy="12400"/>
            </a:xfrm>
            <a:custGeom>
              <a:avLst/>
              <a:gdLst/>
              <a:ahLst/>
              <a:cxnLst/>
              <a:rect l="l" t="t" r="r" b="b"/>
              <a:pathLst>
                <a:path w="495" h="496" extrusionOk="0">
                  <a:moveTo>
                    <a:pt x="243" y="0"/>
                  </a:moveTo>
                  <a:cubicBezTo>
                    <a:pt x="107" y="0"/>
                    <a:pt x="0" y="109"/>
                    <a:pt x="0" y="245"/>
                  </a:cubicBezTo>
                  <a:cubicBezTo>
                    <a:pt x="0" y="387"/>
                    <a:pt x="107" y="496"/>
                    <a:pt x="243" y="496"/>
                  </a:cubicBezTo>
                  <a:cubicBezTo>
                    <a:pt x="387" y="496"/>
                    <a:pt x="494" y="387"/>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
            <p:cNvSpPr/>
            <p:nvPr/>
          </p:nvSpPr>
          <p:spPr>
            <a:xfrm>
              <a:off x="2972425" y="4320450"/>
              <a:ext cx="12575" cy="12400"/>
            </a:xfrm>
            <a:custGeom>
              <a:avLst/>
              <a:gdLst/>
              <a:ahLst/>
              <a:cxnLst/>
              <a:rect l="l" t="t" r="r" b="b"/>
              <a:pathLst>
                <a:path w="503" h="496" extrusionOk="0">
                  <a:moveTo>
                    <a:pt x="251" y="0"/>
                  </a:moveTo>
                  <a:cubicBezTo>
                    <a:pt x="115" y="0"/>
                    <a:pt x="0" y="109"/>
                    <a:pt x="0" y="245"/>
                  </a:cubicBezTo>
                  <a:cubicBezTo>
                    <a:pt x="0" y="387"/>
                    <a:pt x="115" y="496"/>
                    <a:pt x="251" y="496"/>
                  </a:cubicBezTo>
                  <a:cubicBezTo>
                    <a:pt x="387" y="496"/>
                    <a:pt x="503" y="387"/>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
            <p:cNvSpPr/>
            <p:nvPr/>
          </p:nvSpPr>
          <p:spPr>
            <a:xfrm>
              <a:off x="3064375" y="4320450"/>
              <a:ext cx="12375" cy="12400"/>
            </a:xfrm>
            <a:custGeom>
              <a:avLst/>
              <a:gdLst/>
              <a:ahLst/>
              <a:cxnLst/>
              <a:rect l="l" t="t" r="r" b="b"/>
              <a:pathLst>
                <a:path w="495" h="496" extrusionOk="0">
                  <a:moveTo>
                    <a:pt x="243" y="0"/>
                  </a:moveTo>
                  <a:cubicBezTo>
                    <a:pt x="107" y="0"/>
                    <a:pt x="1" y="109"/>
                    <a:pt x="1" y="245"/>
                  </a:cubicBezTo>
                  <a:cubicBezTo>
                    <a:pt x="1" y="387"/>
                    <a:pt x="107" y="496"/>
                    <a:pt x="243" y="496"/>
                  </a:cubicBezTo>
                  <a:cubicBezTo>
                    <a:pt x="388" y="496"/>
                    <a:pt x="495" y="387"/>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
            <p:cNvSpPr/>
            <p:nvPr/>
          </p:nvSpPr>
          <p:spPr>
            <a:xfrm>
              <a:off x="315612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
            <p:cNvSpPr/>
            <p:nvPr/>
          </p:nvSpPr>
          <p:spPr>
            <a:xfrm>
              <a:off x="3247875" y="4320450"/>
              <a:ext cx="12575" cy="12400"/>
            </a:xfrm>
            <a:custGeom>
              <a:avLst/>
              <a:gdLst/>
              <a:ahLst/>
              <a:cxnLst/>
              <a:rect l="l" t="t" r="r" b="b"/>
              <a:pathLst>
                <a:path w="503"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
            <p:cNvSpPr/>
            <p:nvPr/>
          </p:nvSpPr>
          <p:spPr>
            <a:xfrm>
              <a:off x="3339850" y="4320450"/>
              <a:ext cx="12525" cy="12400"/>
            </a:xfrm>
            <a:custGeom>
              <a:avLst/>
              <a:gdLst/>
              <a:ahLst/>
              <a:cxnLst/>
              <a:rect l="l" t="t" r="r" b="b"/>
              <a:pathLst>
                <a:path w="501" h="496" extrusionOk="0">
                  <a:moveTo>
                    <a:pt x="251" y="0"/>
                  </a:moveTo>
                  <a:cubicBezTo>
                    <a:pt x="107" y="0"/>
                    <a:pt x="0" y="109"/>
                    <a:pt x="0" y="245"/>
                  </a:cubicBezTo>
                  <a:cubicBezTo>
                    <a:pt x="0" y="387"/>
                    <a:pt x="107" y="496"/>
                    <a:pt x="251" y="496"/>
                  </a:cubicBezTo>
                  <a:cubicBezTo>
                    <a:pt x="387" y="496"/>
                    <a:pt x="501" y="387"/>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
            <p:cNvSpPr/>
            <p:nvPr/>
          </p:nvSpPr>
          <p:spPr>
            <a:xfrm>
              <a:off x="3431575" y="4320450"/>
              <a:ext cx="12600" cy="12400"/>
            </a:xfrm>
            <a:custGeom>
              <a:avLst/>
              <a:gdLst/>
              <a:ahLst/>
              <a:cxnLst/>
              <a:rect l="l" t="t" r="r" b="b"/>
              <a:pathLst>
                <a:path w="504" h="496" extrusionOk="0">
                  <a:moveTo>
                    <a:pt x="252" y="0"/>
                  </a:moveTo>
                  <a:cubicBezTo>
                    <a:pt x="116" y="0"/>
                    <a:pt x="1" y="109"/>
                    <a:pt x="1" y="245"/>
                  </a:cubicBezTo>
                  <a:cubicBezTo>
                    <a:pt x="1" y="387"/>
                    <a:pt x="116" y="496"/>
                    <a:pt x="252" y="496"/>
                  </a:cubicBezTo>
                  <a:cubicBezTo>
                    <a:pt x="388" y="496"/>
                    <a:pt x="503" y="387"/>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
            <p:cNvSpPr/>
            <p:nvPr/>
          </p:nvSpPr>
          <p:spPr>
            <a:xfrm>
              <a:off x="3523550" y="4320450"/>
              <a:ext cx="12375" cy="12400"/>
            </a:xfrm>
            <a:custGeom>
              <a:avLst/>
              <a:gdLst/>
              <a:ahLst/>
              <a:cxnLst/>
              <a:rect l="l" t="t" r="r" b="b"/>
              <a:pathLst>
                <a:path w="495" h="496" extrusionOk="0">
                  <a:moveTo>
                    <a:pt x="250" y="0"/>
                  </a:moveTo>
                  <a:cubicBezTo>
                    <a:pt x="107" y="0"/>
                    <a:pt x="0" y="109"/>
                    <a:pt x="0" y="245"/>
                  </a:cubicBezTo>
                  <a:cubicBezTo>
                    <a:pt x="0" y="387"/>
                    <a:pt x="107" y="496"/>
                    <a:pt x="250" y="496"/>
                  </a:cubicBezTo>
                  <a:cubicBezTo>
                    <a:pt x="388" y="496"/>
                    <a:pt x="494" y="387"/>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
            <p:cNvSpPr/>
            <p:nvPr/>
          </p:nvSpPr>
          <p:spPr>
            <a:xfrm>
              <a:off x="6764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
            <p:cNvSpPr/>
            <p:nvPr/>
          </p:nvSpPr>
          <p:spPr>
            <a:xfrm>
              <a:off x="768325" y="4412225"/>
              <a:ext cx="12400" cy="12550"/>
            </a:xfrm>
            <a:custGeom>
              <a:avLst/>
              <a:gdLst/>
              <a:ahLst/>
              <a:cxnLst/>
              <a:rect l="l" t="t" r="r" b="b"/>
              <a:pathLst>
                <a:path w="496" h="502" extrusionOk="0">
                  <a:moveTo>
                    <a:pt x="245" y="1"/>
                  </a:moveTo>
                  <a:cubicBezTo>
                    <a:pt x="109" y="1"/>
                    <a:pt x="0" y="114"/>
                    <a:pt x="0" y="252"/>
                  </a:cubicBezTo>
                  <a:cubicBezTo>
                    <a:pt x="0"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
            <p:cNvSpPr/>
            <p:nvPr/>
          </p:nvSpPr>
          <p:spPr>
            <a:xfrm>
              <a:off x="860125" y="4412225"/>
              <a:ext cx="12525" cy="12550"/>
            </a:xfrm>
            <a:custGeom>
              <a:avLst/>
              <a:gdLst/>
              <a:ahLst/>
              <a:cxnLst/>
              <a:rect l="l" t="t" r="r" b="b"/>
              <a:pathLst>
                <a:path w="501" h="502" extrusionOk="0">
                  <a:moveTo>
                    <a:pt x="251" y="1"/>
                  </a:moveTo>
                  <a:cubicBezTo>
                    <a:pt x="114" y="1"/>
                    <a:pt x="0" y="114"/>
                    <a:pt x="0" y="252"/>
                  </a:cubicBezTo>
                  <a:cubicBezTo>
                    <a:pt x="0" y="388"/>
                    <a:pt x="114"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
            <p:cNvSpPr/>
            <p:nvPr/>
          </p:nvSpPr>
          <p:spPr>
            <a:xfrm>
              <a:off x="9518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
            <p:cNvSpPr/>
            <p:nvPr/>
          </p:nvSpPr>
          <p:spPr>
            <a:xfrm>
              <a:off x="1043825"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
            <p:cNvSpPr/>
            <p:nvPr/>
          </p:nvSpPr>
          <p:spPr>
            <a:xfrm>
              <a:off x="1135575"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
            <p:cNvSpPr/>
            <p:nvPr/>
          </p:nvSpPr>
          <p:spPr>
            <a:xfrm>
              <a:off x="1227500" y="4412225"/>
              <a:ext cx="12400" cy="12550"/>
            </a:xfrm>
            <a:custGeom>
              <a:avLst/>
              <a:gdLst/>
              <a:ahLst/>
              <a:cxnLst/>
              <a:rect l="l" t="t" r="r" b="b"/>
              <a:pathLst>
                <a:path w="496" h="502" extrusionOk="0">
                  <a:moveTo>
                    <a:pt x="251" y="1"/>
                  </a:moveTo>
                  <a:cubicBezTo>
                    <a:pt x="109" y="1"/>
                    <a:pt x="0" y="114"/>
                    <a:pt x="0" y="252"/>
                  </a:cubicBezTo>
                  <a:cubicBezTo>
                    <a:pt x="0" y="388"/>
                    <a:pt x="109" y="502"/>
                    <a:pt x="251" y="502"/>
                  </a:cubicBezTo>
                  <a:cubicBezTo>
                    <a:pt x="387" y="502"/>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
            <p:cNvSpPr/>
            <p:nvPr/>
          </p:nvSpPr>
          <p:spPr>
            <a:xfrm>
              <a:off x="1319275"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
            <p:cNvSpPr/>
            <p:nvPr/>
          </p:nvSpPr>
          <p:spPr>
            <a:xfrm>
              <a:off x="1411200" y="4412225"/>
              <a:ext cx="12425" cy="12550"/>
            </a:xfrm>
            <a:custGeom>
              <a:avLst/>
              <a:gdLst/>
              <a:ahLst/>
              <a:cxnLst/>
              <a:rect l="l" t="t" r="r" b="b"/>
              <a:pathLst>
                <a:path w="497" h="502" extrusionOk="0">
                  <a:moveTo>
                    <a:pt x="245" y="1"/>
                  </a:moveTo>
                  <a:cubicBezTo>
                    <a:pt x="109" y="1"/>
                    <a:pt x="1" y="114"/>
                    <a:pt x="1" y="252"/>
                  </a:cubicBezTo>
                  <a:cubicBezTo>
                    <a:pt x="1" y="388"/>
                    <a:pt x="109" y="502"/>
                    <a:pt x="245" y="502"/>
                  </a:cubicBezTo>
                  <a:cubicBezTo>
                    <a:pt x="388" y="502"/>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
            <p:cNvSpPr/>
            <p:nvPr/>
          </p:nvSpPr>
          <p:spPr>
            <a:xfrm>
              <a:off x="1503000" y="4412225"/>
              <a:ext cx="12525" cy="12550"/>
            </a:xfrm>
            <a:custGeom>
              <a:avLst/>
              <a:gdLst/>
              <a:ahLst/>
              <a:cxnLst/>
              <a:rect l="l" t="t" r="r" b="b"/>
              <a:pathLst>
                <a:path w="501" h="502" extrusionOk="0">
                  <a:moveTo>
                    <a:pt x="250" y="1"/>
                  </a:moveTo>
                  <a:cubicBezTo>
                    <a:pt x="114" y="1"/>
                    <a:pt x="0" y="114"/>
                    <a:pt x="0" y="252"/>
                  </a:cubicBezTo>
                  <a:cubicBezTo>
                    <a:pt x="0" y="388"/>
                    <a:pt x="114" y="502"/>
                    <a:pt x="250" y="502"/>
                  </a:cubicBezTo>
                  <a:cubicBezTo>
                    <a:pt x="387" y="502"/>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
            <p:cNvSpPr/>
            <p:nvPr/>
          </p:nvSpPr>
          <p:spPr>
            <a:xfrm>
              <a:off x="15947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94" y="502"/>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
            <p:cNvSpPr/>
            <p:nvPr/>
          </p:nvSpPr>
          <p:spPr>
            <a:xfrm>
              <a:off x="168665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
            <p:cNvSpPr/>
            <p:nvPr/>
          </p:nvSpPr>
          <p:spPr>
            <a:xfrm>
              <a:off x="1778450" y="4412225"/>
              <a:ext cx="12550" cy="12550"/>
            </a:xfrm>
            <a:custGeom>
              <a:avLst/>
              <a:gdLst/>
              <a:ahLst/>
              <a:cxnLst/>
              <a:rect l="l" t="t" r="r" b="b"/>
              <a:pathLst>
                <a:path w="502" h="502" extrusionOk="0">
                  <a:moveTo>
                    <a:pt x="252" y="1"/>
                  </a:moveTo>
                  <a:cubicBezTo>
                    <a:pt x="114" y="1"/>
                    <a:pt x="1" y="114"/>
                    <a:pt x="1" y="252"/>
                  </a:cubicBezTo>
                  <a:cubicBezTo>
                    <a:pt x="1" y="388"/>
                    <a:pt x="114" y="502"/>
                    <a:pt x="252" y="502"/>
                  </a:cubicBezTo>
                  <a:cubicBezTo>
                    <a:pt x="388" y="502"/>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
            <p:cNvSpPr/>
            <p:nvPr/>
          </p:nvSpPr>
          <p:spPr>
            <a:xfrm>
              <a:off x="1870375" y="4412225"/>
              <a:ext cx="12400" cy="12550"/>
            </a:xfrm>
            <a:custGeom>
              <a:avLst/>
              <a:gdLst/>
              <a:ahLst/>
              <a:cxnLst/>
              <a:rect l="l" t="t" r="r" b="b"/>
              <a:pathLst>
                <a:path w="496" h="502" extrusionOk="0">
                  <a:moveTo>
                    <a:pt x="252" y="1"/>
                  </a:moveTo>
                  <a:cubicBezTo>
                    <a:pt x="109" y="1"/>
                    <a:pt x="0" y="114"/>
                    <a:pt x="0" y="252"/>
                  </a:cubicBezTo>
                  <a:cubicBezTo>
                    <a:pt x="0" y="388"/>
                    <a:pt x="109" y="502"/>
                    <a:pt x="252" y="502"/>
                  </a:cubicBezTo>
                  <a:cubicBezTo>
                    <a:pt x="387" y="502"/>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
            <p:cNvSpPr/>
            <p:nvPr/>
          </p:nvSpPr>
          <p:spPr>
            <a:xfrm>
              <a:off x="1962150"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88" y="502"/>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
            <p:cNvSpPr/>
            <p:nvPr/>
          </p:nvSpPr>
          <p:spPr>
            <a:xfrm>
              <a:off x="2054075" y="4412225"/>
              <a:ext cx="12425" cy="12550"/>
            </a:xfrm>
            <a:custGeom>
              <a:avLst/>
              <a:gdLst/>
              <a:ahLst/>
              <a:cxnLst/>
              <a:rect l="l" t="t" r="r" b="b"/>
              <a:pathLst>
                <a:path w="497" h="502" extrusionOk="0">
                  <a:moveTo>
                    <a:pt x="252" y="1"/>
                  </a:moveTo>
                  <a:cubicBezTo>
                    <a:pt x="109" y="1"/>
                    <a:pt x="1" y="114"/>
                    <a:pt x="1" y="252"/>
                  </a:cubicBezTo>
                  <a:cubicBezTo>
                    <a:pt x="1" y="388"/>
                    <a:pt x="109" y="502"/>
                    <a:pt x="252" y="502"/>
                  </a:cubicBezTo>
                  <a:cubicBezTo>
                    <a:pt x="388" y="502"/>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
            <p:cNvSpPr/>
            <p:nvPr/>
          </p:nvSpPr>
          <p:spPr>
            <a:xfrm>
              <a:off x="21458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
            <p:cNvSpPr/>
            <p:nvPr/>
          </p:nvSpPr>
          <p:spPr>
            <a:xfrm>
              <a:off x="2237800" y="4412225"/>
              <a:ext cx="12350" cy="12550"/>
            </a:xfrm>
            <a:custGeom>
              <a:avLst/>
              <a:gdLst/>
              <a:ahLst/>
              <a:cxnLst/>
              <a:rect l="l" t="t" r="r" b="b"/>
              <a:pathLst>
                <a:path w="494" h="502" extrusionOk="0">
                  <a:moveTo>
                    <a:pt x="244" y="1"/>
                  </a:moveTo>
                  <a:cubicBezTo>
                    <a:pt x="107" y="1"/>
                    <a:pt x="0" y="114"/>
                    <a:pt x="0" y="252"/>
                  </a:cubicBezTo>
                  <a:cubicBezTo>
                    <a:pt x="0" y="388"/>
                    <a:pt x="107" y="502"/>
                    <a:pt x="244" y="502"/>
                  </a:cubicBezTo>
                  <a:cubicBezTo>
                    <a:pt x="387" y="502"/>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
            <p:cNvSpPr/>
            <p:nvPr/>
          </p:nvSpPr>
          <p:spPr>
            <a:xfrm>
              <a:off x="2329550"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
            <p:cNvSpPr/>
            <p:nvPr/>
          </p:nvSpPr>
          <p:spPr>
            <a:xfrm>
              <a:off x="2421325" y="4412225"/>
              <a:ext cx="12550" cy="12550"/>
            </a:xfrm>
            <a:custGeom>
              <a:avLst/>
              <a:gdLst/>
              <a:ahLst/>
              <a:cxnLst/>
              <a:rect l="l" t="t" r="r" b="b"/>
              <a:pathLst>
                <a:path w="502" h="502" extrusionOk="0">
                  <a:moveTo>
                    <a:pt x="250" y="1"/>
                  </a:moveTo>
                  <a:cubicBezTo>
                    <a:pt x="114" y="1"/>
                    <a:pt x="1" y="114"/>
                    <a:pt x="1" y="252"/>
                  </a:cubicBezTo>
                  <a:cubicBezTo>
                    <a:pt x="1" y="388"/>
                    <a:pt x="114" y="502"/>
                    <a:pt x="250" y="502"/>
                  </a:cubicBezTo>
                  <a:cubicBezTo>
                    <a:pt x="395" y="502"/>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
            <p:cNvSpPr/>
            <p:nvPr/>
          </p:nvSpPr>
          <p:spPr>
            <a:xfrm>
              <a:off x="2513250" y="4412225"/>
              <a:ext cx="12575" cy="12550"/>
            </a:xfrm>
            <a:custGeom>
              <a:avLst/>
              <a:gdLst/>
              <a:ahLst/>
              <a:cxnLst/>
              <a:rect l="l" t="t" r="r" b="b"/>
              <a:pathLst>
                <a:path w="503" h="502" extrusionOk="0">
                  <a:moveTo>
                    <a:pt x="252" y="1"/>
                  </a:moveTo>
                  <a:cubicBezTo>
                    <a:pt x="109" y="1"/>
                    <a:pt x="0" y="114"/>
                    <a:pt x="0" y="252"/>
                  </a:cubicBezTo>
                  <a:cubicBezTo>
                    <a:pt x="0" y="388"/>
                    <a:pt x="109"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
            <p:cNvSpPr/>
            <p:nvPr/>
          </p:nvSpPr>
          <p:spPr>
            <a:xfrm>
              <a:off x="2605000" y="4412225"/>
              <a:ext cx="12575" cy="12550"/>
            </a:xfrm>
            <a:custGeom>
              <a:avLst/>
              <a:gdLst/>
              <a:ahLst/>
              <a:cxnLst/>
              <a:rect l="l" t="t" r="r" b="b"/>
              <a:pathLst>
                <a:path w="503" h="502" extrusionOk="0">
                  <a:moveTo>
                    <a:pt x="252" y="1"/>
                  </a:moveTo>
                  <a:cubicBezTo>
                    <a:pt x="116" y="1"/>
                    <a:pt x="0" y="114"/>
                    <a:pt x="0" y="252"/>
                  </a:cubicBezTo>
                  <a:cubicBezTo>
                    <a:pt x="0" y="388"/>
                    <a:pt x="116" y="502"/>
                    <a:pt x="252" y="502"/>
                  </a:cubicBezTo>
                  <a:cubicBezTo>
                    <a:pt x="387" y="502"/>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
            <p:cNvSpPr/>
            <p:nvPr/>
          </p:nvSpPr>
          <p:spPr>
            <a:xfrm>
              <a:off x="2696950" y="4412225"/>
              <a:ext cx="12375" cy="12550"/>
            </a:xfrm>
            <a:custGeom>
              <a:avLst/>
              <a:gdLst/>
              <a:ahLst/>
              <a:cxnLst/>
              <a:rect l="l" t="t" r="r" b="b"/>
              <a:pathLst>
                <a:path w="495" h="502" extrusionOk="0">
                  <a:moveTo>
                    <a:pt x="252" y="1"/>
                  </a:moveTo>
                  <a:cubicBezTo>
                    <a:pt x="108" y="1"/>
                    <a:pt x="1" y="114"/>
                    <a:pt x="1" y="252"/>
                  </a:cubicBezTo>
                  <a:cubicBezTo>
                    <a:pt x="1" y="388"/>
                    <a:pt x="108" y="502"/>
                    <a:pt x="252" y="502"/>
                  </a:cubicBezTo>
                  <a:cubicBezTo>
                    <a:pt x="388" y="502"/>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
            <p:cNvSpPr/>
            <p:nvPr/>
          </p:nvSpPr>
          <p:spPr>
            <a:xfrm>
              <a:off x="2788700"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
            <p:cNvSpPr/>
            <p:nvPr/>
          </p:nvSpPr>
          <p:spPr>
            <a:xfrm>
              <a:off x="2880675" y="4412225"/>
              <a:ext cx="12375" cy="12550"/>
            </a:xfrm>
            <a:custGeom>
              <a:avLst/>
              <a:gdLst/>
              <a:ahLst/>
              <a:cxnLst/>
              <a:rect l="l" t="t" r="r" b="b"/>
              <a:pathLst>
                <a:path w="495" h="502" extrusionOk="0">
                  <a:moveTo>
                    <a:pt x="243" y="1"/>
                  </a:moveTo>
                  <a:cubicBezTo>
                    <a:pt x="107" y="1"/>
                    <a:pt x="0" y="114"/>
                    <a:pt x="0" y="252"/>
                  </a:cubicBezTo>
                  <a:cubicBezTo>
                    <a:pt x="0" y="388"/>
                    <a:pt x="107" y="502"/>
                    <a:pt x="243" y="502"/>
                  </a:cubicBezTo>
                  <a:cubicBezTo>
                    <a:pt x="387" y="502"/>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
            <p:cNvSpPr/>
            <p:nvPr/>
          </p:nvSpPr>
          <p:spPr>
            <a:xfrm>
              <a:off x="2972425" y="4412225"/>
              <a:ext cx="12575" cy="12550"/>
            </a:xfrm>
            <a:custGeom>
              <a:avLst/>
              <a:gdLst/>
              <a:ahLst/>
              <a:cxnLst/>
              <a:rect l="l" t="t" r="r" b="b"/>
              <a:pathLst>
                <a:path w="503" h="502" extrusionOk="0">
                  <a:moveTo>
                    <a:pt x="251" y="1"/>
                  </a:moveTo>
                  <a:cubicBezTo>
                    <a:pt x="115" y="1"/>
                    <a:pt x="0" y="114"/>
                    <a:pt x="0" y="252"/>
                  </a:cubicBezTo>
                  <a:cubicBezTo>
                    <a:pt x="0" y="388"/>
                    <a:pt x="115" y="502"/>
                    <a:pt x="251" y="502"/>
                  </a:cubicBezTo>
                  <a:cubicBezTo>
                    <a:pt x="387" y="502"/>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
            <p:cNvSpPr/>
            <p:nvPr/>
          </p:nvSpPr>
          <p:spPr>
            <a:xfrm>
              <a:off x="3064375" y="4412225"/>
              <a:ext cx="12375" cy="12550"/>
            </a:xfrm>
            <a:custGeom>
              <a:avLst/>
              <a:gdLst/>
              <a:ahLst/>
              <a:cxnLst/>
              <a:rect l="l" t="t" r="r" b="b"/>
              <a:pathLst>
                <a:path w="495" h="502" extrusionOk="0">
                  <a:moveTo>
                    <a:pt x="243" y="1"/>
                  </a:moveTo>
                  <a:cubicBezTo>
                    <a:pt x="107" y="1"/>
                    <a:pt x="1" y="114"/>
                    <a:pt x="1" y="252"/>
                  </a:cubicBezTo>
                  <a:cubicBezTo>
                    <a:pt x="1" y="388"/>
                    <a:pt x="107" y="502"/>
                    <a:pt x="243" y="502"/>
                  </a:cubicBezTo>
                  <a:cubicBezTo>
                    <a:pt x="388" y="502"/>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
            <p:cNvSpPr/>
            <p:nvPr/>
          </p:nvSpPr>
          <p:spPr>
            <a:xfrm>
              <a:off x="315612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
            <p:cNvSpPr/>
            <p:nvPr/>
          </p:nvSpPr>
          <p:spPr>
            <a:xfrm>
              <a:off x="3247875" y="4412225"/>
              <a:ext cx="12575" cy="12550"/>
            </a:xfrm>
            <a:custGeom>
              <a:avLst/>
              <a:gdLst/>
              <a:ahLst/>
              <a:cxnLst/>
              <a:rect l="l" t="t" r="r" b="b"/>
              <a:pathLst>
                <a:path w="503"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
            <p:cNvSpPr/>
            <p:nvPr/>
          </p:nvSpPr>
          <p:spPr>
            <a:xfrm>
              <a:off x="3339850" y="4412225"/>
              <a:ext cx="12525" cy="12550"/>
            </a:xfrm>
            <a:custGeom>
              <a:avLst/>
              <a:gdLst/>
              <a:ahLst/>
              <a:cxnLst/>
              <a:rect l="l" t="t" r="r" b="b"/>
              <a:pathLst>
                <a:path w="501" h="502" extrusionOk="0">
                  <a:moveTo>
                    <a:pt x="251" y="1"/>
                  </a:moveTo>
                  <a:cubicBezTo>
                    <a:pt x="107" y="1"/>
                    <a:pt x="0" y="114"/>
                    <a:pt x="0" y="252"/>
                  </a:cubicBezTo>
                  <a:cubicBezTo>
                    <a:pt x="0" y="388"/>
                    <a:pt x="107" y="502"/>
                    <a:pt x="251" y="502"/>
                  </a:cubicBezTo>
                  <a:cubicBezTo>
                    <a:pt x="387" y="502"/>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
            <p:cNvSpPr/>
            <p:nvPr/>
          </p:nvSpPr>
          <p:spPr>
            <a:xfrm>
              <a:off x="3431575" y="4412225"/>
              <a:ext cx="12600" cy="12550"/>
            </a:xfrm>
            <a:custGeom>
              <a:avLst/>
              <a:gdLst/>
              <a:ahLst/>
              <a:cxnLst/>
              <a:rect l="l" t="t" r="r" b="b"/>
              <a:pathLst>
                <a:path w="504" h="502" extrusionOk="0">
                  <a:moveTo>
                    <a:pt x="252" y="1"/>
                  </a:moveTo>
                  <a:cubicBezTo>
                    <a:pt x="116" y="1"/>
                    <a:pt x="1" y="114"/>
                    <a:pt x="1" y="252"/>
                  </a:cubicBezTo>
                  <a:cubicBezTo>
                    <a:pt x="1" y="388"/>
                    <a:pt x="116" y="502"/>
                    <a:pt x="252" y="502"/>
                  </a:cubicBezTo>
                  <a:cubicBezTo>
                    <a:pt x="388" y="502"/>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
            <p:cNvSpPr/>
            <p:nvPr/>
          </p:nvSpPr>
          <p:spPr>
            <a:xfrm>
              <a:off x="3523550" y="4412225"/>
              <a:ext cx="12375" cy="12550"/>
            </a:xfrm>
            <a:custGeom>
              <a:avLst/>
              <a:gdLst/>
              <a:ahLst/>
              <a:cxnLst/>
              <a:rect l="l" t="t" r="r" b="b"/>
              <a:pathLst>
                <a:path w="495" h="502" extrusionOk="0">
                  <a:moveTo>
                    <a:pt x="250" y="1"/>
                  </a:moveTo>
                  <a:cubicBezTo>
                    <a:pt x="107" y="1"/>
                    <a:pt x="0" y="114"/>
                    <a:pt x="0" y="252"/>
                  </a:cubicBezTo>
                  <a:cubicBezTo>
                    <a:pt x="0" y="388"/>
                    <a:pt x="107" y="502"/>
                    <a:pt x="250" y="502"/>
                  </a:cubicBezTo>
                  <a:cubicBezTo>
                    <a:pt x="388" y="502"/>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
            <p:cNvSpPr/>
            <p:nvPr/>
          </p:nvSpPr>
          <p:spPr>
            <a:xfrm>
              <a:off x="6764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
            <p:cNvSpPr/>
            <p:nvPr/>
          </p:nvSpPr>
          <p:spPr>
            <a:xfrm>
              <a:off x="768325" y="4503975"/>
              <a:ext cx="12400" cy="12600"/>
            </a:xfrm>
            <a:custGeom>
              <a:avLst/>
              <a:gdLst/>
              <a:ahLst/>
              <a:cxnLst/>
              <a:rect l="l" t="t" r="r" b="b"/>
              <a:pathLst>
                <a:path w="496" h="504" extrusionOk="0">
                  <a:moveTo>
                    <a:pt x="245" y="1"/>
                  </a:moveTo>
                  <a:cubicBezTo>
                    <a:pt x="109" y="1"/>
                    <a:pt x="0" y="116"/>
                    <a:pt x="0" y="252"/>
                  </a:cubicBezTo>
                  <a:cubicBezTo>
                    <a:pt x="0"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
            <p:cNvSpPr/>
            <p:nvPr/>
          </p:nvSpPr>
          <p:spPr>
            <a:xfrm>
              <a:off x="860125" y="4503975"/>
              <a:ext cx="12525" cy="12600"/>
            </a:xfrm>
            <a:custGeom>
              <a:avLst/>
              <a:gdLst/>
              <a:ahLst/>
              <a:cxnLst/>
              <a:rect l="l" t="t" r="r" b="b"/>
              <a:pathLst>
                <a:path w="501" h="504" extrusionOk="0">
                  <a:moveTo>
                    <a:pt x="251" y="1"/>
                  </a:moveTo>
                  <a:cubicBezTo>
                    <a:pt x="114" y="1"/>
                    <a:pt x="0" y="116"/>
                    <a:pt x="0" y="252"/>
                  </a:cubicBezTo>
                  <a:cubicBezTo>
                    <a:pt x="0" y="395"/>
                    <a:pt x="114"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
            <p:cNvSpPr/>
            <p:nvPr/>
          </p:nvSpPr>
          <p:spPr>
            <a:xfrm>
              <a:off x="9518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
            <p:cNvSpPr/>
            <p:nvPr/>
          </p:nvSpPr>
          <p:spPr>
            <a:xfrm>
              <a:off x="1043825"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
            <p:cNvSpPr/>
            <p:nvPr/>
          </p:nvSpPr>
          <p:spPr>
            <a:xfrm>
              <a:off x="1135575"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
            <p:cNvSpPr/>
            <p:nvPr/>
          </p:nvSpPr>
          <p:spPr>
            <a:xfrm>
              <a:off x="1227500" y="4503975"/>
              <a:ext cx="12400" cy="12600"/>
            </a:xfrm>
            <a:custGeom>
              <a:avLst/>
              <a:gdLst/>
              <a:ahLst/>
              <a:cxnLst/>
              <a:rect l="l" t="t" r="r" b="b"/>
              <a:pathLst>
                <a:path w="496" h="504" extrusionOk="0">
                  <a:moveTo>
                    <a:pt x="251" y="1"/>
                  </a:moveTo>
                  <a:cubicBezTo>
                    <a:pt x="109" y="1"/>
                    <a:pt x="0" y="116"/>
                    <a:pt x="0" y="252"/>
                  </a:cubicBezTo>
                  <a:cubicBezTo>
                    <a:pt x="0" y="395"/>
                    <a:pt x="109" y="503"/>
                    <a:pt x="251" y="503"/>
                  </a:cubicBezTo>
                  <a:cubicBezTo>
                    <a:pt x="387" y="503"/>
                    <a:pt x="496" y="395"/>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
            <p:cNvSpPr/>
            <p:nvPr/>
          </p:nvSpPr>
          <p:spPr>
            <a:xfrm>
              <a:off x="1319275"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
            <p:cNvSpPr/>
            <p:nvPr/>
          </p:nvSpPr>
          <p:spPr>
            <a:xfrm>
              <a:off x="1411200" y="4503975"/>
              <a:ext cx="12425" cy="12600"/>
            </a:xfrm>
            <a:custGeom>
              <a:avLst/>
              <a:gdLst/>
              <a:ahLst/>
              <a:cxnLst/>
              <a:rect l="l" t="t" r="r" b="b"/>
              <a:pathLst>
                <a:path w="497" h="504" extrusionOk="0">
                  <a:moveTo>
                    <a:pt x="245" y="1"/>
                  </a:moveTo>
                  <a:cubicBezTo>
                    <a:pt x="109" y="1"/>
                    <a:pt x="1" y="116"/>
                    <a:pt x="1" y="252"/>
                  </a:cubicBezTo>
                  <a:cubicBezTo>
                    <a:pt x="1" y="395"/>
                    <a:pt x="109" y="503"/>
                    <a:pt x="245" y="503"/>
                  </a:cubicBezTo>
                  <a:cubicBezTo>
                    <a:pt x="388" y="503"/>
                    <a:pt x="496" y="395"/>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
            <p:cNvSpPr/>
            <p:nvPr/>
          </p:nvSpPr>
          <p:spPr>
            <a:xfrm>
              <a:off x="1503000" y="4503975"/>
              <a:ext cx="12525" cy="12600"/>
            </a:xfrm>
            <a:custGeom>
              <a:avLst/>
              <a:gdLst/>
              <a:ahLst/>
              <a:cxnLst/>
              <a:rect l="l" t="t" r="r" b="b"/>
              <a:pathLst>
                <a:path w="501" h="504" extrusionOk="0">
                  <a:moveTo>
                    <a:pt x="250" y="1"/>
                  </a:moveTo>
                  <a:cubicBezTo>
                    <a:pt x="114" y="1"/>
                    <a:pt x="0" y="116"/>
                    <a:pt x="0" y="252"/>
                  </a:cubicBezTo>
                  <a:cubicBezTo>
                    <a:pt x="0" y="395"/>
                    <a:pt x="114" y="503"/>
                    <a:pt x="250" y="503"/>
                  </a:cubicBezTo>
                  <a:cubicBezTo>
                    <a:pt x="387" y="503"/>
                    <a:pt x="501" y="395"/>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
            <p:cNvSpPr/>
            <p:nvPr/>
          </p:nvSpPr>
          <p:spPr>
            <a:xfrm>
              <a:off x="15947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94" y="503"/>
                    <a:pt x="503" y="395"/>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
            <p:cNvSpPr/>
            <p:nvPr/>
          </p:nvSpPr>
          <p:spPr>
            <a:xfrm>
              <a:off x="168665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
            <p:cNvSpPr/>
            <p:nvPr/>
          </p:nvSpPr>
          <p:spPr>
            <a:xfrm>
              <a:off x="1778450" y="4503975"/>
              <a:ext cx="12550" cy="12600"/>
            </a:xfrm>
            <a:custGeom>
              <a:avLst/>
              <a:gdLst/>
              <a:ahLst/>
              <a:cxnLst/>
              <a:rect l="l" t="t" r="r" b="b"/>
              <a:pathLst>
                <a:path w="502" h="504" extrusionOk="0">
                  <a:moveTo>
                    <a:pt x="252" y="1"/>
                  </a:moveTo>
                  <a:cubicBezTo>
                    <a:pt x="114" y="1"/>
                    <a:pt x="1" y="116"/>
                    <a:pt x="1" y="252"/>
                  </a:cubicBezTo>
                  <a:cubicBezTo>
                    <a:pt x="1" y="395"/>
                    <a:pt x="114" y="503"/>
                    <a:pt x="252" y="503"/>
                  </a:cubicBezTo>
                  <a:cubicBezTo>
                    <a:pt x="388" y="503"/>
                    <a:pt x="501" y="395"/>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
            <p:cNvSpPr/>
            <p:nvPr/>
          </p:nvSpPr>
          <p:spPr>
            <a:xfrm>
              <a:off x="1870375" y="4503975"/>
              <a:ext cx="12400" cy="12600"/>
            </a:xfrm>
            <a:custGeom>
              <a:avLst/>
              <a:gdLst/>
              <a:ahLst/>
              <a:cxnLst/>
              <a:rect l="l" t="t" r="r" b="b"/>
              <a:pathLst>
                <a:path w="496" h="504" extrusionOk="0">
                  <a:moveTo>
                    <a:pt x="252" y="1"/>
                  </a:moveTo>
                  <a:cubicBezTo>
                    <a:pt x="109" y="1"/>
                    <a:pt x="0" y="116"/>
                    <a:pt x="0" y="252"/>
                  </a:cubicBezTo>
                  <a:cubicBezTo>
                    <a:pt x="0" y="395"/>
                    <a:pt x="109" y="503"/>
                    <a:pt x="252" y="503"/>
                  </a:cubicBezTo>
                  <a:cubicBezTo>
                    <a:pt x="387" y="503"/>
                    <a:pt x="496" y="395"/>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
            <p:cNvSpPr/>
            <p:nvPr/>
          </p:nvSpPr>
          <p:spPr>
            <a:xfrm>
              <a:off x="1962150"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88" y="503"/>
                    <a:pt x="502" y="395"/>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
            <p:cNvSpPr/>
            <p:nvPr/>
          </p:nvSpPr>
          <p:spPr>
            <a:xfrm>
              <a:off x="2054075" y="4503975"/>
              <a:ext cx="12425" cy="12600"/>
            </a:xfrm>
            <a:custGeom>
              <a:avLst/>
              <a:gdLst/>
              <a:ahLst/>
              <a:cxnLst/>
              <a:rect l="l" t="t" r="r" b="b"/>
              <a:pathLst>
                <a:path w="497" h="504" extrusionOk="0">
                  <a:moveTo>
                    <a:pt x="252" y="1"/>
                  </a:moveTo>
                  <a:cubicBezTo>
                    <a:pt x="109" y="1"/>
                    <a:pt x="1" y="116"/>
                    <a:pt x="1" y="252"/>
                  </a:cubicBezTo>
                  <a:cubicBezTo>
                    <a:pt x="1" y="395"/>
                    <a:pt x="109" y="503"/>
                    <a:pt x="252" y="503"/>
                  </a:cubicBezTo>
                  <a:cubicBezTo>
                    <a:pt x="388" y="503"/>
                    <a:pt x="496" y="395"/>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
            <p:cNvSpPr/>
            <p:nvPr/>
          </p:nvSpPr>
          <p:spPr>
            <a:xfrm>
              <a:off x="21458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
            <p:cNvSpPr/>
            <p:nvPr/>
          </p:nvSpPr>
          <p:spPr>
            <a:xfrm>
              <a:off x="2237800" y="4503975"/>
              <a:ext cx="12350" cy="12600"/>
            </a:xfrm>
            <a:custGeom>
              <a:avLst/>
              <a:gdLst/>
              <a:ahLst/>
              <a:cxnLst/>
              <a:rect l="l" t="t" r="r" b="b"/>
              <a:pathLst>
                <a:path w="494" h="504" extrusionOk="0">
                  <a:moveTo>
                    <a:pt x="244" y="1"/>
                  </a:moveTo>
                  <a:cubicBezTo>
                    <a:pt x="107" y="1"/>
                    <a:pt x="0" y="116"/>
                    <a:pt x="0" y="252"/>
                  </a:cubicBezTo>
                  <a:cubicBezTo>
                    <a:pt x="0" y="395"/>
                    <a:pt x="107" y="503"/>
                    <a:pt x="244" y="503"/>
                  </a:cubicBezTo>
                  <a:cubicBezTo>
                    <a:pt x="387" y="503"/>
                    <a:pt x="494" y="395"/>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
            <p:cNvSpPr/>
            <p:nvPr/>
          </p:nvSpPr>
          <p:spPr>
            <a:xfrm>
              <a:off x="2329550"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2" y="395"/>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
            <p:cNvSpPr/>
            <p:nvPr/>
          </p:nvSpPr>
          <p:spPr>
            <a:xfrm>
              <a:off x="2421325" y="4503975"/>
              <a:ext cx="12550" cy="12600"/>
            </a:xfrm>
            <a:custGeom>
              <a:avLst/>
              <a:gdLst/>
              <a:ahLst/>
              <a:cxnLst/>
              <a:rect l="l" t="t" r="r" b="b"/>
              <a:pathLst>
                <a:path w="502" h="504" extrusionOk="0">
                  <a:moveTo>
                    <a:pt x="250" y="1"/>
                  </a:moveTo>
                  <a:cubicBezTo>
                    <a:pt x="114" y="1"/>
                    <a:pt x="1" y="116"/>
                    <a:pt x="1" y="252"/>
                  </a:cubicBezTo>
                  <a:cubicBezTo>
                    <a:pt x="1" y="395"/>
                    <a:pt x="114" y="503"/>
                    <a:pt x="250" y="503"/>
                  </a:cubicBezTo>
                  <a:cubicBezTo>
                    <a:pt x="395" y="503"/>
                    <a:pt x="501" y="395"/>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
            <p:cNvSpPr/>
            <p:nvPr/>
          </p:nvSpPr>
          <p:spPr>
            <a:xfrm>
              <a:off x="2513250" y="4503975"/>
              <a:ext cx="12575" cy="12600"/>
            </a:xfrm>
            <a:custGeom>
              <a:avLst/>
              <a:gdLst/>
              <a:ahLst/>
              <a:cxnLst/>
              <a:rect l="l" t="t" r="r" b="b"/>
              <a:pathLst>
                <a:path w="503" h="504" extrusionOk="0">
                  <a:moveTo>
                    <a:pt x="252" y="1"/>
                  </a:moveTo>
                  <a:cubicBezTo>
                    <a:pt x="109" y="1"/>
                    <a:pt x="0" y="116"/>
                    <a:pt x="0" y="252"/>
                  </a:cubicBezTo>
                  <a:cubicBezTo>
                    <a:pt x="0" y="395"/>
                    <a:pt x="109"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
            <p:cNvSpPr/>
            <p:nvPr/>
          </p:nvSpPr>
          <p:spPr>
            <a:xfrm>
              <a:off x="2605000" y="4503975"/>
              <a:ext cx="12575" cy="12600"/>
            </a:xfrm>
            <a:custGeom>
              <a:avLst/>
              <a:gdLst/>
              <a:ahLst/>
              <a:cxnLst/>
              <a:rect l="l" t="t" r="r" b="b"/>
              <a:pathLst>
                <a:path w="503" h="504" extrusionOk="0">
                  <a:moveTo>
                    <a:pt x="252" y="1"/>
                  </a:moveTo>
                  <a:cubicBezTo>
                    <a:pt x="116" y="1"/>
                    <a:pt x="0" y="116"/>
                    <a:pt x="0" y="252"/>
                  </a:cubicBezTo>
                  <a:cubicBezTo>
                    <a:pt x="0" y="395"/>
                    <a:pt x="116" y="503"/>
                    <a:pt x="252" y="503"/>
                  </a:cubicBezTo>
                  <a:cubicBezTo>
                    <a:pt x="387" y="503"/>
                    <a:pt x="503" y="395"/>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
            <p:cNvSpPr/>
            <p:nvPr/>
          </p:nvSpPr>
          <p:spPr>
            <a:xfrm>
              <a:off x="2696950" y="4503975"/>
              <a:ext cx="12375" cy="12600"/>
            </a:xfrm>
            <a:custGeom>
              <a:avLst/>
              <a:gdLst/>
              <a:ahLst/>
              <a:cxnLst/>
              <a:rect l="l" t="t" r="r" b="b"/>
              <a:pathLst>
                <a:path w="495" h="504" extrusionOk="0">
                  <a:moveTo>
                    <a:pt x="252" y="1"/>
                  </a:moveTo>
                  <a:cubicBezTo>
                    <a:pt x="108" y="1"/>
                    <a:pt x="1" y="116"/>
                    <a:pt x="1" y="252"/>
                  </a:cubicBezTo>
                  <a:cubicBezTo>
                    <a:pt x="1" y="395"/>
                    <a:pt x="108" y="503"/>
                    <a:pt x="252" y="503"/>
                  </a:cubicBezTo>
                  <a:cubicBezTo>
                    <a:pt x="388" y="503"/>
                    <a:pt x="495" y="395"/>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
            <p:cNvSpPr/>
            <p:nvPr/>
          </p:nvSpPr>
          <p:spPr>
            <a:xfrm>
              <a:off x="2788700"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
            <p:cNvSpPr/>
            <p:nvPr/>
          </p:nvSpPr>
          <p:spPr>
            <a:xfrm>
              <a:off x="2880675" y="4503975"/>
              <a:ext cx="12375" cy="12600"/>
            </a:xfrm>
            <a:custGeom>
              <a:avLst/>
              <a:gdLst/>
              <a:ahLst/>
              <a:cxnLst/>
              <a:rect l="l" t="t" r="r" b="b"/>
              <a:pathLst>
                <a:path w="495" h="504" extrusionOk="0">
                  <a:moveTo>
                    <a:pt x="243" y="1"/>
                  </a:moveTo>
                  <a:cubicBezTo>
                    <a:pt x="107" y="1"/>
                    <a:pt x="0" y="116"/>
                    <a:pt x="0" y="252"/>
                  </a:cubicBezTo>
                  <a:cubicBezTo>
                    <a:pt x="0" y="395"/>
                    <a:pt x="107" y="503"/>
                    <a:pt x="243" y="503"/>
                  </a:cubicBezTo>
                  <a:cubicBezTo>
                    <a:pt x="387" y="503"/>
                    <a:pt x="494" y="395"/>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
            <p:cNvSpPr/>
            <p:nvPr/>
          </p:nvSpPr>
          <p:spPr>
            <a:xfrm>
              <a:off x="2972425" y="4503975"/>
              <a:ext cx="12575" cy="12600"/>
            </a:xfrm>
            <a:custGeom>
              <a:avLst/>
              <a:gdLst/>
              <a:ahLst/>
              <a:cxnLst/>
              <a:rect l="l" t="t" r="r" b="b"/>
              <a:pathLst>
                <a:path w="503" h="504" extrusionOk="0">
                  <a:moveTo>
                    <a:pt x="251" y="1"/>
                  </a:moveTo>
                  <a:cubicBezTo>
                    <a:pt x="115" y="1"/>
                    <a:pt x="0" y="116"/>
                    <a:pt x="0" y="252"/>
                  </a:cubicBezTo>
                  <a:cubicBezTo>
                    <a:pt x="0" y="395"/>
                    <a:pt x="115" y="503"/>
                    <a:pt x="251" y="503"/>
                  </a:cubicBezTo>
                  <a:cubicBezTo>
                    <a:pt x="387" y="503"/>
                    <a:pt x="503" y="395"/>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
            <p:cNvSpPr/>
            <p:nvPr/>
          </p:nvSpPr>
          <p:spPr>
            <a:xfrm>
              <a:off x="3064375" y="4503975"/>
              <a:ext cx="12375" cy="12600"/>
            </a:xfrm>
            <a:custGeom>
              <a:avLst/>
              <a:gdLst/>
              <a:ahLst/>
              <a:cxnLst/>
              <a:rect l="l" t="t" r="r" b="b"/>
              <a:pathLst>
                <a:path w="495" h="504" extrusionOk="0">
                  <a:moveTo>
                    <a:pt x="243" y="1"/>
                  </a:moveTo>
                  <a:cubicBezTo>
                    <a:pt x="107" y="1"/>
                    <a:pt x="1" y="116"/>
                    <a:pt x="1" y="252"/>
                  </a:cubicBezTo>
                  <a:cubicBezTo>
                    <a:pt x="1" y="395"/>
                    <a:pt x="107" y="503"/>
                    <a:pt x="243" y="503"/>
                  </a:cubicBezTo>
                  <a:cubicBezTo>
                    <a:pt x="388" y="503"/>
                    <a:pt x="495" y="395"/>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
            <p:cNvSpPr/>
            <p:nvPr/>
          </p:nvSpPr>
          <p:spPr>
            <a:xfrm>
              <a:off x="315612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
            <p:cNvSpPr/>
            <p:nvPr/>
          </p:nvSpPr>
          <p:spPr>
            <a:xfrm>
              <a:off x="3247875" y="4503975"/>
              <a:ext cx="12575" cy="12600"/>
            </a:xfrm>
            <a:custGeom>
              <a:avLst/>
              <a:gdLst/>
              <a:ahLst/>
              <a:cxnLst/>
              <a:rect l="l" t="t" r="r" b="b"/>
              <a:pathLst>
                <a:path w="503"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
            <p:cNvSpPr/>
            <p:nvPr/>
          </p:nvSpPr>
          <p:spPr>
            <a:xfrm>
              <a:off x="3339850" y="4503975"/>
              <a:ext cx="12525" cy="12600"/>
            </a:xfrm>
            <a:custGeom>
              <a:avLst/>
              <a:gdLst/>
              <a:ahLst/>
              <a:cxnLst/>
              <a:rect l="l" t="t" r="r" b="b"/>
              <a:pathLst>
                <a:path w="501" h="504" extrusionOk="0">
                  <a:moveTo>
                    <a:pt x="251" y="1"/>
                  </a:moveTo>
                  <a:cubicBezTo>
                    <a:pt x="107" y="1"/>
                    <a:pt x="0" y="116"/>
                    <a:pt x="0" y="252"/>
                  </a:cubicBezTo>
                  <a:cubicBezTo>
                    <a:pt x="0" y="395"/>
                    <a:pt x="107" y="503"/>
                    <a:pt x="251" y="503"/>
                  </a:cubicBezTo>
                  <a:cubicBezTo>
                    <a:pt x="387" y="503"/>
                    <a:pt x="501" y="395"/>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
            <p:cNvSpPr/>
            <p:nvPr/>
          </p:nvSpPr>
          <p:spPr>
            <a:xfrm>
              <a:off x="3431575" y="4503975"/>
              <a:ext cx="12600" cy="12600"/>
            </a:xfrm>
            <a:custGeom>
              <a:avLst/>
              <a:gdLst/>
              <a:ahLst/>
              <a:cxnLst/>
              <a:rect l="l" t="t" r="r" b="b"/>
              <a:pathLst>
                <a:path w="504" h="504" extrusionOk="0">
                  <a:moveTo>
                    <a:pt x="252" y="1"/>
                  </a:moveTo>
                  <a:cubicBezTo>
                    <a:pt x="116" y="1"/>
                    <a:pt x="1" y="116"/>
                    <a:pt x="1" y="252"/>
                  </a:cubicBezTo>
                  <a:cubicBezTo>
                    <a:pt x="1" y="395"/>
                    <a:pt x="116" y="503"/>
                    <a:pt x="252" y="503"/>
                  </a:cubicBezTo>
                  <a:cubicBezTo>
                    <a:pt x="388" y="503"/>
                    <a:pt x="503" y="395"/>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
            <p:cNvSpPr/>
            <p:nvPr/>
          </p:nvSpPr>
          <p:spPr>
            <a:xfrm>
              <a:off x="3523550" y="4503975"/>
              <a:ext cx="12375" cy="12600"/>
            </a:xfrm>
            <a:custGeom>
              <a:avLst/>
              <a:gdLst/>
              <a:ahLst/>
              <a:cxnLst/>
              <a:rect l="l" t="t" r="r" b="b"/>
              <a:pathLst>
                <a:path w="495" h="504" extrusionOk="0">
                  <a:moveTo>
                    <a:pt x="250" y="1"/>
                  </a:moveTo>
                  <a:cubicBezTo>
                    <a:pt x="107" y="1"/>
                    <a:pt x="0" y="116"/>
                    <a:pt x="0" y="252"/>
                  </a:cubicBezTo>
                  <a:cubicBezTo>
                    <a:pt x="0" y="395"/>
                    <a:pt x="107" y="503"/>
                    <a:pt x="250" y="503"/>
                  </a:cubicBezTo>
                  <a:cubicBezTo>
                    <a:pt x="388" y="503"/>
                    <a:pt x="494" y="395"/>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
            <p:cNvSpPr/>
            <p:nvPr/>
          </p:nvSpPr>
          <p:spPr>
            <a:xfrm>
              <a:off x="6764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
            <p:cNvSpPr/>
            <p:nvPr/>
          </p:nvSpPr>
          <p:spPr>
            <a:xfrm>
              <a:off x="768325" y="4595950"/>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
            <p:cNvSpPr/>
            <p:nvPr/>
          </p:nvSpPr>
          <p:spPr>
            <a:xfrm>
              <a:off x="860125" y="4595950"/>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
            <p:cNvSpPr/>
            <p:nvPr/>
          </p:nvSpPr>
          <p:spPr>
            <a:xfrm>
              <a:off x="9518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
            <p:cNvSpPr/>
            <p:nvPr/>
          </p:nvSpPr>
          <p:spPr>
            <a:xfrm>
              <a:off x="1043825"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
            <p:cNvSpPr/>
            <p:nvPr/>
          </p:nvSpPr>
          <p:spPr>
            <a:xfrm>
              <a:off x="1135575"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
            <p:cNvSpPr/>
            <p:nvPr/>
          </p:nvSpPr>
          <p:spPr>
            <a:xfrm>
              <a:off x="1227500" y="4595950"/>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
            <p:cNvSpPr/>
            <p:nvPr/>
          </p:nvSpPr>
          <p:spPr>
            <a:xfrm>
              <a:off x="1319275"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
            <p:cNvSpPr/>
            <p:nvPr/>
          </p:nvSpPr>
          <p:spPr>
            <a:xfrm>
              <a:off x="1411200" y="4595950"/>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
            <p:cNvSpPr/>
            <p:nvPr/>
          </p:nvSpPr>
          <p:spPr>
            <a:xfrm>
              <a:off x="1503000" y="4595950"/>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
            <p:cNvSpPr/>
            <p:nvPr/>
          </p:nvSpPr>
          <p:spPr>
            <a:xfrm>
              <a:off x="15947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
            <p:cNvSpPr/>
            <p:nvPr/>
          </p:nvSpPr>
          <p:spPr>
            <a:xfrm>
              <a:off x="168665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
            <p:cNvSpPr/>
            <p:nvPr/>
          </p:nvSpPr>
          <p:spPr>
            <a:xfrm>
              <a:off x="1778450" y="4595950"/>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
            <p:cNvSpPr/>
            <p:nvPr/>
          </p:nvSpPr>
          <p:spPr>
            <a:xfrm>
              <a:off x="1870375" y="4595950"/>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
            <p:cNvSpPr/>
            <p:nvPr/>
          </p:nvSpPr>
          <p:spPr>
            <a:xfrm>
              <a:off x="1962150"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
            <p:cNvSpPr/>
            <p:nvPr/>
          </p:nvSpPr>
          <p:spPr>
            <a:xfrm>
              <a:off x="2054075" y="4595950"/>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
            <p:cNvSpPr/>
            <p:nvPr/>
          </p:nvSpPr>
          <p:spPr>
            <a:xfrm>
              <a:off x="21458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
            <p:cNvSpPr/>
            <p:nvPr/>
          </p:nvSpPr>
          <p:spPr>
            <a:xfrm>
              <a:off x="2237800" y="4595950"/>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
            <p:cNvSpPr/>
            <p:nvPr/>
          </p:nvSpPr>
          <p:spPr>
            <a:xfrm>
              <a:off x="2329550"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
            <p:cNvSpPr/>
            <p:nvPr/>
          </p:nvSpPr>
          <p:spPr>
            <a:xfrm>
              <a:off x="2421325" y="4595950"/>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
            <p:cNvSpPr/>
            <p:nvPr/>
          </p:nvSpPr>
          <p:spPr>
            <a:xfrm>
              <a:off x="2513250" y="4595950"/>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
            <p:cNvSpPr/>
            <p:nvPr/>
          </p:nvSpPr>
          <p:spPr>
            <a:xfrm>
              <a:off x="2605000" y="4595950"/>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
            <p:cNvSpPr/>
            <p:nvPr/>
          </p:nvSpPr>
          <p:spPr>
            <a:xfrm>
              <a:off x="2696950" y="4595950"/>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
            <p:cNvSpPr/>
            <p:nvPr/>
          </p:nvSpPr>
          <p:spPr>
            <a:xfrm>
              <a:off x="2788700"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
            <p:cNvSpPr/>
            <p:nvPr/>
          </p:nvSpPr>
          <p:spPr>
            <a:xfrm>
              <a:off x="2880675" y="4595950"/>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
            <p:cNvSpPr/>
            <p:nvPr/>
          </p:nvSpPr>
          <p:spPr>
            <a:xfrm>
              <a:off x="2972425" y="4595950"/>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
            <p:cNvSpPr/>
            <p:nvPr/>
          </p:nvSpPr>
          <p:spPr>
            <a:xfrm>
              <a:off x="3064375" y="4595950"/>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
            <p:cNvSpPr/>
            <p:nvPr/>
          </p:nvSpPr>
          <p:spPr>
            <a:xfrm>
              <a:off x="315612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
            <p:cNvSpPr/>
            <p:nvPr/>
          </p:nvSpPr>
          <p:spPr>
            <a:xfrm>
              <a:off x="3247875" y="4595950"/>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
            <p:cNvSpPr/>
            <p:nvPr/>
          </p:nvSpPr>
          <p:spPr>
            <a:xfrm>
              <a:off x="3339850" y="4595950"/>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
            <p:cNvSpPr/>
            <p:nvPr/>
          </p:nvSpPr>
          <p:spPr>
            <a:xfrm>
              <a:off x="3431575" y="4595950"/>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
            <p:cNvSpPr/>
            <p:nvPr/>
          </p:nvSpPr>
          <p:spPr>
            <a:xfrm>
              <a:off x="3523550" y="4595950"/>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
            <p:cNvSpPr/>
            <p:nvPr/>
          </p:nvSpPr>
          <p:spPr>
            <a:xfrm>
              <a:off x="6764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
            <p:cNvSpPr/>
            <p:nvPr/>
          </p:nvSpPr>
          <p:spPr>
            <a:xfrm>
              <a:off x="768325" y="4687700"/>
              <a:ext cx="12400" cy="12575"/>
            </a:xfrm>
            <a:custGeom>
              <a:avLst/>
              <a:gdLst/>
              <a:ahLst/>
              <a:cxnLst/>
              <a:rect l="l" t="t" r="r" b="b"/>
              <a:pathLst>
                <a:path w="496" h="503" extrusionOk="0">
                  <a:moveTo>
                    <a:pt x="245" y="0"/>
                  </a:moveTo>
                  <a:cubicBezTo>
                    <a:pt x="109" y="0"/>
                    <a:pt x="0" y="115"/>
                    <a:pt x="0" y="251"/>
                  </a:cubicBezTo>
                  <a:cubicBezTo>
                    <a:pt x="0"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
            <p:cNvSpPr/>
            <p:nvPr/>
          </p:nvSpPr>
          <p:spPr>
            <a:xfrm>
              <a:off x="860125" y="4687700"/>
              <a:ext cx="12525" cy="12575"/>
            </a:xfrm>
            <a:custGeom>
              <a:avLst/>
              <a:gdLst/>
              <a:ahLst/>
              <a:cxnLst/>
              <a:rect l="l" t="t" r="r" b="b"/>
              <a:pathLst>
                <a:path w="501" h="503" extrusionOk="0">
                  <a:moveTo>
                    <a:pt x="251" y="0"/>
                  </a:moveTo>
                  <a:cubicBezTo>
                    <a:pt x="114" y="0"/>
                    <a:pt x="0" y="115"/>
                    <a:pt x="0" y="251"/>
                  </a:cubicBezTo>
                  <a:cubicBezTo>
                    <a:pt x="0" y="387"/>
                    <a:pt x="114"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
            <p:cNvSpPr/>
            <p:nvPr/>
          </p:nvSpPr>
          <p:spPr>
            <a:xfrm>
              <a:off x="9518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
            <p:cNvSpPr/>
            <p:nvPr/>
          </p:nvSpPr>
          <p:spPr>
            <a:xfrm>
              <a:off x="1043825"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
            <p:cNvSpPr/>
            <p:nvPr/>
          </p:nvSpPr>
          <p:spPr>
            <a:xfrm>
              <a:off x="1135575"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
            <p:cNvSpPr/>
            <p:nvPr/>
          </p:nvSpPr>
          <p:spPr>
            <a:xfrm>
              <a:off x="1227500" y="4687700"/>
              <a:ext cx="12400" cy="12575"/>
            </a:xfrm>
            <a:custGeom>
              <a:avLst/>
              <a:gdLst/>
              <a:ahLst/>
              <a:cxnLst/>
              <a:rect l="l" t="t" r="r" b="b"/>
              <a:pathLst>
                <a:path w="496" h="503" extrusionOk="0">
                  <a:moveTo>
                    <a:pt x="251" y="0"/>
                  </a:moveTo>
                  <a:cubicBezTo>
                    <a:pt x="109" y="0"/>
                    <a:pt x="0" y="115"/>
                    <a:pt x="0" y="251"/>
                  </a:cubicBezTo>
                  <a:cubicBezTo>
                    <a:pt x="0" y="387"/>
                    <a:pt x="109" y="503"/>
                    <a:pt x="251" y="503"/>
                  </a:cubicBezTo>
                  <a:cubicBezTo>
                    <a:pt x="387" y="503"/>
                    <a:pt x="496" y="387"/>
                    <a:pt x="496" y="251"/>
                  </a:cubicBezTo>
                  <a:cubicBezTo>
                    <a:pt x="496"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
            <p:cNvSpPr/>
            <p:nvPr/>
          </p:nvSpPr>
          <p:spPr>
            <a:xfrm>
              <a:off x="1319275"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
            <p:cNvSpPr/>
            <p:nvPr/>
          </p:nvSpPr>
          <p:spPr>
            <a:xfrm>
              <a:off x="1411200" y="4687700"/>
              <a:ext cx="12425" cy="12575"/>
            </a:xfrm>
            <a:custGeom>
              <a:avLst/>
              <a:gdLst/>
              <a:ahLst/>
              <a:cxnLst/>
              <a:rect l="l" t="t" r="r" b="b"/>
              <a:pathLst>
                <a:path w="497" h="503" extrusionOk="0">
                  <a:moveTo>
                    <a:pt x="245" y="0"/>
                  </a:moveTo>
                  <a:cubicBezTo>
                    <a:pt x="109" y="0"/>
                    <a:pt x="1" y="115"/>
                    <a:pt x="1" y="251"/>
                  </a:cubicBezTo>
                  <a:cubicBezTo>
                    <a:pt x="1" y="387"/>
                    <a:pt x="109" y="503"/>
                    <a:pt x="245" y="503"/>
                  </a:cubicBezTo>
                  <a:cubicBezTo>
                    <a:pt x="388" y="503"/>
                    <a:pt x="496" y="387"/>
                    <a:pt x="496" y="251"/>
                  </a:cubicBezTo>
                  <a:cubicBezTo>
                    <a:pt x="496" y="115"/>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
            <p:cNvSpPr/>
            <p:nvPr/>
          </p:nvSpPr>
          <p:spPr>
            <a:xfrm>
              <a:off x="1503000" y="4687700"/>
              <a:ext cx="12525" cy="12575"/>
            </a:xfrm>
            <a:custGeom>
              <a:avLst/>
              <a:gdLst/>
              <a:ahLst/>
              <a:cxnLst/>
              <a:rect l="l" t="t" r="r" b="b"/>
              <a:pathLst>
                <a:path w="501" h="503" extrusionOk="0">
                  <a:moveTo>
                    <a:pt x="250" y="0"/>
                  </a:moveTo>
                  <a:cubicBezTo>
                    <a:pt x="114" y="0"/>
                    <a:pt x="0" y="115"/>
                    <a:pt x="0" y="251"/>
                  </a:cubicBezTo>
                  <a:cubicBezTo>
                    <a:pt x="0" y="387"/>
                    <a:pt x="114" y="503"/>
                    <a:pt x="250" y="503"/>
                  </a:cubicBezTo>
                  <a:cubicBezTo>
                    <a:pt x="387" y="503"/>
                    <a:pt x="501" y="387"/>
                    <a:pt x="501" y="251"/>
                  </a:cubicBezTo>
                  <a:cubicBezTo>
                    <a:pt x="501" y="115"/>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
            <p:cNvSpPr/>
            <p:nvPr/>
          </p:nvSpPr>
          <p:spPr>
            <a:xfrm>
              <a:off x="15947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94" y="503"/>
                    <a:pt x="503" y="387"/>
                    <a:pt x="503" y="251"/>
                  </a:cubicBezTo>
                  <a:cubicBezTo>
                    <a:pt x="503" y="115"/>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
            <p:cNvSpPr/>
            <p:nvPr/>
          </p:nvSpPr>
          <p:spPr>
            <a:xfrm>
              <a:off x="168665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
            <p:cNvSpPr/>
            <p:nvPr/>
          </p:nvSpPr>
          <p:spPr>
            <a:xfrm>
              <a:off x="1778450" y="4687700"/>
              <a:ext cx="12550" cy="12575"/>
            </a:xfrm>
            <a:custGeom>
              <a:avLst/>
              <a:gdLst/>
              <a:ahLst/>
              <a:cxnLst/>
              <a:rect l="l" t="t" r="r" b="b"/>
              <a:pathLst>
                <a:path w="502" h="503" extrusionOk="0">
                  <a:moveTo>
                    <a:pt x="252" y="0"/>
                  </a:moveTo>
                  <a:cubicBezTo>
                    <a:pt x="114" y="0"/>
                    <a:pt x="1" y="115"/>
                    <a:pt x="1" y="251"/>
                  </a:cubicBezTo>
                  <a:cubicBezTo>
                    <a:pt x="1" y="387"/>
                    <a:pt x="114" y="503"/>
                    <a:pt x="252" y="503"/>
                  </a:cubicBezTo>
                  <a:cubicBezTo>
                    <a:pt x="388" y="503"/>
                    <a:pt x="501" y="387"/>
                    <a:pt x="501" y="251"/>
                  </a:cubicBezTo>
                  <a:cubicBezTo>
                    <a:pt x="501"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
            <p:cNvSpPr/>
            <p:nvPr/>
          </p:nvSpPr>
          <p:spPr>
            <a:xfrm>
              <a:off x="1870375" y="4687700"/>
              <a:ext cx="12400" cy="12575"/>
            </a:xfrm>
            <a:custGeom>
              <a:avLst/>
              <a:gdLst/>
              <a:ahLst/>
              <a:cxnLst/>
              <a:rect l="l" t="t" r="r" b="b"/>
              <a:pathLst>
                <a:path w="496" h="503" extrusionOk="0">
                  <a:moveTo>
                    <a:pt x="252" y="0"/>
                  </a:moveTo>
                  <a:cubicBezTo>
                    <a:pt x="109" y="0"/>
                    <a:pt x="0" y="115"/>
                    <a:pt x="0" y="251"/>
                  </a:cubicBezTo>
                  <a:cubicBezTo>
                    <a:pt x="0" y="387"/>
                    <a:pt x="109" y="503"/>
                    <a:pt x="252" y="503"/>
                  </a:cubicBezTo>
                  <a:cubicBezTo>
                    <a:pt x="387" y="503"/>
                    <a:pt x="496" y="387"/>
                    <a:pt x="496" y="251"/>
                  </a:cubicBezTo>
                  <a:cubicBezTo>
                    <a:pt x="496"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
            <p:cNvSpPr/>
            <p:nvPr/>
          </p:nvSpPr>
          <p:spPr>
            <a:xfrm>
              <a:off x="1962150"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88" y="503"/>
                    <a:pt x="502" y="387"/>
                    <a:pt x="502" y="251"/>
                  </a:cubicBezTo>
                  <a:cubicBezTo>
                    <a:pt x="502"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
            <p:cNvSpPr/>
            <p:nvPr/>
          </p:nvSpPr>
          <p:spPr>
            <a:xfrm>
              <a:off x="2054075" y="4687700"/>
              <a:ext cx="12425" cy="12575"/>
            </a:xfrm>
            <a:custGeom>
              <a:avLst/>
              <a:gdLst/>
              <a:ahLst/>
              <a:cxnLst/>
              <a:rect l="l" t="t" r="r" b="b"/>
              <a:pathLst>
                <a:path w="497" h="503" extrusionOk="0">
                  <a:moveTo>
                    <a:pt x="252" y="0"/>
                  </a:moveTo>
                  <a:cubicBezTo>
                    <a:pt x="109" y="0"/>
                    <a:pt x="1" y="115"/>
                    <a:pt x="1" y="251"/>
                  </a:cubicBezTo>
                  <a:cubicBezTo>
                    <a:pt x="1" y="387"/>
                    <a:pt x="109" y="503"/>
                    <a:pt x="252" y="503"/>
                  </a:cubicBezTo>
                  <a:cubicBezTo>
                    <a:pt x="388" y="503"/>
                    <a:pt x="496" y="387"/>
                    <a:pt x="496" y="251"/>
                  </a:cubicBezTo>
                  <a:cubicBezTo>
                    <a:pt x="496"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
            <p:cNvSpPr/>
            <p:nvPr/>
          </p:nvSpPr>
          <p:spPr>
            <a:xfrm>
              <a:off x="21458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
            <p:cNvSpPr/>
            <p:nvPr/>
          </p:nvSpPr>
          <p:spPr>
            <a:xfrm>
              <a:off x="2237800" y="4687700"/>
              <a:ext cx="12350" cy="12575"/>
            </a:xfrm>
            <a:custGeom>
              <a:avLst/>
              <a:gdLst/>
              <a:ahLst/>
              <a:cxnLst/>
              <a:rect l="l" t="t" r="r" b="b"/>
              <a:pathLst>
                <a:path w="494" h="503" extrusionOk="0">
                  <a:moveTo>
                    <a:pt x="244" y="0"/>
                  </a:moveTo>
                  <a:cubicBezTo>
                    <a:pt x="107" y="0"/>
                    <a:pt x="0" y="115"/>
                    <a:pt x="0" y="251"/>
                  </a:cubicBezTo>
                  <a:cubicBezTo>
                    <a:pt x="0" y="387"/>
                    <a:pt x="107" y="503"/>
                    <a:pt x="244" y="503"/>
                  </a:cubicBezTo>
                  <a:cubicBezTo>
                    <a:pt x="387" y="503"/>
                    <a:pt x="494" y="387"/>
                    <a:pt x="494" y="251"/>
                  </a:cubicBezTo>
                  <a:cubicBezTo>
                    <a:pt x="494" y="115"/>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
            <p:cNvSpPr/>
            <p:nvPr/>
          </p:nvSpPr>
          <p:spPr>
            <a:xfrm>
              <a:off x="2329550"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2" y="387"/>
                    <a:pt x="502" y="251"/>
                  </a:cubicBezTo>
                  <a:cubicBezTo>
                    <a:pt x="502"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
            <p:cNvSpPr/>
            <p:nvPr/>
          </p:nvSpPr>
          <p:spPr>
            <a:xfrm>
              <a:off x="2421325" y="4687700"/>
              <a:ext cx="12550" cy="12575"/>
            </a:xfrm>
            <a:custGeom>
              <a:avLst/>
              <a:gdLst/>
              <a:ahLst/>
              <a:cxnLst/>
              <a:rect l="l" t="t" r="r" b="b"/>
              <a:pathLst>
                <a:path w="502" h="503" extrusionOk="0">
                  <a:moveTo>
                    <a:pt x="250" y="0"/>
                  </a:moveTo>
                  <a:cubicBezTo>
                    <a:pt x="114" y="0"/>
                    <a:pt x="1" y="115"/>
                    <a:pt x="1" y="251"/>
                  </a:cubicBezTo>
                  <a:cubicBezTo>
                    <a:pt x="1" y="387"/>
                    <a:pt x="114" y="503"/>
                    <a:pt x="250" y="503"/>
                  </a:cubicBezTo>
                  <a:cubicBezTo>
                    <a:pt x="395" y="503"/>
                    <a:pt x="501" y="387"/>
                    <a:pt x="501" y="251"/>
                  </a:cubicBezTo>
                  <a:cubicBezTo>
                    <a:pt x="501" y="115"/>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
            <p:cNvSpPr/>
            <p:nvPr/>
          </p:nvSpPr>
          <p:spPr>
            <a:xfrm>
              <a:off x="2513250" y="4687700"/>
              <a:ext cx="12575" cy="12575"/>
            </a:xfrm>
            <a:custGeom>
              <a:avLst/>
              <a:gdLst/>
              <a:ahLst/>
              <a:cxnLst/>
              <a:rect l="l" t="t" r="r" b="b"/>
              <a:pathLst>
                <a:path w="503" h="503" extrusionOk="0">
                  <a:moveTo>
                    <a:pt x="252" y="0"/>
                  </a:moveTo>
                  <a:cubicBezTo>
                    <a:pt x="109" y="0"/>
                    <a:pt x="0" y="115"/>
                    <a:pt x="0" y="251"/>
                  </a:cubicBezTo>
                  <a:cubicBezTo>
                    <a:pt x="0" y="387"/>
                    <a:pt x="109"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
            <p:cNvSpPr/>
            <p:nvPr/>
          </p:nvSpPr>
          <p:spPr>
            <a:xfrm>
              <a:off x="2605000" y="4687700"/>
              <a:ext cx="12575" cy="12575"/>
            </a:xfrm>
            <a:custGeom>
              <a:avLst/>
              <a:gdLst/>
              <a:ahLst/>
              <a:cxnLst/>
              <a:rect l="l" t="t" r="r" b="b"/>
              <a:pathLst>
                <a:path w="503" h="503" extrusionOk="0">
                  <a:moveTo>
                    <a:pt x="252" y="0"/>
                  </a:moveTo>
                  <a:cubicBezTo>
                    <a:pt x="116" y="0"/>
                    <a:pt x="0" y="115"/>
                    <a:pt x="0" y="251"/>
                  </a:cubicBezTo>
                  <a:cubicBezTo>
                    <a:pt x="0" y="387"/>
                    <a:pt x="116" y="503"/>
                    <a:pt x="252" y="503"/>
                  </a:cubicBezTo>
                  <a:cubicBezTo>
                    <a:pt x="387" y="503"/>
                    <a:pt x="503" y="387"/>
                    <a:pt x="503" y="251"/>
                  </a:cubicBezTo>
                  <a:cubicBezTo>
                    <a:pt x="503" y="115"/>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
            <p:cNvSpPr/>
            <p:nvPr/>
          </p:nvSpPr>
          <p:spPr>
            <a:xfrm>
              <a:off x="2696950" y="4687700"/>
              <a:ext cx="12375" cy="12575"/>
            </a:xfrm>
            <a:custGeom>
              <a:avLst/>
              <a:gdLst/>
              <a:ahLst/>
              <a:cxnLst/>
              <a:rect l="l" t="t" r="r" b="b"/>
              <a:pathLst>
                <a:path w="495" h="503" extrusionOk="0">
                  <a:moveTo>
                    <a:pt x="252" y="0"/>
                  </a:moveTo>
                  <a:cubicBezTo>
                    <a:pt x="108" y="0"/>
                    <a:pt x="1" y="115"/>
                    <a:pt x="1" y="251"/>
                  </a:cubicBezTo>
                  <a:cubicBezTo>
                    <a:pt x="1" y="387"/>
                    <a:pt x="108" y="503"/>
                    <a:pt x="252" y="503"/>
                  </a:cubicBezTo>
                  <a:cubicBezTo>
                    <a:pt x="388" y="503"/>
                    <a:pt x="495" y="387"/>
                    <a:pt x="495" y="251"/>
                  </a:cubicBezTo>
                  <a:cubicBezTo>
                    <a:pt x="495"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
            <p:cNvSpPr/>
            <p:nvPr/>
          </p:nvSpPr>
          <p:spPr>
            <a:xfrm>
              <a:off x="2788700"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
            <p:cNvSpPr/>
            <p:nvPr/>
          </p:nvSpPr>
          <p:spPr>
            <a:xfrm>
              <a:off x="2880675" y="4687700"/>
              <a:ext cx="12375" cy="12575"/>
            </a:xfrm>
            <a:custGeom>
              <a:avLst/>
              <a:gdLst/>
              <a:ahLst/>
              <a:cxnLst/>
              <a:rect l="l" t="t" r="r" b="b"/>
              <a:pathLst>
                <a:path w="495" h="503" extrusionOk="0">
                  <a:moveTo>
                    <a:pt x="243" y="0"/>
                  </a:moveTo>
                  <a:cubicBezTo>
                    <a:pt x="107" y="0"/>
                    <a:pt x="0" y="115"/>
                    <a:pt x="0" y="251"/>
                  </a:cubicBezTo>
                  <a:cubicBezTo>
                    <a:pt x="0" y="387"/>
                    <a:pt x="107" y="503"/>
                    <a:pt x="243" y="503"/>
                  </a:cubicBezTo>
                  <a:cubicBezTo>
                    <a:pt x="387" y="503"/>
                    <a:pt x="494" y="387"/>
                    <a:pt x="494" y="251"/>
                  </a:cubicBezTo>
                  <a:cubicBezTo>
                    <a:pt x="494" y="115"/>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
            <p:cNvSpPr/>
            <p:nvPr/>
          </p:nvSpPr>
          <p:spPr>
            <a:xfrm>
              <a:off x="2972425" y="4687700"/>
              <a:ext cx="12575" cy="12575"/>
            </a:xfrm>
            <a:custGeom>
              <a:avLst/>
              <a:gdLst/>
              <a:ahLst/>
              <a:cxnLst/>
              <a:rect l="l" t="t" r="r" b="b"/>
              <a:pathLst>
                <a:path w="503" h="503" extrusionOk="0">
                  <a:moveTo>
                    <a:pt x="251" y="0"/>
                  </a:moveTo>
                  <a:cubicBezTo>
                    <a:pt x="115" y="0"/>
                    <a:pt x="0" y="115"/>
                    <a:pt x="0" y="251"/>
                  </a:cubicBezTo>
                  <a:cubicBezTo>
                    <a:pt x="0" y="387"/>
                    <a:pt x="115" y="503"/>
                    <a:pt x="251" y="503"/>
                  </a:cubicBezTo>
                  <a:cubicBezTo>
                    <a:pt x="387" y="503"/>
                    <a:pt x="503" y="387"/>
                    <a:pt x="503" y="251"/>
                  </a:cubicBezTo>
                  <a:cubicBezTo>
                    <a:pt x="503"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
            <p:cNvSpPr/>
            <p:nvPr/>
          </p:nvSpPr>
          <p:spPr>
            <a:xfrm>
              <a:off x="3064375" y="4687700"/>
              <a:ext cx="12375" cy="12575"/>
            </a:xfrm>
            <a:custGeom>
              <a:avLst/>
              <a:gdLst/>
              <a:ahLst/>
              <a:cxnLst/>
              <a:rect l="l" t="t" r="r" b="b"/>
              <a:pathLst>
                <a:path w="495" h="503" extrusionOk="0">
                  <a:moveTo>
                    <a:pt x="243" y="0"/>
                  </a:moveTo>
                  <a:cubicBezTo>
                    <a:pt x="107" y="0"/>
                    <a:pt x="1" y="115"/>
                    <a:pt x="1" y="251"/>
                  </a:cubicBezTo>
                  <a:cubicBezTo>
                    <a:pt x="1" y="387"/>
                    <a:pt x="107" y="503"/>
                    <a:pt x="243" y="503"/>
                  </a:cubicBezTo>
                  <a:cubicBezTo>
                    <a:pt x="388" y="503"/>
                    <a:pt x="495" y="387"/>
                    <a:pt x="495" y="251"/>
                  </a:cubicBezTo>
                  <a:cubicBezTo>
                    <a:pt x="495" y="115"/>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
            <p:cNvSpPr/>
            <p:nvPr/>
          </p:nvSpPr>
          <p:spPr>
            <a:xfrm>
              <a:off x="315612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
            <p:cNvSpPr/>
            <p:nvPr/>
          </p:nvSpPr>
          <p:spPr>
            <a:xfrm>
              <a:off x="3247875" y="4687700"/>
              <a:ext cx="12575" cy="12575"/>
            </a:xfrm>
            <a:custGeom>
              <a:avLst/>
              <a:gdLst/>
              <a:ahLst/>
              <a:cxnLst/>
              <a:rect l="l" t="t" r="r" b="b"/>
              <a:pathLst>
                <a:path w="503"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
            <p:cNvSpPr/>
            <p:nvPr/>
          </p:nvSpPr>
          <p:spPr>
            <a:xfrm>
              <a:off x="3339850" y="4687700"/>
              <a:ext cx="12525" cy="12575"/>
            </a:xfrm>
            <a:custGeom>
              <a:avLst/>
              <a:gdLst/>
              <a:ahLst/>
              <a:cxnLst/>
              <a:rect l="l" t="t" r="r" b="b"/>
              <a:pathLst>
                <a:path w="501" h="503" extrusionOk="0">
                  <a:moveTo>
                    <a:pt x="251" y="0"/>
                  </a:moveTo>
                  <a:cubicBezTo>
                    <a:pt x="107" y="0"/>
                    <a:pt x="0" y="115"/>
                    <a:pt x="0" y="251"/>
                  </a:cubicBezTo>
                  <a:cubicBezTo>
                    <a:pt x="0" y="387"/>
                    <a:pt x="107" y="503"/>
                    <a:pt x="251" y="503"/>
                  </a:cubicBezTo>
                  <a:cubicBezTo>
                    <a:pt x="387" y="503"/>
                    <a:pt x="501" y="387"/>
                    <a:pt x="501" y="251"/>
                  </a:cubicBezTo>
                  <a:cubicBezTo>
                    <a:pt x="501" y="115"/>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
            <p:cNvSpPr/>
            <p:nvPr/>
          </p:nvSpPr>
          <p:spPr>
            <a:xfrm>
              <a:off x="3431575" y="4687700"/>
              <a:ext cx="12600" cy="12575"/>
            </a:xfrm>
            <a:custGeom>
              <a:avLst/>
              <a:gdLst/>
              <a:ahLst/>
              <a:cxnLst/>
              <a:rect l="l" t="t" r="r" b="b"/>
              <a:pathLst>
                <a:path w="504" h="503" extrusionOk="0">
                  <a:moveTo>
                    <a:pt x="252" y="0"/>
                  </a:moveTo>
                  <a:cubicBezTo>
                    <a:pt x="116" y="0"/>
                    <a:pt x="1" y="115"/>
                    <a:pt x="1" y="251"/>
                  </a:cubicBezTo>
                  <a:cubicBezTo>
                    <a:pt x="1" y="387"/>
                    <a:pt x="116" y="503"/>
                    <a:pt x="252" y="503"/>
                  </a:cubicBezTo>
                  <a:cubicBezTo>
                    <a:pt x="388" y="503"/>
                    <a:pt x="503" y="387"/>
                    <a:pt x="503" y="251"/>
                  </a:cubicBezTo>
                  <a:cubicBezTo>
                    <a:pt x="503" y="115"/>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
            <p:cNvSpPr/>
            <p:nvPr/>
          </p:nvSpPr>
          <p:spPr>
            <a:xfrm>
              <a:off x="3523550" y="4687700"/>
              <a:ext cx="12375" cy="12575"/>
            </a:xfrm>
            <a:custGeom>
              <a:avLst/>
              <a:gdLst/>
              <a:ahLst/>
              <a:cxnLst/>
              <a:rect l="l" t="t" r="r" b="b"/>
              <a:pathLst>
                <a:path w="495" h="503" extrusionOk="0">
                  <a:moveTo>
                    <a:pt x="250" y="0"/>
                  </a:moveTo>
                  <a:cubicBezTo>
                    <a:pt x="107" y="0"/>
                    <a:pt x="0" y="115"/>
                    <a:pt x="0" y="251"/>
                  </a:cubicBezTo>
                  <a:cubicBezTo>
                    <a:pt x="0" y="387"/>
                    <a:pt x="107" y="503"/>
                    <a:pt x="250" y="503"/>
                  </a:cubicBezTo>
                  <a:cubicBezTo>
                    <a:pt x="388" y="503"/>
                    <a:pt x="494" y="387"/>
                    <a:pt x="494" y="251"/>
                  </a:cubicBezTo>
                  <a:cubicBezTo>
                    <a:pt x="494" y="115"/>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
            <p:cNvSpPr/>
            <p:nvPr/>
          </p:nvSpPr>
          <p:spPr>
            <a:xfrm>
              <a:off x="6764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
            <p:cNvSpPr/>
            <p:nvPr/>
          </p:nvSpPr>
          <p:spPr>
            <a:xfrm>
              <a:off x="768325" y="4779625"/>
              <a:ext cx="12400" cy="12400"/>
            </a:xfrm>
            <a:custGeom>
              <a:avLst/>
              <a:gdLst/>
              <a:ahLst/>
              <a:cxnLst/>
              <a:rect l="l" t="t" r="r" b="b"/>
              <a:pathLst>
                <a:path w="496" h="496" extrusionOk="0">
                  <a:moveTo>
                    <a:pt x="245" y="0"/>
                  </a:moveTo>
                  <a:cubicBezTo>
                    <a:pt x="109" y="0"/>
                    <a:pt x="0" y="108"/>
                    <a:pt x="0" y="251"/>
                  </a:cubicBezTo>
                  <a:cubicBezTo>
                    <a:pt x="0"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
            <p:cNvSpPr/>
            <p:nvPr/>
          </p:nvSpPr>
          <p:spPr>
            <a:xfrm>
              <a:off x="860125" y="4779625"/>
              <a:ext cx="12525" cy="12400"/>
            </a:xfrm>
            <a:custGeom>
              <a:avLst/>
              <a:gdLst/>
              <a:ahLst/>
              <a:cxnLst/>
              <a:rect l="l" t="t" r="r" b="b"/>
              <a:pathLst>
                <a:path w="501" h="496" extrusionOk="0">
                  <a:moveTo>
                    <a:pt x="251" y="0"/>
                  </a:moveTo>
                  <a:cubicBezTo>
                    <a:pt x="114" y="0"/>
                    <a:pt x="0" y="108"/>
                    <a:pt x="0" y="251"/>
                  </a:cubicBezTo>
                  <a:cubicBezTo>
                    <a:pt x="0" y="387"/>
                    <a:pt x="114"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
            <p:cNvSpPr/>
            <p:nvPr/>
          </p:nvSpPr>
          <p:spPr>
            <a:xfrm>
              <a:off x="9518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
            <p:cNvSpPr/>
            <p:nvPr/>
          </p:nvSpPr>
          <p:spPr>
            <a:xfrm>
              <a:off x="1043825"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
            <p:cNvSpPr/>
            <p:nvPr/>
          </p:nvSpPr>
          <p:spPr>
            <a:xfrm>
              <a:off x="1135575"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
            <p:cNvSpPr/>
            <p:nvPr/>
          </p:nvSpPr>
          <p:spPr>
            <a:xfrm>
              <a:off x="1227500" y="4779625"/>
              <a:ext cx="12400" cy="12400"/>
            </a:xfrm>
            <a:custGeom>
              <a:avLst/>
              <a:gdLst/>
              <a:ahLst/>
              <a:cxnLst/>
              <a:rect l="l" t="t" r="r" b="b"/>
              <a:pathLst>
                <a:path w="496" h="496" extrusionOk="0">
                  <a:moveTo>
                    <a:pt x="251" y="0"/>
                  </a:moveTo>
                  <a:cubicBezTo>
                    <a:pt x="109" y="0"/>
                    <a:pt x="0" y="108"/>
                    <a:pt x="0" y="251"/>
                  </a:cubicBezTo>
                  <a:cubicBezTo>
                    <a:pt x="0" y="387"/>
                    <a:pt x="109" y="496"/>
                    <a:pt x="251" y="496"/>
                  </a:cubicBezTo>
                  <a:cubicBezTo>
                    <a:pt x="387" y="496"/>
                    <a:pt x="496" y="387"/>
                    <a:pt x="496" y="251"/>
                  </a:cubicBezTo>
                  <a:cubicBezTo>
                    <a:pt x="496"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
            <p:cNvSpPr/>
            <p:nvPr/>
          </p:nvSpPr>
          <p:spPr>
            <a:xfrm>
              <a:off x="1319275"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
            <p:cNvSpPr/>
            <p:nvPr/>
          </p:nvSpPr>
          <p:spPr>
            <a:xfrm>
              <a:off x="1411200" y="4779625"/>
              <a:ext cx="12425" cy="12400"/>
            </a:xfrm>
            <a:custGeom>
              <a:avLst/>
              <a:gdLst/>
              <a:ahLst/>
              <a:cxnLst/>
              <a:rect l="l" t="t" r="r" b="b"/>
              <a:pathLst>
                <a:path w="497" h="496" extrusionOk="0">
                  <a:moveTo>
                    <a:pt x="245" y="0"/>
                  </a:moveTo>
                  <a:cubicBezTo>
                    <a:pt x="109" y="0"/>
                    <a:pt x="1" y="108"/>
                    <a:pt x="1" y="251"/>
                  </a:cubicBezTo>
                  <a:cubicBezTo>
                    <a:pt x="1" y="387"/>
                    <a:pt x="109" y="496"/>
                    <a:pt x="245" y="496"/>
                  </a:cubicBezTo>
                  <a:cubicBezTo>
                    <a:pt x="388" y="496"/>
                    <a:pt x="496" y="387"/>
                    <a:pt x="496" y="251"/>
                  </a:cubicBezTo>
                  <a:cubicBezTo>
                    <a:pt x="496" y="108"/>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
            <p:cNvSpPr/>
            <p:nvPr/>
          </p:nvSpPr>
          <p:spPr>
            <a:xfrm>
              <a:off x="1503000" y="4779625"/>
              <a:ext cx="12525" cy="12400"/>
            </a:xfrm>
            <a:custGeom>
              <a:avLst/>
              <a:gdLst/>
              <a:ahLst/>
              <a:cxnLst/>
              <a:rect l="l" t="t" r="r" b="b"/>
              <a:pathLst>
                <a:path w="501" h="496" extrusionOk="0">
                  <a:moveTo>
                    <a:pt x="250" y="0"/>
                  </a:moveTo>
                  <a:cubicBezTo>
                    <a:pt x="114" y="0"/>
                    <a:pt x="0" y="108"/>
                    <a:pt x="0" y="251"/>
                  </a:cubicBezTo>
                  <a:cubicBezTo>
                    <a:pt x="0" y="387"/>
                    <a:pt x="114" y="496"/>
                    <a:pt x="250" y="496"/>
                  </a:cubicBezTo>
                  <a:cubicBezTo>
                    <a:pt x="387" y="496"/>
                    <a:pt x="501" y="387"/>
                    <a:pt x="501" y="251"/>
                  </a:cubicBezTo>
                  <a:cubicBezTo>
                    <a:pt x="501" y="108"/>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
            <p:cNvSpPr/>
            <p:nvPr/>
          </p:nvSpPr>
          <p:spPr>
            <a:xfrm>
              <a:off x="15947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94" y="496"/>
                    <a:pt x="503" y="387"/>
                    <a:pt x="503" y="251"/>
                  </a:cubicBezTo>
                  <a:cubicBezTo>
                    <a:pt x="503" y="108"/>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
            <p:cNvSpPr/>
            <p:nvPr/>
          </p:nvSpPr>
          <p:spPr>
            <a:xfrm>
              <a:off x="168665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
            <p:cNvSpPr/>
            <p:nvPr/>
          </p:nvSpPr>
          <p:spPr>
            <a:xfrm>
              <a:off x="1778450" y="4779625"/>
              <a:ext cx="12550" cy="12400"/>
            </a:xfrm>
            <a:custGeom>
              <a:avLst/>
              <a:gdLst/>
              <a:ahLst/>
              <a:cxnLst/>
              <a:rect l="l" t="t" r="r" b="b"/>
              <a:pathLst>
                <a:path w="502" h="496" extrusionOk="0">
                  <a:moveTo>
                    <a:pt x="252" y="0"/>
                  </a:moveTo>
                  <a:cubicBezTo>
                    <a:pt x="114" y="0"/>
                    <a:pt x="1" y="108"/>
                    <a:pt x="1" y="251"/>
                  </a:cubicBezTo>
                  <a:cubicBezTo>
                    <a:pt x="1" y="387"/>
                    <a:pt x="114" y="496"/>
                    <a:pt x="252" y="496"/>
                  </a:cubicBezTo>
                  <a:cubicBezTo>
                    <a:pt x="388" y="496"/>
                    <a:pt x="501" y="387"/>
                    <a:pt x="501" y="251"/>
                  </a:cubicBezTo>
                  <a:cubicBezTo>
                    <a:pt x="501"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
            <p:cNvSpPr/>
            <p:nvPr/>
          </p:nvSpPr>
          <p:spPr>
            <a:xfrm>
              <a:off x="1870375" y="4779625"/>
              <a:ext cx="12400" cy="12400"/>
            </a:xfrm>
            <a:custGeom>
              <a:avLst/>
              <a:gdLst/>
              <a:ahLst/>
              <a:cxnLst/>
              <a:rect l="l" t="t" r="r" b="b"/>
              <a:pathLst>
                <a:path w="496" h="496" extrusionOk="0">
                  <a:moveTo>
                    <a:pt x="252" y="0"/>
                  </a:moveTo>
                  <a:cubicBezTo>
                    <a:pt x="109" y="0"/>
                    <a:pt x="0" y="108"/>
                    <a:pt x="0" y="251"/>
                  </a:cubicBezTo>
                  <a:cubicBezTo>
                    <a:pt x="0" y="387"/>
                    <a:pt x="109" y="496"/>
                    <a:pt x="252" y="496"/>
                  </a:cubicBezTo>
                  <a:cubicBezTo>
                    <a:pt x="387" y="496"/>
                    <a:pt x="496" y="387"/>
                    <a:pt x="496" y="251"/>
                  </a:cubicBezTo>
                  <a:cubicBezTo>
                    <a:pt x="496"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
            <p:cNvSpPr/>
            <p:nvPr/>
          </p:nvSpPr>
          <p:spPr>
            <a:xfrm>
              <a:off x="1962150"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88" y="496"/>
                    <a:pt x="502" y="387"/>
                    <a:pt x="502" y="251"/>
                  </a:cubicBezTo>
                  <a:cubicBezTo>
                    <a:pt x="502"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
            <p:cNvSpPr/>
            <p:nvPr/>
          </p:nvSpPr>
          <p:spPr>
            <a:xfrm>
              <a:off x="2054075" y="4779625"/>
              <a:ext cx="12425" cy="12400"/>
            </a:xfrm>
            <a:custGeom>
              <a:avLst/>
              <a:gdLst/>
              <a:ahLst/>
              <a:cxnLst/>
              <a:rect l="l" t="t" r="r" b="b"/>
              <a:pathLst>
                <a:path w="497" h="496" extrusionOk="0">
                  <a:moveTo>
                    <a:pt x="252" y="0"/>
                  </a:moveTo>
                  <a:cubicBezTo>
                    <a:pt x="109" y="0"/>
                    <a:pt x="1" y="108"/>
                    <a:pt x="1" y="251"/>
                  </a:cubicBezTo>
                  <a:cubicBezTo>
                    <a:pt x="1" y="387"/>
                    <a:pt x="109" y="496"/>
                    <a:pt x="252" y="496"/>
                  </a:cubicBezTo>
                  <a:cubicBezTo>
                    <a:pt x="388" y="496"/>
                    <a:pt x="496" y="387"/>
                    <a:pt x="496" y="251"/>
                  </a:cubicBezTo>
                  <a:cubicBezTo>
                    <a:pt x="496"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
            <p:cNvSpPr/>
            <p:nvPr/>
          </p:nvSpPr>
          <p:spPr>
            <a:xfrm>
              <a:off x="21458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
            <p:cNvSpPr/>
            <p:nvPr/>
          </p:nvSpPr>
          <p:spPr>
            <a:xfrm>
              <a:off x="2237800" y="4779625"/>
              <a:ext cx="12350" cy="12400"/>
            </a:xfrm>
            <a:custGeom>
              <a:avLst/>
              <a:gdLst/>
              <a:ahLst/>
              <a:cxnLst/>
              <a:rect l="l" t="t" r="r" b="b"/>
              <a:pathLst>
                <a:path w="494" h="496" extrusionOk="0">
                  <a:moveTo>
                    <a:pt x="244" y="0"/>
                  </a:moveTo>
                  <a:cubicBezTo>
                    <a:pt x="107" y="0"/>
                    <a:pt x="0" y="108"/>
                    <a:pt x="0" y="251"/>
                  </a:cubicBezTo>
                  <a:cubicBezTo>
                    <a:pt x="0" y="387"/>
                    <a:pt x="107" y="496"/>
                    <a:pt x="244" y="496"/>
                  </a:cubicBezTo>
                  <a:cubicBezTo>
                    <a:pt x="387" y="496"/>
                    <a:pt x="494" y="387"/>
                    <a:pt x="494" y="251"/>
                  </a:cubicBezTo>
                  <a:cubicBezTo>
                    <a:pt x="494" y="108"/>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
            <p:cNvSpPr/>
            <p:nvPr/>
          </p:nvSpPr>
          <p:spPr>
            <a:xfrm>
              <a:off x="2329550"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2" y="387"/>
                    <a:pt x="502" y="251"/>
                  </a:cubicBezTo>
                  <a:cubicBezTo>
                    <a:pt x="502"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
            <p:cNvSpPr/>
            <p:nvPr/>
          </p:nvSpPr>
          <p:spPr>
            <a:xfrm>
              <a:off x="2421325" y="4779625"/>
              <a:ext cx="12550" cy="12400"/>
            </a:xfrm>
            <a:custGeom>
              <a:avLst/>
              <a:gdLst/>
              <a:ahLst/>
              <a:cxnLst/>
              <a:rect l="l" t="t" r="r" b="b"/>
              <a:pathLst>
                <a:path w="502" h="496" extrusionOk="0">
                  <a:moveTo>
                    <a:pt x="250" y="0"/>
                  </a:moveTo>
                  <a:cubicBezTo>
                    <a:pt x="114" y="0"/>
                    <a:pt x="1" y="108"/>
                    <a:pt x="1" y="251"/>
                  </a:cubicBezTo>
                  <a:cubicBezTo>
                    <a:pt x="1" y="387"/>
                    <a:pt x="114" y="496"/>
                    <a:pt x="250" y="496"/>
                  </a:cubicBezTo>
                  <a:cubicBezTo>
                    <a:pt x="395" y="496"/>
                    <a:pt x="501" y="387"/>
                    <a:pt x="501" y="251"/>
                  </a:cubicBezTo>
                  <a:cubicBezTo>
                    <a:pt x="501" y="108"/>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
            <p:cNvSpPr/>
            <p:nvPr/>
          </p:nvSpPr>
          <p:spPr>
            <a:xfrm>
              <a:off x="2513250" y="4779625"/>
              <a:ext cx="12575" cy="12400"/>
            </a:xfrm>
            <a:custGeom>
              <a:avLst/>
              <a:gdLst/>
              <a:ahLst/>
              <a:cxnLst/>
              <a:rect l="l" t="t" r="r" b="b"/>
              <a:pathLst>
                <a:path w="503" h="496" extrusionOk="0">
                  <a:moveTo>
                    <a:pt x="252" y="0"/>
                  </a:moveTo>
                  <a:cubicBezTo>
                    <a:pt x="109" y="0"/>
                    <a:pt x="0" y="108"/>
                    <a:pt x="0" y="251"/>
                  </a:cubicBezTo>
                  <a:cubicBezTo>
                    <a:pt x="0" y="387"/>
                    <a:pt x="109"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
            <p:cNvSpPr/>
            <p:nvPr/>
          </p:nvSpPr>
          <p:spPr>
            <a:xfrm>
              <a:off x="2605000" y="4779625"/>
              <a:ext cx="12575" cy="12400"/>
            </a:xfrm>
            <a:custGeom>
              <a:avLst/>
              <a:gdLst/>
              <a:ahLst/>
              <a:cxnLst/>
              <a:rect l="l" t="t" r="r" b="b"/>
              <a:pathLst>
                <a:path w="503" h="496" extrusionOk="0">
                  <a:moveTo>
                    <a:pt x="252" y="0"/>
                  </a:moveTo>
                  <a:cubicBezTo>
                    <a:pt x="116" y="0"/>
                    <a:pt x="0" y="108"/>
                    <a:pt x="0" y="251"/>
                  </a:cubicBezTo>
                  <a:cubicBezTo>
                    <a:pt x="0" y="387"/>
                    <a:pt x="116" y="496"/>
                    <a:pt x="252" y="496"/>
                  </a:cubicBezTo>
                  <a:cubicBezTo>
                    <a:pt x="387" y="496"/>
                    <a:pt x="503" y="387"/>
                    <a:pt x="503" y="251"/>
                  </a:cubicBezTo>
                  <a:cubicBezTo>
                    <a:pt x="503" y="108"/>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
            <p:cNvSpPr/>
            <p:nvPr/>
          </p:nvSpPr>
          <p:spPr>
            <a:xfrm>
              <a:off x="2696950" y="4779625"/>
              <a:ext cx="12375" cy="12400"/>
            </a:xfrm>
            <a:custGeom>
              <a:avLst/>
              <a:gdLst/>
              <a:ahLst/>
              <a:cxnLst/>
              <a:rect l="l" t="t" r="r" b="b"/>
              <a:pathLst>
                <a:path w="495" h="496" extrusionOk="0">
                  <a:moveTo>
                    <a:pt x="252" y="0"/>
                  </a:moveTo>
                  <a:cubicBezTo>
                    <a:pt x="108" y="0"/>
                    <a:pt x="1" y="108"/>
                    <a:pt x="1" y="251"/>
                  </a:cubicBezTo>
                  <a:cubicBezTo>
                    <a:pt x="1" y="387"/>
                    <a:pt x="108" y="496"/>
                    <a:pt x="252" y="496"/>
                  </a:cubicBezTo>
                  <a:cubicBezTo>
                    <a:pt x="388" y="496"/>
                    <a:pt x="495" y="387"/>
                    <a:pt x="495" y="251"/>
                  </a:cubicBezTo>
                  <a:cubicBezTo>
                    <a:pt x="495"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
            <p:cNvSpPr/>
            <p:nvPr/>
          </p:nvSpPr>
          <p:spPr>
            <a:xfrm>
              <a:off x="2788700"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
            <p:cNvSpPr/>
            <p:nvPr/>
          </p:nvSpPr>
          <p:spPr>
            <a:xfrm>
              <a:off x="2880675" y="4779625"/>
              <a:ext cx="12375" cy="12400"/>
            </a:xfrm>
            <a:custGeom>
              <a:avLst/>
              <a:gdLst/>
              <a:ahLst/>
              <a:cxnLst/>
              <a:rect l="l" t="t" r="r" b="b"/>
              <a:pathLst>
                <a:path w="495" h="496" extrusionOk="0">
                  <a:moveTo>
                    <a:pt x="243" y="0"/>
                  </a:moveTo>
                  <a:cubicBezTo>
                    <a:pt x="107" y="0"/>
                    <a:pt x="0" y="108"/>
                    <a:pt x="0" y="251"/>
                  </a:cubicBezTo>
                  <a:cubicBezTo>
                    <a:pt x="0" y="387"/>
                    <a:pt x="107" y="496"/>
                    <a:pt x="243" y="496"/>
                  </a:cubicBezTo>
                  <a:cubicBezTo>
                    <a:pt x="387" y="496"/>
                    <a:pt x="494" y="387"/>
                    <a:pt x="494" y="251"/>
                  </a:cubicBezTo>
                  <a:cubicBezTo>
                    <a:pt x="494" y="108"/>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
            <p:cNvSpPr/>
            <p:nvPr/>
          </p:nvSpPr>
          <p:spPr>
            <a:xfrm>
              <a:off x="2972425" y="4779625"/>
              <a:ext cx="12575" cy="12400"/>
            </a:xfrm>
            <a:custGeom>
              <a:avLst/>
              <a:gdLst/>
              <a:ahLst/>
              <a:cxnLst/>
              <a:rect l="l" t="t" r="r" b="b"/>
              <a:pathLst>
                <a:path w="503" h="496" extrusionOk="0">
                  <a:moveTo>
                    <a:pt x="251" y="0"/>
                  </a:moveTo>
                  <a:cubicBezTo>
                    <a:pt x="115" y="0"/>
                    <a:pt x="0" y="108"/>
                    <a:pt x="0" y="251"/>
                  </a:cubicBezTo>
                  <a:cubicBezTo>
                    <a:pt x="0" y="387"/>
                    <a:pt x="115" y="496"/>
                    <a:pt x="251" y="496"/>
                  </a:cubicBezTo>
                  <a:cubicBezTo>
                    <a:pt x="387" y="496"/>
                    <a:pt x="503" y="387"/>
                    <a:pt x="503" y="251"/>
                  </a:cubicBezTo>
                  <a:cubicBezTo>
                    <a:pt x="503"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
            <p:cNvSpPr/>
            <p:nvPr/>
          </p:nvSpPr>
          <p:spPr>
            <a:xfrm>
              <a:off x="3064375" y="4779625"/>
              <a:ext cx="12375" cy="12400"/>
            </a:xfrm>
            <a:custGeom>
              <a:avLst/>
              <a:gdLst/>
              <a:ahLst/>
              <a:cxnLst/>
              <a:rect l="l" t="t" r="r" b="b"/>
              <a:pathLst>
                <a:path w="495" h="496" extrusionOk="0">
                  <a:moveTo>
                    <a:pt x="243" y="0"/>
                  </a:moveTo>
                  <a:cubicBezTo>
                    <a:pt x="107" y="0"/>
                    <a:pt x="1" y="108"/>
                    <a:pt x="1" y="251"/>
                  </a:cubicBezTo>
                  <a:cubicBezTo>
                    <a:pt x="1" y="387"/>
                    <a:pt x="107" y="496"/>
                    <a:pt x="243" y="496"/>
                  </a:cubicBezTo>
                  <a:cubicBezTo>
                    <a:pt x="388" y="496"/>
                    <a:pt x="495" y="387"/>
                    <a:pt x="495" y="251"/>
                  </a:cubicBezTo>
                  <a:cubicBezTo>
                    <a:pt x="495" y="108"/>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
            <p:cNvSpPr/>
            <p:nvPr/>
          </p:nvSpPr>
          <p:spPr>
            <a:xfrm>
              <a:off x="315612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
            <p:cNvSpPr/>
            <p:nvPr/>
          </p:nvSpPr>
          <p:spPr>
            <a:xfrm>
              <a:off x="3247875" y="4779625"/>
              <a:ext cx="12575" cy="12400"/>
            </a:xfrm>
            <a:custGeom>
              <a:avLst/>
              <a:gdLst/>
              <a:ahLst/>
              <a:cxnLst/>
              <a:rect l="l" t="t" r="r" b="b"/>
              <a:pathLst>
                <a:path w="503"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
            <p:cNvSpPr/>
            <p:nvPr/>
          </p:nvSpPr>
          <p:spPr>
            <a:xfrm>
              <a:off x="3339850" y="4779625"/>
              <a:ext cx="12525" cy="12400"/>
            </a:xfrm>
            <a:custGeom>
              <a:avLst/>
              <a:gdLst/>
              <a:ahLst/>
              <a:cxnLst/>
              <a:rect l="l" t="t" r="r" b="b"/>
              <a:pathLst>
                <a:path w="501" h="496" extrusionOk="0">
                  <a:moveTo>
                    <a:pt x="251" y="0"/>
                  </a:moveTo>
                  <a:cubicBezTo>
                    <a:pt x="107" y="0"/>
                    <a:pt x="0" y="108"/>
                    <a:pt x="0" y="251"/>
                  </a:cubicBezTo>
                  <a:cubicBezTo>
                    <a:pt x="0" y="387"/>
                    <a:pt x="107" y="496"/>
                    <a:pt x="251" y="496"/>
                  </a:cubicBezTo>
                  <a:cubicBezTo>
                    <a:pt x="387" y="496"/>
                    <a:pt x="501" y="387"/>
                    <a:pt x="501" y="251"/>
                  </a:cubicBezTo>
                  <a:cubicBezTo>
                    <a:pt x="501" y="108"/>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
            <p:cNvSpPr/>
            <p:nvPr/>
          </p:nvSpPr>
          <p:spPr>
            <a:xfrm>
              <a:off x="3431575" y="4779625"/>
              <a:ext cx="12600" cy="12400"/>
            </a:xfrm>
            <a:custGeom>
              <a:avLst/>
              <a:gdLst/>
              <a:ahLst/>
              <a:cxnLst/>
              <a:rect l="l" t="t" r="r" b="b"/>
              <a:pathLst>
                <a:path w="504" h="496" extrusionOk="0">
                  <a:moveTo>
                    <a:pt x="252" y="0"/>
                  </a:moveTo>
                  <a:cubicBezTo>
                    <a:pt x="116" y="0"/>
                    <a:pt x="1" y="108"/>
                    <a:pt x="1" y="251"/>
                  </a:cubicBezTo>
                  <a:cubicBezTo>
                    <a:pt x="1" y="387"/>
                    <a:pt x="116" y="496"/>
                    <a:pt x="252" y="496"/>
                  </a:cubicBezTo>
                  <a:cubicBezTo>
                    <a:pt x="388" y="496"/>
                    <a:pt x="503" y="387"/>
                    <a:pt x="503" y="251"/>
                  </a:cubicBezTo>
                  <a:cubicBezTo>
                    <a:pt x="503" y="108"/>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
            <p:cNvSpPr/>
            <p:nvPr/>
          </p:nvSpPr>
          <p:spPr>
            <a:xfrm>
              <a:off x="3523550" y="4779625"/>
              <a:ext cx="12375" cy="12400"/>
            </a:xfrm>
            <a:custGeom>
              <a:avLst/>
              <a:gdLst/>
              <a:ahLst/>
              <a:cxnLst/>
              <a:rect l="l" t="t" r="r" b="b"/>
              <a:pathLst>
                <a:path w="495" h="496" extrusionOk="0">
                  <a:moveTo>
                    <a:pt x="250" y="0"/>
                  </a:moveTo>
                  <a:cubicBezTo>
                    <a:pt x="107" y="0"/>
                    <a:pt x="0" y="108"/>
                    <a:pt x="0" y="251"/>
                  </a:cubicBezTo>
                  <a:cubicBezTo>
                    <a:pt x="0" y="387"/>
                    <a:pt x="107" y="496"/>
                    <a:pt x="250" y="496"/>
                  </a:cubicBezTo>
                  <a:cubicBezTo>
                    <a:pt x="388" y="496"/>
                    <a:pt x="494" y="387"/>
                    <a:pt x="494" y="251"/>
                  </a:cubicBezTo>
                  <a:cubicBezTo>
                    <a:pt x="494" y="108"/>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
            <p:cNvSpPr/>
            <p:nvPr/>
          </p:nvSpPr>
          <p:spPr>
            <a:xfrm>
              <a:off x="6764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
            <p:cNvSpPr/>
            <p:nvPr/>
          </p:nvSpPr>
          <p:spPr>
            <a:xfrm>
              <a:off x="768325" y="4871400"/>
              <a:ext cx="12400" cy="12550"/>
            </a:xfrm>
            <a:custGeom>
              <a:avLst/>
              <a:gdLst/>
              <a:ahLst/>
              <a:cxnLst/>
              <a:rect l="l" t="t" r="r" b="b"/>
              <a:pathLst>
                <a:path w="496" h="502" extrusionOk="0">
                  <a:moveTo>
                    <a:pt x="245" y="1"/>
                  </a:moveTo>
                  <a:cubicBezTo>
                    <a:pt x="109" y="1"/>
                    <a:pt x="0" y="114"/>
                    <a:pt x="0" y="252"/>
                  </a:cubicBezTo>
                  <a:cubicBezTo>
                    <a:pt x="0"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
            <p:cNvSpPr/>
            <p:nvPr/>
          </p:nvSpPr>
          <p:spPr>
            <a:xfrm>
              <a:off x="860125" y="4871400"/>
              <a:ext cx="12525" cy="12550"/>
            </a:xfrm>
            <a:custGeom>
              <a:avLst/>
              <a:gdLst/>
              <a:ahLst/>
              <a:cxnLst/>
              <a:rect l="l" t="t" r="r" b="b"/>
              <a:pathLst>
                <a:path w="501" h="502" extrusionOk="0">
                  <a:moveTo>
                    <a:pt x="251" y="1"/>
                  </a:moveTo>
                  <a:cubicBezTo>
                    <a:pt x="114" y="1"/>
                    <a:pt x="0" y="114"/>
                    <a:pt x="0" y="252"/>
                  </a:cubicBezTo>
                  <a:cubicBezTo>
                    <a:pt x="0" y="388"/>
                    <a:pt x="114"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
            <p:cNvSpPr/>
            <p:nvPr/>
          </p:nvSpPr>
          <p:spPr>
            <a:xfrm>
              <a:off x="9518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
            <p:cNvSpPr/>
            <p:nvPr/>
          </p:nvSpPr>
          <p:spPr>
            <a:xfrm>
              <a:off x="1043825"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
            <p:cNvSpPr/>
            <p:nvPr/>
          </p:nvSpPr>
          <p:spPr>
            <a:xfrm>
              <a:off x="1135575"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
            <p:cNvSpPr/>
            <p:nvPr/>
          </p:nvSpPr>
          <p:spPr>
            <a:xfrm>
              <a:off x="1227500" y="4871400"/>
              <a:ext cx="12400" cy="12550"/>
            </a:xfrm>
            <a:custGeom>
              <a:avLst/>
              <a:gdLst/>
              <a:ahLst/>
              <a:cxnLst/>
              <a:rect l="l" t="t" r="r" b="b"/>
              <a:pathLst>
                <a:path w="496" h="502" extrusionOk="0">
                  <a:moveTo>
                    <a:pt x="251" y="1"/>
                  </a:moveTo>
                  <a:cubicBezTo>
                    <a:pt x="109" y="1"/>
                    <a:pt x="0" y="114"/>
                    <a:pt x="0" y="252"/>
                  </a:cubicBezTo>
                  <a:cubicBezTo>
                    <a:pt x="0" y="388"/>
                    <a:pt x="109" y="501"/>
                    <a:pt x="251" y="501"/>
                  </a:cubicBezTo>
                  <a:cubicBezTo>
                    <a:pt x="387" y="501"/>
                    <a:pt x="496" y="388"/>
                    <a:pt x="496" y="252"/>
                  </a:cubicBezTo>
                  <a:cubicBezTo>
                    <a:pt x="496"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
            <p:cNvSpPr/>
            <p:nvPr/>
          </p:nvSpPr>
          <p:spPr>
            <a:xfrm>
              <a:off x="1319275"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
            <p:cNvSpPr/>
            <p:nvPr/>
          </p:nvSpPr>
          <p:spPr>
            <a:xfrm>
              <a:off x="1411200" y="4871400"/>
              <a:ext cx="12425" cy="12550"/>
            </a:xfrm>
            <a:custGeom>
              <a:avLst/>
              <a:gdLst/>
              <a:ahLst/>
              <a:cxnLst/>
              <a:rect l="l" t="t" r="r" b="b"/>
              <a:pathLst>
                <a:path w="497" h="502" extrusionOk="0">
                  <a:moveTo>
                    <a:pt x="245" y="1"/>
                  </a:moveTo>
                  <a:cubicBezTo>
                    <a:pt x="109" y="1"/>
                    <a:pt x="1" y="114"/>
                    <a:pt x="1" y="252"/>
                  </a:cubicBezTo>
                  <a:cubicBezTo>
                    <a:pt x="1" y="388"/>
                    <a:pt x="109" y="501"/>
                    <a:pt x="245" y="501"/>
                  </a:cubicBezTo>
                  <a:cubicBezTo>
                    <a:pt x="388" y="501"/>
                    <a:pt x="496" y="388"/>
                    <a:pt x="496" y="252"/>
                  </a:cubicBezTo>
                  <a:cubicBezTo>
                    <a:pt x="496" y="114"/>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
            <p:cNvSpPr/>
            <p:nvPr/>
          </p:nvSpPr>
          <p:spPr>
            <a:xfrm>
              <a:off x="1503000" y="4871400"/>
              <a:ext cx="12525" cy="12550"/>
            </a:xfrm>
            <a:custGeom>
              <a:avLst/>
              <a:gdLst/>
              <a:ahLst/>
              <a:cxnLst/>
              <a:rect l="l" t="t" r="r" b="b"/>
              <a:pathLst>
                <a:path w="501" h="502" extrusionOk="0">
                  <a:moveTo>
                    <a:pt x="250" y="1"/>
                  </a:moveTo>
                  <a:cubicBezTo>
                    <a:pt x="114" y="1"/>
                    <a:pt x="0" y="114"/>
                    <a:pt x="0" y="252"/>
                  </a:cubicBezTo>
                  <a:cubicBezTo>
                    <a:pt x="0" y="388"/>
                    <a:pt x="114" y="501"/>
                    <a:pt x="250" y="501"/>
                  </a:cubicBezTo>
                  <a:cubicBezTo>
                    <a:pt x="387" y="501"/>
                    <a:pt x="501" y="388"/>
                    <a:pt x="501" y="252"/>
                  </a:cubicBezTo>
                  <a:cubicBezTo>
                    <a:pt x="501" y="114"/>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
            <p:cNvSpPr/>
            <p:nvPr/>
          </p:nvSpPr>
          <p:spPr>
            <a:xfrm>
              <a:off x="15947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94" y="501"/>
                    <a:pt x="503" y="388"/>
                    <a:pt x="503" y="252"/>
                  </a:cubicBezTo>
                  <a:cubicBezTo>
                    <a:pt x="503" y="114"/>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
            <p:cNvSpPr/>
            <p:nvPr/>
          </p:nvSpPr>
          <p:spPr>
            <a:xfrm>
              <a:off x="168665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
            <p:cNvSpPr/>
            <p:nvPr/>
          </p:nvSpPr>
          <p:spPr>
            <a:xfrm>
              <a:off x="1778450" y="4871400"/>
              <a:ext cx="12550" cy="12550"/>
            </a:xfrm>
            <a:custGeom>
              <a:avLst/>
              <a:gdLst/>
              <a:ahLst/>
              <a:cxnLst/>
              <a:rect l="l" t="t" r="r" b="b"/>
              <a:pathLst>
                <a:path w="502" h="502" extrusionOk="0">
                  <a:moveTo>
                    <a:pt x="252" y="1"/>
                  </a:moveTo>
                  <a:cubicBezTo>
                    <a:pt x="114" y="1"/>
                    <a:pt x="1" y="114"/>
                    <a:pt x="1" y="252"/>
                  </a:cubicBezTo>
                  <a:cubicBezTo>
                    <a:pt x="1" y="388"/>
                    <a:pt x="114" y="501"/>
                    <a:pt x="252" y="501"/>
                  </a:cubicBezTo>
                  <a:cubicBezTo>
                    <a:pt x="388" y="501"/>
                    <a:pt x="501" y="388"/>
                    <a:pt x="501" y="252"/>
                  </a:cubicBezTo>
                  <a:cubicBezTo>
                    <a:pt x="501"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
            <p:cNvSpPr/>
            <p:nvPr/>
          </p:nvSpPr>
          <p:spPr>
            <a:xfrm>
              <a:off x="1870375" y="4871400"/>
              <a:ext cx="12400" cy="12550"/>
            </a:xfrm>
            <a:custGeom>
              <a:avLst/>
              <a:gdLst/>
              <a:ahLst/>
              <a:cxnLst/>
              <a:rect l="l" t="t" r="r" b="b"/>
              <a:pathLst>
                <a:path w="496" h="502" extrusionOk="0">
                  <a:moveTo>
                    <a:pt x="252" y="1"/>
                  </a:moveTo>
                  <a:cubicBezTo>
                    <a:pt x="109" y="1"/>
                    <a:pt x="0" y="114"/>
                    <a:pt x="0" y="252"/>
                  </a:cubicBezTo>
                  <a:cubicBezTo>
                    <a:pt x="0" y="388"/>
                    <a:pt x="109" y="501"/>
                    <a:pt x="252" y="501"/>
                  </a:cubicBezTo>
                  <a:cubicBezTo>
                    <a:pt x="387" y="501"/>
                    <a:pt x="496" y="388"/>
                    <a:pt x="496" y="252"/>
                  </a:cubicBezTo>
                  <a:cubicBezTo>
                    <a:pt x="496"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
            <p:cNvSpPr/>
            <p:nvPr/>
          </p:nvSpPr>
          <p:spPr>
            <a:xfrm>
              <a:off x="1962150"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88" y="501"/>
                    <a:pt x="502" y="388"/>
                    <a:pt x="502" y="252"/>
                  </a:cubicBezTo>
                  <a:cubicBezTo>
                    <a:pt x="502"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
            <p:cNvSpPr/>
            <p:nvPr/>
          </p:nvSpPr>
          <p:spPr>
            <a:xfrm>
              <a:off x="2054075" y="4871400"/>
              <a:ext cx="12425" cy="12550"/>
            </a:xfrm>
            <a:custGeom>
              <a:avLst/>
              <a:gdLst/>
              <a:ahLst/>
              <a:cxnLst/>
              <a:rect l="l" t="t" r="r" b="b"/>
              <a:pathLst>
                <a:path w="497" h="502" extrusionOk="0">
                  <a:moveTo>
                    <a:pt x="252" y="1"/>
                  </a:moveTo>
                  <a:cubicBezTo>
                    <a:pt x="109" y="1"/>
                    <a:pt x="1" y="114"/>
                    <a:pt x="1" y="252"/>
                  </a:cubicBezTo>
                  <a:cubicBezTo>
                    <a:pt x="1" y="388"/>
                    <a:pt x="109" y="501"/>
                    <a:pt x="252" y="501"/>
                  </a:cubicBezTo>
                  <a:cubicBezTo>
                    <a:pt x="388" y="501"/>
                    <a:pt x="496" y="388"/>
                    <a:pt x="496" y="252"/>
                  </a:cubicBezTo>
                  <a:cubicBezTo>
                    <a:pt x="496"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
            <p:cNvSpPr/>
            <p:nvPr/>
          </p:nvSpPr>
          <p:spPr>
            <a:xfrm>
              <a:off x="21458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
            <p:cNvSpPr/>
            <p:nvPr/>
          </p:nvSpPr>
          <p:spPr>
            <a:xfrm>
              <a:off x="2237800" y="4871400"/>
              <a:ext cx="12350" cy="12550"/>
            </a:xfrm>
            <a:custGeom>
              <a:avLst/>
              <a:gdLst/>
              <a:ahLst/>
              <a:cxnLst/>
              <a:rect l="l" t="t" r="r" b="b"/>
              <a:pathLst>
                <a:path w="494" h="502" extrusionOk="0">
                  <a:moveTo>
                    <a:pt x="244" y="1"/>
                  </a:moveTo>
                  <a:cubicBezTo>
                    <a:pt x="107" y="1"/>
                    <a:pt x="0" y="114"/>
                    <a:pt x="0" y="252"/>
                  </a:cubicBezTo>
                  <a:cubicBezTo>
                    <a:pt x="0" y="388"/>
                    <a:pt x="107" y="501"/>
                    <a:pt x="244" y="501"/>
                  </a:cubicBezTo>
                  <a:cubicBezTo>
                    <a:pt x="387" y="501"/>
                    <a:pt x="494" y="388"/>
                    <a:pt x="494" y="252"/>
                  </a:cubicBezTo>
                  <a:cubicBezTo>
                    <a:pt x="494" y="114"/>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
            <p:cNvSpPr/>
            <p:nvPr/>
          </p:nvSpPr>
          <p:spPr>
            <a:xfrm>
              <a:off x="2329550"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2" y="388"/>
                    <a:pt x="502" y="252"/>
                  </a:cubicBezTo>
                  <a:cubicBezTo>
                    <a:pt x="502"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
            <p:cNvSpPr/>
            <p:nvPr/>
          </p:nvSpPr>
          <p:spPr>
            <a:xfrm>
              <a:off x="2421325" y="4871400"/>
              <a:ext cx="12550" cy="12550"/>
            </a:xfrm>
            <a:custGeom>
              <a:avLst/>
              <a:gdLst/>
              <a:ahLst/>
              <a:cxnLst/>
              <a:rect l="l" t="t" r="r" b="b"/>
              <a:pathLst>
                <a:path w="502" h="502" extrusionOk="0">
                  <a:moveTo>
                    <a:pt x="250" y="1"/>
                  </a:moveTo>
                  <a:cubicBezTo>
                    <a:pt x="114" y="1"/>
                    <a:pt x="1" y="114"/>
                    <a:pt x="1" y="252"/>
                  </a:cubicBezTo>
                  <a:cubicBezTo>
                    <a:pt x="1" y="388"/>
                    <a:pt x="114" y="501"/>
                    <a:pt x="250" y="501"/>
                  </a:cubicBezTo>
                  <a:cubicBezTo>
                    <a:pt x="395" y="501"/>
                    <a:pt x="501" y="388"/>
                    <a:pt x="501" y="252"/>
                  </a:cubicBezTo>
                  <a:cubicBezTo>
                    <a:pt x="501" y="114"/>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
            <p:cNvSpPr/>
            <p:nvPr/>
          </p:nvSpPr>
          <p:spPr>
            <a:xfrm>
              <a:off x="2513250" y="4871400"/>
              <a:ext cx="12575" cy="12550"/>
            </a:xfrm>
            <a:custGeom>
              <a:avLst/>
              <a:gdLst/>
              <a:ahLst/>
              <a:cxnLst/>
              <a:rect l="l" t="t" r="r" b="b"/>
              <a:pathLst>
                <a:path w="503" h="502" extrusionOk="0">
                  <a:moveTo>
                    <a:pt x="252" y="1"/>
                  </a:moveTo>
                  <a:cubicBezTo>
                    <a:pt x="109" y="1"/>
                    <a:pt x="0" y="114"/>
                    <a:pt x="0" y="252"/>
                  </a:cubicBezTo>
                  <a:cubicBezTo>
                    <a:pt x="0" y="388"/>
                    <a:pt x="109"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
            <p:cNvSpPr/>
            <p:nvPr/>
          </p:nvSpPr>
          <p:spPr>
            <a:xfrm>
              <a:off x="2605000" y="4871400"/>
              <a:ext cx="12575" cy="12550"/>
            </a:xfrm>
            <a:custGeom>
              <a:avLst/>
              <a:gdLst/>
              <a:ahLst/>
              <a:cxnLst/>
              <a:rect l="l" t="t" r="r" b="b"/>
              <a:pathLst>
                <a:path w="503" h="502" extrusionOk="0">
                  <a:moveTo>
                    <a:pt x="252" y="1"/>
                  </a:moveTo>
                  <a:cubicBezTo>
                    <a:pt x="116" y="1"/>
                    <a:pt x="0" y="114"/>
                    <a:pt x="0" y="252"/>
                  </a:cubicBezTo>
                  <a:cubicBezTo>
                    <a:pt x="0" y="388"/>
                    <a:pt x="116" y="501"/>
                    <a:pt x="252" y="501"/>
                  </a:cubicBezTo>
                  <a:cubicBezTo>
                    <a:pt x="387" y="501"/>
                    <a:pt x="503" y="388"/>
                    <a:pt x="503" y="252"/>
                  </a:cubicBezTo>
                  <a:cubicBezTo>
                    <a:pt x="503" y="114"/>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
            <p:cNvSpPr/>
            <p:nvPr/>
          </p:nvSpPr>
          <p:spPr>
            <a:xfrm>
              <a:off x="2696950" y="4871400"/>
              <a:ext cx="12375" cy="12550"/>
            </a:xfrm>
            <a:custGeom>
              <a:avLst/>
              <a:gdLst/>
              <a:ahLst/>
              <a:cxnLst/>
              <a:rect l="l" t="t" r="r" b="b"/>
              <a:pathLst>
                <a:path w="495" h="502" extrusionOk="0">
                  <a:moveTo>
                    <a:pt x="252" y="1"/>
                  </a:moveTo>
                  <a:cubicBezTo>
                    <a:pt x="108" y="1"/>
                    <a:pt x="1" y="114"/>
                    <a:pt x="1" y="252"/>
                  </a:cubicBezTo>
                  <a:cubicBezTo>
                    <a:pt x="1" y="388"/>
                    <a:pt x="108" y="501"/>
                    <a:pt x="252" y="501"/>
                  </a:cubicBezTo>
                  <a:cubicBezTo>
                    <a:pt x="388" y="501"/>
                    <a:pt x="495" y="388"/>
                    <a:pt x="495" y="252"/>
                  </a:cubicBezTo>
                  <a:cubicBezTo>
                    <a:pt x="495"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
            <p:cNvSpPr/>
            <p:nvPr/>
          </p:nvSpPr>
          <p:spPr>
            <a:xfrm>
              <a:off x="2788700"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
            <p:cNvSpPr/>
            <p:nvPr/>
          </p:nvSpPr>
          <p:spPr>
            <a:xfrm>
              <a:off x="2880675" y="4871400"/>
              <a:ext cx="12375" cy="12550"/>
            </a:xfrm>
            <a:custGeom>
              <a:avLst/>
              <a:gdLst/>
              <a:ahLst/>
              <a:cxnLst/>
              <a:rect l="l" t="t" r="r" b="b"/>
              <a:pathLst>
                <a:path w="495" h="502" extrusionOk="0">
                  <a:moveTo>
                    <a:pt x="243" y="1"/>
                  </a:moveTo>
                  <a:cubicBezTo>
                    <a:pt x="107" y="1"/>
                    <a:pt x="0" y="114"/>
                    <a:pt x="0" y="252"/>
                  </a:cubicBezTo>
                  <a:cubicBezTo>
                    <a:pt x="0" y="388"/>
                    <a:pt x="107" y="501"/>
                    <a:pt x="243" y="501"/>
                  </a:cubicBezTo>
                  <a:cubicBezTo>
                    <a:pt x="387" y="501"/>
                    <a:pt x="494" y="388"/>
                    <a:pt x="494" y="252"/>
                  </a:cubicBezTo>
                  <a:cubicBezTo>
                    <a:pt x="494" y="114"/>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
            <p:cNvSpPr/>
            <p:nvPr/>
          </p:nvSpPr>
          <p:spPr>
            <a:xfrm>
              <a:off x="2972425" y="4871400"/>
              <a:ext cx="12575" cy="12550"/>
            </a:xfrm>
            <a:custGeom>
              <a:avLst/>
              <a:gdLst/>
              <a:ahLst/>
              <a:cxnLst/>
              <a:rect l="l" t="t" r="r" b="b"/>
              <a:pathLst>
                <a:path w="503" h="502" extrusionOk="0">
                  <a:moveTo>
                    <a:pt x="251" y="1"/>
                  </a:moveTo>
                  <a:cubicBezTo>
                    <a:pt x="115" y="1"/>
                    <a:pt x="0" y="114"/>
                    <a:pt x="0" y="252"/>
                  </a:cubicBezTo>
                  <a:cubicBezTo>
                    <a:pt x="0" y="388"/>
                    <a:pt x="115" y="501"/>
                    <a:pt x="251" y="501"/>
                  </a:cubicBezTo>
                  <a:cubicBezTo>
                    <a:pt x="387" y="501"/>
                    <a:pt x="503" y="388"/>
                    <a:pt x="503" y="252"/>
                  </a:cubicBezTo>
                  <a:cubicBezTo>
                    <a:pt x="503"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
            <p:cNvSpPr/>
            <p:nvPr/>
          </p:nvSpPr>
          <p:spPr>
            <a:xfrm>
              <a:off x="3064375" y="4871400"/>
              <a:ext cx="12375" cy="12550"/>
            </a:xfrm>
            <a:custGeom>
              <a:avLst/>
              <a:gdLst/>
              <a:ahLst/>
              <a:cxnLst/>
              <a:rect l="l" t="t" r="r" b="b"/>
              <a:pathLst>
                <a:path w="495" h="502" extrusionOk="0">
                  <a:moveTo>
                    <a:pt x="243" y="1"/>
                  </a:moveTo>
                  <a:cubicBezTo>
                    <a:pt x="107" y="1"/>
                    <a:pt x="1" y="114"/>
                    <a:pt x="1" y="252"/>
                  </a:cubicBezTo>
                  <a:cubicBezTo>
                    <a:pt x="1" y="388"/>
                    <a:pt x="107" y="501"/>
                    <a:pt x="243" y="501"/>
                  </a:cubicBezTo>
                  <a:cubicBezTo>
                    <a:pt x="388" y="501"/>
                    <a:pt x="495" y="388"/>
                    <a:pt x="495" y="252"/>
                  </a:cubicBezTo>
                  <a:cubicBezTo>
                    <a:pt x="495" y="114"/>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
            <p:cNvSpPr/>
            <p:nvPr/>
          </p:nvSpPr>
          <p:spPr>
            <a:xfrm>
              <a:off x="315612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
            <p:cNvSpPr/>
            <p:nvPr/>
          </p:nvSpPr>
          <p:spPr>
            <a:xfrm>
              <a:off x="3247875" y="4871400"/>
              <a:ext cx="12575" cy="12550"/>
            </a:xfrm>
            <a:custGeom>
              <a:avLst/>
              <a:gdLst/>
              <a:ahLst/>
              <a:cxnLst/>
              <a:rect l="l" t="t" r="r" b="b"/>
              <a:pathLst>
                <a:path w="503"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
            <p:cNvSpPr/>
            <p:nvPr/>
          </p:nvSpPr>
          <p:spPr>
            <a:xfrm>
              <a:off x="3339850" y="4871400"/>
              <a:ext cx="12525" cy="12550"/>
            </a:xfrm>
            <a:custGeom>
              <a:avLst/>
              <a:gdLst/>
              <a:ahLst/>
              <a:cxnLst/>
              <a:rect l="l" t="t" r="r" b="b"/>
              <a:pathLst>
                <a:path w="501" h="502" extrusionOk="0">
                  <a:moveTo>
                    <a:pt x="251" y="1"/>
                  </a:moveTo>
                  <a:cubicBezTo>
                    <a:pt x="107" y="1"/>
                    <a:pt x="0" y="114"/>
                    <a:pt x="0" y="252"/>
                  </a:cubicBezTo>
                  <a:cubicBezTo>
                    <a:pt x="0" y="388"/>
                    <a:pt x="107" y="501"/>
                    <a:pt x="251" y="501"/>
                  </a:cubicBezTo>
                  <a:cubicBezTo>
                    <a:pt x="387" y="501"/>
                    <a:pt x="501" y="388"/>
                    <a:pt x="501" y="252"/>
                  </a:cubicBezTo>
                  <a:cubicBezTo>
                    <a:pt x="501" y="114"/>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
            <p:cNvSpPr/>
            <p:nvPr/>
          </p:nvSpPr>
          <p:spPr>
            <a:xfrm>
              <a:off x="3431575" y="4871400"/>
              <a:ext cx="12600" cy="12550"/>
            </a:xfrm>
            <a:custGeom>
              <a:avLst/>
              <a:gdLst/>
              <a:ahLst/>
              <a:cxnLst/>
              <a:rect l="l" t="t" r="r" b="b"/>
              <a:pathLst>
                <a:path w="504" h="502" extrusionOk="0">
                  <a:moveTo>
                    <a:pt x="252" y="1"/>
                  </a:moveTo>
                  <a:cubicBezTo>
                    <a:pt x="116" y="1"/>
                    <a:pt x="1" y="114"/>
                    <a:pt x="1" y="252"/>
                  </a:cubicBezTo>
                  <a:cubicBezTo>
                    <a:pt x="1" y="388"/>
                    <a:pt x="116" y="501"/>
                    <a:pt x="252" y="501"/>
                  </a:cubicBezTo>
                  <a:cubicBezTo>
                    <a:pt x="388" y="501"/>
                    <a:pt x="503" y="388"/>
                    <a:pt x="503" y="252"/>
                  </a:cubicBezTo>
                  <a:cubicBezTo>
                    <a:pt x="503" y="114"/>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
            <p:cNvSpPr/>
            <p:nvPr/>
          </p:nvSpPr>
          <p:spPr>
            <a:xfrm>
              <a:off x="3523550" y="4871400"/>
              <a:ext cx="12375" cy="12550"/>
            </a:xfrm>
            <a:custGeom>
              <a:avLst/>
              <a:gdLst/>
              <a:ahLst/>
              <a:cxnLst/>
              <a:rect l="l" t="t" r="r" b="b"/>
              <a:pathLst>
                <a:path w="495" h="502" extrusionOk="0">
                  <a:moveTo>
                    <a:pt x="250" y="1"/>
                  </a:moveTo>
                  <a:cubicBezTo>
                    <a:pt x="107" y="1"/>
                    <a:pt x="0" y="114"/>
                    <a:pt x="0" y="252"/>
                  </a:cubicBezTo>
                  <a:cubicBezTo>
                    <a:pt x="0" y="388"/>
                    <a:pt x="107" y="501"/>
                    <a:pt x="250" y="501"/>
                  </a:cubicBezTo>
                  <a:cubicBezTo>
                    <a:pt x="388" y="501"/>
                    <a:pt x="494" y="388"/>
                    <a:pt x="494" y="252"/>
                  </a:cubicBezTo>
                  <a:cubicBezTo>
                    <a:pt x="494" y="114"/>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
            <p:cNvSpPr/>
            <p:nvPr/>
          </p:nvSpPr>
          <p:spPr>
            <a:xfrm>
              <a:off x="6764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
            <p:cNvSpPr/>
            <p:nvPr/>
          </p:nvSpPr>
          <p:spPr>
            <a:xfrm>
              <a:off x="768325" y="4963325"/>
              <a:ext cx="12400" cy="12400"/>
            </a:xfrm>
            <a:custGeom>
              <a:avLst/>
              <a:gdLst/>
              <a:ahLst/>
              <a:cxnLst/>
              <a:rect l="l" t="t" r="r" b="b"/>
              <a:pathLst>
                <a:path w="496" h="496" extrusionOk="0">
                  <a:moveTo>
                    <a:pt x="245" y="0"/>
                  </a:moveTo>
                  <a:cubicBezTo>
                    <a:pt x="109" y="0"/>
                    <a:pt x="0" y="109"/>
                    <a:pt x="0" y="245"/>
                  </a:cubicBezTo>
                  <a:cubicBezTo>
                    <a:pt x="0"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
            <p:cNvSpPr/>
            <p:nvPr/>
          </p:nvSpPr>
          <p:spPr>
            <a:xfrm>
              <a:off x="860125" y="4963325"/>
              <a:ext cx="12525" cy="12400"/>
            </a:xfrm>
            <a:custGeom>
              <a:avLst/>
              <a:gdLst/>
              <a:ahLst/>
              <a:cxnLst/>
              <a:rect l="l" t="t" r="r" b="b"/>
              <a:pathLst>
                <a:path w="501" h="496" extrusionOk="0">
                  <a:moveTo>
                    <a:pt x="251" y="0"/>
                  </a:moveTo>
                  <a:cubicBezTo>
                    <a:pt x="114" y="0"/>
                    <a:pt x="0" y="109"/>
                    <a:pt x="0" y="245"/>
                  </a:cubicBezTo>
                  <a:cubicBezTo>
                    <a:pt x="0" y="388"/>
                    <a:pt x="114"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
            <p:cNvSpPr/>
            <p:nvPr/>
          </p:nvSpPr>
          <p:spPr>
            <a:xfrm>
              <a:off x="9518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
            <p:cNvSpPr/>
            <p:nvPr/>
          </p:nvSpPr>
          <p:spPr>
            <a:xfrm>
              <a:off x="1043825"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
            <p:cNvSpPr/>
            <p:nvPr/>
          </p:nvSpPr>
          <p:spPr>
            <a:xfrm>
              <a:off x="1135575"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
            <p:cNvSpPr/>
            <p:nvPr/>
          </p:nvSpPr>
          <p:spPr>
            <a:xfrm>
              <a:off x="1227500" y="4963325"/>
              <a:ext cx="12400" cy="12400"/>
            </a:xfrm>
            <a:custGeom>
              <a:avLst/>
              <a:gdLst/>
              <a:ahLst/>
              <a:cxnLst/>
              <a:rect l="l" t="t" r="r" b="b"/>
              <a:pathLst>
                <a:path w="496" h="496" extrusionOk="0">
                  <a:moveTo>
                    <a:pt x="251" y="0"/>
                  </a:moveTo>
                  <a:cubicBezTo>
                    <a:pt x="109" y="0"/>
                    <a:pt x="0" y="109"/>
                    <a:pt x="0" y="245"/>
                  </a:cubicBezTo>
                  <a:cubicBezTo>
                    <a:pt x="0" y="388"/>
                    <a:pt x="109" y="496"/>
                    <a:pt x="251" y="496"/>
                  </a:cubicBezTo>
                  <a:cubicBezTo>
                    <a:pt x="387" y="496"/>
                    <a:pt x="496" y="388"/>
                    <a:pt x="496" y="245"/>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
            <p:cNvSpPr/>
            <p:nvPr/>
          </p:nvSpPr>
          <p:spPr>
            <a:xfrm>
              <a:off x="1319275"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
            <p:cNvSpPr/>
            <p:nvPr/>
          </p:nvSpPr>
          <p:spPr>
            <a:xfrm>
              <a:off x="1411200" y="4963325"/>
              <a:ext cx="12425" cy="12400"/>
            </a:xfrm>
            <a:custGeom>
              <a:avLst/>
              <a:gdLst/>
              <a:ahLst/>
              <a:cxnLst/>
              <a:rect l="l" t="t" r="r" b="b"/>
              <a:pathLst>
                <a:path w="497" h="496" extrusionOk="0">
                  <a:moveTo>
                    <a:pt x="245" y="0"/>
                  </a:moveTo>
                  <a:cubicBezTo>
                    <a:pt x="109" y="0"/>
                    <a:pt x="1" y="109"/>
                    <a:pt x="1" y="245"/>
                  </a:cubicBezTo>
                  <a:cubicBezTo>
                    <a:pt x="1" y="388"/>
                    <a:pt x="109" y="496"/>
                    <a:pt x="245" y="496"/>
                  </a:cubicBezTo>
                  <a:cubicBezTo>
                    <a:pt x="388" y="496"/>
                    <a:pt x="496" y="388"/>
                    <a:pt x="496" y="245"/>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
            <p:cNvSpPr/>
            <p:nvPr/>
          </p:nvSpPr>
          <p:spPr>
            <a:xfrm>
              <a:off x="1503000" y="4963325"/>
              <a:ext cx="12525" cy="12400"/>
            </a:xfrm>
            <a:custGeom>
              <a:avLst/>
              <a:gdLst/>
              <a:ahLst/>
              <a:cxnLst/>
              <a:rect l="l" t="t" r="r" b="b"/>
              <a:pathLst>
                <a:path w="501" h="496" extrusionOk="0">
                  <a:moveTo>
                    <a:pt x="250" y="0"/>
                  </a:moveTo>
                  <a:cubicBezTo>
                    <a:pt x="114" y="0"/>
                    <a:pt x="0" y="109"/>
                    <a:pt x="0" y="245"/>
                  </a:cubicBezTo>
                  <a:cubicBezTo>
                    <a:pt x="0" y="388"/>
                    <a:pt x="114" y="496"/>
                    <a:pt x="250" y="496"/>
                  </a:cubicBezTo>
                  <a:cubicBezTo>
                    <a:pt x="387" y="496"/>
                    <a:pt x="501" y="388"/>
                    <a:pt x="501" y="245"/>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
            <p:cNvSpPr/>
            <p:nvPr/>
          </p:nvSpPr>
          <p:spPr>
            <a:xfrm>
              <a:off x="15947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94" y="496"/>
                    <a:pt x="503" y="388"/>
                    <a:pt x="503" y="245"/>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
            <p:cNvSpPr/>
            <p:nvPr/>
          </p:nvSpPr>
          <p:spPr>
            <a:xfrm>
              <a:off x="168665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
            <p:cNvSpPr/>
            <p:nvPr/>
          </p:nvSpPr>
          <p:spPr>
            <a:xfrm>
              <a:off x="1778450" y="4963325"/>
              <a:ext cx="12550" cy="12400"/>
            </a:xfrm>
            <a:custGeom>
              <a:avLst/>
              <a:gdLst/>
              <a:ahLst/>
              <a:cxnLst/>
              <a:rect l="l" t="t" r="r" b="b"/>
              <a:pathLst>
                <a:path w="502" h="496" extrusionOk="0">
                  <a:moveTo>
                    <a:pt x="252" y="0"/>
                  </a:moveTo>
                  <a:cubicBezTo>
                    <a:pt x="114" y="0"/>
                    <a:pt x="1" y="109"/>
                    <a:pt x="1" y="245"/>
                  </a:cubicBezTo>
                  <a:cubicBezTo>
                    <a:pt x="1" y="388"/>
                    <a:pt x="114" y="496"/>
                    <a:pt x="252" y="496"/>
                  </a:cubicBezTo>
                  <a:cubicBezTo>
                    <a:pt x="388" y="496"/>
                    <a:pt x="501" y="388"/>
                    <a:pt x="501" y="245"/>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
            <p:cNvSpPr/>
            <p:nvPr/>
          </p:nvSpPr>
          <p:spPr>
            <a:xfrm>
              <a:off x="1870375" y="4963325"/>
              <a:ext cx="12400" cy="12400"/>
            </a:xfrm>
            <a:custGeom>
              <a:avLst/>
              <a:gdLst/>
              <a:ahLst/>
              <a:cxnLst/>
              <a:rect l="l" t="t" r="r" b="b"/>
              <a:pathLst>
                <a:path w="496" h="496" extrusionOk="0">
                  <a:moveTo>
                    <a:pt x="252" y="0"/>
                  </a:moveTo>
                  <a:cubicBezTo>
                    <a:pt x="109" y="0"/>
                    <a:pt x="0" y="109"/>
                    <a:pt x="0" y="245"/>
                  </a:cubicBezTo>
                  <a:cubicBezTo>
                    <a:pt x="0" y="388"/>
                    <a:pt x="109" y="496"/>
                    <a:pt x="252" y="496"/>
                  </a:cubicBezTo>
                  <a:cubicBezTo>
                    <a:pt x="387" y="496"/>
                    <a:pt x="496" y="388"/>
                    <a:pt x="496" y="245"/>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
            <p:cNvSpPr/>
            <p:nvPr/>
          </p:nvSpPr>
          <p:spPr>
            <a:xfrm>
              <a:off x="1962150"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88" y="496"/>
                    <a:pt x="502" y="388"/>
                    <a:pt x="502" y="245"/>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
            <p:cNvSpPr/>
            <p:nvPr/>
          </p:nvSpPr>
          <p:spPr>
            <a:xfrm>
              <a:off x="2054075" y="4963325"/>
              <a:ext cx="12425" cy="12400"/>
            </a:xfrm>
            <a:custGeom>
              <a:avLst/>
              <a:gdLst/>
              <a:ahLst/>
              <a:cxnLst/>
              <a:rect l="l" t="t" r="r" b="b"/>
              <a:pathLst>
                <a:path w="497" h="496" extrusionOk="0">
                  <a:moveTo>
                    <a:pt x="252" y="0"/>
                  </a:moveTo>
                  <a:cubicBezTo>
                    <a:pt x="109" y="0"/>
                    <a:pt x="1" y="109"/>
                    <a:pt x="1" y="245"/>
                  </a:cubicBezTo>
                  <a:cubicBezTo>
                    <a:pt x="1" y="388"/>
                    <a:pt x="109" y="496"/>
                    <a:pt x="252" y="496"/>
                  </a:cubicBezTo>
                  <a:cubicBezTo>
                    <a:pt x="388" y="496"/>
                    <a:pt x="496" y="388"/>
                    <a:pt x="496" y="245"/>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
            <p:cNvSpPr/>
            <p:nvPr/>
          </p:nvSpPr>
          <p:spPr>
            <a:xfrm>
              <a:off x="21458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
            <p:cNvSpPr/>
            <p:nvPr/>
          </p:nvSpPr>
          <p:spPr>
            <a:xfrm>
              <a:off x="2237800" y="4963325"/>
              <a:ext cx="12350" cy="12400"/>
            </a:xfrm>
            <a:custGeom>
              <a:avLst/>
              <a:gdLst/>
              <a:ahLst/>
              <a:cxnLst/>
              <a:rect l="l" t="t" r="r" b="b"/>
              <a:pathLst>
                <a:path w="494" h="496" extrusionOk="0">
                  <a:moveTo>
                    <a:pt x="244" y="0"/>
                  </a:moveTo>
                  <a:cubicBezTo>
                    <a:pt x="107" y="0"/>
                    <a:pt x="0" y="109"/>
                    <a:pt x="0" y="245"/>
                  </a:cubicBezTo>
                  <a:cubicBezTo>
                    <a:pt x="0" y="388"/>
                    <a:pt x="107" y="496"/>
                    <a:pt x="244" y="496"/>
                  </a:cubicBezTo>
                  <a:cubicBezTo>
                    <a:pt x="387" y="496"/>
                    <a:pt x="494" y="388"/>
                    <a:pt x="494" y="245"/>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
            <p:cNvSpPr/>
            <p:nvPr/>
          </p:nvSpPr>
          <p:spPr>
            <a:xfrm>
              <a:off x="2329550"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2" y="388"/>
                    <a:pt x="502" y="245"/>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
            <p:cNvSpPr/>
            <p:nvPr/>
          </p:nvSpPr>
          <p:spPr>
            <a:xfrm>
              <a:off x="2421325" y="4963325"/>
              <a:ext cx="12550" cy="12400"/>
            </a:xfrm>
            <a:custGeom>
              <a:avLst/>
              <a:gdLst/>
              <a:ahLst/>
              <a:cxnLst/>
              <a:rect l="l" t="t" r="r" b="b"/>
              <a:pathLst>
                <a:path w="502" h="496" extrusionOk="0">
                  <a:moveTo>
                    <a:pt x="250" y="0"/>
                  </a:moveTo>
                  <a:cubicBezTo>
                    <a:pt x="114" y="0"/>
                    <a:pt x="1" y="109"/>
                    <a:pt x="1" y="245"/>
                  </a:cubicBezTo>
                  <a:cubicBezTo>
                    <a:pt x="1" y="388"/>
                    <a:pt x="114" y="496"/>
                    <a:pt x="250" y="496"/>
                  </a:cubicBezTo>
                  <a:cubicBezTo>
                    <a:pt x="395" y="496"/>
                    <a:pt x="501" y="388"/>
                    <a:pt x="501" y="245"/>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
            <p:cNvSpPr/>
            <p:nvPr/>
          </p:nvSpPr>
          <p:spPr>
            <a:xfrm>
              <a:off x="2513250" y="4963325"/>
              <a:ext cx="12575" cy="12400"/>
            </a:xfrm>
            <a:custGeom>
              <a:avLst/>
              <a:gdLst/>
              <a:ahLst/>
              <a:cxnLst/>
              <a:rect l="l" t="t" r="r" b="b"/>
              <a:pathLst>
                <a:path w="503" h="496" extrusionOk="0">
                  <a:moveTo>
                    <a:pt x="252" y="0"/>
                  </a:moveTo>
                  <a:cubicBezTo>
                    <a:pt x="109" y="0"/>
                    <a:pt x="0" y="109"/>
                    <a:pt x="0" y="245"/>
                  </a:cubicBezTo>
                  <a:cubicBezTo>
                    <a:pt x="0" y="388"/>
                    <a:pt x="109"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
            <p:cNvSpPr/>
            <p:nvPr/>
          </p:nvSpPr>
          <p:spPr>
            <a:xfrm>
              <a:off x="2605000" y="4963325"/>
              <a:ext cx="12575" cy="12400"/>
            </a:xfrm>
            <a:custGeom>
              <a:avLst/>
              <a:gdLst/>
              <a:ahLst/>
              <a:cxnLst/>
              <a:rect l="l" t="t" r="r" b="b"/>
              <a:pathLst>
                <a:path w="503" h="496" extrusionOk="0">
                  <a:moveTo>
                    <a:pt x="252" y="0"/>
                  </a:moveTo>
                  <a:cubicBezTo>
                    <a:pt x="116" y="0"/>
                    <a:pt x="0" y="109"/>
                    <a:pt x="0" y="245"/>
                  </a:cubicBezTo>
                  <a:cubicBezTo>
                    <a:pt x="0" y="388"/>
                    <a:pt x="116" y="496"/>
                    <a:pt x="252" y="496"/>
                  </a:cubicBezTo>
                  <a:cubicBezTo>
                    <a:pt x="387" y="496"/>
                    <a:pt x="503" y="388"/>
                    <a:pt x="503" y="245"/>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
            <p:cNvSpPr/>
            <p:nvPr/>
          </p:nvSpPr>
          <p:spPr>
            <a:xfrm>
              <a:off x="2696950" y="4963325"/>
              <a:ext cx="12375" cy="12400"/>
            </a:xfrm>
            <a:custGeom>
              <a:avLst/>
              <a:gdLst/>
              <a:ahLst/>
              <a:cxnLst/>
              <a:rect l="l" t="t" r="r" b="b"/>
              <a:pathLst>
                <a:path w="495" h="496" extrusionOk="0">
                  <a:moveTo>
                    <a:pt x="252" y="0"/>
                  </a:moveTo>
                  <a:cubicBezTo>
                    <a:pt x="108" y="0"/>
                    <a:pt x="1" y="109"/>
                    <a:pt x="1" y="245"/>
                  </a:cubicBezTo>
                  <a:cubicBezTo>
                    <a:pt x="1" y="388"/>
                    <a:pt x="108" y="496"/>
                    <a:pt x="252" y="496"/>
                  </a:cubicBezTo>
                  <a:cubicBezTo>
                    <a:pt x="388" y="496"/>
                    <a:pt x="495" y="388"/>
                    <a:pt x="495" y="245"/>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
            <p:cNvSpPr/>
            <p:nvPr/>
          </p:nvSpPr>
          <p:spPr>
            <a:xfrm>
              <a:off x="2788700"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
            <p:cNvSpPr/>
            <p:nvPr/>
          </p:nvSpPr>
          <p:spPr>
            <a:xfrm>
              <a:off x="2880675" y="4963325"/>
              <a:ext cx="12375" cy="12400"/>
            </a:xfrm>
            <a:custGeom>
              <a:avLst/>
              <a:gdLst/>
              <a:ahLst/>
              <a:cxnLst/>
              <a:rect l="l" t="t" r="r" b="b"/>
              <a:pathLst>
                <a:path w="495" h="496" extrusionOk="0">
                  <a:moveTo>
                    <a:pt x="243" y="0"/>
                  </a:moveTo>
                  <a:cubicBezTo>
                    <a:pt x="107" y="0"/>
                    <a:pt x="0" y="109"/>
                    <a:pt x="0" y="245"/>
                  </a:cubicBezTo>
                  <a:cubicBezTo>
                    <a:pt x="0" y="388"/>
                    <a:pt x="107" y="496"/>
                    <a:pt x="243" y="496"/>
                  </a:cubicBezTo>
                  <a:cubicBezTo>
                    <a:pt x="387" y="496"/>
                    <a:pt x="494" y="388"/>
                    <a:pt x="494" y="245"/>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
            <p:cNvSpPr/>
            <p:nvPr/>
          </p:nvSpPr>
          <p:spPr>
            <a:xfrm>
              <a:off x="2972425" y="4963325"/>
              <a:ext cx="12575" cy="12400"/>
            </a:xfrm>
            <a:custGeom>
              <a:avLst/>
              <a:gdLst/>
              <a:ahLst/>
              <a:cxnLst/>
              <a:rect l="l" t="t" r="r" b="b"/>
              <a:pathLst>
                <a:path w="503" h="496" extrusionOk="0">
                  <a:moveTo>
                    <a:pt x="251" y="0"/>
                  </a:moveTo>
                  <a:cubicBezTo>
                    <a:pt x="115" y="0"/>
                    <a:pt x="0" y="109"/>
                    <a:pt x="0" y="245"/>
                  </a:cubicBezTo>
                  <a:cubicBezTo>
                    <a:pt x="0" y="388"/>
                    <a:pt x="115" y="496"/>
                    <a:pt x="251" y="496"/>
                  </a:cubicBezTo>
                  <a:cubicBezTo>
                    <a:pt x="387" y="496"/>
                    <a:pt x="503" y="388"/>
                    <a:pt x="503" y="245"/>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
            <p:cNvSpPr/>
            <p:nvPr/>
          </p:nvSpPr>
          <p:spPr>
            <a:xfrm>
              <a:off x="3064375" y="4963325"/>
              <a:ext cx="12375" cy="12400"/>
            </a:xfrm>
            <a:custGeom>
              <a:avLst/>
              <a:gdLst/>
              <a:ahLst/>
              <a:cxnLst/>
              <a:rect l="l" t="t" r="r" b="b"/>
              <a:pathLst>
                <a:path w="495" h="496" extrusionOk="0">
                  <a:moveTo>
                    <a:pt x="243" y="0"/>
                  </a:moveTo>
                  <a:cubicBezTo>
                    <a:pt x="107" y="0"/>
                    <a:pt x="1" y="109"/>
                    <a:pt x="1" y="245"/>
                  </a:cubicBezTo>
                  <a:cubicBezTo>
                    <a:pt x="1" y="388"/>
                    <a:pt x="107" y="496"/>
                    <a:pt x="243" y="496"/>
                  </a:cubicBezTo>
                  <a:cubicBezTo>
                    <a:pt x="388" y="496"/>
                    <a:pt x="495" y="388"/>
                    <a:pt x="495" y="245"/>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
            <p:cNvSpPr/>
            <p:nvPr/>
          </p:nvSpPr>
          <p:spPr>
            <a:xfrm>
              <a:off x="315612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
            <p:cNvSpPr/>
            <p:nvPr/>
          </p:nvSpPr>
          <p:spPr>
            <a:xfrm>
              <a:off x="3247875" y="4963325"/>
              <a:ext cx="12575" cy="12400"/>
            </a:xfrm>
            <a:custGeom>
              <a:avLst/>
              <a:gdLst/>
              <a:ahLst/>
              <a:cxnLst/>
              <a:rect l="l" t="t" r="r" b="b"/>
              <a:pathLst>
                <a:path w="503"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
            <p:cNvSpPr/>
            <p:nvPr/>
          </p:nvSpPr>
          <p:spPr>
            <a:xfrm>
              <a:off x="3339850" y="4963325"/>
              <a:ext cx="12525" cy="12400"/>
            </a:xfrm>
            <a:custGeom>
              <a:avLst/>
              <a:gdLst/>
              <a:ahLst/>
              <a:cxnLst/>
              <a:rect l="l" t="t" r="r" b="b"/>
              <a:pathLst>
                <a:path w="501" h="496" extrusionOk="0">
                  <a:moveTo>
                    <a:pt x="251" y="0"/>
                  </a:moveTo>
                  <a:cubicBezTo>
                    <a:pt x="107" y="0"/>
                    <a:pt x="0" y="109"/>
                    <a:pt x="0" y="245"/>
                  </a:cubicBezTo>
                  <a:cubicBezTo>
                    <a:pt x="0" y="388"/>
                    <a:pt x="107" y="496"/>
                    <a:pt x="251" y="496"/>
                  </a:cubicBezTo>
                  <a:cubicBezTo>
                    <a:pt x="387" y="496"/>
                    <a:pt x="501" y="388"/>
                    <a:pt x="501" y="245"/>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
            <p:cNvSpPr/>
            <p:nvPr/>
          </p:nvSpPr>
          <p:spPr>
            <a:xfrm>
              <a:off x="3431575" y="4963325"/>
              <a:ext cx="12600" cy="12400"/>
            </a:xfrm>
            <a:custGeom>
              <a:avLst/>
              <a:gdLst/>
              <a:ahLst/>
              <a:cxnLst/>
              <a:rect l="l" t="t" r="r" b="b"/>
              <a:pathLst>
                <a:path w="504" h="496" extrusionOk="0">
                  <a:moveTo>
                    <a:pt x="252" y="0"/>
                  </a:moveTo>
                  <a:cubicBezTo>
                    <a:pt x="116" y="0"/>
                    <a:pt x="1" y="109"/>
                    <a:pt x="1" y="245"/>
                  </a:cubicBezTo>
                  <a:cubicBezTo>
                    <a:pt x="1" y="388"/>
                    <a:pt x="116" y="496"/>
                    <a:pt x="252" y="496"/>
                  </a:cubicBezTo>
                  <a:cubicBezTo>
                    <a:pt x="388" y="496"/>
                    <a:pt x="503" y="388"/>
                    <a:pt x="503" y="245"/>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
            <p:cNvSpPr/>
            <p:nvPr/>
          </p:nvSpPr>
          <p:spPr>
            <a:xfrm>
              <a:off x="3523550" y="4963325"/>
              <a:ext cx="12375" cy="12400"/>
            </a:xfrm>
            <a:custGeom>
              <a:avLst/>
              <a:gdLst/>
              <a:ahLst/>
              <a:cxnLst/>
              <a:rect l="l" t="t" r="r" b="b"/>
              <a:pathLst>
                <a:path w="495" h="496" extrusionOk="0">
                  <a:moveTo>
                    <a:pt x="250" y="0"/>
                  </a:moveTo>
                  <a:cubicBezTo>
                    <a:pt x="107" y="0"/>
                    <a:pt x="0" y="109"/>
                    <a:pt x="0" y="245"/>
                  </a:cubicBezTo>
                  <a:cubicBezTo>
                    <a:pt x="0" y="388"/>
                    <a:pt x="107" y="496"/>
                    <a:pt x="250" y="496"/>
                  </a:cubicBezTo>
                  <a:cubicBezTo>
                    <a:pt x="388" y="496"/>
                    <a:pt x="494" y="388"/>
                    <a:pt x="494" y="245"/>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
            <p:cNvSpPr/>
            <p:nvPr/>
          </p:nvSpPr>
          <p:spPr>
            <a:xfrm>
              <a:off x="6764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
            <p:cNvSpPr/>
            <p:nvPr/>
          </p:nvSpPr>
          <p:spPr>
            <a:xfrm>
              <a:off x="768325" y="5055125"/>
              <a:ext cx="12400" cy="12525"/>
            </a:xfrm>
            <a:custGeom>
              <a:avLst/>
              <a:gdLst/>
              <a:ahLst/>
              <a:cxnLst/>
              <a:rect l="l" t="t" r="r" b="b"/>
              <a:pathLst>
                <a:path w="496" h="501" extrusionOk="0">
                  <a:moveTo>
                    <a:pt x="245" y="0"/>
                  </a:moveTo>
                  <a:cubicBezTo>
                    <a:pt x="109" y="0"/>
                    <a:pt x="0" y="114"/>
                    <a:pt x="0" y="250"/>
                  </a:cubicBezTo>
                  <a:cubicBezTo>
                    <a:pt x="0"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
            <p:cNvSpPr/>
            <p:nvPr/>
          </p:nvSpPr>
          <p:spPr>
            <a:xfrm>
              <a:off x="860125" y="5055125"/>
              <a:ext cx="12525" cy="12525"/>
            </a:xfrm>
            <a:custGeom>
              <a:avLst/>
              <a:gdLst/>
              <a:ahLst/>
              <a:cxnLst/>
              <a:rect l="l" t="t" r="r" b="b"/>
              <a:pathLst>
                <a:path w="501" h="501" extrusionOk="0">
                  <a:moveTo>
                    <a:pt x="251" y="0"/>
                  </a:moveTo>
                  <a:cubicBezTo>
                    <a:pt x="114" y="0"/>
                    <a:pt x="0" y="114"/>
                    <a:pt x="0" y="250"/>
                  </a:cubicBezTo>
                  <a:cubicBezTo>
                    <a:pt x="0" y="387"/>
                    <a:pt x="114"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
            <p:cNvSpPr/>
            <p:nvPr/>
          </p:nvSpPr>
          <p:spPr>
            <a:xfrm>
              <a:off x="9518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
            <p:cNvSpPr/>
            <p:nvPr/>
          </p:nvSpPr>
          <p:spPr>
            <a:xfrm>
              <a:off x="1043825"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
            <p:cNvSpPr/>
            <p:nvPr/>
          </p:nvSpPr>
          <p:spPr>
            <a:xfrm>
              <a:off x="1135575"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
            <p:cNvSpPr/>
            <p:nvPr/>
          </p:nvSpPr>
          <p:spPr>
            <a:xfrm>
              <a:off x="1227500" y="5055125"/>
              <a:ext cx="12400" cy="12525"/>
            </a:xfrm>
            <a:custGeom>
              <a:avLst/>
              <a:gdLst/>
              <a:ahLst/>
              <a:cxnLst/>
              <a:rect l="l" t="t" r="r" b="b"/>
              <a:pathLst>
                <a:path w="496" h="501" extrusionOk="0">
                  <a:moveTo>
                    <a:pt x="251" y="0"/>
                  </a:moveTo>
                  <a:cubicBezTo>
                    <a:pt x="109" y="0"/>
                    <a:pt x="0" y="114"/>
                    <a:pt x="0" y="250"/>
                  </a:cubicBezTo>
                  <a:cubicBezTo>
                    <a:pt x="0" y="387"/>
                    <a:pt x="109" y="501"/>
                    <a:pt x="251" y="501"/>
                  </a:cubicBezTo>
                  <a:cubicBezTo>
                    <a:pt x="387" y="501"/>
                    <a:pt x="496" y="387"/>
                    <a:pt x="496" y="250"/>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
            <p:cNvSpPr/>
            <p:nvPr/>
          </p:nvSpPr>
          <p:spPr>
            <a:xfrm>
              <a:off x="1319275"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
            <p:cNvSpPr/>
            <p:nvPr/>
          </p:nvSpPr>
          <p:spPr>
            <a:xfrm>
              <a:off x="1411200" y="5055125"/>
              <a:ext cx="12425" cy="12525"/>
            </a:xfrm>
            <a:custGeom>
              <a:avLst/>
              <a:gdLst/>
              <a:ahLst/>
              <a:cxnLst/>
              <a:rect l="l" t="t" r="r" b="b"/>
              <a:pathLst>
                <a:path w="497" h="501" extrusionOk="0">
                  <a:moveTo>
                    <a:pt x="245" y="0"/>
                  </a:moveTo>
                  <a:cubicBezTo>
                    <a:pt x="109" y="0"/>
                    <a:pt x="1" y="114"/>
                    <a:pt x="1" y="250"/>
                  </a:cubicBezTo>
                  <a:cubicBezTo>
                    <a:pt x="1" y="387"/>
                    <a:pt x="109" y="501"/>
                    <a:pt x="245" y="501"/>
                  </a:cubicBezTo>
                  <a:cubicBezTo>
                    <a:pt x="388" y="501"/>
                    <a:pt x="496" y="387"/>
                    <a:pt x="496" y="250"/>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
            <p:cNvSpPr/>
            <p:nvPr/>
          </p:nvSpPr>
          <p:spPr>
            <a:xfrm>
              <a:off x="1503000" y="5055125"/>
              <a:ext cx="12525" cy="12525"/>
            </a:xfrm>
            <a:custGeom>
              <a:avLst/>
              <a:gdLst/>
              <a:ahLst/>
              <a:cxnLst/>
              <a:rect l="l" t="t" r="r" b="b"/>
              <a:pathLst>
                <a:path w="501" h="501" extrusionOk="0">
                  <a:moveTo>
                    <a:pt x="250" y="0"/>
                  </a:moveTo>
                  <a:cubicBezTo>
                    <a:pt x="114" y="0"/>
                    <a:pt x="0" y="114"/>
                    <a:pt x="0" y="250"/>
                  </a:cubicBezTo>
                  <a:cubicBezTo>
                    <a:pt x="0" y="387"/>
                    <a:pt x="114" y="501"/>
                    <a:pt x="250" y="501"/>
                  </a:cubicBezTo>
                  <a:cubicBezTo>
                    <a:pt x="387" y="501"/>
                    <a:pt x="501" y="387"/>
                    <a:pt x="501" y="250"/>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
            <p:cNvSpPr/>
            <p:nvPr/>
          </p:nvSpPr>
          <p:spPr>
            <a:xfrm>
              <a:off x="15947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94" y="501"/>
                    <a:pt x="503" y="387"/>
                    <a:pt x="503" y="250"/>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
            <p:cNvSpPr/>
            <p:nvPr/>
          </p:nvSpPr>
          <p:spPr>
            <a:xfrm>
              <a:off x="168665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
            <p:cNvSpPr/>
            <p:nvPr/>
          </p:nvSpPr>
          <p:spPr>
            <a:xfrm>
              <a:off x="1778450" y="5055125"/>
              <a:ext cx="12550" cy="12525"/>
            </a:xfrm>
            <a:custGeom>
              <a:avLst/>
              <a:gdLst/>
              <a:ahLst/>
              <a:cxnLst/>
              <a:rect l="l" t="t" r="r" b="b"/>
              <a:pathLst>
                <a:path w="502" h="501" extrusionOk="0">
                  <a:moveTo>
                    <a:pt x="252" y="0"/>
                  </a:moveTo>
                  <a:cubicBezTo>
                    <a:pt x="114" y="0"/>
                    <a:pt x="1" y="114"/>
                    <a:pt x="1" y="250"/>
                  </a:cubicBezTo>
                  <a:cubicBezTo>
                    <a:pt x="1" y="387"/>
                    <a:pt x="114" y="501"/>
                    <a:pt x="252" y="501"/>
                  </a:cubicBezTo>
                  <a:cubicBezTo>
                    <a:pt x="388" y="501"/>
                    <a:pt x="501" y="387"/>
                    <a:pt x="501" y="250"/>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
            <p:cNvSpPr/>
            <p:nvPr/>
          </p:nvSpPr>
          <p:spPr>
            <a:xfrm>
              <a:off x="1870375" y="5055125"/>
              <a:ext cx="12400" cy="12525"/>
            </a:xfrm>
            <a:custGeom>
              <a:avLst/>
              <a:gdLst/>
              <a:ahLst/>
              <a:cxnLst/>
              <a:rect l="l" t="t" r="r" b="b"/>
              <a:pathLst>
                <a:path w="496" h="501" extrusionOk="0">
                  <a:moveTo>
                    <a:pt x="252" y="0"/>
                  </a:moveTo>
                  <a:cubicBezTo>
                    <a:pt x="109" y="0"/>
                    <a:pt x="0" y="114"/>
                    <a:pt x="0" y="250"/>
                  </a:cubicBezTo>
                  <a:cubicBezTo>
                    <a:pt x="0" y="387"/>
                    <a:pt x="109" y="501"/>
                    <a:pt x="252" y="501"/>
                  </a:cubicBezTo>
                  <a:cubicBezTo>
                    <a:pt x="387" y="501"/>
                    <a:pt x="496" y="387"/>
                    <a:pt x="496" y="250"/>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
            <p:cNvSpPr/>
            <p:nvPr/>
          </p:nvSpPr>
          <p:spPr>
            <a:xfrm>
              <a:off x="1962150"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88" y="501"/>
                    <a:pt x="502" y="387"/>
                    <a:pt x="502" y="250"/>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
            <p:cNvSpPr/>
            <p:nvPr/>
          </p:nvSpPr>
          <p:spPr>
            <a:xfrm>
              <a:off x="2054075" y="5055125"/>
              <a:ext cx="12425" cy="12525"/>
            </a:xfrm>
            <a:custGeom>
              <a:avLst/>
              <a:gdLst/>
              <a:ahLst/>
              <a:cxnLst/>
              <a:rect l="l" t="t" r="r" b="b"/>
              <a:pathLst>
                <a:path w="497" h="501" extrusionOk="0">
                  <a:moveTo>
                    <a:pt x="252" y="0"/>
                  </a:moveTo>
                  <a:cubicBezTo>
                    <a:pt x="109" y="0"/>
                    <a:pt x="1" y="114"/>
                    <a:pt x="1" y="250"/>
                  </a:cubicBezTo>
                  <a:cubicBezTo>
                    <a:pt x="1" y="387"/>
                    <a:pt x="109" y="501"/>
                    <a:pt x="252" y="501"/>
                  </a:cubicBezTo>
                  <a:cubicBezTo>
                    <a:pt x="388" y="501"/>
                    <a:pt x="496" y="387"/>
                    <a:pt x="496" y="250"/>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
            <p:cNvSpPr/>
            <p:nvPr/>
          </p:nvSpPr>
          <p:spPr>
            <a:xfrm>
              <a:off x="21458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
            <p:cNvSpPr/>
            <p:nvPr/>
          </p:nvSpPr>
          <p:spPr>
            <a:xfrm>
              <a:off x="2237800" y="5055125"/>
              <a:ext cx="12350" cy="12525"/>
            </a:xfrm>
            <a:custGeom>
              <a:avLst/>
              <a:gdLst/>
              <a:ahLst/>
              <a:cxnLst/>
              <a:rect l="l" t="t" r="r" b="b"/>
              <a:pathLst>
                <a:path w="494" h="501" extrusionOk="0">
                  <a:moveTo>
                    <a:pt x="244" y="0"/>
                  </a:moveTo>
                  <a:cubicBezTo>
                    <a:pt x="107" y="0"/>
                    <a:pt x="0" y="114"/>
                    <a:pt x="0" y="250"/>
                  </a:cubicBezTo>
                  <a:cubicBezTo>
                    <a:pt x="0" y="387"/>
                    <a:pt x="107" y="501"/>
                    <a:pt x="244" y="501"/>
                  </a:cubicBezTo>
                  <a:cubicBezTo>
                    <a:pt x="387" y="501"/>
                    <a:pt x="494" y="387"/>
                    <a:pt x="494" y="250"/>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
            <p:cNvSpPr/>
            <p:nvPr/>
          </p:nvSpPr>
          <p:spPr>
            <a:xfrm>
              <a:off x="2329550"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2" y="387"/>
                    <a:pt x="502" y="250"/>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
            <p:cNvSpPr/>
            <p:nvPr/>
          </p:nvSpPr>
          <p:spPr>
            <a:xfrm>
              <a:off x="2421325" y="5055125"/>
              <a:ext cx="12550" cy="12525"/>
            </a:xfrm>
            <a:custGeom>
              <a:avLst/>
              <a:gdLst/>
              <a:ahLst/>
              <a:cxnLst/>
              <a:rect l="l" t="t" r="r" b="b"/>
              <a:pathLst>
                <a:path w="502" h="501" extrusionOk="0">
                  <a:moveTo>
                    <a:pt x="250" y="0"/>
                  </a:moveTo>
                  <a:cubicBezTo>
                    <a:pt x="114" y="0"/>
                    <a:pt x="1" y="114"/>
                    <a:pt x="1" y="250"/>
                  </a:cubicBezTo>
                  <a:cubicBezTo>
                    <a:pt x="1" y="387"/>
                    <a:pt x="114" y="501"/>
                    <a:pt x="250" y="501"/>
                  </a:cubicBezTo>
                  <a:cubicBezTo>
                    <a:pt x="395" y="501"/>
                    <a:pt x="501" y="387"/>
                    <a:pt x="501" y="250"/>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
            <p:cNvSpPr/>
            <p:nvPr/>
          </p:nvSpPr>
          <p:spPr>
            <a:xfrm>
              <a:off x="2513250" y="5055125"/>
              <a:ext cx="12575" cy="12525"/>
            </a:xfrm>
            <a:custGeom>
              <a:avLst/>
              <a:gdLst/>
              <a:ahLst/>
              <a:cxnLst/>
              <a:rect l="l" t="t" r="r" b="b"/>
              <a:pathLst>
                <a:path w="503" h="501" extrusionOk="0">
                  <a:moveTo>
                    <a:pt x="252" y="0"/>
                  </a:moveTo>
                  <a:cubicBezTo>
                    <a:pt x="109" y="0"/>
                    <a:pt x="0" y="114"/>
                    <a:pt x="0" y="250"/>
                  </a:cubicBezTo>
                  <a:cubicBezTo>
                    <a:pt x="0" y="387"/>
                    <a:pt x="109"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
            <p:cNvSpPr/>
            <p:nvPr/>
          </p:nvSpPr>
          <p:spPr>
            <a:xfrm>
              <a:off x="2605000" y="5055125"/>
              <a:ext cx="12575" cy="12525"/>
            </a:xfrm>
            <a:custGeom>
              <a:avLst/>
              <a:gdLst/>
              <a:ahLst/>
              <a:cxnLst/>
              <a:rect l="l" t="t" r="r" b="b"/>
              <a:pathLst>
                <a:path w="503" h="501" extrusionOk="0">
                  <a:moveTo>
                    <a:pt x="252" y="0"/>
                  </a:moveTo>
                  <a:cubicBezTo>
                    <a:pt x="116" y="0"/>
                    <a:pt x="0" y="114"/>
                    <a:pt x="0" y="250"/>
                  </a:cubicBezTo>
                  <a:cubicBezTo>
                    <a:pt x="0" y="387"/>
                    <a:pt x="116" y="501"/>
                    <a:pt x="252" y="501"/>
                  </a:cubicBezTo>
                  <a:cubicBezTo>
                    <a:pt x="387" y="501"/>
                    <a:pt x="503" y="387"/>
                    <a:pt x="503" y="250"/>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
            <p:cNvSpPr/>
            <p:nvPr/>
          </p:nvSpPr>
          <p:spPr>
            <a:xfrm>
              <a:off x="2696950" y="5055125"/>
              <a:ext cx="12375" cy="12525"/>
            </a:xfrm>
            <a:custGeom>
              <a:avLst/>
              <a:gdLst/>
              <a:ahLst/>
              <a:cxnLst/>
              <a:rect l="l" t="t" r="r" b="b"/>
              <a:pathLst>
                <a:path w="495" h="501" extrusionOk="0">
                  <a:moveTo>
                    <a:pt x="252" y="0"/>
                  </a:moveTo>
                  <a:cubicBezTo>
                    <a:pt x="108" y="0"/>
                    <a:pt x="1" y="114"/>
                    <a:pt x="1" y="250"/>
                  </a:cubicBezTo>
                  <a:cubicBezTo>
                    <a:pt x="1" y="387"/>
                    <a:pt x="108" y="501"/>
                    <a:pt x="252" y="501"/>
                  </a:cubicBezTo>
                  <a:cubicBezTo>
                    <a:pt x="388" y="501"/>
                    <a:pt x="495" y="387"/>
                    <a:pt x="495" y="250"/>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
            <p:cNvSpPr/>
            <p:nvPr/>
          </p:nvSpPr>
          <p:spPr>
            <a:xfrm>
              <a:off x="2788700"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
            <p:cNvSpPr/>
            <p:nvPr/>
          </p:nvSpPr>
          <p:spPr>
            <a:xfrm>
              <a:off x="2880675" y="5055125"/>
              <a:ext cx="12375" cy="12525"/>
            </a:xfrm>
            <a:custGeom>
              <a:avLst/>
              <a:gdLst/>
              <a:ahLst/>
              <a:cxnLst/>
              <a:rect l="l" t="t" r="r" b="b"/>
              <a:pathLst>
                <a:path w="495" h="501" extrusionOk="0">
                  <a:moveTo>
                    <a:pt x="243" y="0"/>
                  </a:moveTo>
                  <a:cubicBezTo>
                    <a:pt x="107" y="0"/>
                    <a:pt x="0" y="114"/>
                    <a:pt x="0" y="250"/>
                  </a:cubicBezTo>
                  <a:cubicBezTo>
                    <a:pt x="0" y="387"/>
                    <a:pt x="107" y="501"/>
                    <a:pt x="243" y="501"/>
                  </a:cubicBezTo>
                  <a:cubicBezTo>
                    <a:pt x="387" y="501"/>
                    <a:pt x="494" y="387"/>
                    <a:pt x="494" y="250"/>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
            <p:cNvSpPr/>
            <p:nvPr/>
          </p:nvSpPr>
          <p:spPr>
            <a:xfrm>
              <a:off x="2972425" y="5055125"/>
              <a:ext cx="12575" cy="12525"/>
            </a:xfrm>
            <a:custGeom>
              <a:avLst/>
              <a:gdLst/>
              <a:ahLst/>
              <a:cxnLst/>
              <a:rect l="l" t="t" r="r" b="b"/>
              <a:pathLst>
                <a:path w="503" h="501" extrusionOk="0">
                  <a:moveTo>
                    <a:pt x="251" y="0"/>
                  </a:moveTo>
                  <a:cubicBezTo>
                    <a:pt x="115" y="0"/>
                    <a:pt x="0" y="114"/>
                    <a:pt x="0" y="250"/>
                  </a:cubicBezTo>
                  <a:cubicBezTo>
                    <a:pt x="0" y="387"/>
                    <a:pt x="115" y="501"/>
                    <a:pt x="251" y="501"/>
                  </a:cubicBezTo>
                  <a:cubicBezTo>
                    <a:pt x="387" y="501"/>
                    <a:pt x="503" y="387"/>
                    <a:pt x="503" y="250"/>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
            <p:cNvSpPr/>
            <p:nvPr/>
          </p:nvSpPr>
          <p:spPr>
            <a:xfrm>
              <a:off x="3064375" y="5055125"/>
              <a:ext cx="12375" cy="12525"/>
            </a:xfrm>
            <a:custGeom>
              <a:avLst/>
              <a:gdLst/>
              <a:ahLst/>
              <a:cxnLst/>
              <a:rect l="l" t="t" r="r" b="b"/>
              <a:pathLst>
                <a:path w="495" h="501" extrusionOk="0">
                  <a:moveTo>
                    <a:pt x="243" y="0"/>
                  </a:moveTo>
                  <a:cubicBezTo>
                    <a:pt x="107" y="0"/>
                    <a:pt x="1" y="114"/>
                    <a:pt x="1" y="250"/>
                  </a:cubicBezTo>
                  <a:cubicBezTo>
                    <a:pt x="1" y="387"/>
                    <a:pt x="107" y="501"/>
                    <a:pt x="243" y="501"/>
                  </a:cubicBezTo>
                  <a:cubicBezTo>
                    <a:pt x="388" y="501"/>
                    <a:pt x="495" y="387"/>
                    <a:pt x="495" y="250"/>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
            <p:cNvSpPr/>
            <p:nvPr/>
          </p:nvSpPr>
          <p:spPr>
            <a:xfrm>
              <a:off x="315612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
            <p:cNvSpPr/>
            <p:nvPr/>
          </p:nvSpPr>
          <p:spPr>
            <a:xfrm>
              <a:off x="3247875" y="5055125"/>
              <a:ext cx="12575" cy="12525"/>
            </a:xfrm>
            <a:custGeom>
              <a:avLst/>
              <a:gdLst/>
              <a:ahLst/>
              <a:cxnLst/>
              <a:rect l="l" t="t" r="r" b="b"/>
              <a:pathLst>
                <a:path w="503"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
            <p:cNvSpPr/>
            <p:nvPr/>
          </p:nvSpPr>
          <p:spPr>
            <a:xfrm>
              <a:off x="3339850" y="5055125"/>
              <a:ext cx="12525" cy="12525"/>
            </a:xfrm>
            <a:custGeom>
              <a:avLst/>
              <a:gdLst/>
              <a:ahLst/>
              <a:cxnLst/>
              <a:rect l="l" t="t" r="r" b="b"/>
              <a:pathLst>
                <a:path w="501" h="501" extrusionOk="0">
                  <a:moveTo>
                    <a:pt x="251" y="0"/>
                  </a:moveTo>
                  <a:cubicBezTo>
                    <a:pt x="107" y="0"/>
                    <a:pt x="0" y="114"/>
                    <a:pt x="0" y="250"/>
                  </a:cubicBezTo>
                  <a:cubicBezTo>
                    <a:pt x="0" y="387"/>
                    <a:pt x="107" y="501"/>
                    <a:pt x="251" y="501"/>
                  </a:cubicBezTo>
                  <a:cubicBezTo>
                    <a:pt x="387" y="501"/>
                    <a:pt x="501" y="387"/>
                    <a:pt x="501" y="250"/>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
            <p:cNvSpPr/>
            <p:nvPr/>
          </p:nvSpPr>
          <p:spPr>
            <a:xfrm>
              <a:off x="3431575" y="5055125"/>
              <a:ext cx="12600" cy="12525"/>
            </a:xfrm>
            <a:custGeom>
              <a:avLst/>
              <a:gdLst/>
              <a:ahLst/>
              <a:cxnLst/>
              <a:rect l="l" t="t" r="r" b="b"/>
              <a:pathLst>
                <a:path w="504" h="501" extrusionOk="0">
                  <a:moveTo>
                    <a:pt x="252" y="0"/>
                  </a:moveTo>
                  <a:cubicBezTo>
                    <a:pt x="116" y="0"/>
                    <a:pt x="1" y="114"/>
                    <a:pt x="1" y="250"/>
                  </a:cubicBezTo>
                  <a:cubicBezTo>
                    <a:pt x="1" y="387"/>
                    <a:pt x="116" y="501"/>
                    <a:pt x="252" y="501"/>
                  </a:cubicBezTo>
                  <a:cubicBezTo>
                    <a:pt x="388" y="501"/>
                    <a:pt x="503" y="387"/>
                    <a:pt x="503" y="250"/>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
            <p:cNvSpPr/>
            <p:nvPr/>
          </p:nvSpPr>
          <p:spPr>
            <a:xfrm>
              <a:off x="3523550" y="5055125"/>
              <a:ext cx="12375" cy="12525"/>
            </a:xfrm>
            <a:custGeom>
              <a:avLst/>
              <a:gdLst/>
              <a:ahLst/>
              <a:cxnLst/>
              <a:rect l="l" t="t" r="r" b="b"/>
              <a:pathLst>
                <a:path w="495" h="501" extrusionOk="0">
                  <a:moveTo>
                    <a:pt x="250" y="0"/>
                  </a:moveTo>
                  <a:cubicBezTo>
                    <a:pt x="107" y="0"/>
                    <a:pt x="0" y="114"/>
                    <a:pt x="0" y="250"/>
                  </a:cubicBezTo>
                  <a:cubicBezTo>
                    <a:pt x="0" y="387"/>
                    <a:pt x="107" y="501"/>
                    <a:pt x="250" y="501"/>
                  </a:cubicBezTo>
                  <a:cubicBezTo>
                    <a:pt x="388" y="501"/>
                    <a:pt x="494" y="387"/>
                    <a:pt x="494" y="250"/>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
            <p:cNvSpPr/>
            <p:nvPr/>
          </p:nvSpPr>
          <p:spPr>
            <a:xfrm>
              <a:off x="6764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
            <p:cNvSpPr/>
            <p:nvPr/>
          </p:nvSpPr>
          <p:spPr>
            <a:xfrm>
              <a:off x="768325" y="5147025"/>
              <a:ext cx="12400" cy="12425"/>
            </a:xfrm>
            <a:custGeom>
              <a:avLst/>
              <a:gdLst/>
              <a:ahLst/>
              <a:cxnLst/>
              <a:rect l="l" t="t" r="r" b="b"/>
              <a:pathLst>
                <a:path w="496" h="497" extrusionOk="0">
                  <a:moveTo>
                    <a:pt x="245" y="1"/>
                  </a:moveTo>
                  <a:cubicBezTo>
                    <a:pt x="109" y="1"/>
                    <a:pt x="0" y="109"/>
                    <a:pt x="0" y="245"/>
                  </a:cubicBezTo>
                  <a:cubicBezTo>
                    <a:pt x="0"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
            <p:cNvSpPr/>
            <p:nvPr/>
          </p:nvSpPr>
          <p:spPr>
            <a:xfrm>
              <a:off x="860125" y="5147025"/>
              <a:ext cx="12525" cy="12425"/>
            </a:xfrm>
            <a:custGeom>
              <a:avLst/>
              <a:gdLst/>
              <a:ahLst/>
              <a:cxnLst/>
              <a:rect l="l" t="t" r="r" b="b"/>
              <a:pathLst>
                <a:path w="501" h="497" extrusionOk="0">
                  <a:moveTo>
                    <a:pt x="251" y="1"/>
                  </a:moveTo>
                  <a:cubicBezTo>
                    <a:pt x="114" y="1"/>
                    <a:pt x="0" y="109"/>
                    <a:pt x="0" y="245"/>
                  </a:cubicBezTo>
                  <a:cubicBezTo>
                    <a:pt x="0" y="388"/>
                    <a:pt x="114"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
            <p:cNvSpPr/>
            <p:nvPr/>
          </p:nvSpPr>
          <p:spPr>
            <a:xfrm>
              <a:off x="9518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
            <p:cNvSpPr/>
            <p:nvPr/>
          </p:nvSpPr>
          <p:spPr>
            <a:xfrm>
              <a:off x="1043825"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
            <p:cNvSpPr/>
            <p:nvPr/>
          </p:nvSpPr>
          <p:spPr>
            <a:xfrm>
              <a:off x="1135575"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
            <p:cNvSpPr/>
            <p:nvPr/>
          </p:nvSpPr>
          <p:spPr>
            <a:xfrm>
              <a:off x="1227500" y="5147025"/>
              <a:ext cx="12400" cy="12425"/>
            </a:xfrm>
            <a:custGeom>
              <a:avLst/>
              <a:gdLst/>
              <a:ahLst/>
              <a:cxnLst/>
              <a:rect l="l" t="t" r="r" b="b"/>
              <a:pathLst>
                <a:path w="496" h="497" extrusionOk="0">
                  <a:moveTo>
                    <a:pt x="251" y="1"/>
                  </a:moveTo>
                  <a:cubicBezTo>
                    <a:pt x="109" y="1"/>
                    <a:pt x="0" y="109"/>
                    <a:pt x="0" y="245"/>
                  </a:cubicBezTo>
                  <a:cubicBezTo>
                    <a:pt x="0" y="388"/>
                    <a:pt x="109" y="496"/>
                    <a:pt x="251" y="496"/>
                  </a:cubicBezTo>
                  <a:cubicBezTo>
                    <a:pt x="387" y="496"/>
                    <a:pt x="496" y="388"/>
                    <a:pt x="496" y="245"/>
                  </a:cubicBezTo>
                  <a:cubicBezTo>
                    <a:pt x="496"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
            <p:cNvSpPr/>
            <p:nvPr/>
          </p:nvSpPr>
          <p:spPr>
            <a:xfrm>
              <a:off x="1319275"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
            <p:cNvSpPr/>
            <p:nvPr/>
          </p:nvSpPr>
          <p:spPr>
            <a:xfrm>
              <a:off x="1411200" y="5147025"/>
              <a:ext cx="12425" cy="12425"/>
            </a:xfrm>
            <a:custGeom>
              <a:avLst/>
              <a:gdLst/>
              <a:ahLst/>
              <a:cxnLst/>
              <a:rect l="l" t="t" r="r" b="b"/>
              <a:pathLst>
                <a:path w="497" h="497" extrusionOk="0">
                  <a:moveTo>
                    <a:pt x="245" y="1"/>
                  </a:moveTo>
                  <a:cubicBezTo>
                    <a:pt x="109" y="1"/>
                    <a:pt x="1" y="109"/>
                    <a:pt x="1" y="245"/>
                  </a:cubicBezTo>
                  <a:cubicBezTo>
                    <a:pt x="1" y="388"/>
                    <a:pt x="109" y="496"/>
                    <a:pt x="245" y="496"/>
                  </a:cubicBezTo>
                  <a:cubicBezTo>
                    <a:pt x="388" y="496"/>
                    <a:pt x="496" y="388"/>
                    <a:pt x="496" y="245"/>
                  </a:cubicBezTo>
                  <a:cubicBezTo>
                    <a:pt x="496" y="109"/>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
            <p:cNvSpPr/>
            <p:nvPr/>
          </p:nvSpPr>
          <p:spPr>
            <a:xfrm>
              <a:off x="1503000" y="5147025"/>
              <a:ext cx="12525" cy="12425"/>
            </a:xfrm>
            <a:custGeom>
              <a:avLst/>
              <a:gdLst/>
              <a:ahLst/>
              <a:cxnLst/>
              <a:rect l="l" t="t" r="r" b="b"/>
              <a:pathLst>
                <a:path w="501" h="497" extrusionOk="0">
                  <a:moveTo>
                    <a:pt x="250" y="1"/>
                  </a:moveTo>
                  <a:cubicBezTo>
                    <a:pt x="114" y="1"/>
                    <a:pt x="0" y="109"/>
                    <a:pt x="0" y="245"/>
                  </a:cubicBezTo>
                  <a:cubicBezTo>
                    <a:pt x="0" y="388"/>
                    <a:pt x="114" y="496"/>
                    <a:pt x="250" y="496"/>
                  </a:cubicBezTo>
                  <a:cubicBezTo>
                    <a:pt x="387" y="496"/>
                    <a:pt x="501" y="388"/>
                    <a:pt x="501" y="245"/>
                  </a:cubicBezTo>
                  <a:cubicBezTo>
                    <a:pt x="501" y="109"/>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
            <p:cNvSpPr/>
            <p:nvPr/>
          </p:nvSpPr>
          <p:spPr>
            <a:xfrm>
              <a:off x="15947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94" y="496"/>
                    <a:pt x="503" y="388"/>
                    <a:pt x="503" y="245"/>
                  </a:cubicBezTo>
                  <a:cubicBezTo>
                    <a:pt x="503" y="109"/>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
            <p:cNvSpPr/>
            <p:nvPr/>
          </p:nvSpPr>
          <p:spPr>
            <a:xfrm>
              <a:off x="168665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
            <p:cNvSpPr/>
            <p:nvPr/>
          </p:nvSpPr>
          <p:spPr>
            <a:xfrm>
              <a:off x="1778450" y="5147025"/>
              <a:ext cx="12550" cy="12425"/>
            </a:xfrm>
            <a:custGeom>
              <a:avLst/>
              <a:gdLst/>
              <a:ahLst/>
              <a:cxnLst/>
              <a:rect l="l" t="t" r="r" b="b"/>
              <a:pathLst>
                <a:path w="502" h="497" extrusionOk="0">
                  <a:moveTo>
                    <a:pt x="252" y="1"/>
                  </a:moveTo>
                  <a:cubicBezTo>
                    <a:pt x="114" y="1"/>
                    <a:pt x="1" y="109"/>
                    <a:pt x="1" y="245"/>
                  </a:cubicBezTo>
                  <a:cubicBezTo>
                    <a:pt x="1" y="388"/>
                    <a:pt x="114" y="496"/>
                    <a:pt x="252" y="496"/>
                  </a:cubicBezTo>
                  <a:cubicBezTo>
                    <a:pt x="388" y="496"/>
                    <a:pt x="501" y="388"/>
                    <a:pt x="501" y="245"/>
                  </a:cubicBezTo>
                  <a:cubicBezTo>
                    <a:pt x="501"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
            <p:cNvSpPr/>
            <p:nvPr/>
          </p:nvSpPr>
          <p:spPr>
            <a:xfrm>
              <a:off x="1870375" y="5147025"/>
              <a:ext cx="12400" cy="12425"/>
            </a:xfrm>
            <a:custGeom>
              <a:avLst/>
              <a:gdLst/>
              <a:ahLst/>
              <a:cxnLst/>
              <a:rect l="l" t="t" r="r" b="b"/>
              <a:pathLst>
                <a:path w="496" h="497" extrusionOk="0">
                  <a:moveTo>
                    <a:pt x="252" y="1"/>
                  </a:moveTo>
                  <a:cubicBezTo>
                    <a:pt x="109" y="1"/>
                    <a:pt x="0" y="109"/>
                    <a:pt x="0" y="245"/>
                  </a:cubicBezTo>
                  <a:cubicBezTo>
                    <a:pt x="0" y="388"/>
                    <a:pt x="109" y="496"/>
                    <a:pt x="252" y="496"/>
                  </a:cubicBezTo>
                  <a:cubicBezTo>
                    <a:pt x="387" y="496"/>
                    <a:pt x="496" y="388"/>
                    <a:pt x="496" y="245"/>
                  </a:cubicBezTo>
                  <a:cubicBezTo>
                    <a:pt x="496"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
            <p:cNvSpPr/>
            <p:nvPr/>
          </p:nvSpPr>
          <p:spPr>
            <a:xfrm>
              <a:off x="1962150"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88" y="496"/>
                    <a:pt x="502" y="388"/>
                    <a:pt x="502" y="245"/>
                  </a:cubicBezTo>
                  <a:cubicBezTo>
                    <a:pt x="502"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
            <p:cNvSpPr/>
            <p:nvPr/>
          </p:nvSpPr>
          <p:spPr>
            <a:xfrm>
              <a:off x="2054075" y="5147025"/>
              <a:ext cx="12425" cy="12425"/>
            </a:xfrm>
            <a:custGeom>
              <a:avLst/>
              <a:gdLst/>
              <a:ahLst/>
              <a:cxnLst/>
              <a:rect l="l" t="t" r="r" b="b"/>
              <a:pathLst>
                <a:path w="497" h="497" extrusionOk="0">
                  <a:moveTo>
                    <a:pt x="252" y="1"/>
                  </a:moveTo>
                  <a:cubicBezTo>
                    <a:pt x="109" y="1"/>
                    <a:pt x="1" y="109"/>
                    <a:pt x="1" y="245"/>
                  </a:cubicBezTo>
                  <a:cubicBezTo>
                    <a:pt x="1" y="388"/>
                    <a:pt x="109" y="496"/>
                    <a:pt x="252" y="496"/>
                  </a:cubicBezTo>
                  <a:cubicBezTo>
                    <a:pt x="388" y="496"/>
                    <a:pt x="496" y="388"/>
                    <a:pt x="496" y="245"/>
                  </a:cubicBezTo>
                  <a:cubicBezTo>
                    <a:pt x="496"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
            <p:cNvSpPr/>
            <p:nvPr/>
          </p:nvSpPr>
          <p:spPr>
            <a:xfrm>
              <a:off x="21458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
            <p:cNvSpPr/>
            <p:nvPr/>
          </p:nvSpPr>
          <p:spPr>
            <a:xfrm>
              <a:off x="2237800" y="5147025"/>
              <a:ext cx="12350" cy="12425"/>
            </a:xfrm>
            <a:custGeom>
              <a:avLst/>
              <a:gdLst/>
              <a:ahLst/>
              <a:cxnLst/>
              <a:rect l="l" t="t" r="r" b="b"/>
              <a:pathLst>
                <a:path w="494" h="497" extrusionOk="0">
                  <a:moveTo>
                    <a:pt x="244" y="1"/>
                  </a:moveTo>
                  <a:cubicBezTo>
                    <a:pt x="107" y="1"/>
                    <a:pt x="0" y="109"/>
                    <a:pt x="0" y="245"/>
                  </a:cubicBezTo>
                  <a:cubicBezTo>
                    <a:pt x="0" y="388"/>
                    <a:pt x="107" y="496"/>
                    <a:pt x="244" y="496"/>
                  </a:cubicBezTo>
                  <a:cubicBezTo>
                    <a:pt x="387" y="496"/>
                    <a:pt x="494" y="388"/>
                    <a:pt x="494" y="245"/>
                  </a:cubicBezTo>
                  <a:cubicBezTo>
                    <a:pt x="494" y="109"/>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
            <p:cNvSpPr/>
            <p:nvPr/>
          </p:nvSpPr>
          <p:spPr>
            <a:xfrm>
              <a:off x="2329550"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2" y="388"/>
                    <a:pt x="502" y="245"/>
                  </a:cubicBezTo>
                  <a:cubicBezTo>
                    <a:pt x="502"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
            <p:cNvSpPr/>
            <p:nvPr/>
          </p:nvSpPr>
          <p:spPr>
            <a:xfrm>
              <a:off x="2421325" y="5147025"/>
              <a:ext cx="12550" cy="12425"/>
            </a:xfrm>
            <a:custGeom>
              <a:avLst/>
              <a:gdLst/>
              <a:ahLst/>
              <a:cxnLst/>
              <a:rect l="l" t="t" r="r" b="b"/>
              <a:pathLst>
                <a:path w="502" h="497" extrusionOk="0">
                  <a:moveTo>
                    <a:pt x="250" y="1"/>
                  </a:moveTo>
                  <a:cubicBezTo>
                    <a:pt x="114" y="1"/>
                    <a:pt x="1" y="109"/>
                    <a:pt x="1" y="245"/>
                  </a:cubicBezTo>
                  <a:cubicBezTo>
                    <a:pt x="1" y="388"/>
                    <a:pt x="114" y="496"/>
                    <a:pt x="250" y="496"/>
                  </a:cubicBezTo>
                  <a:cubicBezTo>
                    <a:pt x="395" y="496"/>
                    <a:pt x="501" y="388"/>
                    <a:pt x="501" y="245"/>
                  </a:cubicBezTo>
                  <a:cubicBezTo>
                    <a:pt x="501" y="109"/>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
            <p:cNvSpPr/>
            <p:nvPr/>
          </p:nvSpPr>
          <p:spPr>
            <a:xfrm>
              <a:off x="2513250" y="5147025"/>
              <a:ext cx="12575" cy="12425"/>
            </a:xfrm>
            <a:custGeom>
              <a:avLst/>
              <a:gdLst/>
              <a:ahLst/>
              <a:cxnLst/>
              <a:rect l="l" t="t" r="r" b="b"/>
              <a:pathLst>
                <a:path w="503" h="497" extrusionOk="0">
                  <a:moveTo>
                    <a:pt x="252" y="1"/>
                  </a:moveTo>
                  <a:cubicBezTo>
                    <a:pt x="109" y="1"/>
                    <a:pt x="0" y="109"/>
                    <a:pt x="0" y="245"/>
                  </a:cubicBezTo>
                  <a:cubicBezTo>
                    <a:pt x="0" y="388"/>
                    <a:pt x="109"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
            <p:cNvSpPr/>
            <p:nvPr/>
          </p:nvSpPr>
          <p:spPr>
            <a:xfrm>
              <a:off x="2605000" y="5147025"/>
              <a:ext cx="12575" cy="12425"/>
            </a:xfrm>
            <a:custGeom>
              <a:avLst/>
              <a:gdLst/>
              <a:ahLst/>
              <a:cxnLst/>
              <a:rect l="l" t="t" r="r" b="b"/>
              <a:pathLst>
                <a:path w="503" h="497" extrusionOk="0">
                  <a:moveTo>
                    <a:pt x="252" y="1"/>
                  </a:moveTo>
                  <a:cubicBezTo>
                    <a:pt x="116" y="1"/>
                    <a:pt x="0" y="109"/>
                    <a:pt x="0" y="245"/>
                  </a:cubicBezTo>
                  <a:cubicBezTo>
                    <a:pt x="0" y="388"/>
                    <a:pt x="116" y="496"/>
                    <a:pt x="252" y="496"/>
                  </a:cubicBezTo>
                  <a:cubicBezTo>
                    <a:pt x="387" y="496"/>
                    <a:pt x="503" y="388"/>
                    <a:pt x="503" y="245"/>
                  </a:cubicBezTo>
                  <a:cubicBezTo>
                    <a:pt x="503" y="109"/>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
            <p:cNvSpPr/>
            <p:nvPr/>
          </p:nvSpPr>
          <p:spPr>
            <a:xfrm>
              <a:off x="2696950" y="5147025"/>
              <a:ext cx="12375" cy="12425"/>
            </a:xfrm>
            <a:custGeom>
              <a:avLst/>
              <a:gdLst/>
              <a:ahLst/>
              <a:cxnLst/>
              <a:rect l="l" t="t" r="r" b="b"/>
              <a:pathLst>
                <a:path w="495" h="497" extrusionOk="0">
                  <a:moveTo>
                    <a:pt x="252" y="1"/>
                  </a:moveTo>
                  <a:cubicBezTo>
                    <a:pt x="108" y="1"/>
                    <a:pt x="1" y="109"/>
                    <a:pt x="1" y="245"/>
                  </a:cubicBezTo>
                  <a:cubicBezTo>
                    <a:pt x="1" y="388"/>
                    <a:pt x="108" y="496"/>
                    <a:pt x="252" y="496"/>
                  </a:cubicBezTo>
                  <a:cubicBezTo>
                    <a:pt x="388" y="496"/>
                    <a:pt x="495" y="388"/>
                    <a:pt x="495" y="245"/>
                  </a:cubicBezTo>
                  <a:cubicBezTo>
                    <a:pt x="495"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
            <p:cNvSpPr/>
            <p:nvPr/>
          </p:nvSpPr>
          <p:spPr>
            <a:xfrm>
              <a:off x="2788700"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
            <p:cNvSpPr/>
            <p:nvPr/>
          </p:nvSpPr>
          <p:spPr>
            <a:xfrm>
              <a:off x="2880675" y="5147025"/>
              <a:ext cx="12375" cy="12425"/>
            </a:xfrm>
            <a:custGeom>
              <a:avLst/>
              <a:gdLst/>
              <a:ahLst/>
              <a:cxnLst/>
              <a:rect l="l" t="t" r="r" b="b"/>
              <a:pathLst>
                <a:path w="495" h="497" extrusionOk="0">
                  <a:moveTo>
                    <a:pt x="243" y="1"/>
                  </a:moveTo>
                  <a:cubicBezTo>
                    <a:pt x="107" y="1"/>
                    <a:pt x="0" y="109"/>
                    <a:pt x="0" y="245"/>
                  </a:cubicBezTo>
                  <a:cubicBezTo>
                    <a:pt x="0" y="388"/>
                    <a:pt x="107" y="496"/>
                    <a:pt x="243" y="496"/>
                  </a:cubicBezTo>
                  <a:cubicBezTo>
                    <a:pt x="387" y="496"/>
                    <a:pt x="494" y="388"/>
                    <a:pt x="494" y="245"/>
                  </a:cubicBezTo>
                  <a:cubicBezTo>
                    <a:pt x="494" y="109"/>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
            <p:cNvSpPr/>
            <p:nvPr/>
          </p:nvSpPr>
          <p:spPr>
            <a:xfrm>
              <a:off x="2972425" y="5147025"/>
              <a:ext cx="12575" cy="12425"/>
            </a:xfrm>
            <a:custGeom>
              <a:avLst/>
              <a:gdLst/>
              <a:ahLst/>
              <a:cxnLst/>
              <a:rect l="l" t="t" r="r" b="b"/>
              <a:pathLst>
                <a:path w="503" h="497" extrusionOk="0">
                  <a:moveTo>
                    <a:pt x="251" y="1"/>
                  </a:moveTo>
                  <a:cubicBezTo>
                    <a:pt x="115" y="1"/>
                    <a:pt x="0" y="109"/>
                    <a:pt x="0" y="245"/>
                  </a:cubicBezTo>
                  <a:cubicBezTo>
                    <a:pt x="0" y="388"/>
                    <a:pt x="115" y="496"/>
                    <a:pt x="251" y="496"/>
                  </a:cubicBezTo>
                  <a:cubicBezTo>
                    <a:pt x="387" y="496"/>
                    <a:pt x="503" y="388"/>
                    <a:pt x="503" y="245"/>
                  </a:cubicBezTo>
                  <a:cubicBezTo>
                    <a:pt x="503"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
            <p:cNvSpPr/>
            <p:nvPr/>
          </p:nvSpPr>
          <p:spPr>
            <a:xfrm>
              <a:off x="3064375" y="5147025"/>
              <a:ext cx="12375" cy="12425"/>
            </a:xfrm>
            <a:custGeom>
              <a:avLst/>
              <a:gdLst/>
              <a:ahLst/>
              <a:cxnLst/>
              <a:rect l="l" t="t" r="r" b="b"/>
              <a:pathLst>
                <a:path w="495" h="497" extrusionOk="0">
                  <a:moveTo>
                    <a:pt x="243" y="1"/>
                  </a:moveTo>
                  <a:cubicBezTo>
                    <a:pt x="107" y="1"/>
                    <a:pt x="1" y="109"/>
                    <a:pt x="1" y="245"/>
                  </a:cubicBezTo>
                  <a:cubicBezTo>
                    <a:pt x="1" y="388"/>
                    <a:pt x="107" y="496"/>
                    <a:pt x="243" y="496"/>
                  </a:cubicBezTo>
                  <a:cubicBezTo>
                    <a:pt x="388" y="496"/>
                    <a:pt x="495" y="388"/>
                    <a:pt x="495" y="245"/>
                  </a:cubicBezTo>
                  <a:cubicBezTo>
                    <a:pt x="495" y="109"/>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
            <p:cNvSpPr/>
            <p:nvPr/>
          </p:nvSpPr>
          <p:spPr>
            <a:xfrm>
              <a:off x="315612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
            <p:cNvSpPr/>
            <p:nvPr/>
          </p:nvSpPr>
          <p:spPr>
            <a:xfrm>
              <a:off x="3247875" y="5147025"/>
              <a:ext cx="12575" cy="12425"/>
            </a:xfrm>
            <a:custGeom>
              <a:avLst/>
              <a:gdLst/>
              <a:ahLst/>
              <a:cxnLst/>
              <a:rect l="l" t="t" r="r" b="b"/>
              <a:pathLst>
                <a:path w="503"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
            <p:cNvSpPr/>
            <p:nvPr/>
          </p:nvSpPr>
          <p:spPr>
            <a:xfrm>
              <a:off x="3339850" y="5147025"/>
              <a:ext cx="12525" cy="12425"/>
            </a:xfrm>
            <a:custGeom>
              <a:avLst/>
              <a:gdLst/>
              <a:ahLst/>
              <a:cxnLst/>
              <a:rect l="l" t="t" r="r" b="b"/>
              <a:pathLst>
                <a:path w="501" h="497" extrusionOk="0">
                  <a:moveTo>
                    <a:pt x="251" y="1"/>
                  </a:moveTo>
                  <a:cubicBezTo>
                    <a:pt x="107" y="1"/>
                    <a:pt x="0" y="109"/>
                    <a:pt x="0" y="245"/>
                  </a:cubicBezTo>
                  <a:cubicBezTo>
                    <a:pt x="0" y="388"/>
                    <a:pt x="107" y="496"/>
                    <a:pt x="251" y="496"/>
                  </a:cubicBezTo>
                  <a:cubicBezTo>
                    <a:pt x="387" y="496"/>
                    <a:pt x="501" y="388"/>
                    <a:pt x="501" y="245"/>
                  </a:cubicBezTo>
                  <a:cubicBezTo>
                    <a:pt x="501" y="109"/>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
            <p:cNvSpPr/>
            <p:nvPr/>
          </p:nvSpPr>
          <p:spPr>
            <a:xfrm>
              <a:off x="3431575" y="5147025"/>
              <a:ext cx="12600" cy="12425"/>
            </a:xfrm>
            <a:custGeom>
              <a:avLst/>
              <a:gdLst/>
              <a:ahLst/>
              <a:cxnLst/>
              <a:rect l="l" t="t" r="r" b="b"/>
              <a:pathLst>
                <a:path w="504" h="497" extrusionOk="0">
                  <a:moveTo>
                    <a:pt x="252" y="1"/>
                  </a:moveTo>
                  <a:cubicBezTo>
                    <a:pt x="116" y="1"/>
                    <a:pt x="1" y="109"/>
                    <a:pt x="1" y="245"/>
                  </a:cubicBezTo>
                  <a:cubicBezTo>
                    <a:pt x="1" y="388"/>
                    <a:pt x="116" y="496"/>
                    <a:pt x="252" y="496"/>
                  </a:cubicBezTo>
                  <a:cubicBezTo>
                    <a:pt x="388" y="496"/>
                    <a:pt x="503" y="388"/>
                    <a:pt x="503" y="245"/>
                  </a:cubicBezTo>
                  <a:cubicBezTo>
                    <a:pt x="503" y="109"/>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
            <p:cNvSpPr/>
            <p:nvPr/>
          </p:nvSpPr>
          <p:spPr>
            <a:xfrm>
              <a:off x="3523550" y="5147025"/>
              <a:ext cx="12375" cy="12425"/>
            </a:xfrm>
            <a:custGeom>
              <a:avLst/>
              <a:gdLst/>
              <a:ahLst/>
              <a:cxnLst/>
              <a:rect l="l" t="t" r="r" b="b"/>
              <a:pathLst>
                <a:path w="495" h="497" extrusionOk="0">
                  <a:moveTo>
                    <a:pt x="250" y="1"/>
                  </a:moveTo>
                  <a:cubicBezTo>
                    <a:pt x="107" y="1"/>
                    <a:pt x="0" y="109"/>
                    <a:pt x="0" y="245"/>
                  </a:cubicBezTo>
                  <a:cubicBezTo>
                    <a:pt x="0" y="388"/>
                    <a:pt x="107" y="496"/>
                    <a:pt x="250" y="496"/>
                  </a:cubicBezTo>
                  <a:cubicBezTo>
                    <a:pt x="388" y="496"/>
                    <a:pt x="494" y="388"/>
                    <a:pt x="494" y="245"/>
                  </a:cubicBezTo>
                  <a:cubicBezTo>
                    <a:pt x="494" y="109"/>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
            <p:cNvSpPr/>
            <p:nvPr/>
          </p:nvSpPr>
          <p:spPr>
            <a:xfrm>
              <a:off x="6764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
            <p:cNvSpPr/>
            <p:nvPr/>
          </p:nvSpPr>
          <p:spPr>
            <a:xfrm>
              <a:off x="768325" y="5238775"/>
              <a:ext cx="12400" cy="12600"/>
            </a:xfrm>
            <a:custGeom>
              <a:avLst/>
              <a:gdLst/>
              <a:ahLst/>
              <a:cxnLst/>
              <a:rect l="l" t="t" r="r" b="b"/>
              <a:pathLst>
                <a:path w="496" h="504" extrusionOk="0">
                  <a:moveTo>
                    <a:pt x="245" y="1"/>
                  </a:moveTo>
                  <a:cubicBezTo>
                    <a:pt x="109" y="1"/>
                    <a:pt x="0" y="116"/>
                    <a:pt x="0" y="252"/>
                  </a:cubicBezTo>
                  <a:cubicBezTo>
                    <a:pt x="0"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
            <p:cNvSpPr/>
            <p:nvPr/>
          </p:nvSpPr>
          <p:spPr>
            <a:xfrm>
              <a:off x="860125" y="5238775"/>
              <a:ext cx="12525" cy="12600"/>
            </a:xfrm>
            <a:custGeom>
              <a:avLst/>
              <a:gdLst/>
              <a:ahLst/>
              <a:cxnLst/>
              <a:rect l="l" t="t" r="r" b="b"/>
              <a:pathLst>
                <a:path w="501" h="504" extrusionOk="0">
                  <a:moveTo>
                    <a:pt x="251" y="1"/>
                  </a:moveTo>
                  <a:cubicBezTo>
                    <a:pt x="114" y="1"/>
                    <a:pt x="0" y="116"/>
                    <a:pt x="0" y="252"/>
                  </a:cubicBezTo>
                  <a:cubicBezTo>
                    <a:pt x="0" y="388"/>
                    <a:pt x="114"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
            <p:cNvSpPr/>
            <p:nvPr/>
          </p:nvSpPr>
          <p:spPr>
            <a:xfrm>
              <a:off x="9518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
            <p:cNvSpPr/>
            <p:nvPr/>
          </p:nvSpPr>
          <p:spPr>
            <a:xfrm>
              <a:off x="1043825"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
            <p:cNvSpPr/>
            <p:nvPr/>
          </p:nvSpPr>
          <p:spPr>
            <a:xfrm>
              <a:off x="1135575"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
            <p:cNvSpPr/>
            <p:nvPr/>
          </p:nvSpPr>
          <p:spPr>
            <a:xfrm>
              <a:off x="1227500" y="5238775"/>
              <a:ext cx="12400" cy="12600"/>
            </a:xfrm>
            <a:custGeom>
              <a:avLst/>
              <a:gdLst/>
              <a:ahLst/>
              <a:cxnLst/>
              <a:rect l="l" t="t" r="r" b="b"/>
              <a:pathLst>
                <a:path w="496" h="504" extrusionOk="0">
                  <a:moveTo>
                    <a:pt x="251" y="1"/>
                  </a:moveTo>
                  <a:cubicBezTo>
                    <a:pt x="109" y="1"/>
                    <a:pt x="0" y="116"/>
                    <a:pt x="0" y="252"/>
                  </a:cubicBezTo>
                  <a:cubicBezTo>
                    <a:pt x="0" y="388"/>
                    <a:pt x="109" y="503"/>
                    <a:pt x="251" y="503"/>
                  </a:cubicBezTo>
                  <a:cubicBezTo>
                    <a:pt x="387" y="503"/>
                    <a:pt x="496" y="388"/>
                    <a:pt x="496" y="252"/>
                  </a:cubicBezTo>
                  <a:cubicBezTo>
                    <a:pt x="496"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
            <p:cNvSpPr/>
            <p:nvPr/>
          </p:nvSpPr>
          <p:spPr>
            <a:xfrm>
              <a:off x="1319275"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
            <p:cNvSpPr/>
            <p:nvPr/>
          </p:nvSpPr>
          <p:spPr>
            <a:xfrm>
              <a:off x="1411200" y="5238775"/>
              <a:ext cx="12425" cy="12600"/>
            </a:xfrm>
            <a:custGeom>
              <a:avLst/>
              <a:gdLst/>
              <a:ahLst/>
              <a:cxnLst/>
              <a:rect l="l" t="t" r="r" b="b"/>
              <a:pathLst>
                <a:path w="497" h="504" extrusionOk="0">
                  <a:moveTo>
                    <a:pt x="245" y="1"/>
                  </a:moveTo>
                  <a:cubicBezTo>
                    <a:pt x="109" y="1"/>
                    <a:pt x="1" y="116"/>
                    <a:pt x="1" y="252"/>
                  </a:cubicBezTo>
                  <a:cubicBezTo>
                    <a:pt x="1" y="388"/>
                    <a:pt x="109" y="503"/>
                    <a:pt x="245" y="503"/>
                  </a:cubicBezTo>
                  <a:cubicBezTo>
                    <a:pt x="388" y="503"/>
                    <a:pt x="496" y="388"/>
                    <a:pt x="496" y="252"/>
                  </a:cubicBezTo>
                  <a:cubicBezTo>
                    <a:pt x="496" y="116"/>
                    <a:pt x="388" y="1"/>
                    <a:pt x="245"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
            <p:cNvSpPr/>
            <p:nvPr/>
          </p:nvSpPr>
          <p:spPr>
            <a:xfrm>
              <a:off x="1503000" y="5238775"/>
              <a:ext cx="12525" cy="12600"/>
            </a:xfrm>
            <a:custGeom>
              <a:avLst/>
              <a:gdLst/>
              <a:ahLst/>
              <a:cxnLst/>
              <a:rect l="l" t="t" r="r" b="b"/>
              <a:pathLst>
                <a:path w="501" h="504" extrusionOk="0">
                  <a:moveTo>
                    <a:pt x="250" y="1"/>
                  </a:moveTo>
                  <a:cubicBezTo>
                    <a:pt x="114" y="1"/>
                    <a:pt x="0" y="116"/>
                    <a:pt x="0" y="252"/>
                  </a:cubicBezTo>
                  <a:cubicBezTo>
                    <a:pt x="0" y="388"/>
                    <a:pt x="114" y="503"/>
                    <a:pt x="250" y="503"/>
                  </a:cubicBezTo>
                  <a:cubicBezTo>
                    <a:pt x="387" y="503"/>
                    <a:pt x="501" y="388"/>
                    <a:pt x="501" y="252"/>
                  </a:cubicBezTo>
                  <a:cubicBezTo>
                    <a:pt x="501" y="116"/>
                    <a:pt x="387"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
            <p:cNvSpPr/>
            <p:nvPr/>
          </p:nvSpPr>
          <p:spPr>
            <a:xfrm>
              <a:off x="15947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94" y="503"/>
                    <a:pt x="503" y="388"/>
                    <a:pt x="503" y="252"/>
                  </a:cubicBezTo>
                  <a:cubicBezTo>
                    <a:pt x="503" y="116"/>
                    <a:pt x="394"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
            <p:cNvSpPr/>
            <p:nvPr/>
          </p:nvSpPr>
          <p:spPr>
            <a:xfrm>
              <a:off x="168665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
            <p:cNvSpPr/>
            <p:nvPr/>
          </p:nvSpPr>
          <p:spPr>
            <a:xfrm>
              <a:off x="1778450" y="5238775"/>
              <a:ext cx="12550" cy="12600"/>
            </a:xfrm>
            <a:custGeom>
              <a:avLst/>
              <a:gdLst/>
              <a:ahLst/>
              <a:cxnLst/>
              <a:rect l="l" t="t" r="r" b="b"/>
              <a:pathLst>
                <a:path w="502" h="504" extrusionOk="0">
                  <a:moveTo>
                    <a:pt x="252" y="1"/>
                  </a:moveTo>
                  <a:cubicBezTo>
                    <a:pt x="114" y="1"/>
                    <a:pt x="1" y="116"/>
                    <a:pt x="1" y="252"/>
                  </a:cubicBezTo>
                  <a:cubicBezTo>
                    <a:pt x="1" y="388"/>
                    <a:pt x="114" y="503"/>
                    <a:pt x="252" y="503"/>
                  </a:cubicBezTo>
                  <a:cubicBezTo>
                    <a:pt x="388" y="503"/>
                    <a:pt x="501" y="388"/>
                    <a:pt x="501" y="252"/>
                  </a:cubicBezTo>
                  <a:cubicBezTo>
                    <a:pt x="501"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
            <p:cNvSpPr/>
            <p:nvPr/>
          </p:nvSpPr>
          <p:spPr>
            <a:xfrm>
              <a:off x="1870375" y="5238775"/>
              <a:ext cx="12400" cy="12600"/>
            </a:xfrm>
            <a:custGeom>
              <a:avLst/>
              <a:gdLst/>
              <a:ahLst/>
              <a:cxnLst/>
              <a:rect l="l" t="t" r="r" b="b"/>
              <a:pathLst>
                <a:path w="496" h="504" extrusionOk="0">
                  <a:moveTo>
                    <a:pt x="252" y="1"/>
                  </a:moveTo>
                  <a:cubicBezTo>
                    <a:pt x="109" y="1"/>
                    <a:pt x="0" y="116"/>
                    <a:pt x="0" y="252"/>
                  </a:cubicBezTo>
                  <a:cubicBezTo>
                    <a:pt x="0" y="388"/>
                    <a:pt x="109" y="503"/>
                    <a:pt x="252" y="503"/>
                  </a:cubicBezTo>
                  <a:cubicBezTo>
                    <a:pt x="387" y="503"/>
                    <a:pt x="496" y="388"/>
                    <a:pt x="496" y="252"/>
                  </a:cubicBezTo>
                  <a:cubicBezTo>
                    <a:pt x="496"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
            <p:cNvSpPr/>
            <p:nvPr/>
          </p:nvSpPr>
          <p:spPr>
            <a:xfrm>
              <a:off x="1962150"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88" y="503"/>
                    <a:pt x="502" y="388"/>
                    <a:pt x="502" y="252"/>
                  </a:cubicBezTo>
                  <a:cubicBezTo>
                    <a:pt x="502"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
            <p:cNvSpPr/>
            <p:nvPr/>
          </p:nvSpPr>
          <p:spPr>
            <a:xfrm>
              <a:off x="2054075" y="5238775"/>
              <a:ext cx="12425" cy="12600"/>
            </a:xfrm>
            <a:custGeom>
              <a:avLst/>
              <a:gdLst/>
              <a:ahLst/>
              <a:cxnLst/>
              <a:rect l="l" t="t" r="r" b="b"/>
              <a:pathLst>
                <a:path w="497" h="504" extrusionOk="0">
                  <a:moveTo>
                    <a:pt x="252" y="1"/>
                  </a:moveTo>
                  <a:cubicBezTo>
                    <a:pt x="109" y="1"/>
                    <a:pt x="1" y="116"/>
                    <a:pt x="1" y="252"/>
                  </a:cubicBezTo>
                  <a:cubicBezTo>
                    <a:pt x="1" y="388"/>
                    <a:pt x="109" y="503"/>
                    <a:pt x="252" y="503"/>
                  </a:cubicBezTo>
                  <a:cubicBezTo>
                    <a:pt x="388" y="503"/>
                    <a:pt x="496" y="388"/>
                    <a:pt x="496" y="252"/>
                  </a:cubicBezTo>
                  <a:cubicBezTo>
                    <a:pt x="496"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
            <p:cNvSpPr/>
            <p:nvPr/>
          </p:nvSpPr>
          <p:spPr>
            <a:xfrm>
              <a:off x="21458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
            <p:cNvSpPr/>
            <p:nvPr/>
          </p:nvSpPr>
          <p:spPr>
            <a:xfrm>
              <a:off x="2237800" y="5238775"/>
              <a:ext cx="12350" cy="12600"/>
            </a:xfrm>
            <a:custGeom>
              <a:avLst/>
              <a:gdLst/>
              <a:ahLst/>
              <a:cxnLst/>
              <a:rect l="l" t="t" r="r" b="b"/>
              <a:pathLst>
                <a:path w="494" h="504" extrusionOk="0">
                  <a:moveTo>
                    <a:pt x="244" y="1"/>
                  </a:moveTo>
                  <a:cubicBezTo>
                    <a:pt x="107" y="1"/>
                    <a:pt x="0" y="116"/>
                    <a:pt x="0" y="252"/>
                  </a:cubicBezTo>
                  <a:cubicBezTo>
                    <a:pt x="0" y="388"/>
                    <a:pt x="107" y="503"/>
                    <a:pt x="244" y="503"/>
                  </a:cubicBezTo>
                  <a:cubicBezTo>
                    <a:pt x="387" y="503"/>
                    <a:pt x="494" y="388"/>
                    <a:pt x="494" y="252"/>
                  </a:cubicBezTo>
                  <a:cubicBezTo>
                    <a:pt x="494" y="116"/>
                    <a:pt x="387" y="1"/>
                    <a:pt x="244"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
            <p:cNvSpPr/>
            <p:nvPr/>
          </p:nvSpPr>
          <p:spPr>
            <a:xfrm>
              <a:off x="2329550"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2" y="388"/>
                    <a:pt x="502" y="252"/>
                  </a:cubicBezTo>
                  <a:cubicBezTo>
                    <a:pt x="502"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
            <p:cNvSpPr/>
            <p:nvPr/>
          </p:nvSpPr>
          <p:spPr>
            <a:xfrm>
              <a:off x="2421325" y="5238775"/>
              <a:ext cx="12550" cy="12600"/>
            </a:xfrm>
            <a:custGeom>
              <a:avLst/>
              <a:gdLst/>
              <a:ahLst/>
              <a:cxnLst/>
              <a:rect l="l" t="t" r="r" b="b"/>
              <a:pathLst>
                <a:path w="502" h="504" extrusionOk="0">
                  <a:moveTo>
                    <a:pt x="250" y="1"/>
                  </a:moveTo>
                  <a:cubicBezTo>
                    <a:pt x="114" y="1"/>
                    <a:pt x="1" y="116"/>
                    <a:pt x="1" y="252"/>
                  </a:cubicBezTo>
                  <a:cubicBezTo>
                    <a:pt x="1" y="388"/>
                    <a:pt x="114" y="503"/>
                    <a:pt x="250" y="503"/>
                  </a:cubicBezTo>
                  <a:cubicBezTo>
                    <a:pt x="395" y="503"/>
                    <a:pt x="501" y="388"/>
                    <a:pt x="501" y="252"/>
                  </a:cubicBezTo>
                  <a:cubicBezTo>
                    <a:pt x="501" y="116"/>
                    <a:pt x="395"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
            <p:cNvSpPr/>
            <p:nvPr/>
          </p:nvSpPr>
          <p:spPr>
            <a:xfrm>
              <a:off x="2513250" y="5238775"/>
              <a:ext cx="12575" cy="12600"/>
            </a:xfrm>
            <a:custGeom>
              <a:avLst/>
              <a:gdLst/>
              <a:ahLst/>
              <a:cxnLst/>
              <a:rect l="l" t="t" r="r" b="b"/>
              <a:pathLst>
                <a:path w="503" h="504" extrusionOk="0">
                  <a:moveTo>
                    <a:pt x="252" y="1"/>
                  </a:moveTo>
                  <a:cubicBezTo>
                    <a:pt x="109" y="1"/>
                    <a:pt x="0" y="116"/>
                    <a:pt x="0" y="252"/>
                  </a:cubicBezTo>
                  <a:cubicBezTo>
                    <a:pt x="0" y="388"/>
                    <a:pt x="109"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
            <p:cNvSpPr/>
            <p:nvPr/>
          </p:nvSpPr>
          <p:spPr>
            <a:xfrm>
              <a:off x="2605000" y="5238775"/>
              <a:ext cx="12575" cy="12600"/>
            </a:xfrm>
            <a:custGeom>
              <a:avLst/>
              <a:gdLst/>
              <a:ahLst/>
              <a:cxnLst/>
              <a:rect l="l" t="t" r="r" b="b"/>
              <a:pathLst>
                <a:path w="503" h="504" extrusionOk="0">
                  <a:moveTo>
                    <a:pt x="252" y="1"/>
                  </a:moveTo>
                  <a:cubicBezTo>
                    <a:pt x="116" y="1"/>
                    <a:pt x="0" y="116"/>
                    <a:pt x="0" y="252"/>
                  </a:cubicBezTo>
                  <a:cubicBezTo>
                    <a:pt x="0" y="388"/>
                    <a:pt x="116" y="503"/>
                    <a:pt x="252" y="503"/>
                  </a:cubicBezTo>
                  <a:cubicBezTo>
                    <a:pt x="387" y="503"/>
                    <a:pt x="503" y="388"/>
                    <a:pt x="503" y="252"/>
                  </a:cubicBezTo>
                  <a:cubicBezTo>
                    <a:pt x="503" y="116"/>
                    <a:pt x="387"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
            <p:cNvSpPr/>
            <p:nvPr/>
          </p:nvSpPr>
          <p:spPr>
            <a:xfrm>
              <a:off x="2696950" y="5238775"/>
              <a:ext cx="12375" cy="12600"/>
            </a:xfrm>
            <a:custGeom>
              <a:avLst/>
              <a:gdLst/>
              <a:ahLst/>
              <a:cxnLst/>
              <a:rect l="l" t="t" r="r" b="b"/>
              <a:pathLst>
                <a:path w="495" h="504" extrusionOk="0">
                  <a:moveTo>
                    <a:pt x="252" y="1"/>
                  </a:moveTo>
                  <a:cubicBezTo>
                    <a:pt x="108" y="1"/>
                    <a:pt x="1" y="116"/>
                    <a:pt x="1" y="252"/>
                  </a:cubicBezTo>
                  <a:cubicBezTo>
                    <a:pt x="1" y="388"/>
                    <a:pt x="108" y="503"/>
                    <a:pt x="252" y="503"/>
                  </a:cubicBezTo>
                  <a:cubicBezTo>
                    <a:pt x="388" y="503"/>
                    <a:pt x="495" y="388"/>
                    <a:pt x="495" y="252"/>
                  </a:cubicBezTo>
                  <a:cubicBezTo>
                    <a:pt x="495"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
            <p:cNvSpPr/>
            <p:nvPr/>
          </p:nvSpPr>
          <p:spPr>
            <a:xfrm>
              <a:off x="2788700"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
            <p:cNvSpPr/>
            <p:nvPr/>
          </p:nvSpPr>
          <p:spPr>
            <a:xfrm>
              <a:off x="2880675" y="5238775"/>
              <a:ext cx="12375" cy="12600"/>
            </a:xfrm>
            <a:custGeom>
              <a:avLst/>
              <a:gdLst/>
              <a:ahLst/>
              <a:cxnLst/>
              <a:rect l="l" t="t" r="r" b="b"/>
              <a:pathLst>
                <a:path w="495" h="504" extrusionOk="0">
                  <a:moveTo>
                    <a:pt x="243" y="1"/>
                  </a:moveTo>
                  <a:cubicBezTo>
                    <a:pt x="107" y="1"/>
                    <a:pt x="0" y="116"/>
                    <a:pt x="0" y="252"/>
                  </a:cubicBezTo>
                  <a:cubicBezTo>
                    <a:pt x="0" y="388"/>
                    <a:pt x="107" y="503"/>
                    <a:pt x="243" y="503"/>
                  </a:cubicBezTo>
                  <a:cubicBezTo>
                    <a:pt x="387" y="503"/>
                    <a:pt x="494" y="388"/>
                    <a:pt x="494" y="252"/>
                  </a:cubicBezTo>
                  <a:cubicBezTo>
                    <a:pt x="494" y="116"/>
                    <a:pt x="387"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
            <p:cNvSpPr/>
            <p:nvPr/>
          </p:nvSpPr>
          <p:spPr>
            <a:xfrm>
              <a:off x="2972425" y="5238775"/>
              <a:ext cx="12575" cy="12600"/>
            </a:xfrm>
            <a:custGeom>
              <a:avLst/>
              <a:gdLst/>
              <a:ahLst/>
              <a:cxnLst/>
              <a:rect l="l" t="t" r="r" b="b"/>
              <a:pathLst>
                <a:path w="503" h="504" extrusionOk="0">
                  <a:moveTo>
                    <a:pt x="251" y="1"/>
                  </a:moveTo>
                  <a:cubicBezTo>
                    <a:pt x="115" y="1"/>
                    <a:pt x="0" y="116"/>
                    <a:pt x="0" y="252"/>
                  </a:cubicBezTo>
                  <a:cubicBezTo>
                    <a:pt x="0" y="388"/>
                    <a:pt x="115" y="503"/>
                    <a:pt x="251" y="503"/>
                  </a:cubicBezTo>
                  <a:cubicBezTo>
                    <a:pt x="387" y="503"/>
                    <a:pt x="503" y="388"/>
                    <a:pt x="503" y="252"/>
                  </a:cubicBezTo>
                  <a:cubicBezTo>
                    <a:pt x="503"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
            <p:cNvSpPr/>
            <p:nvPr/>
          </p:nvSpPr>
          <p:spPr>
            <a:xfrm>
              <a:off x="3064375" y="5238775"/>
              <a:ext cx="12375" cy="12600"/>
            </a:xfrm>
            <a:custGeom>
              <a:avLst/>
              <a:gdLst/>
              <a:ahLst/>
              <a:cxnLst/>
              <a:rect l="l" t="t" r="r" b="b"/>
              <a:pathLst>
                <a:path w="495" h="504" extrusionOk="0">
                  <a:moveTo>
                    <a:pt x="243" y="1"/>
                  </a:moveTo>
                  <a:cubicBezTo>
                    <a:pt x="107" y="1"/>
                    <a:pt x="1" y="116"/>
                    <a:pt x="1" y="252"/>
                  </a:cubicBezTo>
                  <a:cubicBezTo>
                    <a:pt x="1" y="388"/>
                    <a:pt x="107" y="503"/>
                    <a:pt x="243" y="503"/>
                  </a:cubicBezTo>
                  <a:cubicBezTo>
                    <a:pt x="388" y="503"/>
                    <a:pt x="495" y="388"/>
                    <a:pt x="495" y="252"/>
                  </a:cubicBezTo>
                  <a:cubicBezTo>
                    <a:pt x="495" y="116"/>
                    <a:pt x="388" y="1"/>
                    <a:pt x="243"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
            <p:cNvSpPr/>
            <p:nvPr/>
          </p:nvSpPr>
          <p:spPr>
            <a:xfrm>
              <a:off x="315612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
            <p:cNvSpPr/>
            <p:nvPr/>
          </p:nvSpPr>
          <p:spPr>
            <a:xfrm>
              <a:off x="3247875" y="5238775"/>
              <a:ext cx="12575" cy="12600"/>
            </a:xfrm>
            <a:custGeom>
              <a:avLst/>
              <a:gdLst/>
              <a:ahLst/>
              <a:cxnLst/>
              <a:rect l="l" t="t" r="r" b="b"/>
              <a:pathLst>
                <a:path w="503"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
            <p:cNvSpPr/>
            <p:nvPr/>
          </p:nvSpPr>
          <p:spPr>
            <a:xfrm>
              <a:off x="3339850" y="5238775"/>
              <a:ext cx="12525" cy="12600"/>
            </a:xfrm>
            <a:custGeom>
              <a:avLst/>
              <a:gdLst/>
              <a:ahLst/>
              <a:cxnLst/>
              <a:rect l="l" t="t" r="r" b="b"/>
              <a:pathLst>
                <a:path w="501" h="504" extrusionOk="0">
                  <a:moveTo>
                    <a:pt x="251" y="1"/>
                  </a:moveTo>
                  <a:cubicBezTo>
                    <a:pt x="107" y="1"/>
                    <a:pt x="0" y="116"/>
                    <a:pt x="0" y="252"/>
                  </a:cubicBezTo>
                  <a:cubicBezTo>
                    <a:pt x="0" y="388"/>
                    <a:pt x="107" y="503"/>
                    <a:pt x="251" y="503"/>
                  </a:cubicBezTo>
                  <a:cubicBezTo>
                    <a:pt x="387" y="503"/>
                    <a:pt x="501" y="388"/>
                    <a:pt x="501" y="252"/>
                  </a:cubicBezTo>
                  <a:cubicBezTo>
                    <a:pt x="501" y="116"/>
                    <a:pt x="387" y="1"/>
                    <a:pt x="251"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
            <p:cNvSpPr/>
            <p:nvPr/>
          </p:nvSpPr>
          <p:spPr>
            <a:xfrm>
              <a:off x="3431575" y="5238775"/>
              <a:ext cx="12600" cy="12600"/>
            </a:xfrm>
            <a:custGeom>
              <a:avLst/>
              <a:gdLst/>
              <a:ahLst/>
              <a:cxnLst/>
              <a:rect l="l" t="t" r="r" b="b"/>
              <a:pathLst>
                <a:path w="504" h="504" extrusionOk="0">
                  <a:moveTo>
                    <a:pt x="252" y="1"/>
                  </a:moveTo>
                  <a:cubicBezTo>
                    <a:pt x="116" y="1"/>
                    <a:pt x="1" y="116"/>
                    <a:pt x="1" y="252"/>
                  </a:cubicBezTo>
                  <a:cubicBezTo>
                    <a:pt x="1" y="388"/>
                    <a:pt x="116" y="503"/>
                    <a:pt x="252" y="503"/>
                  </a:cubicBezTo>
                  <a:cubicBezTo>
                    <a:pt x="388" y="503"/>
                    <a:pt x="503" y="388"/>
                    <a:pt x="503" y="252"/>
                  </a:cubicBezTo>
                  <a:cubicBezTo>
                    <a:pt x="503" y="116"/>
                    <a:pt x="388" y="1"/>
                    <a:pt x="252"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
            <p:cNvSpPr/>
            <p:nvPr/>
          </p:nvSpPr>
          <p:spPr>
            <a:xfrm>
              <a:off x="3523550" y="5238775"/>
              <a:ext cx="12375" cy="12600"/>
            </a:xfrm>
            <a:custGeom>
              <a:avLst/>
              <a:gdLst/>
              <a:ahLst/>
              <a:cxnLst/>
              <a:rect l="l" t="t" r="r" b="b"/>
              <a:pathLst>
                <a:path w="495" h="504" extrusionOk="0">
                  <a:moveTo>
                    <a:pt x="250" y="1"/>
                  </a:moveTo>
                  <a:cubicBezTo>
                    <a:pt x="107" y="1"/>
                    <a:pt x="0" y="116"/>
                    <a:pt x="0" y="252"/>
                  </a:cubicBezTo>
                  <a:cubicBezTo>
                    <a:pt x="0" y="388"/>
                    <a:pt x="107" y="503"/>
                    <a:pt x="250" y="503"/>
                  </a:cubicBezTo>
                  <a:cubicBezTo>
                    <a:pt x="388" y="503"/>
                    <a:pt x="494" y="388"/>
                    <a:pt x="494" y="252"/>
                  </a:cubicBezTo>
                  <a:cubicBezTo>
                    <a:pt x="494" y="116"/>
                    <a:pt x="388" y="1"/>
                    <a:pt x="250" y="1"/>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
            <p:cNvSpPr/>
            <p:nvPr/>
          </p:nvSpPr>
          <p:spPr>
            <a:xfrm>
              <a:off x="6764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
            <p:cNvSpPr/>
            <p:nvPr/>
          </p:nvSpPr>
          <p:spPr>
            <a:xfrm>
              <a:off x="768325" y="5330575"/>
              <a:ext cx="12400" cy="12550"/>
            </a:xfrm>
            <a:custGeom>
              <a:avLst/>
              <a:gdLst/>
              <a:ahLst/>
              <a:cxnLst/>
              <a:rect l="l" t="t" r="r" b="b"/>
              <a:pathLst>
                <a:path w="496" h="502" extrusionOk="0">
                  <a:moveTo>
                    <a:pt x="245" y="0"/>
                  </a:moveTo>
                  <a:cubicBezTo>
                    <a:pt x="109" y="0"/>
                    <a:pt x="0" y="114"/>
                    <a:pt x="0" y="252"/>
                  </a:cubicBezTo>
                  <a:cubicBezTo>
                    <a:pt x="0"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
            <p:cNvSpPr/>
            <p:nvPr/>
          </p:nvSpPr>
          <p:spPr>
            <a:xfrm>
              <a:off x="860125" y="5330575"/>
              <a:ext cx="12525" cy="12550"/>
            </a:xfrm>
            <a:custGeom>
              <a:avLst/>
              <a:gdLst/>
              <a:ahLst/>
              <a:cxnLst/>
              <a:rect l="l" t="t" r="r" b="b"/>
              <a:pathLst>
                <a:path w="501" h="502" extrusionOk="0">
                  <a:moveTo>
                    <a:pt x="251" y="0"/>
                  </a:moveTo>
                  <a:cubicBezTo>
                    <a:pt x="114" y="0"/>
                    <a:pt x="0" y="114"/>
                    <a:pt x="0" y="252"/>
                  </a:cubicBezTo>
                  <a:cubicBezTo>
                    <a:pt x="0" y="388"/>
                    <a:pt x="114"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
            <p:cNvSpPr/>
            <p:nvPr/>
          </p:nvSpPr>
          <p:spPr>
            <a:xfrm>
              <a:off x="9518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
            <p:cNvSpPr/>
            <p:nvPr/>
          </p:nvSpPr>
          <p:spPr>
            <a:xfrm>
              <a:off x="1043825"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
            <p:cNvSpPr/>
            <p:nvPr/>
          </p:nvSpPr>
          <p:spPr>
            <a:xfrm>
              <a:off x="1135575"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
            <p:cNvSpPr/>
            <p:nvPr/>
          </p:nvSpPr>
          <p:spPr>
            <a:xfrm>
              <a:off x="1227500" y="5330575"/>
              <a:ext cx="12400" cy="12550"/>
            </a:xfrm>
            <a:custGeom>
              <a:avLst/>
              <a:gdLst/>
              <a:ahLst/>
              <a:cxnLst/>
              <a:rect l="l" t="t" r="r" b="b"/>
              <a:pathLst>
                <a:path w="496" h="502" extrusionOk="0">
                  <a:moveTo>
                    <a:pt x="251" y="0"/>
                  </a:moveTo>
                  <a:cubicBezTo>
                    <a:pt x="109" y="0"/>
                    <a:pt x="0" y="114"/>
                    <a:pt x="0" y="252"/>
                  </a:cubicBezTo>
                  <a:cubicBezTo>
                    <a:pt x="0" y="388"/>
                    <a:pt x="109" y="501"/>
                    <a:pt x="251" y="501"/>
                  </a:cubicBezTo>
                  <a:cubicBezTo>
                    <a:pt x="387" y="501"/>
                    <a:pt x="496" y="388"/>
                    <a:pt x="496" y="252"/>
                  </a:cubicBezTo>
                  <a:cubicBezTo>
                    <a:pt x="496"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
            <p:cNvSpPr/>
            <p:nvPr/>
          </p:nvSpPr>
          <p:spPr>
            <a:xfrm>
              <a:off x="1319275"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
            <p:cNvSpPr/>
            <p:nvPr/>
          </p:nvSpPr>
          <p:spPr>
            <a:xfrm>
              <a:off x="1411200" y="5330575"/>
              <a:ext cx="12425" cy="12550"/>
            </a:xfrm>
            <a:custGeom>
              <a:avLst/>
              <a:gdLst/>
              <a:ahLst/>
              <a:cxnLst/>
              <a:rect l="l" t="t" r="r" b="b"/>
              <a:pathLst>
                <a:path w="497" h="502" extrusionOk="0">
                  <a:moveTo>
                    <a:pt x="245" y="0"/>
                  </a:moveTo>
                  <a:cubicBezTo>
                    <a:pt x="109" y="0"/>
                    <a:pt x="1" y="114"/>
                    <a:pt x="1" y="252"/>
                  </a:cubicBezTo>
                  <a:cubicBezTo>
                    <a:pt x="1" y="388"/>
                    <a:pt x="109" y="501"/>
                    <a:pt x="245" y="501"/>
                  </a:cubicBezTo>
                  <a:cubicBezTo>
                    <a:pt x="388" y="501"/>
                    <a:pt x="496" y="388"/>
                    <a:pt x="496" y="252"/>
                  </a:cubicBezTo>
                  <a:cubicBezTo>
                    <a:pt x="496" y="114"/>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
            <p:cNvSpPr/>
            <p:nvPr/>
          </p:nvSpPr>
          <p:spPr>
            <a:xfrm>
              <a:off x="1503000" y="5330575"/>
              <a:ext cx="12525" cy="12550"/>
            </a:xfrm>
            <a:custGeom>
              <a:avLst/>
              <a:gdLst/>
              <a:ahLst/>
              <a:cxnLst/>
              <a:rect l="l" t="t" r="r" b="b"/>
              <a:pathLst>
                <a:path w="501" h="502" extrusionOk="0">
                  <a:moveTo>
                    <a:pt x="250" y="0"/>
                  </a:moveTo>
                  <a:cubicBezTo>
                    <a:pt x="114" y="0"/>
                    <a:pt x="0" y="114"/>
                    <a:pt x="0" y="252"/>
                  </a:cubicBezTo>
                  <a:cubicBezTo>
                    <a:pt x="0" y="388"/>
                    <a:pt x="114" y="501"/>
                    <a:pt x="250" y="501"/>
                  </a:cubicBezTo>
                  <a:cubicBezTo>
                    <a:pt x="387" y="501"/>
                    <a:pt x="501" y="388"/>
                    <a:pt x="501" y="252"/>
                  </a:cubicBezTo>
                  <a:cubicBezTo>
                    <a:pt x="501" y="114"/>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
            <p:cNvSpPr/>
            <p:nvPr/>
          </p:nvSpPr>
          <p:spPr>
            <a:xfrm>
              <a:off x="15947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94" y="501"/>
                    <a:pt x="503" y="388"/>
                    <a:pt x="503" y="252"/>
                  </a:cubicBezTo>
                  <a:cubicBezTo>
                    <a:pt x="503" y="114"/>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
            <p:cNvSpPr/>
            <p:nvPr/>
          </p:nvSpPr>
          <p:spPr>
            <a:xfrm>
              <a:off x="168665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
            <p:cNvSpPr/>
            <p:nvPr/>
          </p:nvSpPr>
          <p:spPr>
            <a:xfrm>
              <a:off x="1778450" y="5330575"/>
              <a:ext cx="12550" cy="12550"/>
            </a:xfrm>
            <a:custGeom>
              <a:avLst/>
              <a:gdLst/>
              <a:ahLst/>
              <a:cxnLst/>
              <a:rect l="l" t="t" r="r" b="b"/>
              <a:pathLst>
                <a:path w="502" h="502" extrusionOk="0">
                  <a:moveTo>
                    <a:pt x="252" y="0"/>
                  </a:moveTo>
                  <a:cubicBezTo>
                    <a:pt x="114" y="0"/>
                    <a:pt x="1" y="114"/>
                    <a:pt x="1" y="252"/>
                  </a:cubicBezTo>
                  <a:cubicBezTo>
                    <a:pt x="1" y="388"/>
                    <a:pt x="114" y="501"/>
                    <a:pt x="252" y="501"/>
                  </a:cubicBezTo>
                  <a:cubicBezTo>
                    <a:pt x="388" y="501"/>
                    <a:pt x="501" y="388"/>
                    <a:pt x="501" y="252"/>
                  </a:cubicBezTo>
                  <a:cubicBezTo>
                    <a:pt x="501"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
            <p:cNvSpPr/>
            <p:nvPr/>
          </p:nvSpPr>
          <p:spPr>
            <a:xfrm>
              <a:off x="1870375" y="5330575"/>
              <a:ext cx="12400" cy="12550"/>
            </a:xfrm>
            <a:custGeom>
              <a:avLst/>
              <a:gdLst/>
              <a:ahLst/>
              <a:cxnLst/>
              <a:rect l="l" t="t" r="r" b="b"/>
              <a:pathLst>
                <a:path w="496" h="502" extrusionOk="0">
                  <a:moveTo>
                    <a:pt x="252" y="0"/>
                  </a:moveTo>
                  <a:cubicBezTo>
                    <a:pt x="109" y="0"/>
                    <a:pt x="0" y="114"/>
                    <a:pt x="0" y="252"/>
                  </a:cubicBezTo>
                  <a:cubicBezTo>
                    <a:pt x="0" y="388"/>
                    <a:pt x="109" y="501"/>
                    <a:pt x="252" y="501"/>
                  </a:cubicBezTo>
                  <a:cubicBezTo>
                    <a:pt x="387" y="501"/>
                    <a:pt x="496" y="388"/>
                    <a:pt x="496" y="252"/>
                  </a:cubicBezTo>
                  <a:cubicBezTo>
                    <a:pt x="496"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
            <p:cNvSpPr/>
            <p:nvPr/>
          </p:nvSpPr>
          <p:spPr>
            <a:xfrm>
              <a:off x="1962150"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88" y="501"/>
                    <a:pt x="502" y="388"/>
                    <a:pt x="502" y="252"/>
                  </a:cubicBezTo>
                  <a:cubicBezTo>
                    <a:pt x="502"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
            <p:cNvSpPr/>
            <p:nvPr/>
          </p:nvSpPr>
          <p:spPr>
            <a:xfrm>
              <a:off x="2054075" y="5330575"/>
              <a:ext cx="12425" cy="12550"/>
            </a:xfrm>
            <a:custGeom>
              <a:avLst/>
              <a:gdLst/>
              <a:ahLst/>
              <a:cxnLst/>
              <a:rect l="l" t="t" r="r" b="b"/>
              <a:pathLst>
                <a:path w="497" h="502" extrusionOk="0">
                  <a:moveTo>
                    <a:pt x="252" y="0"/>
                  </a:moveTo>
                  <a:cubicBezTo>
                    <a:pt x="109" y="0"/>
                    <a:pt x="1" y="114"/>
                    <a:pt x="1" y="252"/>
                  </a:cubicBezTo>
                  <a:cubicBezTo>
                    <a:pt x="1" y="388"/>
                    <a:pt x="109" y="501"/>
                    <a:pt x="252" y="501"/>
                  </a:cubicBezTo>
                  <a:cubicBezTo>
                    <a:pt x="388" y="501"/>
                    <a:pt x="496" y="388"/>
                    <a:pt x="496" y="252"/>
                  </a:cubicBezTo>
                  <a:cubicBezTo>
                    <a:pt x="496"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
            <p:cNvSpPr/>
            <p:nvPr/>
          </p:nvSpPr>
          <p:spPr>
            <a:xfrm>
              <a:off x="21458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
            <p:cNvSpPr/>
            <p:nvPr/>
          </p:nvSpPr>
          <p:spPr>
            <a:xfrm>
              <a:off x="2237800" y="5330575"/>
              <a:ext cx="12350" cy="12550"/>
            </a:xfrm>
            <a:custGeom>
              <a:avLst/>
              <a:gdLst/>
              <a:ahLst/>
              <a:cxnLst/>
              <a:rect l="l" t="t" r="r" b="b"/>
              <a:pathLst>
                <a:path w="494" h="502" extrusionOk="0">
                  <a:moveTo>
                    <a:pt x="244" y="0"/>
                  </a:moveTo>
                  <a:cubicBezTo>
                    <a:pt x="107" y="0"/>
                    <a:pt x="0" y="114"/>
                    <a:pt x="0" y="252"/>
                  </a:cubicBezTo>
                  <a:cubicBezTo>
                    <a:pt x="0" y="388"/>
                    <a:pt x="107" y="501"/>
                    <a:pt x="244" y="501"/>
                  </a:cubicBezTo>
                  <a:cubicBezTo>
                    <a:pt x="387" y="501"/>
                    <a:pt x="494" y="388"/>
                    <a:pt x="494" y="252"/>
                  </a:cubicBezTo>
                  <a:cubicBezTo>
                    <a:pt x="494" y="114"/>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
            <p:cNvSpPr/>
            <p:nvPr/>
          </p:nvSpPr>
          <p:spPr>
            <a:xfrm>
              <a:off x="2329550"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2" y="388"/>
                    <a:pt x="502" y="252"/>
                  </a:cubicBezTo>
                  <a:cubicBezTo>
                    <a:pt x="502"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
            <p:cNvSpPr/>
            <p:nvPr/>
          </p:nvSpPr>
          <p:spPr>
            <a:xfrm>
              <a:off x="2421325" y="5330575"/>
              <a:ext cx="12550" cy="12550"/>
            </a:xfrm>
            <a:custGeom>
              <a:avLst/>
              <a:gdLst/>
              <a:ahLst/>
              <a:cxnLst/>
              <a:rect l="l" t="t" r="r" b="b"/>
              <a:pathLst>
                <a:path w="502" h="502" extrusionOk="0">
                  <a:moveTo>
                    <a:pt x="250" y="0"/>
                  </a:moveTo>
                  <a:cubicBezTo>
                    <a:pt x="114" y="0"/>
                    <a:pt x="1" y="114"/>
                    <a:pt x="1" y="252"/>
                  </a:cubicBezTo>
                  <a:cubicBezTo>
                    <a:pt x="1" y="388"/>
                    <a:pt x="114" y="501"/>
                    <a:pt x="250" y="501"/>
                  </a:cubicBezTo>
                  <a:cubicBezTo>
                    <a:pt x="395" y="501"/>
                    <a:pt x="501" y="388"/>
                    <a:pt x="501" y="252"/>
                  </a:cubicBezTo>
                  <a:cubicBezTo>
                    <a:pt x="501" y="114"/>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
            <p:cNvSpPr/>
            <p:nvPr/>
          </p:nvSpPr>
          <p:spPr>
            <a:xfrm>
              <a:off x="2513250" y="5330575"/>
              <a:ext cx="12575" cy="12550"/>
            </a:xfrm>
            <a:custGeom>
              <a:avLst/>
              <a:gdLst/>
              <a:ahLst/>
              <a:cxnLst/>
              <a:rect l="l" t="t" r="r" b="b"/>
              <a:pathLst>
                <a:path w="503" h="502" extrusionOk="0">
                  <a:moveTo>
                    <a:pt x="252" y="0"/>
                  </a:moveTo>
                  <a:cubicBezTo>
                    <a:pt x="109" y="0"/>
                    <a:pt x="0" y="114"/>
                    <a:pt x="0" y="252"/>
                  </a:cubicBezTo>
                  <a:cubicBezTo>
                    <a:pt x="0" y="388"/>
                    <a:pt x="109"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
            <p:cNvSpPr/>
            <p:nvPr/>
          </p:nvSpPr>
          <p:spPr>
            <a:xfrm>
              <a:off x="2605000" y="5330575"/>
              <a:ext cx="12575" cy="12550"/>
            </a:xfrm>
            <a:custGeom>
              <a:avLst/>
              <a:gdLst/>
              <a:ahLst/>
              <a:cxnLst/>
              <a:rect l="l" t="t" r="r" b="b"/>
              <a:pathLst>
                <a:path w="503" h="502" extrusionOk="0">
                  <a:moveTo>
                    <a:pt x="252" y="0"/>
                  </a:moveTo>
                  <a:cubicBezTo>
                    <a:pt x="116" y="0"/>
                    <a:pt x="0" y="114"/>
                    <a:pt x="0" y="252"/>
                  </a:cubicBezTo>
                  <a:cubicBezTo>
                    <a:pt x="0" y="388"/>
                    <a:pt x="116" y="501"/>
                    <a:pt x="252" y="501"/>
                  </a:cubicBezTo>
                  <a:cubicBezTo>
                    <a:pt x="387" y="501"/>
                    <a:pt x="503" y="388"/>
                    <a:pt x="503" y="252"/>
                  </a:cubicBezTo>
                  <a:cubicBezTo>
                    <a:pt x="503" y="114"/>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
            <p:cNvSpPr/>
            <p:nvPr/>
          </p:nvSpPr>
          <p:spPr>
            <a:xfrm>
              <a:off x="2696950" y="5330575"/>
              <a:ext cx="12375" cy="12550"/>
            </a:xfrm>
            <a:custGeom>
              <a:avLst/>
              <a:gdLst/>
              <a:ahLst/>
              <a:cxnLst/>
              <a:rect l="l" t="t" r="r" b="b"/>
              <a:pathLst>
                <a:path w="495" h="502" extrusionOk="0">
                  <a:moveTo>
                    <a:pt x="252" y="0"/>
                  </a:moveTo>
                  <a:cubicBezTo>
                    <a:pt x="108" y="0"/>
                    <a:pt x="1" y="114"/>
                    <a:pt x="1" y="252"/>
                  </a:cubicBezTo>
                  <a:cubicBezTo>
                    <a:pt x="1" y="388"/>
                    <a:pt x="108" y="501"/>
                    <a:pt x="252" y="501"/>
                  </a:cubicBezTo>
                  <a:cubicBezTo>
                    <a:pt x="388" y="501"/>
                    <a:pt x="495" y="388"/>
                    <a:pt x="495" y="252"/>
                  </a:cubicBezTo>
                  <a:cubicBezTo>
                    <a:pt x="495"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
            <p:cNvSpPr/>
            <p:nvPr/>
          </p:nvSpPr>
          <p:spPr>
            <a:xfrm>
              <a:off x="2788700"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
            <p:cNvSpPr/>
            <p:nvPr/>
          </p:nvSpPr>
          <p:spPr>
            <a:xfrm>
              <a:off x="2880675" y="5330575"/>
              <a:ext cx="12375" cy="12550"/>
            </a:xfrm>
            <a:custGeom>
              <a:avLst/>
              <a:gdLst/>
              <a:ahLst/>
              <a:cxnLst/>
              <a:rect l="l" t="t" r="r" b="b"/>
              <a:pathLst>
                <a:path w="495" h="502" extrusionOk="0">
                  <a:moveTo>
                    <a:pt x="243" y="0"/>
                  </a:moveTo>
                  <a:cubicBezTo>
                    <a:pt x="107" y="0"/>
                    <a:pt x="0" y="114"/>
                    <a:pt x="0" y="252"/>
                  </a:cubicBezTo>
                  <a:cubicBezTo>
                    <a:pt x="0" y="388"/>
                    <a:pt x="107" y="501"/>
                    <a:pt x="243" y="501"/>
                  </a:cubicBezTo>
                  <a:cubicBezTo>
                    <a:pt x="387" y="501"/>
                    <a:pt x="494" y="388"/>
                    <a:pt x="494" y="252"/>
                  </a:cubicBezTo>
                  <a:cubicBezTo>
                    <a:pt x="494" y="114"/>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
            <p:cNvSpPr/>
            <p:nvPr/>
          </p:nvSpPr>
          <p:spPr>
            <a:xfrm>
              <a:off x="2972425" y="5330575"/>
              <a:ext cx="12575" cy="12550"/>
            </a:xfrm>
            <a:custGeom>
              <a:avLst/>
              <a:gdLst/>
              <a:ahLst/>
              <a:cxnLst/>
              <a:rect l="l" t="t" r="r" b="b"/>
              <a:pathLst>
                <a:path w="503" h="502" extrusionOk="0">
                  <a:moveTo>
                    <a:pt x="251" y="0"/>
                  </a:moveTo>
                  <a:cubicBezTo>
                    <a:pt x="115" y="0"/>
                    <a:pt x="0" y="114"/>
                    <a:pt x="0" y="252"/>
                  </a:cubicBezTo>
                  <a:cubicBezTo>
                    <a:pt x="0" y="388"/>
                    <a:pt x="115" y="501"/>
                    <a:pt x="251" y="501"/>
                  </a:cubicBezTo>
                  <a:cubicBezTo>
                    <a:pt x="387" y="501"/>
                    <a:pt x="503" y="388"/>
                    <a:pt x="503" y="252"/>
                  </a:cubicBezTo>
                  <a:cubicBezTo>
                    <a:pt x="503"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
            <p:cNvSpPr/>
            <p:nvPr/>
          </p:nvSpPr>
          <p:spPr>
            <a:xfrm>
              <a:off x="3064375" y="5330575"/>
              <a:ext cx="12375" cy="12550"/>
            </a:xfrm>
            <a:custGeom>
              <a:avLst/>
              <a:gdLst/>
              <a:ahLst/>
              <a:cxnLst/>
              <a:rect l="l" t="t" r="r" b="b"/>
              <a:pathLst>
                <a:path w="495" h="502" extrusionOk="0">
                  <a:moveTo>
                    <a:pt x="243" y="0"/>
                  </a:moveTo>
                  <a:cubicBezTo>
                    <a:pt x="107" y="0"/>
                    <a:pt x="1" y="114"/>
                    <a:pt x="1" y="252"/>
                  </a:cubicBezTo>
                  <a:cubicBezTo>
                    <a:pt x="1" y="388"/>
                    <a:pt x="107" y="501"/>
                    <a:pt x="243" y="501"/>
                  </a:cubicBezTo>
                  <a:cubicBezTo>
                    <a:pt x="388" y="501"/>
                    <a:pt x="495" y="388"/>
                    <a:pt x="495" y="252"/>
                  </a:cubicBezTo>
                  <a:cubicBezTo>
                    <a:pt x="495" y="114"/>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
            <p:cNvSpPr/>
            <p:nvPr/>
          </p:nvSpPr>
          <p:spPr>
            <a:xfrm>
              <a:off x="315612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
            <p:cNvSpPr/>
            <p:nvPr/>
          </p:nvSpPr>
          <p:spPr>
            <a:xfrm>
              <a:off x="3247875" y="5330575"/>
              <a:ext cx="12575" cy="12550"/>
            </a:xfrm>
            <a:custGeom>
              <a:avLst/>
              <a:gdLst/>
              <a:ahLst/>
              <a:cxnLst/>
              <a:rect l="l" t="t" r="r" b="b"/>
              <a:pathLst>
                <a:path w="503"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
            <p:cNvSpPr/>
            <p:nvPr/>
          </p:nvSpPr>
          <p:spPr>
            <a:xfrm>
              <a:off x="3339850" y="5330575"/>
              <a:ext cx="12525" cy="12550"/>
            </a:xfrm>
            <a:custGeom>
              <a:avLst/>
              <a:gdLst/>
              <a:ahLst/>
              <a:cxnLst/>
              <a:rect l="l" t="t" r="r" b="b"/>
              <a:pathLst>
                <a:path w="501" h="502" extrusionOk="0">
                  <a:moveTo>
                    <a:pt x="251" y="0"/>
                  </a:moveTo>
                  <a:cubicBezTo>
                    <a:pt x="107" y="0"/>
                    <a:pt x="0" y="114"/>
                    <a:pt x="0" y="252"/>
                  </a:cubicBezTo>
                  <a:cubicBezTo>
                    <a:pt x="0" y="388"/>
                    <a:pt x="107" y="501"/>
                    <a:pt x="251" y="501"/>
                  </a:cubicBezTo>
                  <a:cubicBezTo>
                    <a:pt x="387" y="501"/>
                    <a:pt x="501" y="388"/>
                    <a:pt x="501" y="252"/>
                  </a:cubicBezTo>
                  <a:cubicBezTo>
                    <a:pt x="501" y="114"/>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
            <p:cNvSpPr/>
            <p:nvPr/>
          </p:nvSpPr>
          <p:spPr>
            <a:xfrm>
              <a:off x="3431575" y="5330575"/>
              <a:ext cx="12600" cy="12550"/>
            </a:xfrm>
            <a:custGeom>
              <a:avLst/>
              <a:gdLst/>
              <a:ahLst/>
              <a:cxnLst/>
              <a:rect l="l" t="t" r="r" b="b"/>
              <a:pathLst>
                <a:path w="504" h="502" extrusionOk="0">
                  <a:moveTo>
                    <a:pt x="252" y="0"/>
                  </a:moveTo>
                  <a:cubicBezTo>
                    <a:pt x="116" y="0"/>
                    <a:pt x="1" y="114"/>
                    <a:pt x="1" y="252"/>
                  </a:cubicBezTo>
                  <a:cubicBezTo>
                    <a:pt x="1" y="388"/>
                    <a:pt x="116" y="501"/>
                    <a:pt x="252" y="501"/>
                  </a:cubicBezTo>
                  <a:cubicBezTo>
                    <a:pt x="388" y="501"/>
                    <a:pt x="503" y="388"/>
                    <a:pt x="503" y="252"/>
                  </a:cubicBezTo>
                  <a:cubicBezTo>
                    <a:pt x="503" y="114"/>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
            <p:cNvSpPr/>
            <p:nvPr/>
          </p:nvSpPr>
          <p:spPr>
            <a:xfrm>
              <a:off x="3523550" y="5330575"/>
              <a:ext cx="12375" cy="12550"/>
            </a:xfrm>
            <a:custGeom>
              <a:avLst/>
              <a:gdLst/>
              <a:ahLst/>
              <a:cxnLst/>
              <a:rect l="l" t="t" r="r" b="b"/>
              <a:pathLst>
                <a:path w="495" h="502" extrusionOk="0">
                  <a:moveTo>
                    <a:pt x="250" y="0"/>
                  </a:moveTo>
                  <a:cubicBezTo>
                    <a:pt x="107" y="0"/>
                    <a:pt x="0" y="114"/>
                    <a:pt x="0" y="252"/>
                  </a:cubicBezTo>
                  <a:cubicBezTo>
                    <a:pt x="0" y="388"/>
                    <a:pt x="107" y="501"/>
                    <a:pt x="250" y="501"/>
                  </a:cubicBezTo>
                  <a:cubicBezTo>
                    <a:pt x="388" y="501"/>
                    <a:pt x="494" y="388"/>
                    <a:pt x="494" y="252"/>
                  </a:cubicBezTo>
                  <a:cubicBezTo>
                    <a:pt x="494" y="114"/>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
            <p:cNvSpPr/>
            <p:nvPr/>
          </p:nvSpPr>
          <p:spPr>
            <a:xfrm>
              <a:off x="6764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
            <p:cNvSpPr/>
            <p:nvPr/>
          </p:nvSpPr>
          <p:spPr>
            <a:xfrm>
              <a:off x="768325" y="5422500"/>
              <a:ext cx="12400" cy="12575"/>
            </a:xfrm>
            <a:custGeom>
              <a:avLst/>
              <a:gdLst/>
              <a:ahLst/>
              <a:cxnLst/>
              <a:rect l="l" t="t" r="r" b="b"/>
              <a:pathLst>
                <a:path w="496" h="503" extrusionOk="0">
                  <a:moveTo>
                    <a:pt x="245" y="0"/>
                  </a:moveTo>
                  <a:cubicBezTo>
                    <a:pt x="109" y="0"/>
                    <a:pt x="0" y="109"/>
                    <a:pt x="0" y="251"/>
                  </a:cubicBezTo>
                  <a:cubicBezTo>
                    <a:pt x="0"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
            <p:cNvSpPr/>
            <p:nvPr/>
          </p:nvSpPr>
          <p:spPr>
            <a:xfrm>
              <a:off x="860125" y="5422500"/>
              <a:ext cx="12525" cy="12575"/>
            </a:xfrm>
            <a:custGeom>
              <a:avLst/>
              <a:gdLst/>
              <a:ahLst/>
              <a:cxnLst/>
              <a:rect l="l" t="t" r="r" b="b"/>
              <a:pathLst>
                <a:path w="501" h="503" extrusionOk="0">
                  <a:moveTo>
                    <a:pt x="251" y="0"/>
                  </a:moveTo>
                  <a:cubicBezTo>
                    <a:pt x="114" y="0"/>
                    <a:pt x="0" y="109"/>
                    <a:pt x="0" y="251"/>
                  </a:cubicBezTo>
                  <a:cubicBezTo>
                    <a:pt x="0" y="387"/>
                    <a:pt x="114"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
            <p:cNvSpPr/>
            <p:nvPr/>
          </p:nvSpPr>
          <p:spPr>
            <a:xfrm>
              <a:off x="9518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
            <p:cNvSpPr/>
            <p:nvPr/>
          </p:nvSpPr>
          <p:spPr>
            <a:xfrm>
              <a:off x="1043825"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
            <p:cNvSpPr/>
            <p:nvPr/>
          </p:nvSpPr>
          <p:spPr>
            <a:xfrm>
              <a:off x="1135575"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
            <p:cNvSpPr/>
            <p:nvPr/>
          </p:nvSpPr>
          <p:spPr>
            <a:xfrm>
              <a:off x="1227500" y="5422500"/>
              <a:ext cx="12400" cy="12575"/>
            </a:xfrm>
            <a:custGeom>
              <a:avLst/>
              <a:gdLst/>
              <a:ahLst/>
              <a:cxnLst/>
              <a:rect l="l" t="t" r="r" b="b"/>
              <a:pathLst>
                <a:path w="496" h="503" extrusionOk="0">
                  <a:moveTo>
                    <a:pt x="251" y="0"/>
                  </a:moveTo>
                  <a:cubicBezTo>
                    <a:pt x="109" y="0"/>
                    <a:pt x="0" y="109"/>
                    <a:pt x="0" y="251"/>
                  </a:cubicBezTo>
                  <a:cubicBezTo>
                    <a:pt x="0" y="387"/>
                    <a:pt x="109" y="503"/>
                    <a:pt x="251" y="503"/>
                  </a:cubicBezTo>
                  <a:cubicBezTo>
                    <a:pt x="387" y="503"/>
                    <a:pt x="496" y="387"/>
                    <a:pt x="496" y="251"/>
                  </a:cubicBezTo>
                  <a:cubicBezTo>
                    <a:pt x="496"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
            <p:cNvSpPr/>
            <p:nvPr/>
          </p:nvSpPr>
          <p:spPr>
            <a:xfrm>
              <a:off x="1319275"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
            <p:cNvSpPr/>
            <p:nvPr/>
          </p:nvSpPr>
          <p:spPr>
            <a:xfrm>
              <a:off x="1411200" y="5422500"/>
              <a:ext cx="12425" cy="12575"/>
            </a:xfrm>
            <a:custGeom>
              <a:avLst/>
              <a:gdLst/>
              <a:ahLst/>
              <a:cxnLst/>
              <a:rect l="l" t="t" r="r" b="b"/>
              <a:pathLst>
                <a:path w="497" h="503" extrusionOk="0">
                  <a:moveTo>
                    <a:pt x="245" y="0"/>
                  </a:moveTo>
                  <a:cubicBezTo>
                    <a:pt x="109" y="0"/>
                    <a:pt x="1" y="109"/>
                    <a:pt x="1" y="251"/>
                  </a:cubicBezTo>
                  <a:cubicBezTo>
                    <a:pt x="1" y="387"/>
                    <a:pt x="109" y="503"/>
                    <a:pt x="245" y="503"/>
                  </a:cubicBezTo>
                  <a:cubicBezTo>
                    <a:pt x="388" y="503"/>
                    <a:pt x="496" y="387"/>
                    <a:pt x="496" y="251"/>
                  </a:cubicBezTo>
                  <a:cubicBezTo>
                    <a:pt x="496" y="109"/>
                    <a:pt x="388" y="0"/>
                    <a:pt x="245"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
            <p:cNvSpPr/>
            <p:nvPr/>
          </p:nvSpPr>
          <p:spPr>
            <a:xfrm>
              <a:off x="1503000" y="5422500"/>
              <a:ext cx="12525" cy="12575"/>
            </a:xfrm>
            <a:custGeom>
              <a:avLst/>
              <a:gdLst/>
              <a:ahLst/>
              <a:cxnLst/>
              <a:rect l="l" t="t" r="r" b="b"/>
              <a:pathLst>
                <a:path w="501" h="503" extrusionOk="0">
                  <a:moveTo>
                    <a:pt x="250" y="0"/>
                  </a:moveTo>
                  <a:cubicBezTo>
                    <a:pt x="114" y="0"/>
                    <a:pt x="0" y="109"/>
                    <a:pt x="0" y="251"/>
                  </a:cubicBezTo>
                  <a:cubicBezTo>
                    <a:pt x="0" y="387"/>
                    <a:pt x="114" y="503"/>
                    <a:pt x="250" y="503"/>
                  </a:cubicBezTo>
                  <a:cubicBezTo>
                    <a:pt x="387" y="503"/>
                    <a:pt x="501" y="387"/>
                    <a:pt x="501" y="251"/>
                  </a:cubicBezTo>
                  <a:cubicBezTo>
                    <a:pt x="501" y="109"/>
                    <a:pt x="387"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
            <p:cNvSpPr/>
            <p:nvPr/>
          </p:nvSpPr>
          <p:spPr>
            <a:xfrm>
              <a:off x="15947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94" y="503"/>
                    <a:pt x="503" y="387"/>
                    <a:pt x="503" y="251"/>
                  </a:cubicBezTo>
                  <a:cubicBezTo>
                    <a:pt x="503" y="109"/>
                    <a:pt x="394"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
            <p:cNvSpPr/>
            <p:nvPr/>
          </p:nvSpPr>
          <p:spPr>
            <a:xfrm>
              <a:off x="168665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
            <p:cNvSpPr/>
            <p:nvPr/>
          </p:nvSpPr>
          <p:spPr>
            <a:xfrm>
              <a:off x="1778450" y="5422500"/>
              <a:ext cx="12550" cy="12575"/>
            </a:xfrm>
            <a:custGeom>
              <a:avLst/>
              <a:gdLst/>
              <a:ahLst/>
              <a:cxnLst/>
              <a:rect l="l" t="t" r="r" b="b"/>
              <a:pathLst>
                <a:path w="502" h="503" extrusionOk="0">
                  <a:moveTo>
                    <a:pt x="252" y="0"/>
                  </a:moveTo>
                  <a:cubicBezTo>
                    <a:pt x="114" y="0"/>
                    <a:pt x="1" y="109"/>
                    <a:pt x="1" y="251"/>
                  </a:cubicBezTo>
                  <a:cubicBezTo>
                    <a:pt x="1" y="387"/>
                    <a:pt x="114" y="503"/>
                    <a:pt x="252" y="503"/>
                  </a:cubicBezTo>
                  <a:cubicBezTo>
                    <a:pt x="388" y="503"/>
                    <a:pt x="501" y="387"/>
                    <a:pt x="501" y="251"/>
                  </a:cubicBezTo>
                  <a:cubicBezTo>
                    <a:pt x="501"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
            <p:cNvSpPr/>
            <p:nvPr/>
          </p:nvSpPr>
          <p:spPr>
            <a:xfrm>
              <a:off x="1870375" y="5422500"/>
              <a:ext cx="12400" cy="12575"/>
            </a:xfrm>
            <a:custGeom>
              <a:avLst/>
              <a:gdLst/>
              <a:ahLst/>
              <a:cxnLst/>
              <a:rect l="l" t="t" r="r" b="b"/>
              <a:pathLst>
                <a:path w="496" h="503" extrusionOk="0">
                  <a:moveTo>
                    <a:pt x="252" y="0"/>
                  </a:moveTo>
                  <a:cubicBezTo>
                    <a:pt x="109" y="0"/>
                    <a:pt x="0" y="109"/>
                    <a:pt x="0" y="251"/>
                  </a:cubicBezTo>
                  <a:cubicBezTo>
                    <a:pt x="0" y="387"/>
                    <a:pt x="109" y="503"/>
                    <a:pt x="252" y="503"/>
                  </a:cubicBezTo>
                  <a:cubicBezTo>
                    <a:pt x="387" y="503"/>
                    <a:pt x="496" y="387"/>
                    <a:pt x="496" y="251"/>
                  </a:cubicBezTo>
                  <a:cubicBezTo>
                    <a:pt x="496"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
            <p:cNvSpPr/>
            <p:nvPr/>
          </p:nvSpPr>
          <p:spPr>
            <a:xfrm>
              <a:off x="1962150"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88" y="503"/>
                    <a:pt x="502" y="387"/>
                    <a:pt x="502" y="251"/>
                  </a:cubicBezTo>
                  <a:cubicBezTo>
                    <a:pt x="502"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
            <p:cNvSpPr/>
            <p:nvPr/>
          </p:nvSpPr>
          <p:spPr>
            <a:xfrm>
              <a:off x="2054075" y="5422500"/>
              <a:ext cx="12425" cy="12575"/>
            </a:xfrm>
            <a:custGeom>
              <a:avLst/>
              <a:gdLst/>
              <a:ahLst/>
              <a:cxnLst/>
              <a:rect l="l" t="t" r="r" b="b"/>
              <a:pathLst>
                <a:path w="497" h="503" extrusionOk="0">
                  <a:moveTo>
                    <a:pt x="252" y="0"/>
                  </a:moveTo>
                  <a:cubicBezTo>
                    <a:pt x="109" y="0"/>
                    <a:pt x="1" y="109"/>
                    <a:pt x="1" y="251"/>
                  </a:cubicBezTo>
                  <a:cubicBezTo>
                    <a:pt x="1" y="387"/>
                    <a:pt x="109" y="503"/>
                    <a:pt x="252" y="503"/>
                  </a:cubicBezTo>
                  <a:cubicBezTo>
                    <a:pt x="388" y="503"/>
                    <a:pt x="496" y="387"/>
                    <a:pt x="496" y="251"/>
                  </a:cubicBezTo>
                  <a:cubicBezTo>
                    <a:pt x="496"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
            <p:cNvSpPr/>
            <p:nvPr/>
          </p:nvSpPr>
          <p:spPr>
            <a:xfrm>
              <a:off x="21458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
            <p:cNvSpPr/>
            <p:nvPr/>
          </p:nvSpPr>
          <p:spPr>
            <a:xfrm>
              <a:off x="2237800" y="5422500"/>
              <a:ext cx="12350" cy="12575"/>
            </a:xfrm>
            <a:custGeom>
              <a:avLst/>
              <a:gdLst/>
              <a:ahLst/>
              <a:cxnLst/>
              <a:rect l="l" t="t" r="r" b="b"/>
              <a:pathLst>
                <a:path w="494" h="503" extrusionOk="0">
                  <a:moveTo>
                    <a:pt x="244" y="0"/>
                  </a:moveTo>
                  <a:cubicBezTo>
                    <a:pt x="107" y="0"/>
                    <a:pt x="0" y="109"/>
                    <a:pt x="0" y="251"/>
                  </a:cubicBezTo>
                  <a:cubicBezTo>
                    <a:pt x="0" y="387"/>
                    <a:pt x="107" y="503"/>
                    <a:pt x="244" y="503"/>
                  </a:cubicBezTo>
                  <a:cubicBezTo>
                    <a:pt x="387" y="503"/>
                    <a:pt x="494" y="387"/>
                    <a:pt x="494" y="251"/>
                  </a:cubicBezTo>
                  <a:cubicBezTo>
                    <a:pt x="494" y="109"/>
                    <a:pt x="387" y="0"/>
                    <a:pt x="244"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
            <p:cNvSpPr/>
            <p:nvPr/>
          </p:nvSpPr>
          <p:spPr>
            <a:xfrm>
              <a:off x="2329550"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2" y="387"/>
                    <a:pt x="502" y="251"/>
                  </a:cubicBezTo>
                  <a:cubicBezTo>
                    <a:pt x="502"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
            <p:cNvSpPr/>
            <p:nvPr/>
          </p:nvSpPr>
          <p:spPr>
            <a:xfrm>
              <a:off x="2421325" y="5422500"/>
              <a:ext cx="12550" cy="12575"/>
            </a:xfrm>
            <a:custGeom>
              <a:avLst/>
              <a:gdLst/>
              <a:ahLst/>
              <a:cxnLst/>
              <a:rect l="l" t="t" r="r" b="b"/>
              <a:pathLst>
                <a:path w="502" h="503" extrusionOk="0">
                  <a:moveTo>
                    <a:pt x="250" y="0"/>
                  </a:moveTo>
                  <a:cubicBezTo>
                    <a:pt x="114" y="0"/>
                    <a:pt x="1" y="109"/>
                    <a:pt x="1" y="251"/>
                  </a:cubicBezTo>
                  <a:cubicBezTo>
                    <a:pt x="1" y="387"/>
                    <a:pt x="114" y="503"/>
                    <a:pt x="250" y="503"/>
                  </a:cubicBezTo>
                  <a:cubicBezTo>
                    <a:pt x="395" y="503"/>
                    <a:pt x="501" y="387"/>
                    <a:pt x="501" y="251"/>
                  </a:cubicBezTo>
                  <a:cubicBezTo>
                    <a:pt x="501" y="109"/>
                    <a:pt x="395"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
            <p:cNvSpPr/>
            <p:nvPr/>
          </p:nvSpPr>
          <p:spPr>
            <a:xfrm>
              <a:off x="2513250" y="5422500"/>
              <a:ext cx="12575" cy="12575"/>
            </a:xfrm>
            <a:custGeom>
              <a:avLst/>
              <a:gdLst/>
              <a:ahLst/>
              <a:cxnLst/>
              <a:rect l="l" t="t" r="r" b="b"/>
              <a:pathLst>
                <a:path w="503" h="503" extrusionOk="0">
                  <a:moveTo>
                    <a:pt x="252" y="0"/>
                  </a:moveTo>
                  <a:cubicBezTo>
                    <a:pt x="109" y="0"/>
                    <a:pt x="0" y="109"/>
                    <a:pt x="0" y="251"/>
                  </a:cubicBezTo>
                  <a:cubicBezTo>
                    <a:pt x="0" y="387"/>
                    <a:pt x="109"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
            <p:cNvSpPr/>
            <p:nvPr/>
          </p:nvSpPr>
          <p:spPr>
            <a:xfrm>
              <a:off x="2605000" y="5422500"/>
              <a:ext cx="12575" cy="12575"/>
            </a:xfrm>
            <a:custGeom>
              <a:avLst/>
              <a:gdLst/>
              <a:ahLst/>
              <a:cxnLst/>
              <a:rect l="l" t="t" r="r" b="b"/>
              <a:pathLst>
                <a:path w="503" h="503" extrusionOk="0">
                  <a:moveTo>
                    <a:pt x="252" y="0"/>
                  </a:moveTo>
                  <a:cubicBezTo>
                    <a:pt x="116" y="0"/>
                    <a:pt x="0" y="109"/>
                    <a:pt x="0" y="251"/>
                  </a:cubicBezTo>
                  <a:cubicBezTo>
                    <a:pt x="0" y="387"/>
                    <a:pt x="116" y="503"/>
                    <a:pt x="252" y="503"/>
                  </a:cubicBezTo>
                  <a:cubicBezTo>
                    <a:pt x="387" y="503"/>
                    <a:pt x="503" y="387"/>
                    <a:pt x="503" y="251"/>
                  </a:cubicBezTo>
                  <a:cubicBezTo>
                    <a:pt x="503" y="109"/>
                    <a:pt x="387"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
            <p:cNvSpPr/>
            <p:nvPr/>
          </p:nvSpPr>
          <p:spPr>
            <a:xfrm>
              <a:off x="2696950" y="5422500"/>
              <a:ext cx="12375" cy="12575"/>
            </a:xfrm>
            <a:custGeom>
              <a:avLst/>
              <a:gdLst/>
              <a:ahLst/>
              <a:cxnLst/>
              <a:rect l="l" t="t" r="r" b="b"/>
              <a:pathLst>
                <a:path w="495" h="503" extrusionOk="0">
                  <a:moveTo>
                    <a:pt x="252" y="0"/>
                  </a:moveTo>
                  <a:cubicBezTo>
                    <a:pt x="108" y="0"/>
                    <a:pt x="1" y="109"/>
                    <a:pt x="1" y="251"/>
                  </a:cubicBezTo>
                  <a:cubicBezTo>
                    <a:pt x="1" y="387"/>
                    <a:pt x="108" y="503"/>
                    <a:pt x="252" y="503"/>
                  </a:cubicBezTo>
                  <a:cubicBezTo>
                    <a:pt x="388" y="503"/>
                    <a:pt x="495" y="387"/>
                    <a:pt x="495" y="251"/>
                  </a:cubicBezTo>
                  <a:cubicBezTo>
                    <a:pt x="495"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
            <p:cNvSpPr/>
            <p:nvPr/>
          </p:nvSpPr>
          <p:spPr>
            <a:xfrm>
              <a:off x="2788700"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
            <p:cNvSpPr/>
            <p:nvPr/>
          </p:nvSpPr>
          <p:spPr>
            <a:xfrm>
              <a:off x="2880675" y="5422500"/>
              <a:ext cx="12375" cy="12575"/>
            </a:xfrm>
            <a:custGeom>
              <a:avLst/>
              <a:gdLst/>
              <a:ahLst/>
              <a:cxnLst/>
              <a:rect l="l" t="t" r="r" b="b"/>
              <a:pathLst>
                <a:path w="495" h="503" extrusionOk="0">
                  <a:moveTo>
                    <a:pt x="243" y="0"/>
                  </a:moveTo>
                  <a:cubicBezTo>
                    <a:pt x="107" y="0"/>
                    <a:pt x="0" y="109"/>
                    <a:pt x="0" y="251"/>
                  </a:cubicBezTo>
                  <a:cubicBezTo>
                    <a:pt x="0" y="387"/>
                    <a:pt x="107" y="503"/>
                    <a:pt x="243" y="503"/>
                  </a:cubicBezTo>
                  <a:cubicBezTo>
                    <a:pt x="387" y="503"/>
                    <a:pt x="494" y="387"/>
                    <a:pt x="494" y="251"/>
                  </a:cubicBezTo>
                  <a:cubicBezTo>
                    <a:pt x="494" y="109"/>
                    <a:pt x="387"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
            <p:cNvSpPr/>
            <p:nvPr/>
          </p:nvSpPr>
          <p:spPr>
            <a:xfrm>
              <a:off x="2972425" y="5422500"/>
              <a:ext cx="12575" cy="12575"/>
            </a:xfrm>
            <a:custGeom>
              <a:avLst/>
              <a:gdLst/>
              <a:ahLst/>
              <a:cxnLst/>
              <a:rect l="l" t="t" r="r" b="b"/>
              <a:pathLst>
                <a:path w="503" h="503" extrusionOk="0">
                  <a:moveTo>
                    <a:pt x="251" y="0"/>
                  </a:moveTo>
                  <a:cubicBezTo>
                    <a:pt x="115" y="0"/>
                    <a:pt x="0" y="109"/>
                    <a:pt x="0" y="251"/>
                  </a:cubicBezTo>
                  <a:cubicBezTo>
                    <a:pt x="0" y="387"/>
                    <a:pt x="115" y="503"/>
                    <a:pt x="251" y="503"/>
                  </a:cubicBezTo>
                  <a:cubicBezTo>
                    <a:pt x="387" y="503"/>
                    <a:pt x="503" y="387"/>
                    <a:pt x="503" y="251"/>
                  </a:cubicBezTo>
                  <a:cubicBezTo>
                    <a:pt x="503"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
            <p:cNvSpPr/>
            <p:nvPr/>
          </p:nvSpPr>
          <p:spPr>
            <a:xfrm>
              <a:off x="3064375" y="5422500"/>
              <a:ext cx="12375" cy="12575"/>
            </a:xfrm>
            <a:custGeom>
              <a:avLst/>
              <a:gdLst/>
              <a:ahLst/>
              <a:cxnLst/>
              <a:rect l="l" t="t" r="r" b="b"/>
              <a:pathLst>
                <a:path w="495" h="503" extrusionOk="0">
                  <a:moveTo>
                    <a:pt x="243" y="0"/>
                  </a:moveTo>
                  <a:cubicBezTo>
                    <a:pt x="107" y="0"/>
                    <a:pt x="1" y="109"/>
                    <a:pt x="1" y="251"/>
                  </a:cubicBezTo>
                  <a:cubicBezTo>
                    <a:pt x="1" y="387"/>
                    <a:pt x="107" y="503"/>
                    <a:pt x="243" y="503"/>
                  </a:cubicBezTo>
                  <a:cubicBezTo>
                    <a:pt x="388" y="503"/>
                    <a:pt x="495" y="387"/>
                    <a:pt x="495" y="251"/>
                  </a:cubicBezTo>
                  <a:cubicBezTo>
                    <a:pt x="495" y="109"/>
                    <a:pt x="388" y="0"/>
                    <a:pt x="243"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
            <p:cNvSpPr/>
            <p:nvPr/>
          </p:nvSpPr>
          <p:spPr>
            <a:xfrm>
              <a:off x="315612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
            <p:cNvSpPr/>
            <p:nvPr/>
          </p:nvSpPr>
          <p:spPr>
            <a:xfrm>
              <a:off x="3247875" y="5422500"/>
              <a:ext cx="12575" cy="12575"/>
            </a:xfrm>
            <a:custGeom>
              <a:avLst/>
              <a:gdLst/>
              <a:ahLst/>
              <a:cxnLst/>
              <a:rect l="l" t="t" r="r" b="b"/>
              <a:pathLst>
                <a:path w="503"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
            <p:cNvSpPr/>
            <p:nvPr/>
          </p:nvSpPr>
          <p:spPr>
            <a:xfrm>
              <a:off x="3339850" y="5422500"/>
              <a:ext cx="12525" cy="12575"/>
            </a:xfrm>
            <a:custGeom>
              <a:avLst/>
              <a:gdLst/>
              <a:ahLst/>
              <a:cxnLst/>
              <a:rect l="l" t="t" r="r" b="b"/>
              <a:pathLst>
                <a:path w="501" h="503" extrusionOk="0">
                  <a:moveTo>
                    <a:pt x="251" y="0"/>
                  </a:moveTo>
                  <a:cubicBezTo>
                    <a:pt x="107" y="0"/>
                    <a:pt x="0" y="109"/>
                    <a:pt x="0" y="251"/>
                  </a:cubicBezTo>
                  <a:cubicBezTo>
                    <a:pt x="0" y="387"/>
                    <a:pt x="107" y="503"/>
                    <a:pt x="251" y="503"/>
                  </a:cubicBezTo>
                  <a:cubicBezTo>
                    <a:pt x="387" y="503"/>
                    <a:pt x="501" y="387"/>
                    <a:pt x="501" y="251"/>
                  </a:cubicBezTo>
                  <a:cubicBezTo>
                    <a:pt x="501" y="109"/>
                    <a:pt x="387" y="0"/>
                    <a:pt x="251"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
            <p:cNvSpPr/>
            <p:nvPr/>
          </p:nvSpPr>
          <p:spPr>
            <a:xfrm>
              <a:off x="3431575" y="5422500"/>
              <a:ext cx="12600" cy="12575"/>
            </a:xfrm>
            <a:custGeom>
              <a:avLst/>
              <a:gdLst/>
              <a:ahLst/>
              <a:cxnLst/>
              <a:rect l="l" t="t" r="r" b="b"/>
              <a:pathLst>
                <a:path w="504" h="503" extrusionOk="0">
                  <a:moveTo>
                    <a:pt x="252" y="0"/>
                  </a:moveTo>
                  <a:cubicBezTo>
                    <a:pt x="116" y="0"/>
                    <a:pt x="1" y="109"/>
                    <a:pt x="1" y="251"/>
                  </a:cubicBezTo>
                  <a:cubicBezTo>
                    <a:pt x="1" y="387"/>
                    <a:pt x="116" y="503"/>
                    <a:pt x="252" y="503"/>
                  </a:cubicBezTo>
                  <a:cubicBezTo>
                    <a:pt x="388" y="503"/>
                    <a:pt x="503" y="387"/>
                    <a:pt x="503" y="251"/>
                  </a:cubicBezTo>
                  <a:cubicBezTo>
                    <a:pt x="503" y="109"/>
                    <a:pt x="388" y="0"/>
                    <a:pt x="252"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
            <p:cNvSpPr/>
            <p:nvPr/>
          </p:nvSpPr>
          <p:spPr>
            <a:xfrm>
              <a:off x="3523550" y="5422500"/>
              <a:ext cx="12375" cy="12575"/>
            </a:xfrm>
            <a:custGeom>
              <a:avLst/>
              <a:gdLst/>
              <a:ahLst/>
              <a:cxnLst/>
              <a:rect l="l" t="t" r="r" b="b"/>
              <a:pathLst>
                <a:path w="495" h="503" extrusionOk="0">
                  <a:moveTo>
                    <a:pt x="250" y="0"/>
                  </a:moveTo>
                  <a:cubicBezTo>
                    <a:pt x="107" y="0"/>
                    <a:pt x="0" y="109"/>
                    <a:pt x="0" y="251"/>
                  </a:cubicBezTo>
                  <a:cubicBezTo>
                    <a:pt x="0" y="387"/>
                    <a:pt x="107" y="503"/>
                    <a:pt x="250" y="503"/>
                  </a:cubicBezTo>
                  <a:cubicBezTo>
                    <a:pt x="388" y="503"/>
                    <a:pt x="494" y="387"/>
                    <a:pt x="494" y="251"/>
                  </a:cubicBezTo>
                  <a:cubicBezTo>
                    <a:pt x="494" y="109"/>
                    <a:pt x="388" y="0"/>
                    <a:pt x="250" y="0"/>
                  </a:cubicBez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
            <p:cNvSpPr/>
            <p:nvPr/>
          </p:nvSpPr>
          <p:spPr>
            <a:xfrm>
              <a:off x="635875" y="53366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
            <p:cNvSpPr/>
            <p:nvPr/>
          </p:nvSpPr>
          <p:spPr>
            <a:xfrm>
              <a:off x="635875" y="54284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
            <p:cNvSpPr/>
            <p:nvPr/>
          </p:nvSpPr>
          <p:spPr>
            <a:xfrm>
              <a:off x="635875" y="524472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
            <p:cNvSpPr/>
            <p:nvPr/>
          </p:nvSpPr>
          <p:spPr>
            <a:xfrm>
              <a:off x="635875" y="5152975"/>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
            <p:cNvSpPr/>
            <p:nvPr/>
          </p:nvSpPr>
          <p:spPr>
            <a:xfrm>
              <a:off x="635875" y="50610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
            <p:cNvSpPr/>
            <p:nvPr/>
          </p:nvSpPr>
          <p:spPr>
            <a:xfrm>
              <a:off x="635875" y="49692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
            <p:cNvSpPr/>
            <p:nvPr/>
          </p:nvSpPr>
          <p:spPr>
            <a:xfrm>
              <a:off x="635875" y="487730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
            <p:cNvSpPr/>
            <p:nvPr/>
          </p:nvSpPr>
          <p:spPr>
            <a:xfrm>
              <a:off x="635875" y="47855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
            <p:cNvSpPr/>
            <p:nvPr/>
          </p:nvSpPr>
          <p:spPr>
            <a:xfrm>
              <a:off x="635875" y="4693575"/>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
            <p:cNvSpPr/>
            <p:nvPr/>
          </p:nvSpPr>
          <p:spPr>
            <a:xfrm>
              <a:off x="635875" y="46018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
            <p:cNvSpPr/>
            <p:nvPr/>
          </p:nvSpPr>
          <p:spPr>
            <a:xfrm>
              <a:off x="635875" y="451010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
            <p:cNvSpPr/>
            <p:nvPr/>
          </p:nvSpPr>
          <p:spPr>
            <a:xfrm>
              <a:off x="635875" y="44181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
            <p:cNvSpPr/>
            <p:nvPr/>
          </p:nvSpPr>
          <p:spPr>
            <a:xfrm>
              <a:off x="635875" y="43263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
            <p:cNvSpPr/>
            <p:nvPr/>
          </p:nvSpPr>
          <p:spPr>
            <a:xfrm>
              <a:off x="635875" y="42344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
            <p:cNvSpPr/>
            <p:nvPr/>
          </p:nvSpPr>
          <p:spPr>
            <a:xfrm>
              <a:off x="635875" y="41426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
            <p:cNvSpPr/>
            <p:nvPr/>
          </p:nvSpPr>
          <p:spPr>
            <a:xfrm>
              <a:off x="635875" y="4050750"/>
              <a:ext cx="2940550" cy="1625"/>
            </a:xfrm>
            <a:custGeom>
              <a:avLst/>
              <a:gdLst/>
              <a:ahLst/>
              <a:cxnLst/>
              <a:rect l="l" t="t" r="r" b="b"/>
              <a:pathLst>
                <a:path w="117622" h="65"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
            <p:cNvSpPr/>
            <p:nvPr/>
          </p:nvSpPr>
          <p:spPr>
            <a:xfrm>
              <a:off x="635875" y="395895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
            <p:cNvSpPr/>
            <p:nvPr/>
          </p:nvSpPr>
          <p:spPr>
            <a:xfrm>
              <a:off x="635875" y="3867025"/>
              <a:ext cx="2940550" cy="1625"/>
            </a:xfrm>
            <a:custGeom>
              <a:avLst/>
              <a:gdLst/>
              <a:ahLst/>
              <a:cxnLst/>
              <a:rect l="l" t="t" r="r" b="b"/>
              <a:pathLst>
                <a:path w="117622" h="65" extrusionOk="0">
                  <a:moveTo>
                    <a:pt x="1" y="1"/>
                  </a:moveTo>
                  <a:lnTo>
                    <a:pt x="1" y="65"/>
                  </a:lnTo>
                  <a:lnTo>
                    <a:pt x="117622" y="65"/>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
            <p:cNvSpPr/>
            <p:nvPr/>
          </p:nvSpPr>
          <p:spPr>
            <a:xfrm>
              <a:off x="635875" y="377525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
            <p:cNvSpPr/>
            <p:nvPr/>
          </p:nvSpPr>
          <p:spPr>
            <a:xfrm>
              <a:off x="635875" y="36835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
            <p:cNvSpPr/>
            <p:nvPr/>
          </p:nvSpPr>
          <p:spPr>
            <a:xfrm>
              <a:off x="635875" y="35915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
            <p:cNvSpPr/>
            <p:nvPr/>
          </p:nvSpPr>
          <p:spPr>
            <a:xfrm>
              <a:off x="635875" y="34998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
            <p:cNvSpPr/>
            <p:nvPr/>
          </p:nvSpPr>
          <p:spPr>
            <a:xfrm>
              <a:off x="635875" y="34078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
            <p:cNvSpPr/>
            <p:nvPr/>
          </p:nvSpPr>
          <p:spPr>
            <a:xfrm>
              <a:off x="635875" y="33160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
            <p:cNvSpPr/>
            <p:nvPr/>
          </p:nvSpPr>
          <p:spPr>
            <a:xfrm>
              <a:off x="635875" y="3224150"/>
              <a:ext cx="2940550" cy="1625"/>
            </a:xfrm>
            <a:custGeom>
              <a:avLst/>
              <a:gdLst/>
              <a:ahLst/>
              <a:cxnLst/>
              <a:rect l="l" t="t" r="r" b="b"/>
              <a:pathLst>
                <a:path w="117622" h="65" extrusionOk="0">
                  <a:moveTo>
                    <a:pt x="1" y="1"/>
                  </a:moveTo>
                  <a:lnTo>
                    <a:pt x="1" y="64"/>
                  </a:lnTo>
                  <a:lnTo>
                    <a:pt x="117622" y="64"/>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
            <p:cNvSpPr/>
            <p:nvPr/>
          </p:nvSpPr>
          <p:spPr>
            <a:xfrm>
              <a:off x="635875" y="31324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
            <p:cNvSpPr/>
            <p:nvPr/>
          </p:nvSpPr>
          <p:spPr>
            <a:xfrm>
              <a:off x="635875" y="3040450"/>
              <a:ext cx="2940550" cy="1650"/>
            </a:xfrm>
            <a:custGeom>
              <a:avLst/>
              <a:gdLst/>
              <a:ahLst/>
              <a:cxnLst/>
              <a:rect l="l" t="t" r="r" b="b"/>
              <a:pathLst>
                <a:path w="117622" h="66" extrusionOk="0">
                  <a:moveTo>
                    <a:pt x="1" y="0"/>
                  </a:moveTo>
                  <a:lnTo>
                    <a:pt x="1" y="66"/>
                  </a:lnTo>
                  <a:lnTo>
                    <a:pt x="117622" y="66"/>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
            <p:cNvSpPr/>
            <p:nvPr/>
          </p:nvSpPr>
          <p:spPr>
            <a:xfrm>
              <a:off x="635875" y="294870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
            <p:cNvSpPr/>
            <p:nvPr/>
          </p:nvSpPr>
          <p:spPr>
            <a:xfrm>
              <a:off x="635875" y="2856900"/>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
            <p:cNvSpPr/>
            <p:nvPr/>
          </p:nvSpPr>
          <p:spPr>
            <a:xfrm>
              <a:off x="635875" y="276497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
            <p:cNvSpPr/>
            <p:nvPr/>
          </p:nvSpPr>
          <p:spPr>
            <a:xfrm>
              <a:off x="635875" y="2673250"/>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
            <p:cNvSpPr/>
            <p:nvPr/>
          </p:nvSpPr>
          <p:spPr>
            <a:xfrm>
              <a:off x="635875" y="25812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
            <p:cNvSpPr/>
            <p:nvPr/>
          </p:nvSpPr>
          <p:spPr>
            <a:xfrm>
              <a:off x="635875" y="248952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
            <p:cNvSpPr/>
            <p:nvPr/>
          </p:nvSpPr>
          <p:spPr>
            <a:xfrm>
              <a:off x="635875" y="2397575"/>
              <a:ext cx="2940550" cy="1650"/>
            </a:xfrm>
            <a:custGeom>
              <a:avLst/>
              <a:gdLst/>
              <a:ahLst/>
              <a:cxnLst/>
              <a:rect l="l" t="t" r="r" b="b"/>
              <a:pathLst>
                <a:path w="117622" h="66" extrusionOk="0">
                  <a:moveTo>
                    <a:pt x="1" y="0"/>
                  </a:moveTo>
                  <a:lnTo>
                    <a:pt x="1" y="65"/>
                  </a:lnTo>
                  <a:lnTo>
                    <a:pt x="117622" y="65"/>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
            <p:cNvSpPr/>
            <p:nvPr/>
          </p:nvSpPr>
          <p:spPr>
            <a:xfrm>
              <a:off x="635875" y="230582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
            <p:cNvSpPr/>
            <p:nvPr/>
          </p:nvSpPr>
          <p:spPr>
            <a:xfrm>
              <a:off x="635875" y="2213850"/>
              <a:ext cx="2940550" cy="1675"/>
            </a:xfrm>
            <a:custGeom>
              <a:avLst/>
              <a:gdLst/>
              <a:ahLst/>
              <a:cxnLst/>
              <a:rect l="l" t="t" r="r" b="b"/>
              <a:pathLst>
                <a:path w="117622" h="67" extrusionOk="0">
                  <a:moveTo>
                    <a:pt x="1" y="1"/>
                  </a:moveTo>
                  <a:lnTo>
                    <a:pt x="1" y="66"/>
                  </a:lnTo>
                  <a:lnTo>
                    <a:pt x="117622" y="66"/>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
            <p:cNvSpPr/>
            <p:nvPr/>
          </p:nvSpPr>
          <p:spPr>
            <a:xfrm>
              <a:off x="635875" y="212210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
            <p:cNvSpPr/>
            <p:nvPr/>
          </p:nvSpPr>
          <p:spPr>
            <a:xfrm>
              <a:off x="635875" y="2030350"/>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
            <p:cNvSpPr/>
            <p:nvPr/>
          </p:nvSpPr>
          <p:spPr>
            <a:xfrm>
              <a:off x="635875" y="1938400"/>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
            <p:cNvSpPr/>
            <p:nvPr/>
          </p:nvSpPr>
          <p:spPr>
            <a:xfrm>
              <a:off x="635875" y="18466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
            <p:cNvSpPr/>
            <p:nvPr/>
          </p:nvSpPr>
          <p:spPr>
            <a:xfrm>
              <a:off x="635875" y="175467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
            <p:cNvSpPr/>
            <p:nvPr/>
          </p:nvSpPr>
          <p:spPr>
            <a:xfrm>
              <a:off x="635875" y="1662925"/>
              <a:ext cx="2940550" cy="1450"/>
            </a:xfrm>
            <a:custGeom>
              <a:avLst/>
              <a:gdLst/>
              <a:ahLst/>
              <a:cxnLst/>
              <a:rect l="l" t="t" r="r" b="b"/>
              <a:pathLst>
                <a:path w="117622" h="58" extrusionOk="0">
                  <a:moveTo>
                    <a:pt x="1" y="1"/>
                  </a:moveTo>
                  <a:lnTo>
                    <a:pt x="1" y="58"/>
                  </a:lnTo>
                  <a:lnTo>
                    <a:pt x="117622" y="58"/>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
            <p:cNvSpPr/>
            <p:nvPr/>
          </p:nvSpPr>
          <p:spPr>
            <a:xfrm>
              <a:off x="635875" y="1571025"/>
              <a:ext cx="2940550" cy="1600"/>
            </a:xfrm>
            <a:custGeom>
              <a:avLst/>
              <a:gdLst/>
              <a:ahLst/>
              <a:cxnLst/>
              <a:rect l="l" t="t" r="r" b="b"/>
              <a:pathLst>
                <a:path w="117622" h="64" extrusionOk="0">
                  <a:moveTo>
                    <a:pt x="1" y="0"/>
                  </a:moveTo>
                  <a:lnTo>
                    <a:pt x="1" y="64"/>
                  </a:lnTo>
                  <a:lnTo>
                    <a:pt x="117622" y="64"/>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
            <p:cNvSpPr/>
            <p:nvPr/>
          </p:nvSpPr>
          <p:spPr>
            <a:xfrm>
              <a:off x="635875" y="1479225"/>
              <a:ext cx="2940550" cy="1500"/>
            </a:xfrm>
            <a:custGeom>
              <a:avLst/>
              <a:gdLst/>
              <a:ahLst/>
              <a:cxnLst/>
              <a:rect l="l" t="t" r="r" b="b"/>
              <a:pathLst>
                <a:path w="117622" h="60" extrusionOk="0">
                  <a:moveTo>
                    <a:pt x="1" y="1"/>
                  </a:moveTo>
                  <a:lnTo>
                    <a:pt x="1" y="59"/>
                  </a:lnTo>
                  <a:lnTo>
                    <a:pt x="117622" y="59"/>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
            <p:cNvSpPr/>
            <p:nvPr/>
          </p:nvSpPr>
          <p:spPr>
            <a:xfrm>
              <a:off x="635875" y="1387475"/>
              <a:ext cx="2940550" cy="1450"/>
            </a:xfrm>
            <a:custGeom>
              <a:avLst/>
              <a:gdLst/>
              <a:ahLst/>
              <a:cxnLst/>
              <a:rect l="l" t="t" r="r" b="b"/>
              <a:pathLst>
                <a:path w="117622" h="58" extrusionOk="0">
                  <a:moveTo>
                    <a:pt x="1" y="1"/>
                  </a:moveTo>
                  <a:lnTo>
                    <a:pt x="1" y="57"/>
                  </a:lnTo>
                  <a:lnTo>
                    <a:pt x="117622" y="57"/>
                  </a:lnTo>
                  <a:lnTo>
                    <a:pt x="117622" y="1"/>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
            <p:cNvSpPr/>
            <p:nvPr/>
          </p:nvSpPr>
          <p:spPr>
            <a:xfrm>
              <a:off x="635875" y="1295525"/>
              <a:ext cx="2940550" cy="1475"/>
            </a:xfrm>
            <a:custGeom>
              <a:avLst/>
              <a:gdLst/>
              <a:ahLst/>
              <a:cxnLst/>
              <a:rect l="l" t="t" r="r" b="b"/>
              <a:pathLst>
                <a:path w="117622" h="59" extrusionOk="0">
                  <a:moveTo>
                    <a:pt x="1" y="0"/>
                  </a:moveTo>
                  <a:lnTo>
                    <a:pt x="1" y="59"/>
                  </a:lnTo>
                  <a:lnTo>
                    <a:pt x="117622" y="59"/>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
            <p:cNvSpPr/>
            <p:nvPr/>
          </p:nvSpPr>
          <p:spPr>
            <a:xfrm>
              <a:off x="635875" y="1203775"/>
              <a:ext cx="2940550" cy="1425"/>
            </a:xfrm>
            <a:custGeom>
              <a:avLst/>
              <a:gdLst/>
              <a:ahLst/>
              <a:cxnLst/>
              <a:rect l="l" t="t" r="r" b="b"/>
              <a:pathLst>
                <a:path w="117622" h="57"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
            <p:cNvSpPr/>
            <p:nvPr/>
          </p:nvSpPr>
          <p:spPr>
            <a:xfrm>
              <a:off x="635875" y="1111850"/>
              <a:ext cx="2940550" cy="1450"/>
            </a:xfrm>
            <a:custGeom>
              <a:avLst/>
              <a:gdLst/>
              <a:ahLst/>
              <a:cxnLst/>
              <a:rect l="l" t="t" r="r" b="b"/>
              <a:pathLst>
                <a:path w="117622" h="58" extrusionOk="0">
                  <a:moveTo>
                    <a:pt x="1" y="0"/>
                  </a:moveTo>
                  <a:lnTo>
                    <a:pt x="1" y="57"/>
                  </a:lnTo>
                  <a:lnTo>
                    <a:pt x="117622" y="57"/>
                  </a:lnTo>
                  <a:lnTo>
                    <a:pt x="117622"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
            <p:cNvSpPr/>
            <p:nvPr/>
          </p:nvSpPr>
          <p:spPr>
            <a:xfrm>
              <a:off x="7737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
            <p:cNvSpPr/>
            <p:nvPr/>
          </p:nvSpPr>
          <p:spPr>
            <a:xfrm>
              <a:off x="6819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
            <p:cNvSpPr/>
            <p:nvPr/>
          </p:nvSpPr>
          <p:spPr>
            <a:xfrm>
              <a:off x="8656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
            <p:cNvSpPr/>
            <p:nvPr/>
          </p:nvSpPr>
          <p:spPr>
            <a:xfrm>
              <a:off x="95740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
            <p:cNvSpPr/>
            <p:nvPr/>
          </p:nvSpPr>
          <p:spPr>
            <a:xfrm>
              <a:off x="104937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
            <p:cNvSpPr/>
            <p:nvPr/>
          </p:nvSpPr>
          <p:spPr>
            <a:xfrm>
              <a:off x="11411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
            <p:cNvSpPr/>
            <p:nvPr/>
          </p:nvSpPr>
          <p:spPr>
            <a:xfrm>
              <a:off x="1232875"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
            <p:cNvSpPr/>
            <p:nvPr/>
          </p:nvSpPr>
          <p:spPr>
            <a:xfrm>
              <a:off x="132482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
            <p:cNvSpPr/>
            <p:nvPr/>
          </p:nvSpPr>
          <p:spPr>
            <a:xfrm>
              <a:off x="14165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
            <p:cNvSpPr/>
            <p:nvPr/>
          </p:nvSpPr>
          <p:spPr>
            <a:xfrm>
              <a:off x="150855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
            <p:cNvSpPr/>
            <p:nvPr/>
          </p:nvSpPr>
          <p:spPr>
            <a:xfrm>
              <a:off x="16003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
            <p:cNvSpPr/>
            <p:nvPr/>
          </p:nvSpPr>
          <p:spPr>
            <a:xfrm>
              <a:off x="1692250"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
            <p:cNvSpPr/>
            <p:nvPr/>
          </p:nvSpPr>
          <p:spPr>
            <a:xfrm>
              <a:off x="1784000"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
            <p:cNvSpPr/>
            <p:nvPr/>
          </p:nvSpPr>
          <p:spPr>
            <a:xfrm>
              <a:off x="1875750" y="1065050"/>
              <a:ext cx="1650" cy="4410900"/>
            </a:xfrm>
            <a:custGeom>
              <a:avLst/>
              <a:gdLst/>
              <a:ahLst/>
              <a:cxnLst/>
              <a:rect l="l" t="t" r="r" b="b"/>
              <a:pathLst>
                <a:path w="66" h="176436" extrusionOk="0">
                  <a:moveTo>
                    <a:pt x="0" y="0"/>
                  </a:moveTo>
                  <a:lnTo>
                    <a:pt x="0"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
            <p:cNvSpPr/>
            <p:nvPr/>
          </p:nvSpPr>
          <p:spPr>
            <a:xfrm>
              <a:off x="196770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
            <p:cNvSpPr/>
            <p:nvPr/>
          </p:nvSpPr>
          <p:spPr>
            <a:xfrm>
              <a:off x="2059450" y="1065050"/>
              <a:ext cx="1675" cy="4410900"/>
            </a:xfrm>
            <a:custGeom>
              <a:avLst/>
              <a:gdLst/>
              <a:ahLst/>
              <a:cxnLst/>
              <a:rect l="l" t="t" r="r" b="b"/>
              <a:pathLst>
                <a:path w="67" h="176436" extrusionOk="0">
                  <a:moveTo>
                    <a:pt x="1" y="0"/>
                  </a:moveTo>
                  <a:lnTo>
                    <a:pt x="1" y="176435"/>
                  </a:lnTo>
                  <a:lnTo>
                    <a:pt x="66" y="176435"/>
                  </a:lnTo>
                  <a:lnTo>
                    <a:pt x="66"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
            <p:cNvSpPr/>
            <p:nvPr/>
          </p:nvSpPr>
          <p:spPr>
            <a:xfrm>
              <a:off x="2151425" y="1065050"/>
              <a:ext cx="1450" cy="4410900"/>
            </a:xfrm>
            <a:custGeom>
              <a:avLst/>
              <a:gdLst/>
              <a:ahLst/>
              <a:cxnLst/>
              <a:rect l="l" t="t" r="r" b="b"/>
              <a:pathLst>
                <a:path w="58"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
            <p:cNvSpPr/>
            <p:nvPr/>
          </p:nvSpPr>
          <p:spPr>
            <a:xfrm>
              <a:off x="2243175"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
            <p:cNvSpPr/>
            <p:nvPr/>
          </p:nvSpPr>
          <p:spPr>
            <a:xfrm>
              <a:off x="233507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
            <p:cNvSpPr/>
            <p:nvPr/>
          </p:nvSpPr>
          <p:spPr>
            <a:xfrm>
              <a:off x="24268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
            <p:cNvSpPr/>
            <p:nvPr/>
          </p:nvSpPr>
          <p:spPr>
            <a:xfrm>
              <a:off x="2518800"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
            <p:cNvSpPr/>
            <p:nvPr/>
          </p:nvSpPr>
          <p:spPr>
            <a:xfrm>
              <a:off x="2610600" y="1065050"/>
              <a:ext cx="1425" cy="4410900"/>
            </a:xfrm>
            <a:custGeom>
              <a:avLst/>
              <a:gdLst/>
              <a:ahLst/>
              <a:cxnLst/>
              <a:rect l="l" t="t" r="r" b="b"/>
              <a:pathLst>
                <a:path w="57" h="176436" extrusionOk="0">
                  <a:moveTo>
                    <a:pt x="0" y="0"/>
                  </a:moveTo>
                  <a:lnTo>
                    <a:pt x="0"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
            <p:cNvSpPr/>
            <p:nvPr/>
          </p:nvSpPr>
          <p:spPr>
            <a:xfrm>
              <a:off x="2702325" y="1065050"/>
              <a:ext cx="1625" cy="4410900"/>
            </a:xfrm>
            <a:custGeom>
              <a:avLst/>
              <a:gdLst/>
              <a:ahLst/>
              <a:cxnLst/>
              <a:rect l="l" t="t" r="r" b="b"/>
              <a:pathLst>
                <a:path w="65" h="176436" extrusionOk="0">
                  <a:moveTo>
                    <a:pt x="1" y="0"/>
                  </a:moveTo>
                  <a:lnTo>
                    <a:pt x="1" y="176435"/>
                  </a:lnTo>
                  <a:lnTo>
                    <a:pt x="65" y="176435"/>
                  </a:lnTo>
                  <a:lnTo>
                    <a:pt x="65"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
            <p:cNvSpPr/>
            <p:nvPr/>
          </p:nvSpPr>
          <p:spPr>
            <a:xfrm>
              <a:off x="2794250"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
            <p:cNvSpPr/>
            <p:nvPr/>
          </p:nvSpPr>
          <p:spPr>
            <a:xfrm>
              <a:off x="2886050" y="1065050"/>
              <a:ext cx="1625" cy="4410900"/>
            </a:xfrm>
            <a:custGeom>
              <a:avLst/>
              <a:gdLst/>
              <a:ahLst/>
              <a:cxnLst/>
              <a:rect l="l" t="t" r="r" b="b"/>
              <a:pathLst>
                <a:path w="65" h="176436" extrusionOk="0">
                  <a:moveTo>
                    <a:pt x="0" y="0"/>
                  </a:moveTo>
                  <a:lnTo>
                    <a:pt x="0"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
            <p:cNvSpPr/>
            <p:nvPr/>
          </p:nvSpPr>
          <p:spPr>
            <a:xfrm>
              <a:off x="297797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
            <p:cNvSpPr/>
            <p:nvPr/>
          </p:nvSpPr>
          <p:spPr>
            <a:xfrm>
              <a:off x="3069750"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
            <p:cNvSpPr/>
            <p:nvPr/>
          </p:nvSpPr>
          <p:spPr>
            <a:xfrm>
              <a:off x="3161675" y="1065050"/>
              <a:ext cx="1450" cy="4410900"/>
            </a:xfrm>
            <a:custGeom>
              <a:avLst/>
              <a:gdLst/>
              <a:ahLst/>
              <a:cxnLst/>
              <a:rect l="l" t="t" r="r" b="b"/>
              <a:pathLst>
                <a:path w="58" h="176436" extrusionOk="0">
                  <a:moveTo>
                    <a:pt x="1" y="0"/>
                  </a:moveTo>
                  <a:lnTo>
                    <a:pt x="1" y="176435"/>
                  </a:lnTo>
                  <a:lnTo>
                    <a:pt x="57" y="176435"/>
                  </a:lnTo>
                  <a:lnTo>
                    <a:pt x="57"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
            <p:cNvSpPr/>
            <p:nvPr/>
          </p:nvSpPr>
          <p:spPr>
            <a:xfrm>
              <a:off x="3253425" y="1065050"/>
              <a:ext cx="1475" cy="4410900"/>
            </a:xfrm>
            <a:custGeom>
              <a:avLst/>
              <a:gdLst/>
              <a:ahLst/>
              <a:cxnLst/>
              <a:rect l="l" t="t" r="r" b="b"/>
              <a:pathLst>
                <a:path w="59" h="176436" extrusionOk="0">
                  <a:moveTo>
                    <a:pt x="0" y="0"/>
                  </a:moveTo>
                  <a:lnTo>
                    <a:pt x="0"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
            <p:cNvSpPr/>
            <p:nvPr/>
          </p:nvSpPr>
          <p:spPr>
            <a:xfrm>
              <a:off x="3345375" y="1065050"/>
              <a:ext cx="1450" cy="4410900"/>
            </a:xfrm>
            <a:custGeom>
              <a:avLst/>
              <a:gdLst/>
              <a:ahLst/>
              <a:cxnLst/>
              <a:rect l="l" t="t" r="r" b="b"/>
              <a:pathLst>
                <a:path w="58" h="176436" extrusionOk="0">
                  <a:moveTo>
                    <a:pt x="1" y="0"/>
                  </a:moveTo>
                  <a:lnTo>
                    <a:pt x="1" y="176435"/>
                  </a:lnTo>
                  <a:lnTo>
                    <a:pt x="58" y="176435"/>
                  </a:lnTo>
                  <a:lnTo>
                    <a:pt x="58"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
            <p:cNvSpPr/>
            <p:nvPr/>
          </p:nvSpPr>
          <p:spPr>
            <a:xfrm>
              <a:off x="3437125" y="1065050"/>
              <a:ext cx="1500" cy="4410900"/>
            </a:xfrm>
            <a:custGeom>
              <a:avLst/>
              <a:gdLst/>
              <a:ahLst/>
              <a:cxnLst/>
              <a:rect l="l" t="t" r="r" b="b"/>
              <a:pathLst>
                <a:path w="60" h="176436" extrusionOk="0">
                  <a:moveTo>
                    <a:pt x="1" y="0"/>
                  </a:moveTo>
                  <a:lnTo>
                    <a:pt x="1" y="176435"/>
                  </a:lnTo>
                  <a:lnTo>
                    <a:pt x="59" y="176435"/>
                  </a:lnTo>
                  <a:lnTo>
                    <a:pt x="59"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
            <p:cNvSpPr/>
            <p:nvPr/>
          </p:nvSpPr>
          <p:spPr>
            <a:xfrm>
              <a:off x="3528925" y="1065050"/>
              <a:ext cx="1625" cy="4410900"/>
            </a:xfrm>
            <a:custGeom>
              <a:avLst/>
              <a:gdLst/>
              <a:ahLst/>
              <a:cxnLst/>
              <a:rect l="l" t="t" r="r" b="b"/>
              <a:pathLst>
                <a:path w="65" h="176436" extrusionOk="0">
                  <a:moveTo>
                    <a:pt x="1" y="0"/>
                  </a:moveTo>
                  <a:lnTo>
                    <a:pt x="1" y="176435"/>
                  </a:lnTo>
                  <a:lnTo>
                    <a:pt x="64" y="176435"/>
                  </a:lnTo>
                  <a:lnTo>
                    <a:pt x="64" y="0"/>
                  </a:lnTo>
                  <a:close/>
                </a:path>
              </a:pathLst>
            </a:custGeom>
            <a:solidFill>
              <a:srgbClr val="FFFFFF">
                <a:alpha val="33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4" name="Google Shape;3304;p3"/>
          <p:cNvSpPr txBox="1">
            <a:spLocks noGrp="1"/>
          </p:cNvSpPr>
          <p:nvPr>
            <p:ph type="title"/>
          </p:nvPr>
        </p:nvSpPr>
        <p:spPr>
          <a:xfrm>
            <a:off x="720000" y="2427410"/>
            <a:ext cx="5067600" cy="9567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Clr>
                <a:schemeClr val="dk2"/>
              </a:buClr>
              <a:buSzPts val="3600"/>
              <a:buNone/>
              <a:defRPr sz="5500"/>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a:endParaRPr/>
          </a:p>
        </p:txBody>
      </p:sp>
      <p:sp>
        <p:nvSpPr>
          <p:cNvPr id="3305" name="Google Shape;3305;p3"/>
          <p:cNvSpPr txBox="1">
            <a:spLocks noGrp="1"/>
          </p:cNvSpPr>
          <p:nvPr>
            <p:ph type="title" idx="2" hasCustomPrompt="1"/>
          </p:nvPr>
        </p:nvSpPr>
        <p:spPr>
          <a:xfrm>
            <a:off x="720000" y="1296588"/>
            <a:ext cx="1256700" cy="956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55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06" name="Google Shape;3306;p3"/>
          <p:cNvSpPr txBox="1">
            <a:spLocks noGrp="1"/>
          </p:cNvSpPr>
          <p:nvPr>
            <p:ph type="subTitle" idx="1"/>
          </p:nvPr>
        </p:nvSpPr>
        <p:spPr>
          <a:xfrm>
            <a:off x="720000" y="3471913"/>
            <a:ext cx="5067600" cy="375000"/>
          </a:xfrm>
          <a:prstGeom prst="rect">
            <a:avLst/>
          </a:prstGeom>
          <a:solidFill>
            <a:schemeClr val="dk2"/>
          </a:solidFill>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07" name="Google Shape;3307;p3"/>
          <p:cNvSpPr/>
          <p:nvPr/>
        </p:nvSpPr>
        <p:spPr>
          <a:xfrm>
            <a:off x="298276" y="242362"/>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35"/>
        <p:cNvGrpSpPr/>
        <p:nvPr/>
      </p:nvGrpSpPr>
      <p:grpSpPr>
        <a:xfrm>
          <a:off x="0" y="0"/>
          <a:ext cx="0" cy="0"/>
          <a:chOff x="0" y="0"/>
          <a:chExt cx="0" cy="0"/>
        </a:xfrm>
      </p:grpSpPr>
      <p:sp>
        <p:nvSpPr>
          <p:cNvPr id="3436" name="Google Shape;343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grpSp>
        <p:nvGrpSpPr>
          <p:cNvPr id="3437" name="Google Shape;3437;p6"/>
          <p:cNvGrpSpPr/>
          <p:nvPr/>
        </p:nvGrpSpPr>
        <p:grpSpPr>
          <a:xfrm rot="10800000">
            <a:off x="-91627" y="662838"/>
            <a:ext cx="347597" cy="4345456"/>
            <a:chOff x="-136402" y="-175976"/>
            <a:chExt cx="347597" cy="4345456"/>
          </a:xfrm>
        </p:grpSpPr>
        <p:sp>
          <p:nvSpPr>
            <p:cNvPr id="3438" name="Google Shape;3438;p6"/>
            <p:cNvSpPr/>
            <p:nvPr/>
          </p:nvSpPr>
          <p:spPr>
            <a:xfrm>
              <a:off x="-136402" y="-175976"/>
              <a:ext cx="273965" cy="273814"/>
            </a:xfrm>
            <a:custGeom>
              <a:avLst/>
              <a:gdLst/>
              <a:ahLst/>
              <a:cxnLst/>
              <a:rect l="l" t="t" r="r" b="b"/>
              <a:pathLst>
                <a:path w="3624" h="3622" extrusionOk="0">
                  <a:moveTo>
                    <a:pt x="1515" y="0"/>
                  </a:moveTo>
                  <a:lnTo>
                    <a:pt x="1" y="1513"/>
                  </a:lnTo>
                  <a:lnTo>
                    <a:pt x="1" y="3621"/>
                  </a:lnTo>
                  <a:lnTo>
                    <a:pt x="3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
            <p:cNvSpPr/>
            <p:nvPr/>
          </p:nvSpPr>
          <p:spPr>
            <a:xfrm>
              <a:off x="-136402" y="1778994"/>
              <a:ext cx="347597" cy="506503"/>
            </a:xfrm>
            <a:custGeom>
              <a:avLst/>
              <a:gdLst/>
              <a:ahLst/>
              <a:cxnLst/>
              <a:rect l="l" t="t" r="r" b="b"/>
              <a:pathLst>
                <a:path w="4598" h="6700"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
            <p:cNvSpPr/>
            <p:nvPr/>
          </p:nvSpPr>
          <p:spPr>
            <a:xfrm>
              <a:off x="-136402" y="2326153"/>
              <a:ext cx="347597" cy="506276"/>
            </a:xfrm>
            <a:custGeom>
              <a:avLst/>
              <a:gdLst/>
              <a:ahLst/>
              <a:cxnLst/>
              <a:rect l="l" t="t" r="r" b="b"/>
              <a:pathLst>
                <a:path w="4598" h="6697" extrusionOk="0">
                  <a:moveTo>
                    <a:pt x="4597" y="0"/>
                  </a:moveTo>
                  <a:lnTo>
                    <a:pt x="1" y="4597"/>
                  </a:lnTo>
                  <a:lnTo>
                    <a:pt x="1" y="6697"/>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
            <p:cNvSpPr/>
            <p:nvPr/>
          </p:nvSpPr>
          <p:spPr>
            <a:xfrm>
              <a:off x="-136402" y="-175976"/>
              <a:ext cx="91624" cy="91473"/>
            </a:xfrm>
            <a:custGeom>
              <a:avLst/>
              <a:gdLst/>
              <a:ahLst/>
              <a:cxnLst/>
              <a:rect l="l" t="t" r="r" b="b"/>
              <a:pathLst>
                <a:path w="1212" h="1210" extrusionOk="0">
                  <a:moveTo>
                    <a:pt x="1" y="0"/>
                  </a:moveTo>
                  <a:lnTo>
                    <a:pt x="1" y="1209"/>
                  </a:lnTo>
                  <a:lnTo>
                    <a:pt x="1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
            <p:cNvSpPr/>
            <p:nvPr/>
          </p:nvSpPr>
          <p:spPr>
            <a:xfrm>
              <a:off x="-136402" y="3602504"/>
              <a:ext cx="347597" cy="506428"/>
            </a:xfrm>
            <a:custGeom>
              <a:avLst/>
              <a:gdLst/>
              <a:ahLst/>
              <a:cxnLst/>
              <a:rect l="l" t="t" r="r" b="b"/>
              <a:pathLst>
                <a:path w="4598" h="6699" extrusionOk="0">
                  <a:moveTo>
                    <a:pt x="4597" y="1"/>
                  </a:moveTo>
                  <a:lnTo>
                    <a:pt x="1" y="4597"/>
                  </a:lnTo>
                  <a:lnTo>
                    <a:pt x="1" y="6699"/>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
            <p:cNvSpPr/>
            <p:nvPr/>
          </p:nvSpPr>
          <p:spPr>
            <a:xfrm>
              <a:off x="-136402" y="3420168"/>
              <a:ext cx="347597" cy="506352"/>
            </a:xfrm>
            <a:custGeom>
              <a:avLst/>
              <a:gdLst/>
              <a:ahLst/>
              <a:cxnLst/>
              <a:rect l="l" t="t" r="r" b="b"/>
              <a:pathLst>
                <a:path w="4598" h="6698" extrusionOk="0">
                  <a:moveTo>
                    <a:pt x="4597" y="1"/>
                  </a:moveTo>
                  <a:lnTo>
                    <a:pt x="1" y="4597"/>
                  </a:lnTo>
                  <a:lnTo>
                    <a:pt x="1" y="6697"/>
                  </a:lnTo>
                  <a:lnTo>
                    <a:pt x="4597" y="2103"/>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
            <p:cNvSpPr/>
            <p:nvPr/>
          </p:nvSpPr>
          <p:spPr>
            <a:xfrm>
              <a:off x="-136402" y="3237908"/>
              <a:ext cx="347597" cy="506276"/>
            </a:xfrm>
            <a:custGeom>
              <a:avLst/>
              <a:gdLst/>
              <a:ahLst/>
              <a:cxnLst/>
              <a:rect l="l" t="t" r="r" b="b"/>
              <a:pathLst>
                <a:path w="4598" h="6697" extrusionOk="0">
                  <a:moveTo>
                    <a:pt x="4597" y="0"/>
                  </a:moveTo>
                  <a:lnTo>
                    <a:pt x="1" y="4596"/>
                  </a:lnTo>
                  <a:lnTo>
                    <a:pt x="1" y="6696"/>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
            <p:cNvSpPr/>
            <p:nvPr/>
          </p:nvSpPr>
          <p:spPr>
            <a:xfrm>
              <a:off x="-136402" y="3055572"/>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
            <p:cNvSpPr/>
            <p:nvPr/>
          </p:nvSpPr>
          <p:spPr>
            <a:xfrm>
              <a:off x="-136402" y="-175976"/>
              <a:ext cx="347597" cy="456155"/>
            </a:xfrm>
            <a:custGeom>
              <a:avLst/>
              <a:gdLst/>
              <a:ahLst/>
              <a:cxnLst/>
              <a:rect l="l" t="t" r="r" b="b"/>
              <a:pathLst>
                <a:path w="4598" h="6034" extrusionOk="0">
                  <a:moveTo>
                    <a:pt x="3927" y="0"/>
                  </a:moveTo>
                  <a:lnTo>
                    <a:pt x="1" y="3925"/>
                  </a:lnTo>
                  <a:lnTo>
                    <a:pt x="1" y="6033"/>
                  </a:lnTo>
                  <a:lnTo>
                    <a:pt x="4597" y="143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
            <p:cNvSpPr/>
            <p:nvPr/>
          </p:nvSpPr>
          <p:spPr>
            <a:xfrm>
              <a:off x="-136402" y="2690749"/>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
            <p:cNvSpPr/>
            <p:nvPr/>
          </p:nvSpPr>
          <p:spPr>
            <a:xfrm>
              <a:off x="-136402" y="1232062"/>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
            <p:cNvSpPr/>
            <p:nvPr/>
          </p:nvSpPr>
          <p:spPr>
            <a:xfrm>
              <a:off x="-136402" y="2508489"/>
              <a:ext cx="347597" cy="506428"/>
            </a:xfrm>
            <a:custGeom>
              <a:avLst/>
              <a:gdLst/>
              <a:ahLst/>
              <a:cxnLst/>
              <a:rect l="l" t="t" r="r" b="b"/>
              <a:pathLst>
                <a:path w="4598" h="6699" extrusionOk="0">
                  <a:moveTo>
                    <a:pt x="4597" y="0"/>
                  </a:moveTo>
                  <a:lnTo>
                    <a:pt x="1" y="4596"/>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
            <p:cNvSpPr/>
            <p:nvPr/>
          </p:nvSpPr>
          <p:spPr>
            <a:xfrm>
              <a:off x="-136402" y="1049726"/>
              <a:ext cx="347597" cy="506806"/>
            </a:xfrm>
            <a:custGeom>
              <a:avLst/>
              <a:gdLst/>
              <a:ahLst/>
              <a:cxnLst/>
              <a:rect l="l" t="t" r="r" b="b"/>
              <a:pathLst>
                <a:path w="4598" h="6704" extrusionOk="0">
                  <a:moveTo>
                    <a:pt x="4597" y="1"/>
                  </a:moveTo>
                  <a:lnTo>
                    <a:pt x="1" y="4597"/>
                  </a:lnTo>
                  <a:lnTo>
                    <a:pt x="1" y="6704"/>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
            <p:cNvSpPr/>
            <p:nvPr/>
          </p:nvSpPr>
          <p:spPr>
            <a:xfrm>
              <a:off x="-136402" y="503172"/>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
            <p:cNvSpPr/>
            <p:nvPr/>
          </p:nvSpPr>
          <p:spPr>
            <a:xfrm>
              <a:off x="-136402" y="2143817"/>
              <a:ext cx="347597" cy="506276"/>
            </a:xfrm>
            <a:custGeom>
              <a:avLst/>
              <a:gdLst/>
              <a:ahLst/>
              <a:cxnLst/>
              <a:rect l="l" t="t" r="r" b="b"/>
              <a:pathLst>
                <a:path w="4598" h="6697" extrusionOk="0">
                  <a:moveTo>
                    <a:pt x="4597" y="0"/>
                  </a:moveTo>
                  <a:lnTo>
                    <a:pt x="1" y="4597"/>
                  </a:lnTo>
                  <a:lnTo>
                    <a:pt x="1" y="6697"/>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
            <p:cNvSpPr/>
            <p:nvPr/>
          </p:nvSpPr>
          <p:spPr>
            <a:xfrm>
              <a:off x="-136402" y="1596734"/>
              <a:ext cx="347597" cy="506428"/>
            </a:xfrm>
            <a:custGeom>
              <a:avLst/>
              <a:gdLst/>
              <a:ahLst/>
              <a:cxnLst/>
              <a:rect l="l" t="t" r="r" b="b"/>
              <a:pathLst>
                <a:path w="4598" h="6699" extrusionOk="0">
                  <a:moveTo>
                    <a:pt x="4597" y="0"/>
                  </a:moveTo>
                  <a:lnTo>
                    <a:pt x="1" y="4597"/>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
            <p:cNvSpPr/>
            <p:nvPr/>
          </p:nvSpPr>
          <p:spPr>
            <a:xfrm>
              <a:off x="-136402" y="320836"/>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
            <p:cNvSpPr/>
            <p:nvPr/>
          </p:nvSpPr>
          <p:spPr>
            <a:xfrm>
              <a:off x="-136402" y="3784840"/>
              <a:ext cx="347597" cy="384640"/>
            </a:xfrm>
            <a:custGeom>
              <a:avLst/>
              <a:gdLst/>
              <a:ahLst/>
              <a:cxnLst/>
              <a:rect l="l" t="t" r="r" b="b"/>
              <a:pathLst>
                <a:path w="4598" h="5088" extrusionOk="0">
                  <a:moveTo>
                    <a:pt x="4597" y="1"/>
                  </a:moveTo>
                  <a:lnTo>
                    <a:pt x="1" y="4597"/>
                  </a:lnTo>
                  <a:lnTo>
                    <a:pt x="1" y="5088"/>
                  </a:lnTo>
                  <a:lnTo>
                    <a:pt x="1611" y="5088"/>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
            <p:cNvSpPr/>
            <p:nvPr/>
          </p:nvSpPr>
          <p:spPr>
            <a:xfrm>
              <a:off x="-136402" y="1414398"/>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
            <p:cNvSpPr/>
            <p:nvPr/>
          </p:nvSpPr>
          <p:spPr>
            <a:xfrm>
              <a:off x="-136402" y="685583"/>
              <a:ext cx="347597" cy="506276"/>
            </a:xfrm>
            <a:custGeom>
              <a:avLst/>
              <a:gdLst/>
              <a:ahLst/>
              <a:cxnLst/>
              <a:rect l="l" t="t" r="r" b="b"/>
              <a:pathLst>
                <a:path w="4598" h="6697" extrusionOk="0">
                  <a:moveTo>
                    <a:pt x="4597" y="1"/>
                  </a:moveTo>
                  <a:lnTo>
                    <a:pt x="1" y="4589"/>
                  </a:lnTo>
                  <a:lnTo>
                    <a:pt x="1" y="6697"/>
                  </a:lnTo>
                  <a:lnTo>
                    <a:pt x="4597" y="2101"/>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
            <p:cNvSpPr/>
            <p:nvPr/>
          </p:nvSpPr>
          <p:spPr>
            <a:xfrm>
              <a:off x="-136402" y="2873085"/>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
            <p:cNvSpPr/>
            <p:nvPr/>
          </p:nvSpPr>
          <p:spPr>
            <a:xfrm>
              <a:off x="-136402" y="-43836"/>
              <a:ext cx="347597" cy="506276"/>
            </a:xfrm>
            <a:custGeom>
              <a:avLst/>
              <a:gdLst/>
              <a:ahLst/>
              <a:cxnLst/>
              <a:rect l="l" t="t" r="r" b="b"/>
              <a:pathLst>
                <a:path w="4598" h="6697" extrusionOk="0">
                  <a:moveTo>
                    <a:pt x="4597" y="1"/>
                  </a:moveTo>
                  <a:lnTo>
                    <a:pt x="1" y="4590"/>
                  </a:lnTo>
                  <a:lnTo>
                    <a:pt x="1" y="6697"/>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
            <p:cNvSpPr/>
            <p:nvPr/>
          </p:nvSpPr>
          <p:spPr>
            <a:xfrm>
              <a:off x="8971" y="3967175"/>
              <a:ext cx="202223" cy="202299"/>
            </a:xfrm>
            <a:custGeom>
              <a:avLst/>
              <a:gdLst/>
              <a:ahLst/>
              <a:cxnLst/>
              <a:rect l="l" t="t" r="r" b="b"/>
              <a:pathLst>
                <a:path w="2675" h="2676" extrusionOk="0">
                  <a:moveTo>
                    <a:pt x="2674" y="0"/>
                  </a:moveTo>
                  <a:lnTo>
                    <a:pt x="0" y="2676"/>
                  </a:lnTo>
                  <a:lnTo>
                    <a:pt x="2100" y="2676"/>
                  </a:lnTo>
                  <a:lnTo>
                    <a:pt x="2674" y="2102"/>
                  </a:lnTo>
                  <a:lnTo>
                    <a:pt x="2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
            <p:cNvSpPr/>
            <p:nvPr/>
          </p:nvSpPr>
          <p:spPr>
            <a:xfrm>
              <a:off x="-136402" y="1961481"/>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
            <p:cNvSpPr/>
            <p:nvPr/>
          </p:nvSpPr>
          <p:spPr>
            <a:xfrm>
              <a:off x="-136402" y="867919"/>
              <a:ext cx="347597" cy="506276"/>
            </a:xfrm>
            <a:custGeom>
              <a:avLst/>
              <a:gdLst/>
              <a:ahLst/>
              <a:cxnLst/>
              <a:rect l="l" t="t" r="r" b="b"/>
              <a:pathLst>
                <a:path w="4598" h="6697" extrusionOk="0">
                  <a:moveTo>
                    <a:pt x="4597" y="0"/>
                  </a:moveTo>
                  <a:lnTo>
                    <a:pt x="1" y="4589"/>
                  </a:lnTo>
                  <a:lnTo>
                    <a:pt x="1" y="6697"/>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
            <p:cNvSpPr/>
            <p:nvPr/>
          </p:nvSpPr>
          <p:spPr>
            <a:xfrm>
              <a:off x="-136402" y="138500"/>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
            <p:cNvSpPr/>
            <p:nvPr/>
          </p:nvSpPr>
          <p:spPr>
            <a:xfrm>
              <a:off x="191311" y="4149587"/>
              <a:ext cx="19882" cy="19882"/>
            </a:xfrm>
            <a:custGeom>
              <a:avLst/>
              <a:gdLst/>
              <a:ahLst/>
              <a:cxnLst/>
              <a:rect l="l" t="t" r="r" b="b"/>
              <a:pathLst>
                <a:path w="263" h="263" extrusionOk="0">
                  <a:moveTo>
                    <a:pt x="262" y="1"/>
                  </a:moveTo>
                  <a:lnTo>
                    <a:pt x="0" y="263"/>
                  </a:lnTo>
                  <a:lnTo>
                    <a:pt x="262" y="263"/>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5" name="Google Shape;3465;p6"/>
          <p:cNvGrpSpPr/>
          <p:nvPr/>
        </p:nvGrpSpPr>
        <p:grpSpPr>
          <a:xfrm rot="10800000">
            <a:off x="-91627" y="662842"/>
            <a:ext cx="347597" cy="4345451"/>
            <a:chOff x="-136402" y="-175976"/>
            <a:chExt cx="347597" cy="4345451"/>
          </a:xfrm>
        </p:grpSpPr>
        <p:sp>
          <p:nvSpPr>
            <p:cNvPr id="3466" name="Google Shape;3466;p6"/>
            <p:cNvSpPr/>
            <p:nvPr/>
          </p:nvSpPr>
          <p:spPr>
            <a:xfrm>
              <a:off x="-136402" y="3579069"/>
              <a:ext cx="347597" cy="371033"/>
            </a:xfrm>
            <a:custGeom>
              <a:avLst/>
              <a:gdLst/>
              <a:ahLst/>
              <a:cxnLst/>
              <a:rect l="l" t="t" r="r" b="b"/>
              <a:pathLst>
                <a:path w="4598" h="4908" extrusionOk="0">
                  <a:moveTo>
                    <a:pt x="4597" y="1"/>
                  </a:moveTo>
                  <a:lnTo>
                    <a:pt x="1" y="4595"/>
                  </a:lnTo>
                  <a:lnTo>
                    <a:pt x="1" y="4907"/>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
            <p:cNvSpPr/>
            <p:nvPr/>
          </p:nvSpPr>
          <p:spPr>
            <a:xfrm>
              <a:off x="-136402" y="2850179"/>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
            <p:cNvSpPr/>
            <p:nvPr/>
          </p:nvSpPr>
          <p:spPr>
            <a:xfrm>
              <a:off x="-14615" y="3943741"/>
              <a:ext cx="225810" cy="225734"/>
            </a:xfrm>
            <a:custGeom>
              <a:avLst/>
              <a:gdLst/>
              <a:ahLst/>
              <a:cxnLst/>
              <a:rect l="l" t="t" r="r" b="b"/>
              <a:pathLst>
                <a:path w="2987" h="2986" extrusionOk="0">
                  <a:moveTo>
                    <a:pt x="2986" y="0"/>
                  </a:moveTo>
                  <a:lnTo>
                    <a:pt x="0" y="2986"/>
                  </a:lnTo>
                  <a:lnTo>
                    <a:pt x="312" y="2986"/>
                  </a:lnTo>
                  <a:lnTo>
                    <a:pt x="2986" y="310"/>
                  </a:lnTo>
                  <a:lnTo>
                    <a:pt x="2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
            <p:cNvSpPr/>
            <p:nvPr/>
          </p:nvSpPr>
          <p:spPr>
            <a:xfrm>
              <a:off x="-136402" y="3214775"/>
              <a:ext cx="347597" cy="370655"/>
            </a:xfrm>
            <a:custGeom>
              <a:avLst/>
              <a:gdLst/>
              <a:ahLst/>
              <a:cxnLst/>
              <a:rect l="l" t="t" r="r" b="b"/>
              <a:pathLst>
                <a:path w="4598" h="4903" extrusionOk="0">
                  <a:moveTo>
                    <a:pt x="4597" y="1"/>
                  </a:moveTo>
                  <a:lnTo>
                    <a:pt x="1" y="4591"/>
                  </a:lnTo>
                  <a:lnTo>
                    <a:pt x="1" y="4902"/>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
            <p:cNvSpPr/>
            <p:nvPr/>
          </p:nvSpPr>
          <p:spPr>
            <a:xfrm>
              <a:off x="-136402" y="2485508"/>
              <a:ext cx="347597" cy="370503"/>
            </a:xfrm>
            <a:custGeom>
              <a:avLst/>
              <a:gdLst/>
              <a:ahLst/>
              <a:cxnLst/>
              <a:rect l="l" t="t" r="r" b="b"/>
              <a:pathLst>
                <a:path w="4598" h="4901" extrusionOk="0">
                  <a:moveTo>
                    <a:pt x="4597" y="0"/>
                  </a:moveTo>
                  <a:lnTo>
                    <a:pt x="1" y="4589"/>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
            <p:cNvSpPr/>
            <p:nvPr/>
          </p:nvSpPr>
          <p:spPr>
            <a:xfrm>
              <a:off x="-136402" y="2120760"/>
              <a:ext cx="347597" cy="370579"/>
            </a:xfrm>
            <a:custGeom>
              <a:avLst/>
              <a:gdLst/>
              <a:ahLst/>
              <a:cxnLst/>
              <a:rect l="l" t="t" r="r" b="b"/>
              <a:pathLst>
                <a:path w="4598" h="4902" extrusionOk="0">
                  <a:moveTo>
                    <a:pt x="4597" y="0"/>
                  </a:moveTo>
                  <a:lnTo>
                    <a:pt x="1" y="4590"/>
                  </a:lnTo>
                  <a:lnTo>
                    <a:pt x="1" y="4902"/>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
            <p:cNvSpPr/>
            <p:nvPr/>
          </p:nvSpPr>
          <p:spPr>
            <a:xfrm>
              <a:off x="-136402" y="1756088"/>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
            <p:cNvSpPr/>
            <p:nvPr/>
          </p:nvSpPr>
          <p:spPr>
            <a:xfrm>
              <a:off x="-136402" y="1391417"/>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
            <p:cNvSpPr/>
            <p:nvPr/>
          </p:nvSpPr>
          <p:spPr>
            <a:xfrm>
              <a:off x="-136402" y="1026669"/>
              <a:ext cx="347597" cy="370655"/>
            </a:xfrm>
            <a:custGeom>
              <a:avLst/>
              <a:gdLst/>
              <a:ahLst/>
              <a:cxnLst/>
              <a:rect l="l" t="t" r="r" b="b"/>
              <a:pathLst>
                <a:path w="4598" h="4903" extrusionOk="0">
                  <a:moveTo>
                    <a:pt x="4597" y="0"/>
                  </a:moveTo>
                  <a:lnTo>
                    <a:pt x="1" y="4597"/>
                  </a:lnTo>
                  <a:lnTo>
                    <a:pt x="1" y="4902"/>
                  </a:lnTo>
                  <a:lnTo>
                    <a:pt x="4597" y="306"/>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
            <p:cNvSpPr/>
            <p:nvPr/>
          </p:nvSpPr>
          <p:spPr>
            <a:xfrm>
              <a:off x="-136402" y="661998"/>
              <a:ext cx="347597" cy="370503"/>
            </a:xfrm>
            <a:custGeom>
              <a:avLst/>
              <a:gdLst/>
              <a:ahLst/>
              <a:cxnLst/>
              <a:rect l="l" t="t" r="r" b="b"/>
              <a:pathLst>
                <a:path w="4598" h="4901" extrusionOk="0">
                  <a:moveTo>
                    <a:pt x="4597" y="1"/>
                  </a:moveTo>
                  <a:lnTo>
                    <a:pt x="1" y="4597"/>
                  </a:lnTo>
                  <a:lnTo>
                    <a:pt x="1" y="4901"/>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
            <p:cNvSpPr/>
            <p:nvPr/>
          </p:nvSpPr>
          <p:spPr>
            <a:xfrm>
              <a:off x="-136402" y="297402"/>
              <a:ext cx="347597" cy="370503"/>
            </a:xfrm>
            <a:custGeom>
              <a:avLst/>
              <a:gdLst/>
              <a:ahLst/>
              <a:cxnLst/>
              <a:rect l="l" t="t" r="r" b="b"/>
              <a:pathLst>
                <a:path w="4598" h="4901" extrusionOk="0">
                  <a:moveTo>
                    <a:pt x="4597" y="0"/>
                  </a:moveTo>
                  <a:lnTo>
                    <a:pt x="1" y="4596"/>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
            <p:cNvSpPr/>
            <p:nvPr/>
          </p:nvSpPr>
          <p:spPr>
            <a:xfrm>
              <a:off x="-136402" y="-67421"/>
              <a:ext cx="347597" cy="370655"/>
            </a:xfrm>
            <a:custGeom>
              <a:avLst/>
              <a:gdLst/>
              <a:ahLst/>
              <a:cxnLst/>
              <a:rect l="l" t="t" r="r" b="b"/>
              <a:pathLst>
                <a:path w="4598" h="4903" extrusionOk="0">
                  <a:moveTo>
                    <a:pt x="4597" y="1"/>
                  </a:moveTo>
                  <a:lnTo>
                    <a:pt x="1" y="4597"/>
                  </a:lnTo>
                  <a:lnTo>
                    <a:pt x="1" y="4902"/>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
            <p:cNvSpPr/>
            <p:nvPr/>
          </p:nvSpPr>
          <p:spPr>
            <a:xfrm>
              <a:off x="-136402" y="-175976"/>
              <a:ext cx="114606" cy="114379"/>
            </a:xfrm>
            <a:custGeom>
              <a:avLst/>
              <a:gdLst/>
              <a:ahLst/>
              <a:cxnLst/>
              <a:rect l="l" t="t" r="r" b="b"/>
              <a:pathLst>
                <a:path w="1516" h="1513" extrusionOk="0">
                  <a:moveTo>
                    <a:pt x="1212" y="0"/>
                  </a:moveTo>
                  <a:lnTo>
                    <a:pt x="1" y="1209"/>
                  </a:lnTo>
                  <a:lnTo>
                    <a:pt x="1" y="1513"/>
                  </a:lnTo>
                  <a:lnTo>
                    <a:pt x="1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
            <p:cNvSpPr/>
            <p:nvPr/>
          </p:nvSpPr>
          <p:spPr>
            <a:xfrm>
              <a:off x="167725" y="4126077"/>
              <a:ext cx="43469" cy="43393"/>
            </a:xfrm>
            <a:custGeom>
              <a:avLst/>
              <a:gdLst/>
              <a:ahLst/>
              <a:cxnLst/>
              <a:rect l="l" t="t" r="r" b="b"/>
              <a:pathLst>
                <a:path w="575" h="574" extrusionOk="0">
                  <a:moveTo>
                    <a:pt x="574" y="0"/>
                  </a:moveTo>
                  <a:lnTo>
                    <a:pt x="0" y="574"/>
                  </a:lnTo>
                  <a:lnTo>
                    <a:pt x="312" y="574"/>
                  </a:lnTo>
                  <a:lnTo>
                    <a:pt x="574" y="312"/>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
            <p:cNvSpPr/>
            <p:nvPr/>
          </p:nvSpPr>
          <p:spPr>
            <a:xfrm>
              <a:off x="-136402" y="3396658"/>
              <a:ext cx="347597" cy="371108"/>
            </a:xfrm>
            <a:custGeom>
              <a:avLst/>
              <a:gdLst/>
              <a:ahLst/>
              <a:cxnLst/>
              <a:rect l="l" t="t" r="r" b="b"/>
              <a:pathLst>
                <a:path w="4598" h="4909" extrusionOk="0">
                  <a:moveTo>
                    <a:pt x="4597" y="0"/>
                  </a:moveTo>
                  <a:lnTo>
                    <a:pt x="1" y="4596"/>
                  </a:lnTo>
                  <a:lnTo>
                    <a:pt x="1" y="4908"/>
                  </a:lnTo>
                  <a:lnTo>
                    <a:pt x="4597" y="312"/>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
            <p:cNvSpPr/>
            <p:nvPr/>
          </p:nvSpPr>
          <p:spPr>
            <a:xfrm>
              <a:off x="-136402" y="2667843"/>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
            <p:cNvSpPr/>
            <p:nvPr/>
          </p:nvSpPr>
          <p:spPr>
            <a:xfrm>
              <a:off x="-136402" y="1938424"/>
              <a:ext cx="347597" cy="370503"/>
            </a:xfrm>
            <a:custGeom>
              <a:avLst/>
              <a:gdLst/>
              <a:ahLst/>
              <a:cxnLst/>
              <a:rect l="l" t="t" r="r" b="b"/>
              <a:pathLst>
                <a:path w="4598" h="4901" extrusionOk="0">
                  <a:moveTo>
                    <a:pt x="4597" y="0"/>
                  </a:moveTo>
                  <a:lnTo>
                    <a:pt x="1" y="4590"/>
                  </a:lnTo>
                  <a:lnTo>
                    <a:pt x="1" y="4900"/>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
            <p:cNvSpPr/>
            <p:nvPr/>
          </p:nvSpPr>
          <p:spPr>
            <a:xfrm>
              <a:off x="-136402" y="1209081"/>
              <a:ext cx="347597" cy="370503"/>
            </a:xfrm>
            <a:custGeom>
              <a:avLst/>
              <a:gdLst/>
              <a:ahLst/>
              <a:cxnLst/>
              <a:rect l="l" t="t" r="r" b="b"/>
              <a:pathLst>
                <a:path w="4598" h="4901" extrusionOk="0">
                  <a:moveTo>
                    <a:pt x="4597" y="1"/>
                  </a:moveTo>
                  <a:lnTo>
                    <a:pt x="1" y="4596"/>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
            <p:cNvSpPr/>
            <p:nvPr/>
          </p:nvSpPr>
          <p:spPr>
            <a:xfrm>
              <a:off x="-136402" y="479662"/>
              <a:ext cx="347597" cy="370503"/>
            </a:xfrm>
            <a:custGeom>
              <a:avLst/>
              <a:gdLst/>
              <a:ahLst/>
              <a:cxnLst/>
              <a:rect l="l" t="t" r="r" b="b"/>
              <a:pathLst>
                <a:path w="4598" h="4901" extrusionOk="0">
                  <a:moveTo>
                    <a:pt x="4597" y="1"/>
                  </a:moveTo>
                  <a:lnTo>
                    <a:pt x="1" y="4597"/>
                  </a:lnTo>
                  <a:lnTo>
                    <a:pt x="1" y="4901"/>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6"/>
            <p:cNvSpPr/>
            <p:nvPr/>
          </p:nvSpPr>
          <p:spPr>
            <a:xfrm>
              <a:off x="-136402" y="3761405"/>
              <a:ext cx="347597" cy="370957"/>
            </a:xfrm>
            <a:custGeom>
              <a:avLst/>
              <a:gdLst/>
              <a:ahLst/>
              <a:cxnLst/>
              <a:rect l="l" t="t" r="r" b="b"/>
              <a:pathLst>
                <a:path w="4598" h="4907" extrusionOk="0">
                  <a:moveTo>
                    <a:pt x="4597" y="0"/>
                  </a:moveTo>
                  <a:lnTo>
                    <a:pt x="1" y="4597"/>
                  </a:lnTo>
                  <a:lnTo>
                    <a:pt x="1" y="4907"/>
                  </a:lnTo>
                  <a:lnTo>
                    <a:pt x="4597" y="311"/>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6"/>
            <p:cNvSpPr/>
            <p:nvPr/>
          </p:nvSpPr>
          <p:spPr>
            <a:xfrm>
              <a:off x="-136402" y="3032440"/>
              <a:ext cx="347597" cy="370503"/>
            </a:xfrm>
            <a:custGeom>
              <a:avLst/>
              <a:gdLst/>
              <a:ahLst/>
              <a:cxnLst/>
              <a:rect l="l" t="t" r="r" b="b"/>
              <a:pathLst>
                <a:path w="4598" h="4901" extrusionOk="0">
                  <a:moveTo>
                    <a:pt x="4597" y="1"/>
                  </a:moveTo>
                  <a:lnTo>
                    <a:pt x="1" y="4591"/>
                  </a:lnTo>
                  <a:lnTo>
                    <a:pt x="1" y="4901"/>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
            <p:cNvSpPr/>
            <p:nvPr/>
          </p:nvSpPr>
          <p:spPr>
            <a:xfrm>
              <a:off x="-136402" y="2303172"/>
              <a:ext cx="347597" cy="370503"/>
            </a:xfrm>
            <a:custGeom>
              <a:avLst/>
              <a:gdLst/>
              <a:ahLst/>
              <a:cxnLst/>
              <a:rect l="l" t="t" r="r" b="b"/>
              <a:pathLst>
                <a:path w="4598" h="4901" extrusionOk="0">
                  <a:moveTo>
                    <a:pt x="4597" y="1"/>
                  </a:moveTo>
                  <a:lnTo>
                    <a:pt x="1" y="4589"/>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
            <p:cNvSpPr/>
            <p:nvPr/>
          </p:nvSpPr>
          <p:spPr>
            <a:xfrm>
              <a:off x="-136402" y="1573753"/>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
            <p:cNvSpPr/>
            <p:nvPr/>
          </p:nvSpPr>
          <p:spPr>
            <a:xfrm>
              <a:off x="-136402" y="844334"/>
              <a:ext cx="347597" cy="370503"/>
            </a:xfrm>
            <a:custGeom>
              <a:avLst/>
              <a:gdLst/>
              <a:ahLst/>
              <a:cxnLst/>
              <a:rect l="l" t="t" r="r" b="b"/>
              <a:pathLst>
                <a:path w="4598" h="4901" extrusionOk="0">
                  <a:moveTo>
                    <a:pt x="4597" y="1"/>
                  </a:moveTo>
                  <a:lnTo>
                    <a:pt x="1" y="4597"/>
                  </a:lnTo>
                  <a:lnTo>
                    <a:pt x="1" y="4901"/>
                  </a:lnTo>
                  <a:lnTo>
                    <a:pt x="4597" y="312"/>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
            <p:cNvSpPr/>
            <p:nvPr/>
          </p:nvSpPr>
          <p:spPr>
            <a:xfrm>
              <a:off x="-136402" y="115066"/>
              <a:ext cx="347597" cy="370503"/>
            </a:xfrm>
            <a:custGeom>
              <a:avLst/>
              <a:gdLst/>
              <a:ahLst/>
              <a:cxnLst/>
              <a:rect l="l" t="t" r="r" b="b"/>
              <a:pathLst>
                <a:path w="4598" h="4901" extrusionOk="0">
                  <a:moveTo>
                    <a:pt x="4597" y="0"/>
                  </a:moveTo>
                  <a:lnTo>
                    <a:pt x="1" y="4595"/>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
            <p:cNvSpPr/>
            <p:nvPr/>
          </p:nvSpPr>
          <p:spPr>
            <a:xfrm>
              <a:off x="-136402" y="-175976"/>
              <a:ext cx="296947" cy="296720"/>
            </a:xfrm>
            <a:custGeom>
              <a:avLst/>
              <a:gdLst/>
              <a:ahLst/>
              <a:cxnLst/>
              <a:rect l="l" t="t" r="r" b="b"/>
              <a:pathLst>
                <a:path w="3928" h="3925" extrusionOk="0">
                  <a:moveTo>
                    <a:pt x="3624" y="0"/>
                  </a:moveTo>
                  <a:lnTo>
                    <a:pt x="1" y="3621"/>
                  </a:lnTo>
                  <a:lnTo>
                    <a:pt x="1" y="3925"/>
                  </a:lnTo>
                  <a:lnTo>
                    <a:pt x="3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2" name="Google Shape;3492;p6"/>
          <p:cNvSpPr/>
          <p:nvPr/>
        </p:nvSpPr>
        <p:spPr>
          <a:xfrm rot="10800000">
            <a:off x="-91682" y="662842"/>
            <a:ext cx="347700" cy="434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
          <p:cNvSpPr/>
          <p:nvPr/>
        </p:nvSpPr>
        <p:spPr>
          <a:xfrm>
            <a:off x="8837625" y="874400"/>
            <a:ext cx="459300" cy="30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
          <p:cNvSpPr/>
          <p:nvPr/>
        </p:nvSpPr>
        <p:spPr>
          <a:xfrm>
            <a:off x="8338925" y="-159825"/>
            <a:ext cx="1896300" cy="18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495"/>
        <p:cNvGrpSpPr/>
        <p:nvPr/>
      </p:nvGrpSpPr>
      <p:grpSpPr>
        <a:xfrm>
          <a:off x="0" y="0"/>
          <a:ext cx="0" cy="0"/>
          <a:chOff x="0" y="0"/>
          <a:chExt cx="0" cy="0"/>
        </a:xfrm>
      </p:grpSpPr>
      <p:sp>
        <p:nvSpPr>
          <p:cNvPr id="3496" name="Google Shape;3496;p7"/>
          <p:cNvSpPr txBox="1">
            <a:spLocks noGrp="1"/>
          </p:cNvSpPr>
          <p:nvPr>
            <p:ph type="subTitle" idx="1"/>
          </p:nvPr>
        </p:nvSpPr>
        <p:spPr>
          <a:xfrm>
            <a:off x="720000" y="1920325"/>
            <a:ext cx="4294800" cy="20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Font typeface="Nunito Light"/>
              <a:buChar char="●"/>
              <a:defRPr>
                <a:solidFill>
                  <a:schemeClr val="dk2"/>
                </a:solidFill>
              </a:defRPr>
            </a:lvl1pPr>
            <a:lvl2pPr lvl="1" algn="ctr" rtl="0">
              <a:lnSpc>
                <a:spcPct val="100000"/>
              </a:lnSpc>
              <a:spcBef>
                <a:spcPts val="0"/>
              </a:spcBef>
              <a:spcAft>
                <a:spcPts val="0"/>
              </a:spcAft>
              <a:buClr>
                <a:schemeClr val="dk2"/>
              </a:buClr>
              <a:buSzPts val="1600"/>
              <a:buFont typeface="Nunito Light"/>
              <a:buChar char="○"/>
              <a:defRPr>
                <a:solidFill>
                  <a:schemeClr val="dk2"/>
                </a:solidFill>
              </a:defRPr>
            </a:lvl2pPr>
            <a:lvl3pPr lvl="2" algn="ctr" rtl="0">
              <a:lnSpc>
                <a:spcPct val="100000"/>
              </a:lnSpc>
              <a:spcBef>
                <a:spcPts val="1600"/>
              </a:spcBef>
              <a:spcAft>
                <a:spcPts val="0"/>
              </a:spcAft>
              <a:buClr>
                <a:schemeClr val="dk2"/>
              </a:buClr>
              <a:buSzPts val="1500"/>
              <a:buFont typeface="Nunito Light"/>
              <a:buChar char="■"/>
              <a:defRPr>
                <a:solidFill>
                  <a:schemeClr val="dk2"/>
                </a:solidFill>
              </a:defRPr>
            </a:lvl3pPr>
            <a:lvl4pPr lvl="3" algn="ctr" rtl="0">
              <a:lnSpc>
                <a:spcPct val="100000"/>
              </a:lnSpc>
              <a:spcBef>
                <a:spcPts val="1600"/>
              </a:spcBef>
              <a:spcAft>
                <a:spcPts val="0"/>
              </a:spcAft>
              <a:buClr>
                <a:schemeClr val="dk2"/>
              </a:buClr>
              <a:buSzPts val="1500"/>
              <a:buFont typeface="Nunito Light"/>
              <a:buChar char="●"/>
              <a:defRPr>
                <a:solidFill>
                  <a:schemeClr val="dk2"/>
                </a:solidFill>
              </a:defRPr>
            </a:lvl4pPr>
            <a:lvl5pPr lvl="4" algn="ctr" rtl="0">
              <a:lnSpc>
                <a:spcPct val="100000"/>
              </a:lnSpc>
              <a:spcBef>
                <a:spcPts val="1600"/>
              </a:spcBef>
              <a:spcAft>
                <a:spcPts val="0"/>
              </a:spcAft>
              <a:buClr>
                <a:schemeClr val="dk2"/>
              </a:buClr>
              <a:buSzPts val="1400"/>
              <a:buFont typeface="Nunito Light"/>
              <a:buChar char="○"/>
              <a:defRPr>
                <a:solidFill>
                  <a:schemeClr val="dk2"/>
                </a:solidFill>
              </a:defRPr>
            </a:lvl5pPr>
            <a:lvl6pPr lvl="5" algn="ctr" rtl="0">
              <a:lnSpc>
                <a:spcPct val="100000"/>
              </a:lnSpc>
              <a:spcBef>
                <a:spcPts val="1600"/>
              </a:spcBef>
              <a:spcAft>
                <a:spcPts val="0"/>
              </a:spcAft>
              <a:buClr>
                <a:schemeClr val="dk2"/>
              </a:buClr>
              <a:buSzPts val="1400"/>
              <a:buFont typeface="Nunito Light"/>
              <a:buChar char="■"/>
              <a:defRPr>
                <a:solidFill>
                  <a:schemeClr val="dk2"/>
                </a:solidFill>
              </a:defRPr>
            </a:lvl6pPr>
            <a:lvl7pPr lvl="6" algn="ctr" rtl="0">
              <a:lnSpc>
                <a:spcPct val="100000"/>
              </a:lnSpc>
              <a:spcBef>
                <a:spcPts val="1600"/>
              </a:spcBef>
              <a:spcAft>
                <a:spcPts val="0"/>
              </a:spcAft>
              <a:buClr>
                <a:schemeClr val="dk2"/>
              </a:buClr>
              <a:buSzPts val="1300"/>
              <a:buFont typeface="Nunito Light"/>
              <a:buChar char="●"/>
              <a:defRPr>
                <a:solidFill>
                  <a:schemeClr val="dk2"/>
                </a:solidFill>
              </a:defRPr>
            </a:lvl7pPr>
            <a:lvl8pPr lvl="7" algn="ctr" rtl="0">
              <a:lnSpc>
                <a:spcPct val="100000"/>
              </a:lnSpc>
              <a:spcBef>
                <a:spcPts val="1600"/>
              </a:spcBef>
              <a:spcAft>
                <a:spcPts val="0"/>
              </a:spcAft>
              <a:buClr>
                <a:schemeClr val="dk2"/>
              </a:buClr>
              <a:buSzPts val="1300"/>
              <a:buFont typeface="Nunito Light"/>
              <a:buChar char="○"/>
              <a:defRPr>
                <a:solidFill>
                  <a:schemeClr val="dk2"/>
                </a:solidFill>
              </a:defRPr>
            </a:lvl8pPr>
            <a:lvl9pPr lvl="8" algn="ctr" rtl="0">
              <a:lnSpc>
                <a:spcPct val="100000"/>
              </a:lnSpc>
              <a:spcBef>
                <a:spcPts val="1600"/>
              </a:spcBef>
              <a:spcAft>
                <a:spcPts val="1600"/>
              </a:spcAft>
              <a:buClr>
                <a:schemeClr val="dk2"/>
              </a:buClr>
              <a:buSzPts val="1400"/>
              <a:buFont typeface="Nunito Light"/>
              <a:buChar char="■"/>
              <a:defRPr>
                <a:solidFill>
                  <a:schemeClr val="dk2"/>
                </a:solidFill>
              </a:defRPr>
            </a:lvl9pPr>
          </a:lstStyle>
          <a:p>
            <a:endParaRPr/>
          </a:p>
        </p:txBody>
      </p:sp>
      <p:sp>
        <p:nvSpPr>
          <p:cNvPr id="3497" name="Google Shape;349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2"/>
              </a:buClr>
              <a:buSzPts val="3500"/>
              <a:buNone/>
              <a:defRPr>
                <a:solidFill>
                  <a:schemeClr val="dk2"/>
                </a:solidFill>
              </a:defRPr>
            </a:lvl1pPr>
            <a:lvl2pPr lvl="1" rtl="0">
              <a:lnSpc>
                <a:spcPct val="115000"/>
              </a:lnSpc>
              <a:spcBef>
                <a:spcPts val="0"/>
              </a:spcBef>
              <a:spcAft>
                <a:spcPts val="0"/>
              </a:spcAft>
              <a:buClr>
                <a:schemeClr val="dk2"/>
              </a:buClr>
              <a:buSzPts val="3500"/>
              <a:buNone/>
              <a:defRPr>
                <a:solidFill>
                  <a:schemeClr val="dk2"/>
                </a:solidFill>
              </a:defRPr>
            </a:lvl2pPr>
            <a:lvl3pPr lvl="2" rtl="0">
              <a:lnSpc>
                <a:spcPct val="115000"/>
              </a:lnSpc>
              <a:spcBef>
                <a:spcPts val="0"/>
              </a:spcBef>
              <a:spcAft>
                <a:spcPts val="0"/>
              </a:spcAft>
              <a:buClr>
                <a:schemeClr val="dk2"/>
              </a:buClr>
              <a:buSzPts val="3500"/>
              <a:buNone/>
              <a:defRPr>
                <a:solidFill>
                  <a:schemeClr val="dk2"/>
                </a:solidFill>
              </a:defRPr>
            </a:lvl3pPr>
            <a:lvl4pPr lvl="3" rtl="0">
              <a:lnSpc>
                <a:spcPct val="115000"/>
              </a:lnSpc>
              <a:spcBef>
                <a:spcPts val="0"/>
              </a:spcBef>
              <a:spcAft>
                <a:spcPts val="0"/>
              </a:spcAft>
              <a:buClr>
                <a:schemeClr val="dk2"/>
              </a:buClr>
              <a:buSzPts val="3500"/>
              <a:buNone/>
              <a:defRPr>
                <a:solidFill>
                  <a:schemeClr val="dk2"/>
                </a:solidFill>
              </a:defRPr>
            </a:lvl4pPr>
            <a:lvl5pPr lvl="4" rtl="0">
              <a:lnSpc>
                <a:spcPct val="115000"/>
              </a:lnSpc>
              <a:spcBef>
                <a:spcPts val="0"/>
              </a:spcBef>
              <a:spcAft>
                <a:spcPts val="0"/>
              </a:spcAft>
              <a:buClr>
                <a:schemeClr val="dk2"/>
              </a:buClr>
              <a:buSzPts val="3500"/>
              <a:buNone/>
              <a:defRPr>
                <a:solidFill>
                  <a:schemeClr val="dk2"/>
                </a:solidFill>
              </a:defRPr>
            </a:lvl5pPr>
            <a:lvl6pPr lvl="5" rtl="0">
              <a:lnSpc>
                <a:spcPct val="115000"/>
              </a:lnSpc>
              <a:spcBef>
                <a:spcPts val="0"/>
              </a:spcBef>
              <a:spcAft>
                <a:spcPts val="0"/>
              </a:spcAft>
              <a:buClr>
                <a:schemeClr val="dk2"/>
              </a:buClr>
              <a:buSzPts val="3500"/>
              <a:buNone/>
              <a:defRPr>
                <a:solidFill>
                  <a:schemeClr val="dk2"/>
                </a:solidFill>
              </a:defRPr>
            </a:lvl6pPr>
            <a:lvl7pPr lvl="6" rtl="0">
              <a:lnSpc>
                <a:spcPct val="115000"/>
              </a:lnSpc>
              <a:spcBef>
                <a:spcPts val="0"/>
              </a:spcBef>
              <a:spcAft>
                <a:spcPts val="0"/>
              </a:spcAft>
              <a:buClr>
                <a:schemeClr val="dk2"/>
              </a:buClr>
              <a:buSzPts val="3500"/>
              <a:buNone/>
              <a:defRPr>
                <a:solidFill>
                  <a:schemeClr val="dk2"/>
                </a:solidFill>
              </a:defRPr>
            </a:lvl7pPr>
            <a:lvl8pPr lvl="7" rtl="0">
              <a:lnSpc>
                <a:spcPct val="115000"/>
              </a:lnSpc>
              <a:spcBef>
                <a:spcPts val="0"/>
              </a:spcBef>
              <a:spcAft>
                <a:spcPts val="0"/>
              </a:spcAft>
              <a:buClr>
                <a:schemeClr val="dk2"/>
              </a:buClr>
              <a:buSzPts val="3500"/>
              <a:buNone/>
              <a:defRPr>
                <a:solidFill>
                  <a:schemeClr val="dk2"/>
                </a:solidFill>
              </a:defRPr>
            </a:lvl8pPr>
            <a:lvl9pPr lvl="8" rtl="0">
              <a:lnSpc>
                <a:spcPct val="115000"/>
              </a:lnSpc>
              <a:spcBef>
                <a:spcPts val="0"/>
              </a:spcBef>
              <a:spcAft>
                <a:spcPts val="0"/>
              </a:spcAft>
              <a:buClr>
                <a:schemeClr val="dk2"/>
              </a:buClr>
              <a:buSzPts val="3500"/>
              <a:buNone/>
              <a:defRPr>
                <a:solidFill>
                  <a:schemeClr val="dk2"/>
                </a:solidFill>
              </a:defRPr>
            </a:lvl9pPr>
          </a:lstStyle>
          <a:p>
            <a:endParaRPr/>
          </a:p>
        </p:txBody>
      </p:sp>
      <p:sp>
        <p:nvSpPr>
          <p:cNvPr id="3498" name="Google Shape;3498;p7"/>
          <p:cNvSpPr>
            <a:spLocks noGrp="1"/>
          </p:cNvSpPr>
          <p:nvPr>
            <p:ph type="pic" idx="2"/>
          </p:nvPr>
        </p:nvSpPr>
        <p:spPr>
          <a:xfrm>
            <a:off x="5679299" y="1520550"/>
            <a:ext cx="2801700" cy="2801700"/>
          </a:xfrm>
          <a:prstGeom prst="ellipse">
            <a:avLst/>
          </a:prstGeom>
          <a:noFill/>
          <a:ln>
            <a:noFill/>
          </a:ln>
        </p:spPr>
      </p:sp>
      <p:sp>
        <p:nvSpPr>
          <p:cNvPr id="3499" name="Google Shape;3499;p7"/>
          <p:cNvSpPr/>
          <p:nvPr/>
        </p:nvSpPr>
        <p:spPr>
          <a:xfrm>
            <a:off x="339875" y="292862"/>
            <a:ext cx="469242" cy="493282"/>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52"/>
        <p:cNvGrpSpPr/>
        <p:nvPr/>
      </p:nvGrpSpPr>
      <p:grpSpPr>
        <a:xfrm>
          <a:off x="0" y="0"/>
          <a:ext cx="0" cy="0"/>
          <a:chOff x="0" y="0"/>
          <a:chExt cx="0" cy="0"/>
        </a:xfrm>
      </p:grpSpPr>
      <p:sp>
        <p:nvSpPr>
          <p:cNvPr id="6853" name="Google Shape;6853;p10"/>
          <p:cNvSpPr txBox="1">
            <a:spLocks noGrp="1"/>
          </p:cNvSpPr>
          <p:nvPr>
            <p:ph type="title"/>
          </p:nvPr>
        </p:nvSpPr>
        <p:spPr>
          <a:xfrm>
            <a:off x="2086950" y="1930050"/>
            <a:ext cx="4970100" cy="1283400"/>
          </a:xfrm>
          <a:prstGeom prst="rect">
            <a:avLst/>
          </a:prstGeom>
          <a:solidFill>
            <a:schemeClr val="dk2"/>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858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400"/>
        <p:cNvGrpSpPr/>
        <p:nvPr/>
      </p:nvGrpSpPr>
      <p:grpSpPr>
        <a:xfrm>
          <a:off x="0" y="0"/>
          <a:ext cx="0" cy="0"/>
          <a:chOff x="0" y="0"/>
          <a:chExt cx="0" cy="0"/>
        </a:xfrm>
      </p:grpSpPr>
      <p:sp>
        <p:nvSpPr>
          <p:cNvPr id="10401" name="Google Shape;10401;p15"/>
          <p:cNvSpPr txBox="1">
            <a:spLocks noGrp="1"/>
          </p:cNvSpPr>
          <p:nvPr>
            <p:ph type="title"/>
          </p:nvPr>
        </p:nvSpPr>
        <p:spPr>
          <a:xfrm>
            <a:off x="967038" y="799475"/>
            <a:ext cx="3296400" cy="2559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10402" name="Google Shape;10402;p15"/>
          <p:cNvSpPr txBox="1">
            <a:spLocks noGrp="1"/>
          </p:cNvSpPr>
          <p:nvPr>
            <p:ph type="subTitle" idx="1"/>
          </p:nvPr>
        </p:nvSpPr>
        <p:spPr>
          <a:xfrm>
            <a:off x="967038" y="3301290"/>
            <a:ext cx="3296400" cy="115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03" name="Google Shape;10403;p15"/>
          <p:cNvSpPr>
            <a:spLocks noGrp="1"/>
          </p:cNvSpPr>
          <p:nvPr>
            <p:ph type="pic" idx="2"/>
          </p:nvPr>
        </p:nvSpPr>
        <p:spPr>
          <a:xfrm>
            <a:off x="4729963" y="984450"/>
            <a:ext cx="3177300" cy="3174600"/>
          </a:xfrm>
          <a:prstGeom prst="ellipse">
            <a:avLst/>
          </a:prstGeom>
          <a:noFill/>
          <a:ln>
            <a:noFill/>
          </a:ln>
        </p:spPr>
      </p:sp>
      <p:grpSp>
        <p:nvGrpSpPr>
          <p:cNvPr id="10404" name="Google Shape;10404;p15"/>
          <p:cNvGrpSpPr/>
          <p:nvPr/>
        </p:nvGrpSpPr>
        <p:grpSpPr>
          <a:xfrm rot="5400000">
            <a:off x="4568820" y="2952196"/>
            <a:ext cx="347597" cy="4345456"/>
            <a:chOff x="-136402" y="-175976"/>
            <a:chExt cx="347597" cy="4345456"/>
          </a:xfrm>
        </p:grpSpPr>
        <p:sp>
          <p:nvSpPr>
            <p:cNvPr id="10405" name="Google Shape;10405;p15"/>
            <p:cNvSpPr/>
            <p:nvPr/>
          </p:nvSpPr>
          <p:spPr>
            <a:xfrm>
              <a:off x="-136402" y="-175976"/>
              <a:ext cx="273965" cy="273814"/>
            </a:xfrm>
            <a:custGeom>
              <a:avLst/>
              <a:gdLst/>
              <a:ahLst/>
              <a:cxnLst/>
              <a:rect l="l" t="t" r="r" b="b"/>
              <a:pathLst>
                <a:path w="3624" h="3622" extrusionOk="0">
                  <a:moveTo>
                    <a:pt x="1515" y="0"/>
                  </a:moveTo>
                  <a:lnTo>
                    <a:pt x="1" y="1513"/>
                  </a:lnTo>
                  <a:lnTo>
                    <a:pt x="1" y="3621"/>
                  </a:lnTo>
                  <a:lnTo>
                    <a:pt x="3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15"/>
            <p:cNvSpPr/>
            <p:nvPr/>
          </p:nvSpPr>
          <p:spPr>
            <a:xfrm>
              <a:off x="-136402" y="1778994"/>
              <a:ext cx="347597" cy="506503"/>
            </a:xfrm>
            <a:custGeom>
              <a:avLst/>
              <a:gdLst/>
              <a:ahLst/>
              <a:cxnLst/>
              <a:rect l="l" t="t" r="r" b="b"/>
              <a:pathLst>
                <a:path w="4598" h="6700"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15"/>
            <p:cNvSpPr/>
            <p:nvPr/>
          </p:nvSpPr>
          <p:spPr>
            <a:xfrm>
              <a:off x="-136402" y="2326153"/>
              <a:ext cx="347597" cy="506276"/>
            </a:xfrm>
            <a:custGeom>
              <a:avLst/>
              <a:gdLst/>
              <a:ahLst/>
              <a:cxnLst/>
              <a:rect l="l" t="t" r="r" b="b"/>
              <a:pathLst>
                <a:path w="4598" h="6697" extrusionOk="0">
                  <a:moveTo>
                    <a:pt x="4597" y="0"/>
                  </a:moveTo>
                  <a:lnTo>
                    <a:pt x="1" y="4597"/>
                  </a:lnTo>
                  <a:lnTo>
                    <a:pt x="1" y="6697"/>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15"/>
            <p:cNvSpPr/>
            <p:nvPr/>
          </p:nvSpPr>
          <p:spPr>
            <a:xfrm>
              <a:off x="-136402" y="-175976"/>
              <a:ext cx="91624" cy="91473"/>
            </a:xfrm>
            <a:custGeom>
              <a:avLst/>
              <a:gdLst/>
              <a:ahLst/>
              <a:cxnLst/>
              <a:rect l="l" t="t" r="r" b="b"/>
              <a:pathLst>
                <a:path w="1212" h="1210" extrusionOk="0">
                  <a:moveTo>
                    <a:pt x="1" y="0"/>
                  </a:moveTo>
                  <a:lnTo>
                    <a:pt x="1" y="1209"/>
                  </a:lnTo>
                  <a:lnTo>
                    <a:pt x="1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15"/>
            <p:cNvSpPr/>
            <p:nvPr/>
          </p:nvSpPr>
          <p:spPr>
            <a:xfrm>
              <a:off x="-136402" y="3602504"/>
              <a:ext cx="347597" cy="506428"/>
            </a:xfrm>
            <a:custGeom>
              <a:avLst/>
              <a:gdLst/>
              <a:ahLst/>
              <a:cxnLst/>
              <a:rect l="l" t="t" r="r" b="b"/>
              <a:pathLst>
                <a:path w="4598" h="6699" extrusionOk="0">
                  <a:moveTo>
                    <a:pt x="4597" y="1"/>
                  </a:moveTo>
                  <a:lnTo>
                    <a:pt x="1" y="4597"/>
                  </a:lnTo>
                  <a:lnTo>
                    <a:pt x="1" y="6699"/>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15"/>
            <p:cNvSpPr/>
            <p:nvPr/>
          </p:nvSpPr>
          <p:spPr>
            <a:xfrm>
              <a:off x="-136402" y="3420168"/>
              <a:ext cx="347597" cy="506352"/>
            </a:xfrm>
            <a:custGeom>
              <a:avLst/>
              <a:gdLst/>
              <a:ahLst/>
              <a:cxnLst/>
              <a:rect l="l" t="t" r="r" b="b"/>
              <a:pathLst>
                <a:path w="4598" h="6698" extrusionOk="0">
                  <a:moveTo>
                    <a:pt x="4597" y="1"/>
                  </a:moveTo>
                  <a:lnTo>
                    <a:pt x="1" y="4597"/>
                  </a:lnTo>
                  <a:lnTo>
                    <a:pt x="1" y="6697"/>
                  </a:lnTo>
                  <a:lnTo>
                    <a:pt x="4597" y="2103"/>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15"/>
            <p:cNvSpPr/>
            <p:nvPr/>
          </p:nvSpPr>
          <p:spPr>
            <a:xfrm>
              <a:off x="-136402" y="3237908"/>
              <a:ext cx="347597" cy="506276"/>
            </a:xfrm>
            <a:custGeom>
              <a:avLst/>
              <a:gdLst/>
              <a:ahLst/>
              <a:cxnLst/>
              <a:rect l="l" t="t" r="r" b="b"/>
              <a:pathLst>
                <a:path w="4598" h="6697" extrusionOk="0">
                  <a:moveTo>
                    <a:pt x="4597" y="0"/>
                  </a:moveTo>
                  <a:lnTo>
                    <a:pt x="1" y="4596"/>
                  </a:lnTo>
                  <a:lnTo>
                    <a:pt x="1" y="6696"/>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15"/>
            <p:cNvSpPr/>
            <p:nvPr/>
          </p:nvSpPr>
          <p:spPr>
            <a:xfrm>
              <a:off x="-136402" y="3055572"/>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15"/>
            <p:cNvSpPr/>
            <p:nvPr/>
          </p:nvSpPr>
          <p:spPr>
            <a:xfrm>
              <a:off x="-136402" y="-175976"/>
              <a:ext cx="347597" cy="456155"/>
            </a:xfrm>
            <a:custGeom>
              <a:avLst/>
              <a:gdLst/>
              <a:ahLst/>
              <a:cxnLst/>
              <a:rect l="l" t="t" r="r" b="b"/>
              <a:pathLst>
                <a:path w="4598" h="6034" extrusionOk="0">
                  <a:moveTo>
                    <a:pt x="3927" y="0"/>
                  </a:moveTo>
                  <a:lnTo>
                    <a:pt x="1" y="3925"/>
                  </a:lnTo>
                  <a:lnTo>
                    <a:pt x="1" y="6033"/>
                  </a:lnTo>
                  <a:lnTo>
                    <a:pt x="4597" y="143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15"/>
            <p:cNvSpPr/>
            <p:nvPr/>
          </p:nvSpPr>
          <p:spPr>
            <a:xfrm>
              <a:off x="-136402" y="2690749"/>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15"/>
            <p:cNvSpPr/>
            <p:nvPr/>
          </p:nvSpPr>
          <p:spPr>
            <a:xfrm>
              <a:off x="-136402" y="1232062"/>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15"/>
            <p:cNvSpPr/>
            <p:nvPr/>
          </p:nvSpPr>
          <p:spPr>
            <a:xfrm>
              <a:off x="-136402" y="2508489"/>
              <a:ext cx="347597" cy="506428"/>
            </a:xfrm>
            <a:custGeom>
              <a:avLst/>
              <a:gdLst/>
              <a:ahLst/>
              <a:cxnLst/>
              <a:rect l="l" t="t" r="r" b="b"/>
              <a:pathLst>
                <a:path w="4598" h="6699" extrusionOk="0">
                  <a:moveTo>
                    <a:pt x="4597" y="0"/>
                  </a:moveTo>
                  <a:lnTo>
                    <a:pt x="1" y="4596"/>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15"/>
            <p:cNvSpPr/>
            <p:nvPr/>
          </p:nvSpPr>
          <p:spPr>
            <a:xfrm>
              <a:off x="-136402" y="1049726"/>
              <a:ext cx="347597" cy="506806"/>
            </a:xfrm>
            <a:custGeom>
              <a:avLst/>
              <a:gdLst/>
              <a:ahLst/>
              <a:cxnLst/>
              <a:rect l="l" t="t" r="r" b="b"/>
              <a:pathLst>
                <a:path w="4598" h="6704" extrusionOk="0">
                  <a:moveTo>
                    <a:pt x="4597" y="1"/>
                  </a:moveTo>
                  <a:lnTo>
                    <a:pt x="1" y="4597"/>
                  </a:lnTo>
                  <a:lnTo>
                    <a:pt x="1" y="6704"/>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15"/>
            <p:cNvSpPr/>
            <p:nvPr/>
          </p:nvSpPr>
          <p:spPr>
            <a:xfrm>
              <a:off x="-136402" y="503172"/>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15"/>
            <p:cNvSpPr/>
            <p:nvPr/>
          </p:nvSpPr>
          <p:spPr>
            <a:xfrm>
              <a:off x="-136402" y="2143817"/>
              <a:ext cx="347597" cy="506276"/>
            </a:xfrm>
            <a:custGeom>
              <a:avLst/>
              <a:gdLst/>
              <a:ahLst/>
              <a:cxnLst/>
              <a:rect l="l" t="t" r="r" b="b"/>
              <a:pathLst>
                <a:path w="4598" h="6697" extrusionOk="0">
                  <a:moveTo>
                    <a:pt x="4597" y="0"/>
                  </a:moveTo>
                  <a:lnTo>
                    <a:pt x="1" y="4597"/>
                  </a:lnTo>
                  <a:lnTo>
                    <a:pt x="1" y="6697"/>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15"/>
            <p:cNvSpPr/>
            <p:nvPr/>
          </p:nvSpPr>
          <p:spPr>
            <a:xfrm>
              <a:off x="-136402" y="1596734"/>
              <a:ext cx="347597" cy="506428"/>
            </a:xfrm>
            <a:custGeom>
              <a:avLst/>
              <a:gdLst/>
              <a:ahLst/>
              <a:cxnLst/>
              <a:rect l="l" t="t" r="r" b="b"/>
              <a:pathLst>
                <a:path w="4598" h="6699" extrusionOk="0">
                  <a:moveTo>
                    <a:pt x="4597" y="0"/>
                  </a:moveTo>
                  <a:lnTo>
                    <a:pt x="1" y="4597"/>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15"/>
            <p:cNvSpPr/>
            <p:nvPr/>
          </p:nvSpPr>
          <p:spPr>
            <a:xfrm>
              <a:off x="-136402" y="320836"/>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15"/>
            <p:cNvSpPr/>
            <p:nvPr/>
          </p:nvSpPr>
          <p:spPr>
            <a:xfrm>
              <a:off x="-136402" y="3784840"/>
              <a:ext cx="347597" cy="384640"/>
            </a:xfrm>
            <a:custGeom>
              <a:avLst/>
              <a:gdLst/>
              <a:ahLst/>
              <a:cxnLst/>
              <a:rect l="l" t="t" r="r" b="b"/>
              <a:pathLst>
                <a:path w="4598" h="5088" extrusionOk="0">
                  <a:moveTo>
                    <a:pt x="4597" y="1"/>
                  </a:moveTo>
                  <a:lnTo>
                    <a:pt x="1" y="4597"/>
                  </a:lnTo>
                  <a:lnTo>
                    <a:pt x="1" y="5088"/>
                  </a:lnTo>
                  <a:lnTo>
                    <a:pt x="1611" y="5088"/>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3" name="Google Shape;10423;p15"/>
            <p:cNvSpPr/>
            <p:nvPr/>
          </p:nvSpPr>
          <p:spPr>
            <a:xfrm>
              <a:off x="-136402" y="1414398"/>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15"/>
            <p:cNvSpPr/>
            <p:nvPr/>
          </p:nvSpPr>
          <p:spPr>
            <a:xfrm>
              <a:off x="-136402" y="685583"/>
              <a:ext cx="347597" cy="506276"/>
            </a:xfrm>
            <a:custGeom>
              <a:avLst/>
              <a:gdLst/>
              <a:ahLst/>
              <a:cxnLst/>
              <a:rect l="l" t="t" r="r" b="b"/>
              <a:pathLst>
                <a:path w="4598" h="6697" extrusionOk="0">
                  <a:moveTo>
                    <a:pt x="4597" y="1"/>
                  </a:moveTo>
                  <a:lnTo>
                    <a:pt x="1" y="4589"/>
                  </a:lnTo>
                  <a:lnTo>
                    <a:pt x="1" y="6697"/>
                  </a:lnTo>
                  <a:lnTo>
                    <a:pt x="4597" y="2101"/>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15"/>
            <p:cNvSpPr/>
            <p:nvPr/>
          </p:nvSpPr>
          <p:spPr>
            <a:xfrm>
              <a:off x="-136402" y="2873085"/>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6" name="Google Shape;10426;p15"/>
            <p:cNvSpPr/>
            <p:nvPr/>
          </p:nvSpPr>
          <p:spPr>
            <a:xfrm>
              <a:off x="-136402" y="-43836"/>
              <a:ext cx="347597" cy="506276"/>
            </a:xfrm>
            <a:custGeom>
              <a:avLst/>
              <a:gdLst/>
              <a:ahLst/>
              <a:cxnLst/>
              <a:rect l="l" t="t" r="r" b="b"/>
              <a:pathLst>
                <a:path w="4598" h="6697" extrusionOk="0">
                  <a:moveTo>
                    <a:pt x="4597" y="1"/>
                  </a:moveTo>
                  <a:lnTo>
                    <a:pt x="1" y="4590"/>
                  </a:lnTo>
                  <a:lnTo>
                    <a:pt x="1" y="6697"/>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15"/>
            <p:cNvSpPr/>
            <p:nvPr/>
          </p:nvSpPr>
          <p:spPr>
            <a:xfrm>
              <a:off x="8971" y="3967175"/>
              <a:ext cx="202223" cy="202299"/>
            </a:xfrm>
            <a:custGeom>
              <a:avLst/>
              <a:gdLst/>
              <a:ahLst/>
              <a:cxnLst/>
              <a:rect l="l" t="t" r="r" b="b"/>
              <a:pathLst>
                <a:path w="2675" h="2676" extrusionOk="0">
                  <a:moveTo>
                    <a:pt x="2674" y="0"/>
                  </a:moveTo>
                  <a:lnTo>
                    <a:pt x="0" y="2676"/>
                  </a:lnTo>
                  <a:lnTo>
                    <a:pt x="2100" y="2676"/>
                  </a:lnTo>
                  <a:lnTo>
                    <a:pt x="2674" y="2102"/>
                  </a:lnTo>
                  <a:lnTo>
                    <a:pt x="2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15"/>
            <p:cNvSpPr/>
            <p:nvPr/>
          </p:nvSpPr>
          <p:spPr>
            <a:xfrm>
              <a:off x="-136402" y="1961481"/>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15"/>
            <p:cNvSpPr/>
            <p:nvPr/>
          </p:nvSpPr>
          <p:spPr>
            <a:xfrm>
              <a:off x="-136402" y="867919"/>
              <a:ext cx="347597" cy="506276"/>
            </a:xfrm>
            <a:custGeom>
              <a:avLst/>
              <a:gdLst/>
              <a:ahLst/>
              <a:cxnLst/>
              <a:rect l="l" t="t" r="r" b="b"/>
              <a:pathLst>
                <a:path w="4598" h="6697" extrusionOk="0">
                  <a:moveTo>
                    <a:pt x="4597" y="0"/>
                  </a:moveTo>
                  <a:lnTo>
                    <a:pt x="1" y="4589"/>
                  </a:lnTo>
                  <a:lnTo>
                    <a:pt x="1" y="6697"/>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15"/>
            <p:cNvSpPr/>
            <p:nvPr/>
          </p:nvSpPr>
          <p:spPr>
            <a:xfrm>
              <a:off x="-136402" y="138500"/>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15"/>
            <p:cNvSpPr/>
            <p:nvPr/>
          </p:nvSpPr>
          <p:spPr>
            <a:xfrm>
              <a:off x="191311" y="4149587"/>
              <a:ext cx="19882" cy="19882"/>
            </a:xfrm>
            <a:custGeom>
              <a:avLst/>
              <a:gdLst/>
              <a:ahLst/>
              <a:cxnLst/>
              <a:rect l="l" t="t" r="r" b="b"/>
              <a:pathLst>
                <a:path w="263" h="263" extrusionOk="0">
                  <a:moveTo>
                    <a:pt x="262" y="1"/>
                  </a:moveTo>
                  <a:lnTo>
                    <a:pt x="0" y="263"/>
                  </a:lnTo>
                  <a:lnTo>
                    <a:pt x="262" y="263"/>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2" name="Google Shape;10432;p15"/>
          <p:cNvGrpSpPr/>
          <p:nvPr/>
        </p:nvGrpSpPr>
        <p:grpSpPr>
          <a:xfrm rot="5400000">
            <a:off x="4568822" y="2952198"/>
            <a:ext cx="347597" cy="4345451"/>
            <a:chOff x="-136402" y="-175976"/>
            <a:chExt cx="347597" cy="4345451"/>
          </a:xfrm>
        </p:grpSpPr>
        <p:sp>
          <p:nvSpPr>
            <p:cNvPr id="10433" name="Google Shape;10433;p15"/>
            <p:cNvSpPr/>
            <p:nvPr/>
          </p:nvSpPr>
          <p:spPr>
            <a:xfrm>
              <a:off x="-136402" y="3579069"/>
              <a:ext cx="347597" cy="371033"/>
            </a:xfrm>
            <a:custGeom>
              <a:avLst/>
              <a:gdLst/>
              <a:ahLst/>
              <a:cxnLst/>
              <a:rect l="l" t="t" r="r" b="b"/>
              <a:pathLst>
                <a:path w="4598" h="4908" extrusionOk="0">
                  <a:moveTo>
                    <a:pt x="4597" y="1"/>
                  </a:moveTo>
                  <a:lnTo>
                    <a:pt x="1" y="4595"/>
                  </a:lnTo>
                  <a:lnTo>
                    <a:pt x="1" y="4907"/>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15"/>
            <p:cNvSpPr/>
            <p:nvPr/>
          </p:nvSpPr>
          <p:spPr>
            <a:xfrm>
              <a:off x="-136402" y="2850179"/>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15"/>
            <p:cNvSpPr/>
            <p:nvPr/>
          </p:nvSpPr>
          <p:spPr>
            <a:xfrm>
              <a:off x="-14615" y="3943741"/>
              <a:ext cx="225810" cy="225734"/>
            </a:xfrm>
            <a:custGeom>
              <a:avLst/>
              <a:gdLst/>
              <a:ahLst/>
              <a:cxnLst/>
              <a:rect l="l" t="t" r="r" b="b"/>
              <a:pathLst>
                <a:path w="2987" h="2986" extrusionOk="0">
                  <a:moveTo>
                    <a:pt x="2986" y="0"/>
                  </a:moveTo>
                  <a:lnTo>
                    <a:pt x="0" y="2986"/>
                  </a:lnTo>
                  <a:lnTo>
                    <a:pt x="312" y="2986"/>
                  </a:lnTo>
                  <a:lnTo>
                    <a:pt x="2986" y="310"/>
                  </a:lnTo>
                  <a:lnTo>
                    <a:pt x="2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15"/>
            <p:cNvSpPr/>
            <p:nvPr/>
          </p:nvSpPr>
          <p:spPr>
            <a:xfrm>
              <a:off x="-136402" y="3214775"/>
              <a:ext cx="347597" cy="370655"/>
            </a:xfrm>
            <a:custGeom>
              <a:avLst/>
              <a:gdLst/>
              <a:ahLst/>
              <a:cxnLst/>
              <a:rect l="l" t="t" r="r" b="b"/>
              <a:pathLst>
                <a:path w="4598" h="4903" extrusionOk="0">
                  <a:moveTo>
                    <a:pt x="4597" y="1"/>
                  </a:moveTo>
                  <a:lnTo>
                    <a:pt x="1" y="4591"/>
                  </a:lnTo>
                  <a:lnTo>
                    <a:pt x="1" y="4902"/>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15"/>
            <p:cNvSpPr/>
            <p:nvPr/>
          </p:nvSpPr>
          <p:spPr>
            <a:xfrm>
              <a:off x="-136402" y="2485508"/>
              <a:ext cx="347597" cy="370503"/>
            </a:xfrm>
            <a:custGeom>
              <a:avLst/>
              <a:gdLst/>
              <a:ahLst/>
              <a:cxnLst/>
              <a:rect l="l" t="t" r="r" b="b"/>
              <a:pathLst>
                <a:path w="4598" h="4901" extrusionOk="0">
                  <a:moveTo>
                    <a:pt x="4597" y="0"/>
                  </a:moveTo>
                  <a:lnTo>
                    <a:pt x="1" y="4589"/>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15"/>
            <p:cNvSpPr/>
            <p:nvPr/>
          </p:nvSpPr>
          <p:spPr>
            <a:xfrm>
              <a:off x="-136402" y="2120760"/>
              <a:ext cx="347597" cy="370579"/>
            </a:xfrm>
            <a:custGeom>
              <a:avLst/>
              <a:gdLst/>
              <a:ahLst/>
              <a:cxnLst/>
              <a:rect l="l" t="t" r="r" b="b"/>
              <a:pathLst>
                <a:path w="4598" h="4902" extrusionOk="0">
                  <a:moveTo>
                    <a:pt x="4597" y="0"/>
                  </a:moveTo>
                  <a:lnTo>
                    <a:pt x="1" y="4590"/>
                  </a:lnTo>
                  <a:lnTo>
                    <a:pt x="1" y="4902"/>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15"/>
            <p:cNvSpPr/>
            <p:nvPr/>
          </p:nvSpPr>
          <p:spPr>
            <a:xfrm>
              <a:off x="-136402" y="1756088"/>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0" name="Google Shape;10440;p15"/>
            <p:cNvSpPr/>
            <p:nvPr/>
          </p:nvSpPr>
          <p:spPr>
            <a:xfrm>
              <a:off x="-136402" y="1391417"/>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1" name="Google Shape;10441;p15"/>
            <p:cNvSpPr/>
            <p:nvPr/>
          </p:nvSpPr>
          <p:spPr>
            <a:xfrm>
              <a:off x="-136402" y="1026669"/>
              <a:ext cx="347597" cy="370655"/>
            </a:xfrm>
            <a:custGeom>
              <a:avLst/>
              <a:gdLst/>
              <a:ahLst/>
              <a:cxnLst/>
              <a:rect l="l" t="t" r="r" b="b"/>
              <a:pathLst>
                <a:path w="4598" h="4903" extrusionOk="0">
                  <a:moveTo>
                    <a:pt x="4597" y="0"/>
                  </a:moveTo>
                  <a:lnTo>
                    <a:pt x="1" y="4597"/>
                  </a:lnTo>
                  <a:lnTo>
                    <a:pt x="1" y="4902"/>
                  </a:lnTo>
                  <a:lnTo>
                    <a:pt x="4597" y="306"/>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15"/>
            <p:cNvSpPr/>
            <p:nvPr/>
          </p:nvSpPr>
          <p:spPr>
            <a:xfrm>
              <a:off x="-136402" y="661998"/>
              <a:ext cx="347597" cy="370503"/>
            </a:xfrm>
            <a:custGeom>
              <a:avLst/>
              <a:gdLst/>
              <a:ahLst/>
              <a:cxnLst/>
              <a:rect l="l" t="t" r="r" b="b"/>
              <a:pathLst>
                <a:path w="4598" h="4901" extrusionOk="0">
                  <a:moveTo>
                    <a:pt x="4597" y="1"/>
                  </a:moveTo>
                  <a:lnTo>
                    <a:pt x="1" y="4597"/>
                  </a:lnTo>
                  <a:lnTo>
                    <a:pt x="1" y="4901"/>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15"/>
            <p:cNvSpPr/>
            <p:nvPr/>
          </p:nvSpPr>
          <p:spPr>
            <a:xfrm>
              <a:off x="-136402" y="297402"/>
              <a:ext cx="347597" cy="370503"/>
            </a:xfrm>
            <a:custGeom>
              <a:avLst/>
              <a:gdLst/>
              <a:ahLst/>
              <a:cxnLst/>
              <a:rect l="l" t="t" r="r" b="b"/>
              <a:pathLst>
                <a:path w="4598" h="4901" extrusionOk="0">
                  <a:moveTo>
                    <a:pt x="4597" y="0"/>
                  </a:moveTo>
                  <a:lnTo>
                    <a:pt x="1" y="4596"/>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4" name="Google Shape;10444;p15"/>
            <p:cNvSpPr/>
            <p:nvPr/>
          </p:nvSpPr>
          <p:spPr>
            <a:xfrm>
              <a:off x="-136402" y="-67421"/>
              <a:ext cx="347597" cy="370655"/>
            </a:xfrm>
            <a:custGeom>
              <a:avLst/>
              <a:gdLst/>
              <a:ahLst/>
              <a:cxnLst/>
              <a:rect l="l" t="t" r="r" b="b"/>
              <a:pathLst>
                <a:path w="4598" h="4903" extrusionOk="0">
                  <a:moveTo>
                    <a:pt x="4597" y="1"/>
                  </a:moveTo>
                  <a:lnTo>
                    <a:pt x="1" y="4597"/>
                  </a:lnTo>
                  <a:lnTo>
                    <a:pt x="1" y="4902"/>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5" name="Google Shape;10445;p15"/>
            <p:cNvSpPr/>
            <p:nvPr/>
          </p:nvSpPr>
          <p:spPr>
            <a:xfrm>
              <a:off x="-136402" y="-175976"/>
              <a:ext cx="114606" cy="114379"/>
            </a:xfrm>
            <a:custGeom>
              <a:avLst/>
              <a:gdLst/>
              <a:ahLst/>
              <a:cxnLst/>
              <a:rect l="l" t="t" r="r" b="b"/>
              <a:pathLst>
                <a:path w="1516" h="1513" extrusionOk="0">
                  <a:moveTo>
                    <a:pt x="1212" y="0"/>
                  </a:moveTo>
                  <a:lnTo>
                    <a:pt x="1" y="1209"/>
                  </a:lnTo>
                  <a:lnTo>
                    <a:pt x="1" y="1513"/>
                  </a:lnTo>
                  <a:lnTo>
                    <a:pt x="1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6" name="Google Shape;10446;p15"/>
            <p:cNvSpPr/>
            <p:nvPr/>
          </p:nvSpPr>
          <p:spPr>
            <a:xfrm>
              <a:off x="167725" y="4126077"/>
              <a:ext cx="43469" cy="43393"/>
            </a:xfrm>
            <a:custGeom>
              <a:avLst/>
              <a:gdLst/>
              <a:ahLst/>
              <a:cxnLst/>
              <a:rect l="l" t="t" r="r" b="b"/>
              <a:pathLst>
                <a:path w="575" h="574" extrusionOk="0">
                  <a:moveTo>
                    <a:pt x="574" y="0"/>
                  </a:moveTo>
                  <a:lnTo>
                    <a:pt x="0" y="574"/>
                  </a:lnTo>
                  <a:lnTo>
                    <a:pt x="312" y="574"/>
                  </a:lnTo>
                  <a:lnTo>
                    <a:pt x="574" y="312"/>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15"/>
            <p:cNvSpPr/>
            <p:nvPr/>
          </p:nvSpPr>
          <p:spPr>
            <a:xfrm>
              <a:off x="-136402" y="3396658"/>
              <a:ext cx="347597" cy="371108"/>
            </a:xfrm>
            <a:custGeom>
              <a:avLst/>
              <a:gdLst/>
              <a:ahLst/>
              <a:cxnLst/>
              <a:rect l="l" t="t" r="r" b="b"/>
              <a:pathLst>
                <a:path w="4598" h="4909" extrusionOk="0">
                  <a:moveTo>
                    <a:pt x="4597" y="0"/>
                  </a:moveTo>
                  <a:lnTo>
                    <a:pt x="1" y="4596"/>
                  </a:lnTo>
                  <a:lnTo>
                    <a:pt x="1" y="4908"/>
                  </a:lnTo>
                  <a:lnTo>
                    <a:pt x="4597" y="312"/>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15"/>
            <p:cNvSpPr/>
            <p:nvPr/>
          </p:nvSpPr>
          <p:spPr>
            <a:xfrm>
              <a:off x="-136402" y="2667843"/>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15"/>
            <p:cNvSpPr/>
            <p:nvPr/>
          </p:nvSpPr>
          <p:spPr>
            <a:xfrm>
              <a:off x="-136402" y="1938424"/>
              <a:ext cx="347597" cy="370503"/>
            </a:xfrm>
            <a:custGeom>
              <a:avLst/>
              <a:gdLst/>
              <a:ahLst/>
              <a:cxnLst/>
              <a:rect l="l" t="t" r="r" b="b"/>
              <a:pathLst>
                <a:path w="4598" h="4901" extrusionOk="0">
                  <a:moveTo>
                    <a:pt x="4597" y="0"/>
                  </a:moveTo>
                  <a:lnTo>
                    <a:pt x="1" y="4590"/>
                  </a:lnTo>
                  <a:lnTo>
                    <a:pt x="1" y="4900"/>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15"/>
            <p:cNvSpPr/>
            <p:nvPr/>
          </p:nvSpPr>
          <p:spPr>
            <a:xfrm>
              <a:off x="-136402" y="1209081"/>
              <a:ext cx="347597" cy="370503"/>
            </a:xfrm>
            <a:custGeom>
              <a:avLst/>
              <a:gdLst/>
              <a:ahLst/>
              <a:cxnLst/>
              <a:rect l="l" t="t" r="r" b="b"/>
              <a:pathLst>
                <a:path w="4598" h="4901" extrusionOk="0">
                  <a:moveTo>
                    <a:pt x="4597" y="1"/>
                  </a:moveTo>
                  <a:lnTo>
                    <a:pt x="1" y="4596"/>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15"/>
            <p:cNvSpPr/>
            <p:nvPr/>
          </p:nvSpPr>
          <p:spPr>
            <a:xfrm>
              <a:off x="-136402" y="479662"/>
              <a:ext cx="347597" cy="370503"/>
            </a:xfrm>
            <a:custGeom>
              <a:avLst/>
              <a:gdLst/>
              <a:ahLst/>
              <a:cxnLst/>
              <a:rect l="l" t="t" r="r" b="b"/>
              <a:pathLst>
                <a:path w="4598" h="4901" extrusionOk="0">
                  <a:moveTo>
                    <a:pt x="4597" y="1"/>
                  </a:moveTo>
                  <a:lnTo>
                    <a:pt x="1" y="4597"/>
                  </a:lnTo>
                  <a:lnTo>
                    <a:pt x="1" y="4901"/>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15"/>
            <p:cNvSpPr/>
            <p:nvPr/>
          </p:nvSpPr>
          <p:spPr>
            <a:xfrm>
              <a:off x="-136402" y="3761405"/>
              <a:ext cx="347597" cy="370957"/>
            </a:xfrm>
            <a:custGeom>
              <a:avLst/>
              <a:gdLst/>
              <a:ahLst/>
              <a:cxnLst/>
              <a:rect l="l" t="t" r="r" b="b"/>
              <a:pathLst>
                <a:path w="4598" h="4907" extrusionOk="0">
                  <a:moveTo>
                    <a:pt x="4597" y="0"/>
                  </a:moveTo>
                  <a:lnTo>
                    <a:pt x="1" y="4597"/>
                  </a:lnTo>
                  <a:lnTo>
                    <a:pt x="1" y="4907"/>
                  </a:lnTo>
                  <a:lnTo>
                    <a:pt x="4597" y="311"/>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3" name="Google Shape;10453;p15"/>
            <p:cNvSpPr/>
            <p:nvPr/>
          </p:nvSpPr>
          <p:spPr>
            <a:xfrm>
              <a:off x="-136402" y="3032440"/>
              <a:ext cx="347597" cy="370503"/>
            </a:xfrm>
            <a:custGeom>
              <a:avLst/>
              <a:gdLst/>
              <a:ahLst/>
              <a:cxnLst/>
              <a:rect l="l" t="t" r="r" b="b"/>
              <a:pathLst>
                <a:path w="4598" h="4901" extrusionOk="0">
                  <a:moveTo>
                    <a:pt x="4597" y="1"/>
                  </a:moveTo>
                  <a:lnTo>
                    <a:pt x="1" y="4591"/>
                  </a:lnTo>
                  <a:lnTo>
                    <a:pt x="1" y="4901"/>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4" name="Google Shape;10454;p15"/>
            <p:cNvSpPr/>
            <p:nvPr/>
          </p:nvSpPr>
          <p:spPr>
            <a:xfrm>
              <a:off x="-136402" y="2303172"/>
              <a:ext cx="347597" cy="370503"/>
            </a:xfrm>
            <a:custGeom>
              <a:avLst/>
              <a:gdLst/>
              <a:ahLst/>
              <a:cxnLst/>
              <a:rect l="l" t="t" r="r" b="b"/>
              <a:pathLst>
                <a:path w="4598" h="4901" extrusionOk="0">
                  <a:moveTo>
                    <a:pt x="4597" y="1"/>
                  </a:moveTo>
                  <a:lnTo>
                    <a:pt x="1" y="4589"/>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5" name="Google Shape;10455;p15"/>
            <p:cNvSpPr/>
            <p:nvPr/>
          </p:nvSpPr>
          <p:spPr>
            <a:xfrm>
              <a:off x="-136402" y="1573753"/>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6" name="Google Shape;10456;p15"/>
            <p:cNvSpPr/>
            <p:nvPr/>
          </p:nvSpPr>
          <p:spPr>
            <a:xfrm>
              <a:off x="-136402" y="844334"/>
              <a:ext cx="347597" cy="370503"/>
            </a:xfrm>
            <a:custGeom>
              <a:avLst/>
              <a:gdLst/>
              <a:ahLst/>
              <a:cxnLst/>
              <a:rect l="l" t="t" r="r" b="b"/>
              <a:pathLst>
                <a:path w="4598" h="4901" extrusionOk="0">
                  <a:moveTo>
                    <a:pt x="4597" y="1"/>
                  </a:moveTo>
                  <a:lnTo>
                    <a:pt x="1" y="4597"/>
                  </a:lnTo>
                  <a:lnTo>
                    <a:pt x="1" y="4901"/>
                  </a:lnTo>
                  <a:lnTo>
                    <a:pt x="4597" y="312"/>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15"/>
            <p:cNvSpPr/>
            <p:nvPr/>
          </p:nvSpPr>
          <p:spPr>
            <a:xfrm>
              <a:off x="-136402" y="115066"/>
              <a:ext cx="347597" cy="370503"/>
            </a:xfrm>
            <a:custGeom>
              <a:avLst/>
              <a:gdLst/>
              <a:ahLst/>
              <a:cxnLst/>
              <a:rect l="l" t="t" r="r" b="b"/>
              <a:pathLst>
                <a:path w="4598" h="4901" extrusionOk="0">
                  <a:moveTo>
                    <a:pt x="4597" y="0"/>
                  </a:moveTo>
                  <a:lnTo>
                    <a:pt x="1" y="4595"/>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15"/>
            <p:cNvSpPr/>
            <p:nvPr/>
          </p:nvSpPr>
          <p:spPr>
            <a:xfrm>
              <a:off x="-136402" y="-175976"/>
              <a:ext cx="296947" cy="296720"/>
            </a:xfrm>
            <a:custGeom>
              <a:avLst/>
              <a:gdLst/>
              <a:ahLst/>
              <a:cxnLst/>
              <a:rect l="l" t="t" r="r" b="b"/>
              <a:pathLst>
                <a:path w="3928" h="3925" extrusionOk="0">
                  <a:moveTo>
                    <a:pt x="3624" y="0"/>
                  </a:moveTo>
                  <a:lnTo>
                    <a:pt x="1" y="3621"/>
                  </a:lnTo>
                  <a:lnTo>
                    <a:pt x="1" y="3925"/>
                  </a:lnTo>
                  <a:lnTo>
                    <a:pt x="3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9" name="Google Shape;10459;p15"/>
          <p:cNvSpPr/>
          <p:nvPr/>
        </p:nvSpPr>
        <p:spPr>
          <a:xfrm rot="5400000">
            <a:off x="4568795" y="2952177"/>
            <a:ext cx="347700" cy="434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0" name="Google Shape;10460;p15"/>
          <p:cNvSpPr/>
          <p:nvPr/>
        </p:nvSpPr>
        <p:spPr>
          <a:xfrm>
            <a:off x="-167150" y="1180050"/>
            <a:ext cx="646800" cy="2979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1" name="Google Shape;10461;p15"/>
          <p:cNvSpPr/>
          <p:nvPr/>
        </p:nvSpPr>
        <p:spPr>
          <a:xfrm>
            <a:off x="299813" y="3036962"/>
            <a:ext cx="355580" cy="373786"/>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523"/>
        <p:cNvGrpSpPr/>
        <p:nvPr/>
      </p:nvGrpSpPr>
      <p:grpSpPr>
        <a:xfrm>
          <a:off x="0" y="0"/>
          <a:ext cx="0" cy="0"/>
          <a:chOff x="0" y="0"/>
          <a:chExt cx="0" cy="0"/>
        </a:xfrm>
      </p:grpSpPr>
      <p:sp>
        <p:nvSpPr>
          <p:cNvPr id="10524" name="Google Shape;10524;p17"/>
          <p:cNvSpPr txBox="1">
            <a:spLocks noGrp="1"/>
          </p:cNvSpPr>
          <p:nvPr>
            <p:ph type="title"/>
          </p:nvPr>
        </p:nvSpPr>
        <p:spPr>
          <a:xfrm>
            <a:off x="4539175" y="1393675"/>
            <a:ext cx="3891600" cy="5976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3500"/>
              <a:buNone/>
              <a:defRPr/>
            </a:lvl1pPr>
            <a:lvl2pPr lvl="1" algn="r" rtl="0">
              <a:lnSpc>
                <a:spcPct val="115000"/>
              </a:lnSpc>
              <a:spcBef>
                <a:spcPts val="0"/>
              </a:spcBef>
              <a:spcAft>
                <a:spcPts val="0"/>
              </a:spcAft>
              <a:buSzPts val="3500"/>
              <a:buNone/>
              <a:defRPr/>
            </a:lvl2pPr>
            <a:lvl3pPr lvl="2" algn="r" rtl="0">
              <a:lnSpc>
                <a:spcPct val="115000"/>
              </a:lnSpc>
              <a:spcBef>
                <a:spcPts val="0"/>
              </a:spcBef>
              <a:spcAft>
                <a:spcPts val="0"/>
              </a:spcAft>
              <a:buSzPts val="3500"/>
              <a:buNone/>
              <a:defRPr/>
            </a:lvl3pPr>
            <a:lvl4pPr lvl="3" algn="r" rtl="0">
              <a:lnSpc>
                <a:spcPct val="115000"/>
              </a:lnSpc>
              <a:spcBef>
                <a:spcPts val="0"/>
              </a:spcBef>
              <a:spcAft>
                <a:spcPts val="0"/>
              </a:spcAft>
              <a:buSzPts val="3500"/>
              <a:buNone/>
              <a:defRPr/>
            </a:lvl4pPr>
            <a:lvl5pPr lvl="4" algn="r" rtl="0">
              <a:lnSpc>
                <a:spcPct val="115000"/>
              </a:lnSpc>
              <a:spcBef>
                <a:spcPts val="0"/>
              </a:spcBef>
              <a:spcAft>
                <a:spcPts val="0"/>
              </a:spcAft>
              <a:buSzPts val="3500"/>
              <a:buNone/>
              <a:defRPr/>
            </a:lvl5pPr>
            <a:lvl6pPr lvl="5" algn="r" rtl="0">
              <a:lnSpc>
                <a:spcPct val="115000"/>
              </a:lnSpc>
              <a:spcBef>
                <a:spcPts val="0"/>
              </a:spcBef>
              <a:spcAft>
                <a:spcPts val="0"/>
              </a:spcAft>
              <a:buSzPts val="3500"/>
              <a:buNone/>
              <a:defRPr/>
            </a:lvl6pPr>
            <a:lvl7pPr lvl="6" algn="r" rtl="0">
              <a:lnSpc>
                <a:spcPct val="115000"/>
              </a:lnSpc>
              <a:spcBef>
                <a:spcPts val="0"/>
              </a:spcBef>
              <a:spcAft>
                <a:spcPts val="0"/>
              </a:spcAft>
              <a:buSzPts val="3500"/>
              <a:buNone/>
              <a:defRPr/>
            </a:lvl7pPr>
            <a:lvl8pPr lvl="7" algn="r" rtl="0">
              <a:lnSpc>
                <a:spcPct val="115000"/>
              </a:lnSpc>
              <a:spcBef>
                <a:spcPts val="0"/>
              </a:spcBef>
              <a:spcAft>
                <a:spcPts val="0"/>
              </a:spcAft>
              <a:buSzPts val="3500"/>
              <a:buNone/>
              <a:defRPr/>
            </a:lvl8pPr>
            <a:lvl9pPr lvl="8" algn="r" rtl="0">
              <a:lnSpc>
                <a:spcPct val="115000"/>
              </a:lnSpc>
              <a:spcBef>
                <a:spcPts val="0"/>
              </a:spcBef>
              <a:spcAft>
                <a:spcPts val="0"/>
              </a:spcAft>
              <a:buSzPts val="3500"/>
              <a:buNone/>
              <a:defRPr/>
            </a:lvl9pPr>
          </a:lstStyle>
          <a:p>
            <a:endParaRPr/>
          </a:p>
        </p:txBody>
      </p:sp>
      <p:sp>
        <p:nvSpPr>
          <p:cNvPr id="10525" name="Google Shape;10525;p17"/>
          <p:cNvSpPr txBox="1">
            <a:spLocks noGrp="1"/>
          </p:cNvSpPr>
          <p:nvPr>
            <p:ph type="subTitle" idx="1"/>
          </p:nvPr>
        </p:nvSpPr>
        <p:spPr>
          <a:xfrm>
            <a:off x="4539150" y="1800275"/>
            <a:ext cx="3891600" cy="939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851"/>
        <p:cNvGrpSpPr/>
        <p:nvPr/>
      </p:nvGrpSpPr>
      <p:grpSpPr>
        <a:xfrm>
          <a:off x="0" y="0"/>
          <a:ext cx="0" cy="0"/>
          <a:chOff x="0" y="0"/>
          <a:chExt cx="0" cy="0"/>
        </a:xfrm>
      </p:grpSpPr>
      <p:sp>
        <p:nvSpPr>
          <p:cNvPr id="10852" name="Google Shape;10852;p24"/>
          <p:cNvSpPr txBox="1">
            <a:spLocks noGrp="1"/>
          </p:cNvSpPr>
          <p:nvPr>
            <p:ph type="title"/>
          </p:nvPr>
        </p:nvSpPr>
        <p:spPr>
          <a:xfrm>
            <a:off x="720000" y="445025"/>
            <a:ext cx="7704000" cy="68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2"/>
              </a:buClr>
              <a:buSzPts val="3500"/>
              <a:buNone/>
              <a:defRPr>
                <a:solidFill>
                  <a:schemeClr val="dk2"/>
                </a:solidFill>
              </a:defRPr>
            </a:lvl1pPr>
            <a:lvl2pPr lvl="1" rtl="0">
              <a:lnSpc>
                <a:spcPct val="115000"/>
              </a:lnSpc>
              <a:spcBef>
                <a:spcPts val="0"/>
              </a:spcBef>
              <a:spcAft>
                <a:spcPts val="0"/>
              </a:spcAft>
              <a:buClr>
                <a:schemeClr val="dk2"/>
              </a:buClr>
              <a:buSzPts val="3500"/>
              <a:buNone/>
              <a:defRPr>
                <a:solidFill>
                  <a:schemeClr val="dk2"/>
                </a:solidFill>
              </a:defRPr>
            </a:lvl2pPr>
            <a:lvl3pPr lvl="2" rtl="0">
              <a:lnSpc>
                <a:spcPct val="115000"/>
              </a:lnSpc>
              <a:spcBef>
                <a:spcPts val="0"/>
              </a:spcBef>
              <a:spcAft>
                <a:spcPts val="0"/>
              </a:spcAft>
              <a:buClr>
                <a:schemeClr val="dk2"/>
              </a:buClr>
              <a:buSzPts val="3500"/>
              <a:buNone/>
              <a:defRPr>
                <a:solidFill>
                  <a:schemeClr val="dk2"/>
                </a:solidFill>
              </a:defRPr>
            </a:lvl3pPr>
            <a:lvl4pPr lvl="3" rtl="0">
              <a:lnSpc>
                <a:spcPct val="115000"/>
              </a:lnSpc>
              <a:spcBef>
                <a:spcPts val="0"/>
              </a:spcBef>
              <a:spcAft>
                <a:spcPts val="0"/>
              </a:spcAft>
              <a:buClr>
                <a:schemeClr val="dk2"/>
              </a:buClr>
              <a:buSzPts val="3500"/>
              <a:buNone/>
              <a:defRPr>
                <a:solidFill>
                  <a:schemeClr val="dk2"/>
                </a:solidFill>
              </a:defRPr>
            </a:lvl4pPr>
            <a:lvl5pPr lvl="4" rtl="0">
              <a:lnSpc>
                <a:spcPct val="115000"/>
              </a:lnSpc>
              <a:spcBef>
                <a:spcPts val="0"/>
              </a:spcBef>
              <a:spcAft>
                <a:spcPts val="0"/>
              </a:spcAft>
              <a:buClr>
                <a:schemeClr val="dk2"/>
              </a:buClr>
              <a:buSzPts val="3500"/>
              <a:buNone/>
              <a:defRPr>
                <a:solidFill>
                  <a:schemeClr val="dk2"/>
                </a:solidFill>
              </a:defRPr>
            </a:lvl5pPr>
            <a:lvl6pPr lvl="5" rtl="0">
              <a:lnSpc>
                <a:spcPct val="115000"/>
              </a:lnSpc>
              <a:spcBef>
                <a:spcPts val="0"/>
              </a:spcBef>
              <a:spcAft>
                <a:spcPts val="0"/>
              </a:spcAft>
              <a:buClr>
                <a:schemeClr val="dk2"/>
              </a:buClr>
              <a:buSzPts val="3500"/>
              <a:buNone/>
              <a:defRPr>
                <a:solidFill>
                  <a:schemeClr val="dk2"/>
                </a:solidFill>
              </a:defRPr>
            </a:lvl6pPr>
            <a:lvl7pPr lvl="6" rtl="0">
              <a:lnSpc>
                <a:spcPct val="115000"/>
              </a:lnSpc>
              <a:spcBef>
                <a:spcPts val="0"/>
              </a:spcBef>
              <a:spcAft>
                <a:spcPts val="0"/>
              </a:spcAft>
              <a:buClr>
                <a:schemeClr val="dk2"/>
              </a:buClr>
              <a:buSzPts val="3500"/>
              <a:buNone/>
              <a:defRPr>
                <a:solidFill>
                  <a:schemeClr val="dk2"/>
                </a:solidFill>
              </a:defRPr>
            </a:lvl7pPr>
            <a:lvl8pPr lvl="7" rtl="0">
              <a:lnSpc>
                <a:spcPct val="115000"/>
              </a:lnSpc>
              <a:spcBef>
                <a:spcPts val="0"/>
              </a:spcBef>
              <a:spcAft>
                <a:spcPts val="0"/>
              </a:spcAft>
              <a:buClr>
                <a:schemeClr val="dk2"/>
              </a:buClr>
              <a:buSzPts val="3500"/>
              <a:buNone/>
              <a:defRPr>
                <a:solidFill>
                  <a:schemeClr val="dk2"/>
                </a:solidFill>
              </a:defRPr>
            </a:lvl8pPr>
            <a:lvl9pPr lvl="8" rtl="0">
              <a:lnSpc>
                <a:spcPct val="115000"/>
              </a:lnSpc>
              <a:spcBef>
                <a:spcPts val="0"/>
              </a:spcBef>
              <a:spcAft>
                <a:spcPts val="0"/>
              </a:spcAft>
              <a:buClr>
                <a:schemeClr val="dk2"/>
              </a:buClr>
              <a:buSzPts val="3500"/>
              <a:buNone/>
              <a:defRPr>
                <a:solidFill>
                  <a:schemeClr val="dk2"/>
                </a:solidFill>
              </a:defRPr>
            </a:lvl9pPr>
          </a:lstStyle>
          <a:p>
            <a:endParaRPr/>
          </a:p>
        </p:txBody>
      </p:sp>
      <p:sp>
        <p:nvSpPr>
          <p:cNvPr id="10853" name="Google Shape;10853;p24"/>
          <p:cNvSpPr txBox="1">
            <a:spLocks noGrp="1"/>
          </p:cNvSpPr>
          <p:nvPr>
            <p:ph type="subTitle" idx="1"/>
          </p:nvPr>
        </p:nvSpPr>
        <p:spPr>
          <a:xfrm>
            <a:off x="713225" y="3851000"/>
            <a:ext cx="2069100" cy="75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2"/>
              </a:buClr>
              <a:buSzPts val="1400"/>
              <a:buNone/>
              <a:defRPr sz="1400">
                <a:solidFill>
                  <a:schemeClr val="dk2"/>
                </a:solidFill>
              </a:defRPr>
            </a:lvl1pPr>
            <a:lvl2pPr lvl="1" algn="ctr" rtl="0">
              <a:lnSpc>
                <a:spcPct val="115000"/>
              </a:lnSpc>
              <a:spcBef>
                <a:spcPts val="0"/>
              </a:spcBef>
              <a:spcAft>
                <a:spcPts val="0"/>
              </a:spcAft>
              <a:buClr>
                <a:schemeClr val="dk2"/>
              </a:buClr>
              <a:buSzPts val="1400"/>
              <a:buNone/>
              <a:defRPr>
                <a:solidFill>
                  <a:schemeClr val="dk2"/>
                </a:solidFill>
              </a:defRPr>
            </a:lvl2pPr>
            <a:lvl3pPr lvl="2" algn="ctr" rtl="0">
              <a:lnSpc>
                <a:spcPct val="115000"/>
              </a:lnSpc>
              <a:spcBef>
                <a:spcPts val="1600"/>
              </a:spcBef>
              <a:spcAft>
                <a:spcPts val="0"/>
              </a:spcAft>
              <a:buClr>
                <a:schemeClr val="dk2"/>
              </a:buClr>
              <a:buSzPts val="1400"/>
              <a:buNone/>
              <a:defRPr>
                <a:solidFill>
                  <a:schemeClr val="dk2"/>
                </a:solidFill>
              </a:defRPr>
            </a:lvl3pPr>
            <a:lvl4pPr lvl="3" algn="ctr" rtl="0">
              <a:lnSpc>
                <a:spcPct val="115000"/>
              </a:lnSpc>
              <a:spcBef>
                <a:spcPts val="1600"/>
              </a:spcBef>
              <a:spcAft>
                <a:spcPts val="0"/>
              </a:spcAft>
              <a:buClr>
                <a:schemeClr val="dk2"/>
              </a:buClr>
              <a:buSzPts val="1400"/>
              <a:buNone/>
              <a:defRPr>
                <a:solidFill>
                  <a:schemeClr val="dk2"/>
                </a:solidFill>
              </a:defRPr>
            </a:lvl4pPr>
            <a:lvl5pPr lvl="4" algn="ctr" rtl="0">
              <a:lnSpc>
                <a:spcPct val="115000"/>
              </a:lnSpc>
              <a:spcBef>
                <a:spcPts val="1600"/>
              </a:spcBef>
              <a:spcAft>
                <a:spcPts val="0"/>
              </a:spcAft>
              <a:buClr>
                <a:schemeClr val="dk2"/>
              </a:buClr>
              <a:buSzPts val="1400"/>
              <a:buNone/>
              <a:defRPr>
                <a:solidFill>
                  <a:schemeClr val="dk2"/>
                </a:solidFill>
              </a:defRPr>
            </a:lvl5pPr>
            <a:lvl6pPr lvl="5" algn="ctr" rtl="0">
              <a:lnSpc>
                <a:spcPct val="115000"/>
              </a:lnSpc>
              <a:spcBef>
                <a:spcPts val="1600"/>
              </a:spcBef>
              <a:spcAft>
                <a:spcPts val="0"/>
              </a:spcAft>
              <a:buClr>
                <a:schemeClr val="dk2"/>
              </a:buClr>
              <a:buSzPts val="1400"/>
              <a:buNone/>
              <a:defRPr>
                <a:solidFill>
                  <a:schemeClr val="dk2"/>
                </a:solidFill>
              </a:defRPr>
            </a:lvl6pPr>
            <a:lvl7pPr lvl="6" algn="ctr" rtl="0">
              <a:lnSpc>
                <a:spcPct val="115000"/>
              </a:lnSpc>
              <a:spcBef>
                <a:spcPts val="1600"/>
              </a:spcBef>
              <a:spcAft>
                <a:spcPts val="0"/>
              </a:spcAft>
              <a:buClr>
                <a:schemeClr val="dk2"/>
              </a:buClr>
              <a:buSzPts val="1400"/>
              <a:buNone/>
              <a:defRPr>
                <a:solidFill>
                  <a:schemeClr val="dk2"/>
                </a:solidFill>
              </a:defRPr>
            </a:lvl7pPr>
            <a:lvl8pPr lvl="7" algn="ctr" rtl="0">
              <a:lnSpc>
                <a:spcPct val="115000"/>
              </a:lnSpc>
              <a:spcBef>
                <a:spcPts val="1600"/>
              </a:spcBef>
              <a:spcAft>
                <a:spcPts val="0"/>
              </a:spcAft>
              <a:buClr>
                <a:schemeClr val="dk2"/>
              </a:buClr>
              <a:buSzPts val="1400"/>
              <a:buNone/>
              <a:defRPr>
                <a:solidFill>
                  <a:schemeClr val="dk2"/>
                </a:solidFill>
              </a:defRPr>
            </a:lvl8pPr>
            <a:lvl9pPr lvl="8" algn="ctr" rtl="0">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10854" name="Google Shape;10854;p24"/>
          <p:cNvSpPr txBox="1">
            <a:spLocks noGrp="1"/>
          </p:cNvSpPr>
          <p:nvPr>
            <p:ph type="subTitle" idx="2"/>
          </p:nvPr>
        </p:nvSpPr>
        <p:spPr>
          <a:xfrm>
            <a:off x="713225" y="3496180"/>
            <a:ext cx="2069100" cy="48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2"/>
              </a:buClr>
              <a:buSzPts val="2400"/>
              <a:buFont typeface="Poppins Medium"/>
              <a:buNone/>
              <a:defRPr sz="2400">
                <a:solidFill>
                  <a:schemeClr val="dk2"/>
                </a:solidFill>
                <a:latin typeface="Poppins SemiBold"/>
                <a:ea typeface="Poppins SemiBold"/>
                <a:cs typeface="Poppins SemiBold"/>
                <a:sym typeface="Poppins SemiBold"/>
              </a:defRPr>
            </a:lvl1pPr>
            <a:lvl2pPr lvl="1"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2pPr>
            <a:lvl3pPr lvl="2"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3pPr>
            <a:lvl4pPr lvl="3"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4pPr>
            <a:lvl5pPr lvl="4"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5pPr>
            <a:lvl6pPr lvl="5"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6pPr>
            <a:lvl7pPr lvl="6"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7pPr>
            <a:lvl8pPr lvl="7"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8pPr>
            <a:lvl9pPr lvl="8"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9pPr>
          </a:lstStyle>
          <a:p>
            <a:endParaRPr/>
          </a:p>
        </p:txBody>
      </p:sp>
      <p:sp>
        <p:nvSpPr>
          <p:cNvPr id="10855" name="Google Shape;10855;p24"/>
          <p:cNvSpPr txBox="1">
            <a:spLocks noGrp="1"/>
          </p:cNvSpPr>
          <p:nvPr>
            <p:ph type="subTitle" idx="3"/>
          </p:nvPr>
        </p:nvSpPr>
        <p:spPr>
          <a:xfrm>
            <a:off x="2596046" y="2343934"/>
            <a:ext cx="2069100" cy="749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2"/>
              </a:buClr>
              <a:buSzPts val="1400"/>
              <a:buNone/>
              <a:defRPr sz="1400">
                <a:solidFill>
                  <a:schemeClr val="dk2"/>
                </a:solidFill>
              </a:defRPr>
            </a:lvl1pPr>
            <a:lvl2pPr lvl="1" algn="ctr" rtl="0">
              <a:lnSpc>
                <a:spcPct val="115000"/>
              </a:lnSpc>
              <a:spcBef>
                <a:spcPts val="0"/>
              </a:spcBef>
              <a:spcAft>
                <a:spcPts val="0"/>
              </a:spcAft>
              <a:buClr>
                <a:schemeClr val="dk2"/>
              </a:buClr>
              <a:buSzPts val="1400"/>
              <a:buNone/>
              <a:defRPr>
                <a:solidFill>
                  <a:schemeClr val="dk2"/>
                </a:solidFill>
              </a:defRPr>
            </a:lvl2pPr>
            <a:lvl3pPr lvl="2" algn="ctr" rtl="0">
              <a:lnSpc>
                <a:spcPct val="115000"/>
              </a:lnSpc>
              <a:spcBef>
                <a:spcPts val="1600"/>
              </a:spcBef>
              <a:spcAft>
                <a:spcPts val="0"/>
              </a:spcAft>
              <a:buClr>
                <a:schemeClr val="dk2"/>
              </a:buClr>
              <a:buSzPts val="1400"/>
              <a:buNone/>
              <a:defRPr>
                <a:solidFill>
                  <a:schemeClr val="dk2"/>
                </a:solidFill>
              </a:defRPr>
            </a:lvl3pPr>
            <a:lvl4pPr lvl="3" algn="ctr" rtl="0">
              <a:lnSpc>
                <a:spcPct val="115000"/>
              </a:lnSpc>
              <a:spcBef>
                <a:spcPts val="1600"/>
              </a:spcBef>
              <a:spcAft>
                <a:spcPts val="0"/>
              </a:spcAft>
              <a:buClr>
                <a:schemeClr val="dk2"/>
              </a:buClr>
              <a:buSzPts val="1400"/>
              <a:buNone/>
              <a:defRPr>
                <a:solidFill>
                  <a:schemeClr val="dk2"/>
                </a:solidFill>
              </a:defRPr>
            </a:lvl4pPr>
            <a:lvl5pPr lvl="4" algn="ctr" rtl="0">
              <a:lnSpc>
                <a:spcPct val="115000"/>
              </a:lnSpc>
              <a:spcBef>
                <a:spcPts val="1600"/>
              </a:spcBef>
              <a:spcAft>
                <a:spcPts val="0"/>
              </a:spcAft>
              <a:buClr>
                <a:schemeClr val="dk2"/>
              </a:buClr>
              <a:buSzPts val="1400"/>
              <a:buNone/>
              <a:defRPr>
                <a:solidFill>
                  <a:schemeClr val="dk2"/>
                </a:solidFill>
              </a:defRPr>
            </a:lvl5pPr>
            <a:lvl6pPr lvl="5" algn="ctr" rtl="0">
              <a:lnSpc>
                <a:spcPct val="115000"/>
              </a:lnSpc>
              <a:spcBef>
                <a:spcPts val="1600"/>
              </a:spcBef>
              <a:spcAft>
                <a:spcPts val="0"/>
              </a:spcAft>
              <a:buClr>
                <a:schemeClr val="dk2"/>
              </a:buClr>
              <a:buSzPts val="1400"/>
              <a:buNone/>
              <a:defRPr>
                <a:solidFill>
                  <a:schemeClr val="dk2"/>
                </a:solidFill>
              </a:defRPr>
            </a:lvl6pPr>
            <a:lvl7pPr lvl="6" algn="ctr" rtl="0">
              <a:lnSpc>
                <a:spcPct val="115000"/>
              </a:lnSpc>
              <a:spcBef>
                <a:spcPts val="1600"/>
              </a:spcBef>
              <a:spcAft>
                <a:spcPts val="0"/>
              </a:spcAft>
              <a:buClr>
                <a:schemeClr val="dk2"/>
              </a:buClr>
              <a:buSzPts val="1400"/>
              <a:buNone/>
              <a:defRPr>
                <a:solidFill>
                  <a:schemeClr val="dk2"/>
                </a:solidFill>
              </a:defRPr>
            </a:lvl7pPr>
            <a:lvl8pPr lvl="7" algn="ctr" rtl="0">
              <a:lnSpc>
                <a:spcPct val="115000"/>
              </a:lnSpc>
              <a:spcBef>
                <a:spcPts val="1600"/>
              </a:spcBef>
              <a:spcAft>
                <a:spcPts val="0"/>
              </a:spcAft>
              <a:buClr>
                <a:schemeClr val="dk2"/>
              </a:buClr>
              <a:buSzPts val="1400"/>
              <a:buNone/>
              <a:defRPr>
                <a:solidFill>
                  <a:schemeClr val="dk2"/>
                </a:solidFill>
              </a:defRPr>
            </a:lvl8pPr>
            <a:lvl9pPr lvl="8" algn="ctr" rtl="0">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10856" name="Google Shape;10856;p24"/>
          <p:cNvSpPr txBox="1">
            <a:spLocks noGrp="1"/>
          </p:cNvSpPr>
          <p:nvPr>
            <p:ph type="subTitle" idx="4"/>
          </p:nvPr>
        </p:nvSpPr>
        <p:spPr>
          <a:xfrm>
            <a:off x="2596046" y="1979928"/>
            <a:ext cx="2069100" cy="48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2"/>
              </a:buClr>
              <a:buSzPts val="2400"/>
              <a:buFont typeface="Poppins Medium"/>
              <a:buNone/>
              <a:defRPr sz="2400">
                <a:solidFill>
                  <a:schemeClr val="dk2"/>
                </a:solidFill>
                <a:latin typeface="Poppins SemiBold"/>
                <a:ea typeface="Poppins SemiBold"/>
                <a:cs typeface="Poppins SemiBold"/>
                <a:sym typeface="Poppins SemiBold"/>
              </a:defRPr>
            </a:lvl1pPr>
            <a:lvl2pPr lvl="1"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2pPr>
            <a:lvl3pPr lvl="2"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3pPr>
            <a:lvl4pPr lvl="3"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4pPr>
            <a:lvl5pPr lvl="4"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5pPr>
            <a:lvl6pPr lvl="5"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6pPr>
            <a:lvl7pPr lvl="6"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7pPr>
            <a:lvl8pPr lvl="7"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8pPr>
            <a:lvl9pPr lvl="8"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9pPr>
          </a:lstStyle>
          <a:p>
            <a:endParaRPr/>
          </a:p>
        </p:txBody>
      </p:sp>
      <p:sp>
        <p:nvSpPr>
          <p:cNvPr id="10857" name="Google Shape;10857;p24"/>
          <p:cNvSpPr txBox="1">
            <a:spLocks noGrp="1"/>
          </p:cNvSpPr>
          <p:nvPr>
            <p:ph type="subTitle" idx="5"/>
          </p:nvPr>
        </p:nvSpPr>
        <p:spPr>
          <a:xfrm>
            <a:off x="4478867" y="3851001"/>
            <a:ext cx="2069100" cy="749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2"/>
              </a:buClr>
              <a:buSzPts val="1400"/>
              <a:buNone/>
              <a:defRPr sz="1400">
                <a:solidFill>
                  <a:schemeClr val="dk2"/>
                </a:solidFill>
              </a:defRPr>
            </a:lvl1pPr>
            <a:lvl2pPr lvl="1" algn="ctr" rtl="0">
              <a:lnSpc>
                <a:spcPct val="115000"/>
              </a:lnSpc>
              <a:spcBef>
                <a:spcPts val="0"/>
              </a:spcBef>
              <a:spcAft>
                <a:spcPts val="0"/>
              </a:spcAft>
              <a:buClr>
                <a:schemeClr val="dk2"/>
              </a:buClr>
              <a:buSzPts val="1400"/>
              <a:buNone/>
              <a:defRPr>
                <a:solidFill>
                  <a:schemeClr val="dk2"/>
                </a:solidFill>
              </a:defRPr>
            </a:lvl2pPr>
            <a:lvl3pPr lvl="2" algn="ctr" rtl="0">
              <a:lnSpc>
                <a:spcPct val="115000"/>
              </a:lnSpc>
              <a:spcBef>
                <a:spcPts val="1600"/>
              </a:spcBef>
              <a:spcAft>
                <a:spcPts val="0"/>
              </a:spcAft>
              <a:buClr>
                <a:schemeClr val="dk2"/>
              </a:buClr>
              <a:buSzPts val="1400"/>
              <a:buNone/>
              <a:defRPr>
                <a:solidFill>
                  <a:schemeClr val="dk2"/>
                </a:solidFill>
              </a:defRPr>
            </a:lvl3pPr>
            <a:lvl4pPr lvl="3" algn="ctr" rtl="0">
              <a:lnSpc>
                <a:spcPct val="115000"/>
              </a:lnSpc>
              <a:spcBef>
                <a:spcPts val="1600"/>
              </a:spcBef>
              <a:spcAft>
                <a:spcPts val="0"/>
              </a:spcAft>
              <a:buClr>
                <a:schemeClr val="dk2"/>
              </a:buClr>
              <a:buSzPts val="1400"/>
              <a:buNone/>
              <a:defRPr>
                <a:solidFill>
                  <a:schemeClr val="dk2"/>
                </a:solidFill>
              </a:defRPr>
            </a:lvl4pPr>
            <a:lvl5pPr lvl="4" algn="ctr" rtl="0">
              <a:lnSpc>
                <a:spcPct val="115000"/>
              </a:lnSpc>
              <a:spcBef>
                <a:spcPts val="1600"/>
              </a:spcBef>
              <a:spcAft>
                <a:spcPts val="0"/>
              </a:spcAft>
              <a:buClr>
                <a:schemeClr val="dk2"/>
              </a:buClr>
              <a:buSzPts val="1400"/>
              <a:buNone/>
              <a:defRPr>
                <a:solidFill>
                  <a:schemeClr val="dk2"/>
                </a:solidFill>
              </a:defRPr>
            </a:lvl5pPr>
            <a:lvl6pPr lvl="5" algn="ctr" rtl="0">
              <a:lnSpc>
                <a:spcPct val="115000"/>
              </a:lnSpc>
              <a:spcBef>
                <a:spcPts val="1600"/>
              </a:spcBef>
              <a:spcAft>
                <a:spcPts val="0"/>
              </a:spcAft>
              <a:buClr>
                <a:schemeClr val="dk2"/>
              </a:buClr>
              <a:buSzPts val="1400"/>
              <a:buNone/>
              <a:defRPr>
                <a:solidFill>
                  <a:schemeClr val="dk2"/>
                </a:solidFill>
              </a:defRPr>
            </a:lvl6pPr>
            <a:lvl7pPr lvl="6" algn="ctr" rtl="0">
              <a:lnSpc>
                <a:spcPct val="115000"/>
              </a:lnSpc>
              <a:spcBef>
                <a:spcPts val="1600"/>
              </a:spcBef>
              <a:spcAft>
                <a:spcPts val="0"/>
              </a:spcAft>
              <a:buClr>
                <a:schemeClr val="dk2"/>
              </a:buClr>
              <a:buSzPts val="1400"/>
              <a:buNone/>
              <a:defRPr>
                <a:solidFill>
                  <a:schemeClr val="dk2"/>
                </a:solidFill>
              </a:defRPr>
            </a:lvl7pPr>
            <a:lvl8pPr lvl="7" algn="ctr" rtl="0">
              <a:lnSpc>
                <a:spcPct val="115000"/>
              </a:lnSpc>
              <a:spcBef>
                <a:spcPts val="1600"/>
              </a:spcBef>
              <a:spcAft>
                <a:spcPts val="0"/>
              </a:spcAft>
              <a:buClr>
                <a:schemeClr val="dk2"/>
              </a:buClr>
              <a:buSzPts val="1400"/>
              <a:buNone/>
              <a:defRPr>
                <a:solidFill>
                  <a:schemeClr val="dk2"/>
                </a:solidFill>
              </a:defRPr>
            </a:lvl8pPr>
            <a:lvl9pPr lvl="8" algn="ctr" rtl="0">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10858" name="Google Shape;10858;p24"/>
          <p:cNvSpPr txBox="1">
            <a:spLocks noGrp="1"/>
          </p:cNvSpPr>
          <p:nvPr>
            <p:ph type="subTitle" idx="6"/>
          </p:nvPr>
        </p:nvSpPr>
        <p:spPr>
          <a:xfrm>
            <a:off x="4478866" y="3496180"/>
            <a:ext cx="2069100" cy="48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2"/>
              </a:buClr>
              <a:buSzPts val="2400"/>
              <a:buFont typeface="Poppins Medium"/>
              <a:buNone/>
              <a:defRPr sz="2400">
                <a:solidFill>
                  <a:schemeClr val="dk2"/>
                </a:solidFill>
                <a:latin typeface="Poppins SemiBold"/>
                <a:ea typeface="Poppins SemiBold"/>
                <a:cs typeface="Poppins SemiBold"/>
                <a:sym typeface="Poppins SemiBold"/>
              </a:defRPr>
            </a:lvl1pPr>
            <a:lvl2pPr lvl="1"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2pPr>
            <a:lvl3pPr lvl="2"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3pPr>
            <a:lvl4pPr lvl="3"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4pPr>
            <a:lvl5pPr lvl="4"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5pPr>
            <a:lvl6pPr lvl="5"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6pPr>
            <a:lvl7pPr lvl="6"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7pPr>
            <a:lvl8pPr lvl="7"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8pPr>
            <a:lvl9pPr lvl="8"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9pPr>
          </a:lstStyle>
          <a:p>
            <a:endParaRPr/>
          </a:p>
        </p:txBody>
      </p:sp>
      <p:sp>
        <p:nvSpPr>
          <p:cNvPr id="10859" name="Google Shape;10859;p24"/>
          <p:cNvSpPr/>
          <p:nvPr/>
        </p:nvSpPr>
        <p:spPr>
          <a:xfrm rot="5400000">
            <a:off x="-1620682" y="3468093"/>
            <a:ext cx="2895900" cy="118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0" name="Google Shape;10860;p24"/>
          <p:cNvSpPr/>
          <p:nvPr/>
        </p:nvSpPr>
        <p:spPr>
          <a:xfrm rot="5400000">
            <a:off x="208691" y="3911405"/>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1" name="Google Shape;10861;p24"/>
          <p:cNvGrpSpPr/>
          <p:nvPr/>
        </p:nvGrpSpPr>
        <p:grpSpPr>
          <a:xfrm rot="-5400000">
            <a:off x="1425211" y="-1935865"/>
            <a:ext cx="319581" cy="3995212"/>
            <a:chOff x="-136402" y="-175976"/>
            <a:chExt cx="347597" cy="4345456"/>
          </a:xfrm>
        </p:grpSpPr>
        <p:sp>
          <p:nvSpPr>
            <p:cNvPr id="10862" name="Google Shape;10862;p24"/>
            <p:cNvSpPr/>
            <p:nvPr/>
          </p:nvSpPr>
          <p:spPr>
            <a:xfrm>
              <a:off x="-136402" y="-175976"/>
              <a:ext cx="273965" cy="273814"/>
            </a:xfrm>
            <a:custGeom>
              <a:avLst/>
              <a:gdLst/>
              <a:ahLst/>
              <a:cxnLst/>
              <a:rect l="l" t="t" r="r" b="b"/>
              <a:pathLst>
                <a:path w="3624" h="3622" extrusionOk="0">
                  <a:moveTo>
                    <a:pt x="1515" y="0"/>
                  </a:moveTo>
                  <a:lnTo>
                    <a:pt x="1" y="1513"/>
                  </a:lnTo>
                  <a:lnTo>
                    <a:pt x="1" y="3621"/>
                  </a:lnTo>
                  <a:lnTo>
                    <a:pt x="3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3" name="Google Shape;10863;p24"/>
            <p:cNvSpPr/>
            <p:nvPr/>
          </p:nvSpPr>
          <p:spPr>
            <a:xfrm>
              <a:off x="-136402" y="1778994"/>
              <a:ext cx="347597" cy="506503"/>
            </a:xfrm>
            <a:custGeom>
              <a:avLst/>
              <a:gdLst/>
              <a:ahLst/>
              <a:cxnLst/>
              <a:rect l="l" t="t" r="r" b="b"/>
              <a:pathLst>
                <a:path w="4598" h="6700"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4" name="Google Shape;10864;p24"/>
            <p:cNvSpPr/>
            <p:nvPr/>
          </p:nvSpPr>
          <p:spPr>
            <a:xfrm>
              <a:off x="-136402" y="2326153"/>
              <a:ext cx="347597" cy="506276"/>
            </a:xfrm>
            <a:custGeom>
              <a:avLst/>
              <a:gdLst/>
              <a:ahLst/>
              <a:cxnLst/>
              <a:rect l="l" t="t" r="r" b="b"/>
              <a:pathLst>
                <a:path w="4598" h="6697" extrusionOk="0">
                  <a:moveTo>
                    <a:pt x="4597" y="0"/>
                  </a:moveTo>
                  <a:lnTo>
                    <a:pt x="1" y="4597"/>
                  </a:lnTo>
                  <a:lnTo>
                    <a:pt x="1" y="6697"/>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5" name="Google Shape;10865;p24"/>
            <p:cNvSpPr/>
            <p:nvPr/>
          </p:nvSpPr>
          <p:spPr>
            <a:xfrm>
              <a:off x="-136402" y="-175976"/>
              <a:ext cx="91624" cy="91473"/>
            </a:xfrm>
            <a:custGeom>
              <a:avLst/>
              <a:gdLst/>
              <a:ahLst/>
              <a:cxnLst/>
              <a:rect l="l" t="t" r="r" b="b"/>
              <a:pathLst>
                <a:path w="1212" h="1210" extrusionOk="0">
                  <a:moveTo>
                    <a:pt x="1" y="0"/>
                  </a:moveTo>
                  <a:lnTo>
                    <a:pt x="1" y="1209"/>
                  </a:lnTo>
                  <a:lnTo>
                    <a:pt x="1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6" name="Google Shape;10866;p24"/>
            <p:cNvSpPr/>
            <p:nvPr/>
          </p:nvSpPr>
          <p:spPr>
            <a:xfrm>
              <a:off x="-136402" y="3602504"/>
              <a:ext cx="347597" cy="506428"/>
            </a:xfrm>
            <a:custGeom>
              <a:avLst/>
              <a:gdLst/>
              <a:ahLst/>
              <a:cxnLst/>
              <a:rect l="l" t="t" r="r" b="b"/>
              <a:pathLst>
                <a:path w="4598" h="6699" extrusionOk="0">
                  <a:moveTo>
                    <a:pt x="4597" y="1"/>
                  </a:moveTo>
                  <a:lnTo>
                    <a:pt x="1" y="4597"/>
                  </a:lnTo>
                  <a:lnTo>
                    <a:pt x="1" y="6699"/>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7" name="Google Shape;10867;p24"/>
            <p:cNvSpPr/>
            <p:nvPr/>
          </p:nvSpPr>
          <p:spPr>
            <a:xfrm>
              <a:off x="-136402" y="3420168"/>
              <a:ext cx="347597" cy="506352"/>
            </a:xfrm>
            <a:custGeom>
              <a:avLst/>
              <a:gdLst/>
              <a:ahLst/>
              <a:cxnLst/>
              <a:rect l="l" t="t" r="r" b="b"/>
              <a:pathLst>
                <a:path w="4598" h="6698" extrusionOk="0">
                  <a:moveTo>
                    <a:pt x="4597" y="1"/>
                  </a:moveTo>
                  <a:lnTo>
                    <a:pt x="1" y="4597"/>
                  </a:lnTo>
                  <a:lnTo>
                    <a:pt x="1" y="6697"/>
                  </a:lnTo>
                  <a:lnTo>
                    <a:pt x="4597" y="2103"/>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8" name="Google Shape;10868;p24"/>
            <p:cNvSpPr/>
            <p:nvPr/>
          </p:nvSpPr>
          <p:spPr>
            <a:xfrm>
              <a:off x="-136402" y="3237908"/>
              <a:ext cx="347597" cy="506276"/>
            </a:xfrm>
            <a:custGeom>
              <a:avLst/>
              <a:gdLst/>
              <a:ahLst/>
              <a:cxnLst/>
              <a:rect l="l" t="t" r="r" b="b"/>
              <a:pathLst>
                <a:path w="4598" h="6697" extrusionOk="0">
                  <a:moveTo>
                    <a:pt x="4597" y="0"/>
                  </a:moveTo>
                  <a:lnTo>
                    <a:pt x="1" y="4596"/>
                  </a:lnTo>
                  <a:lnTo>
                    <a:pt x="1" y="6696"/>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9" name="Google Shape;10869;p24"/>
            <p:cNvSpPr/>
            <p:nvPr/>
          </p:nvSpPr>
          <p:spPr>
            <a:xfrm>
              <a:off x="-136402" y="3055572"/>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0" name="Google Shape;10870;p24"/>
            <p:cNvSpPr/>
            <p:nvPr/>
          </p:nvSpPr>
          <p:spPr>
            <a:xfrm>
              <a:off x="-136402" y="-175976"/>
              <a:ext cx="347597" cy="456155"/>
            </a:xfrm>
            <a:custGeom>
              <a:avLst/>
              <a:gdLst/>
              <a:ahLst/>
              <a:cxnLst/>
              <a:rect l="l" t="t" r="r" b="b"/>
              <a:pathLst>
                <a:path w="4598" h="6034" extrusionOk="0">
                  <a:moveTo>
                    <a:pt x="3927" y="0"/>
                  </a:moveTo>
                  <a:lnTo>
                    <a:pt x="1" y="3925"/>
                  </a:lnTo>
                  <a:lnTo>
                    <a:pt x="1" y="6033"/>
                  </a:lnTo>
                  <a:lnTo>
                    <a:pt x="4597" y="143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1" name="Google Shape;10871;p24"/>
            <p:cNvSpPr/>
            <p:nvPr/>
          </p:nvSpPr>
          <p:spPr>
            <a:xfrm>
              <a:off x="-136402" y="2690749"/>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2" name="Google Shape;10872;p24"/>
            <p:cNvSpPr/>
            <p:nvPr/>
          </p:nvSpPr>
          <p:spPr>
            <a:xfrm>
              <a:off x="-136402" y="1232062"/>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3" name="Google Shape;10873;p24"/>
            <p:cNvSpPr/>
            <p:nvPr/>
          </p:nvSpPr>
          <p:spPr>
            <a:xfrm>
              <a:off x="-136402" y="2508489"/>
              <a:ext cx="347597" cy="506428"/>
            </a:xfrm>
            <a:custGeom>
              <a:avLst/>
              <a:gdLst/>
              <a:ahLst/>
              <a:cxnLst/>
              <a:rect l="l" t="t" r="r" b="b"/>
              <a:pathLst>
                <a:path w="4598" h="6699" extrusionOk="0">
                  <a:moveTo>
                    <a:pt x="4597" y="0"/>
                  </a:moveTo>
                  <a:lnTo>
                    <a:pt x="1" y="4596"/>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4" name="Google Shape;10874;p24"/>
            <p:cNvSpPr/>
            <p:nvPr/>
          </p:nvSpPr>
          <p:spPr>
            <a:xfrm>
              <a:off x="-136402" y="1049726"/>
              <a:ext cx="347597" cy="506806"/>
            </a:xfrm>
            <a:custGeom>
              <a:avLst/>
              <a:gdLst/>
              <a:ahLst/>
              <a:cxnLst/>
              <a:rect l="l" t="t" r="r" b="b"/>
              <a:pathLst>
                <a:path w="4598" h="6704" extrusionOk="0">
                  <a:moveTo>
                    <a:pt x="4597" y="1"/>
                  </a:moveTo>
                  <a:lnTo>
                    <a:pt x="1" y="4597"/>
                  </a:lnTo>
                  <a:lnTo>
                    <a:pt x="1" y="6704"/>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5" name="Google Shape;10875;p24"/>
            <p:cNvSpPr/>
            <p:nvPr/>
          </p:nvSpPr>
          <p:spPr>
            <a:xfrm>
              <a:off x="-136402" y="503172"/>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6" name="Google Shape;10876;p24"/>
            <p:cNvSpPr/>
            <p:nvPr/>
          </p:nvSpPr>
          <p:spPr>
            <a:xfrm>
              <a:off x="-136402" y="2143817"/>
              <a:ext cx="347597" cy="506276"/>
            </a:xfrm>
            <a:custGeom>
              <a:avLst/>
              <a:gdLst/>
              <a:ahLst/>
              <a:cxnLst/>
              <a:rect l="l" t="t" r="r" b="b"/>
              <a:pathLst>
                <a:path w="4598" h="6697" extrusionOk="0">
                  <a:moveTo>
                    <a:pt x="4597" y="0"/>
                  </a:moveTo>
                  <a:lnTo>
                    <a:pt x="1" y="4597"/>
                  </a:lnTo>
                  <a:lnTo>
                    <a:pt x="1" y="6697"/>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7" name="Google Shape;10877;p24"/>
            <p:cNvSpPr/>
            <p:nvPr/>
          </p:nvSpPr>
          <p:spPr>
            <a:xfrm>
              <a:off x="-136402" y="1596734"/>
              <a:ext cx="347597" cy="506428"/>
            </a:xfrm>
            <a:custGeom>
              <a:avLst/>
              <a:gdLst/>
              <a:ahLst/>
              <a:cxnLst/>
              <a:rect l="l" t="t" r="r" b="b"/>
              <a:pathLst>
                <a:path w="4598" h="6699" extrusionOk="0">
                  <a:moveTo>
                    <a:pt x="4597" y="0"/>
                  </a:moveTo>
                  <a:lnTo>
                    <a:pt x="1" y="4597"/>
                  </a:lnTo>
                  <a:lnTo>
                    <a:pt x="1" y="6698"/>
                  </a:lnTo>
                  <a:lnTo>
                    <a:pt x="4597" y="2108"/>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8" name="Google Shape;10878;p24"/>
            <p:cNvSpPr/>
            <p:nvPr/>
          </p:nvSpPr>
          <p:spPr>
            <a:xfrm>
              <a:off x="-136402" y="320836"/>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9" name="Google Shape;10879;p24"/>
            <p:cNvSpPr/>
            <p:nvPr/>
          </p:nvSpPr>
          <p:spPr>
            <a:xfrm>
              <a:off x="-136402" y="3784840"/>
              <a:ext cx="347597" cy="384640"/>
            </a:xfrm>
            <a:custGeom>
              <a:avLst/>
              <a:gdLst/>
              <a:ahLst/>
              <a:cxnLst/>
              <a:rect l="l" t="t" r="r" b="b"/>
              <a:pathLst>
                <a:path w="4598" h="5088" extrusionOk="0">
                  <a:moveTo>
                    <a:pt x="4597" y="1"/>
                  </a:moveTo>
                  <a:lnTo>
                    <a:pt x="1" y="4597"/>
                  </a:lnTo>
                  <a:lnTo>
                    <a:pt x="1" y="5088"/>
                  </a:lnTo>
                  <a:lnTo>
                    <a:pt x="1611" y="5088"/>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0" name="Google Shape;10880;p24"/>
            <p:cNvSpPr/>
            <p:nvPr/>
          </p:nvSpPr>
          <p:spPr>
            <a:xfrm>
              <a:off x="-136402" y="1414398"/>
              <a:ext cx="347597" cy="506957"/>
            </a:xfrm>
            <a:custGeom>
              <a:avLst/>
              <a:gdLst/>
              <a:ahLst/>
              <a:cxnLst/>
              <a:rect l="l" t="t" r="r" b="b"/>
              <a:pathLst>
                <a:path w="4598" h="6706" extrusionOk="0">
                  <a:moveTo>
                    <a:pt x="4597" y="0"/>
                  </a:moveTo>
                  <a:lnTo>
                    <a:pt x="1" y="4597"/>
                  </a:lnTo>
                  <a:lnTo>
                    <a:pt x="1" y="6705"/>
                  </a:lnTo>
                  <a:lnTo>
                    <a:pt x="4597" y="2109"/>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1" name="Google Shape;10881;p24"/>
            <p:cNvSpPr/>
            <p:nvPr/>
          </p:nvSpPr>
          <p:spPr>
            <a:xfrm>
              <a:off x="-136402" y="685583"/>
              <a:ext cx="347597" cy="506276"/>
            </a:xfrm>
            <a:custGeom>
              <a:avLst/>
              <a:gdLst/>
              <a:ahLst/>
              <a:cxnLst/>
              <a:rect l="l" t="t" r="r" b="b"/>
              <a:pathLst>
                <a:path w="4598" h="6697" extrusionOk="0">
                  <a:moveTo>
                    <a:pt x="4597" y="1"/>
                  </a:moveTo>
                  <a:lnTo>
                    <a:pt x="1" y="4589"/>
                  </a:lnTo>
                  <a:lnTo>
                    <a:pt x="1" y="6697"/>
                  </a:lnTo>
                  <a:lnTo>
                    <a:pt x="4597" y="2101"/>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2" name="Google Shape;10882;p24"/>
            <p:cNvSpPr/>
            <p:nvPr/>
          </p:nvSpPr>
          <p:spPr>
            <a:xfrm>
              <a:off x="-136402" y="2873085"/>
              <a:ext cx="347597" cy="506428"/>
            </a:xfrm>
            <a:custGeom>
              <a:avLst/>
              <a:gdLst/>
              <a:ahLst/>
              <a:cxnLst/>
              <a:rect l="l" t="t" r="r" b="b"/>
              <a:pathLst>
                <a:path w="4598" h="6699" extrusionOk="0">
                  <a:moveTo>
                    <a:pt x="4597" y="1"/>
                  </a:moveTo>
                  <a:lnTo>
                    <a:pt x="1" y="4597"/>
                  </a:lnTo>
                  <a:lnTo>
                    <a:pt x="1" y="6699"/>
                  </a:lnTo>
                  <a:lnTo>
                    <a:pt x="4597" y="2109"/>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3" name="Google Shape;10883;p24"/>
            <p:cNvSpPr/>
            <p:nvPr/>
          </p:nvSpPr>
          <p:spPr>
            <a:xfrm>
              <a:off x="-136402" y="-43836"/>
              <a:ext cx="347597" cy="506276"/>
            </a:xfrm>
            <a:custGeom>
              <a:avLst/>
              <a:gdLst/>
              <a:ahLst/>
              <a:cxnLst/>
              <a:rect l="l" t="t" r="r" b="b"/>
              <a:pathLst>
                <a:path w="4598" h="6697" extrusionOk="0">
                  <a:moveTo>
                    <a:pt x="4597" y="1"/>
                  </a:moveTo>
                  <a:lnTo>
                    <a:pt x="1" y="4590"/>
                  </a:lnTo>
                  <a:lnTo>
                    <a:pt x="1" y="6697"/>
                  </a:lnTo>
                  <a:lnTo>
                    <a:pt x="4597" y="2102"/>
                  </a:lnTo>
                  <a:lnTo>
                    <a:pt x="4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4" name="Google Shape;10884;p24"/>
            <p:cNvSpPr/>
            <p:nvPr/>
          </p:nvSpPr>
          <p:spPr>
            <a:xfrm>
              <a:off x="8971" y="3967175"/>
              <a:ext cx="202223" cy="202299"/>
            </a:xfrm>
            <a:custGeom>
              <a:avLst/>
              <a:gdLst/>
              <a:ahLst/>
              <a:cxnLst/>
              <a:rect l="l" t="t" r="r" b="b"/>
              <a:pathLst>
                <a:path w="2675" h="2676" extrusionOk="0">
                  <a:moveTo>
                    <a:pt x="2674" y="0"/>
                  </a:moveTo>
                  <a:lnTo>
                    <a:pt x="0" y="2676"/>
                  </a:lnTo>
                  <a:lnTo>
                    <a:pt x="2100" y="2676"/>
                  </a:lnTo>
                  <a:lnTo>
                    <a:pt x="2674" y="2102"/>
                  </a:lnTo>
                  <a:lnTo>
                    <a:pt x="2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5" name="Google Shape;10885;p24"/>
            <p:cNvSpPr/>
            <p:nvPr/>
          </p:nvSpPr>
          <p:spPr>
            <a:xfrm>
              <a:off x="-136402" y="1961481"/>
              <a:ext cx="347597" cy="506276"/>
            </a:xfrm>
            <a:custGeom>
              <a:avLst/>
              <a:gdLst/>
              <a:ahLst/>
              <a:cxnLst/>
              <a:rect l="l" t="t" r="r" b="b"/>
              <a:pathLst>
                <a:path w="4598" h="6697" extrusionOk="0">
                  <a:moveTo>
                    <a:pt x="4597" y="0"/>
                  </a:moveTo>
                  <a:lnTo>
                    <a:pt x="1" y="4595"/>
                  </a:lnTo>
                  <a:lnTo>
                    <a:pt x="1" y="6697"/>
                  </a:lnTo>
                  <a:lnTo>
                    <a:pt x="4597" y="2107"/>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6" name="Google Shape;10886;p24"/>
            <p:cNvSpPr/>
            <p:nvPr/>
          </p:nvSpPr>
          <p:spPr>
            <a:xfrm>
              <a:off x="-136402" y="867919"/>
              <a:ext cx="347597" cy="506276"/>
            </a:xfrm>
            <a:custGeom>
              <a:avLst/>
              <a:gdLst/>
              <a:ahLst/>
              <a:cxnLst/>
              <a:rect l="l" t="t" r="r" b="b"/>
              <a:pathLst>
                <a:path w="4598" h="6697" extrusionOk="0">
                  <a:moveTo>
                    <a:pt x="4597" y="0"/>
                  </a:moveTo>
                  <a:lnTo>
                    <a:pt x="1" y="4589"/>
                  </a:lnTo>
                  <a:lnTo>
                    <a:pt x="1" y="6697"/>
                  </a:lnTo>
                  <a:lnTo>
                    <a:pt x="4597" y="2100"/>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7" name="Google Shape;10887;p24"/>
            <p:cNvSpPr/>
            <p:nvPr/>
          </p:nvSpPr>
          <p:spPr>
            <a:xfrm>
              <a:off x="-136402" y="138500"/>
              <a:ext cx="347597" cy="506428"/>
            </a:xfrm>
            <a:custGeom>
              <a:avLst/>
              <a:gdLst/>
              <a:ahLst/>
              <a:cxnLst/>
              <a:rect l="l" t="t" r="r" b="b"/>
              <a:pathLst>
                <a:path w="4598" h="6699" extrusionOk="0">
                  <a:moveTo>
                    <a:pt x="4597" y="0"/>
                  </a:moveTo>
                  <a:lnTo>
                    <a:pt x="1" y="4590"/>
                  </a:lnTo>
                  <a:lnTo>
                    <a:pt x="1" y="6698"/>
                  </a:lnTo>
                  <a:lnTo>
                    <a:pt x="4597" y="2102"/>
                  </a:lnTo>
                  <a:lnTo>
                    <a:pt x="4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8" name="Google Shape;10888;p24"/>
            <p:cNvSpPr/>
            <p:nvPr/>
          </p:nvSpPr>
          <p:spPr>
            <a:xfrm>
              <a:off x="191311" y="4149587"/>
              <a:ext cx="19882" cy="19882"/>
            </a:xfrm>
            <a:custGeom>
              <a:avLst/>
              <a:gdLst/>
              <a:ahLst/>
              <a:cxnLst/>
              <a:rect l="l" t="t" r="r" b="b"/>
              <a:pathLst>
                <a:path w="263" h="263" extrusionOk="0">
                  <a:moveTo>
                    <a:pt x="262" y="1"/>
                  </a:moveTo>
                  <a:lnTo>
                    <a:pt x="0" y="263"/>
                  </a:lnTo>
                  <a:lnTo>
                    <a:pt x="262" y="263"/>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9" name="Google Shape;10889;p24"/>
          <p:cNvGrpSpPr/>
          <p:nvPr/>
        </p:nvGrpSpPr>
        <p:grpSpPr>
          <a:xfrm rot="-5400000">
            <a:off x="1425208" y="-1935863"/>
            <a:ext cx="319581" cy="3995208"/>
            <a:chOff x="-136402" y="-175976"/>
            <a:chExt cx="347597" cy="4345451"/>
          </a:xfrm>
        </p:grpSpPr>
        <p:sp>
          <p:nvSpPr>
            <p:cNvPr id="10890" name="Google Shape;10890;p24"/>
            <p:cNvSpPr/>
            <p:nvPr/>
          </p:nvSpPr>
          <p:spPr>
            <a:xfrm>
              <a:off x="-136402" y="3579069"/>
              <a:ext cx="347597" cy="371033"/>
            </a:xfrm>
            <a:custGeom>
              <a:avLst/>
              <a:gdLst/>
              <a:ahLst/>
              <a:cxnLst/>
              <a:rect l="l" t="t" r="r" b="b"/>
              <a:pathLst>
                <a:path w="4598" h="4908" extrusionOk="0">
                  <a:moveTo>
                    <a:pt x="4597" y="1"/>
                  </a:moveTo>
                  <a:lnTo>
                    <a:pt x="1" y="4595"/>
                  </a:lnTo>
                  <a:lnTo>
                    <a:pt x="1" y="4907"/>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1" name="Google Shape;10891;p24"/>
            <p:cNvSpPr/>
            <p:nvPr/>
          </p:nvSpPr>
          <p:spPr>
            <a:xfrm>
              <a:off x="-136402" y="2850179"/>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2" name="Google Shape;10892;p24"/>
            <p:cNvSpPr/>
            <p:nvPr/>
          </p:nvSpPr>
          <p:spPr>
            <a:xfrm>
              <a:off x="-14615" y="3943741"/>
              <a:ext cx="225810" cy="225734"/>
            </a:xfrm>
            <a:custGeom>
              <a:avLst/>
              <a:gdLst/>
              <a:ahLst/>
              <a:cxnLst/>
              <a:rect l="l" t="t" r="r" b="b"/>
              <a:pathLst>
                <a:path w="2987" h="2986" extrusionOk="0">
                  <a:moveTo>
                    <a:pt x="2986" y="0"/>
                  </a:moveTo>
                  <a:lnTo>
                    <a:pt x="0" y="2986"/>
                  </a:lnTo>
                  <a:lnTo>
                    <a:pt x="312" y="2986"/>
                  </a:lnTo>
                  <a:lnTo>
                    <a:pt x="2986" y="310"/>
                  </a:lnTo>
                  <a:lnTo>
                    <a:pt x="2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3" name="Google Shape;10893;p24"/>
            <p:cNvSpPr/>
            <p:nvPr/>
          </p:nvSpPr>
          <p:spPr>
            <a:xfrm>
              <a:off x="-136402" y="3214775"/>
              <a:ext cx="347597" cy="370655"/>
            </a:xfrm>
            <a:custGeom>
              <a:avLst/>
              <a:gdLst/>
              <a:ahLst/>
              <a:cxnLst/>
              <a:rect l="l" t="t" r="r" b="b"/>
              <a:pathLst>
                <a:path w="4598" h="4903" extrusionOk="0">
                  <a:moveTo>
                    <a:pt x="4597" y="1"/>
                  </a:moveTo>
                  <a:lnTo>
                    <a:pt x="1" y="4591"/>
                  </a:lnTo>
                  <a:lnTo>
                    <a:pt x="1" y="4902"/>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4" name="Google Shape;10894;p24"/>
            <p:cNvSpPr/>
            <p:nvPr/>
          </p:nvSpPr>
          <p:spPr>
            <a:xfrm>
              <a:off x="-136402" y="2485508"/>
              <a:ext cx="347597" cy="370503"/>
            </a:xfrm>
            <a:custGeom>
              <a:avLst/>
              <a:gdLst/>
              <a:ahLst/>
              <a:cxnLst/>
              <a:rect l="l" t="t" r="r" b="b"/>
              <a:pathLst>
                <a:path w="4598" h="4901" extrusionOk="0">
                  <a:moveTo>
                    <a:pt x="4597" y="0"/>
                  </a:moveTo>
                  <a:lnTo>
                    <a:pt x="1" y="4589"/>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5" name="Google Shape;10895;p24"/>
            <p:cNvSpPr/>
            <p:nvPr/>
          </p:nvSpPr>
          <p:spPr>
            <a:xfrm>
              <a:off x="-136402" y="2120760"/>
              <a:ext cx="347597" cy="370579"/>
            </a:xfrm>
            <a:custGeom>
              <a:avLst/>
              <a:gdLst/>
              <a:ahLst/>
              <a:cxnLst/>
              <a:rect l="l" t="t" r="r" b="b"/>
              <a:pathLst>
                <a:path w="4598" h="4902" extrusionOk="0">
                  <a:moveTo>
                    <a:pt x="4597" y="0"/>
                  </a:moveTo>
                  <a:lnTo>
                    <a:pt x="1" y="4590"/>
                  </a:lnTo>
                  <a:lnTo>
                    <a:pt x="1" y="4902"/>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6" name="Google Shape;10896;p24"/>
            <p:cNvSpPr/>
            <p:nvPr/>
          </p:nvSpPr>
          <p:spPr>
            <a:xfrm>
              <a:off x="-136402" y="1756088"/>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7" name="Google Shape;10897;p24"/>
            <p:cNvSpPr/>
            <p:nvPr/>
          </p:nvSpPr>
          <p:spPr>
            <a:xfrm>
              <a:off x="-136402" y="1391417"/>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8" name="Google Shape;10898;p24"/>
            <p:cNvSpPr/>
            <p:nvPr/>
          </p:nvSpPr>
          <p:spPr>
            <a:xfrm>
              <a:off x="-136402" y="1026669"/>
              <a:ext cx="347597" cy="370655"/>
            </a:xfrm>
            <a:custGeom>
              <a:avLst/>
              <a:gdLst/>
              <a:ahLst/>
              <a:cxnLst/>
              <a:rect l="l" t="t" r="r" b="b"/>
              <a:pathLst>
                <a:path w="4598" h="4903" extrusionOk="0">
                  <a:moveTo>
                    <a:pt x="4597" y="0"/>
                  </a:moveTo>
                  <a:lnTo>
                    <a:pt x="1" y="4597"/>
                  </a:lnTo>
                  <a:lnTo>
                    <a:pt x="1" y="4902"/>
                  </a:lnTo>
                  <a:lnTo>
                    <a:pt x="4597" y="306"/>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9" name="Google Shape;10899;p24"/>
            <p:cNvSpPr/>
            <p:nvPr/>
          </p:nvSpPr>
          <p:spPr>
            <a:xfrm>
              <a:off x="-136402" y="661998"/>
              <a:ext cx="347597" cy="370503"/>
            </a:xfrm>
            <a:custGeom>
              <a:avLst/>
              <a:gdLst/>
              <a:ahLst/>
              <a:cxnLst/>
              <a:rect l="l" t="t" r="r" b="b"/>
              <a:pathLst>
                <a:path w="4598" h="4901" extrusionOk="0">
                  <a:moveTo>
                    <a:pt x="4597" y="1"/>
                  </a:moveTo>
                  <a:lnTo>
                    <a:pt x="1" y="4597"/>
                  </a:lnTo>
                  <a:lnTo>
                    <a:pt x="1" y="4901"/>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0" name="Google Shape;10900;p24"/>
            <p:cNvSpPr/>
            <p:nvPr/>
          </p:nvSpPr>
          <p:spPr>
            <a:xfrm>
              <a:off x="-136402" y="297402"/>
              <a:ext cx="347597" cy="370503"/>
            </a:xfrm>
            <a:custGeom>
              <a:avLst/>
              <a:gdLst/>
              <a:ahLst/>
              <a:cxnLst/>
              <a:rect l="l" t="t" r="r" b="b"/>
              <a:pathLst>
                <a:path w="4598" h="4901" extrusionOk="0">
                  <a:moveTo>
                    <a:pt x="4597" y="0"/>
                  </a:moveTo>
                  <a:lnTo>
                    <a:pt x="1" y="4596"/>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1" name="Google Shape;10901;p24"/>
            <p:cNvSpPr/>
            <p:nvPr/>
          </p:nvSpPr>
          <p:spPr>
            <a:xfrm>
              <a:off x="-136402" y="-67421"/>
              <a:ext cx="347597" cy="370655"/>
            </a:xfrm>
            <a:custGeom>
              <a:avLst/>
              <a:gdLst/>
              <a:ahLst/>
              <a:cxnLst/>
              <a:rect l="l" t="t" r="r" b="b"/>
              <a:pathLst>
                <a:path w="4598" h="4903" extrusionOk="0">
                  <a:moveTo>
                    <a:pt x="4597" y="1"/>
                  </a:moveTo>
                  <a:lnTo>
                    <a:pt x="1" y="4597"/>
                  </a:lnTo>
                  <a:lnTo>
                    <a:pt x="1" y="4902"/>
                  </a:lnTo>
                  <a:lnTo>
                    <a:pt x="4597" y="313"/>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2" name="Google Shape;10902;p24"/>
            <p:cNvSpPr/>
            <p:nvPr/>
          </p:nvSpPr>
          <p:spPr>
            <a:xfrm>
              <a:off x="-136402" y="-175976"/>
              <a:ext cx="114606" cy="114379"/>
            </a:xfrm>
            <a:custGeom>
              <a:avLst/>
              <a:gdLst/>
              <a:ahLst/>
              <a:cxnLst/>
              <a:rect l="l" t="t" r="r" b="b"/>
              <a:pathLst>
                <a:path w="1516" h="1513" extrusionOk="0">
                  <a:moveTo>
                    <a:pt x="1212" y="0"/>
                  </a:moveTo>
                  <a:lnTo>
                    <a:pt x="1" y="1209"/>
                  </a:lnTo>
                  <a:lnTo>
                    <a:pt x="1" y="1513"/>
                  </a:lnTo>
                  <a:lnTo>
                    <a:pt x="1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3" name="Google Shape;10903;p24"/>
            <p:cNvSpPr/>
            <p:nvPr/>
          </p:nvSpPr>
          <p:spPr>
            <a:xfrm>
              <a:off x="167725" y="4126077"/>
              <a:ext cx="43469" cy="43393"/>
            </a:xfrm>
            <a:custGeom>
              <a:avLst/>
              <a:gdLst/>
              <a:ahLst/>
              <a:cxnLst/>
              <a:rect l="l" t="t" r="r" b="b"/>
              <a:pathLst>
                <a:path w="575" h="574" extrusionOk="0">
                  <a:moveTo>
                    <a:pt x="574" y="0"/>
                  </a:moveTo>
                  <a:lnTo>
                    <a:pt x="0" y="574"/>
                  </a:lnTo>
                  <a:lnTo>
                    <a:pt x="312" y="574"/>
                  </a:lnTo>
                  <a:lnTo>
                    <a:pt x="574" y="312"/>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4" name="Google Shape;10904;p24"/>
            <p:cNvSpPr/>
            <p:nvPr/>
          </p:nvSpPr>
          <p:spPr>
            <a:xfrm>
              <a:off x="-136402" y="3396658"/>
              <a:ext cx="347597" cy="371108"/>
            </a:xfrm>
            <a:custGeom>
              <a:avLst/>
              <a:gdLst/>
              <a:ahLst/>
              <a:cxnLst/>
              <a:rect l="l" t="t" r="r" b="b"/>
              <a:pathLst>
                <a:path w="4598" h="4909" extrusionOk="0">
                  <a:moveTo>
                    <a:pt x="4597" y="0"/>
                  </a:moveTo>
                  <a:lnTo>
                    <a:pt x="1" y="4596"/>
                  </a:lnTo>
                  <a:lnTo>
                    <a:pt x="1" y="4908"/>
                  </a:lnTo>
                  <a:lnTo>
                    <a:pt x="4597" y="312"/>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5" name="Google Shape;10905;p24"/>
            <p:cNvSpPr/>
            <p:nvPr/>
          </p:nvSpPr>
          <p:spPr>
            <a:xfrm>
              <a:off x="-136402" y="2667843"/>
              <a:ext cx="347597" cy="370503"/>
            </a:xfrm>
            <a:custGeom>
              <a:avLst/>
              <a:gdLst/>
              <a:ahLst/>
              <a:cxnLst/>
              <a:rect l="l" t="t" r="r" b="b"/>
              <a:pathLst>
                <a:path w="4598" h="4901" extrusionOk="0">
                  <a:moveTo>
                    <a:pt x="4597" y="0"/>
                  </a:moveTo>
                  <a:lnTo>
                    <a:pt x="1" y="4590"/>
                  </a:lnTo>
                  <a:lnTo>
                    <a:pt x="1" y="4900"/>
                  </a:lnTo>
                  <a:lnTo>
                    <a:pt x="4597" y="304"/>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6" name="Google Shape;10906;p24"/>
            <p:cNvSpPr/>
            <p:nvPr/>
          </p:nvSpPr>
          <p:spPr>
            <a:xfrm>
              <a:off x="-136402" y="1938424"/>
              <a:ext cx="347597" cy="370503"/>
            </a:xfrm>
            <a:custGeom>
              <a:avLst/>
              <a:gdLst/>
              <a:ahLst/>
              <a:cxnLst/>
              <a:rect l="l" t="t" r="r" b="b"/>
              <a:pathLst>
                <a:path w="4598" h="4901" extrusionOk="0">
                  <a:moveTo>
                    <a:pt x="4597" y="0"/>
                  </a:moveTo>
                  <a:lnTo>
                    <a:pt x="1" y="4590"/>
                  </a:lnTo>
                  <a:lnTo>
                    <a:pt x="1" y="4900"/>
                  </a:lnTo>
                  <a:lnTo>
                    <a:pt x="4597" y="305"/>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7" name="Google Shape;10907;p24"/>
            <p:cNvSpPr/>
            <p:nvPr/>
          </p:nvSpPr>
          <p:spPr>
            <a:xfrm>
              <a:off x="-136402" y="1209081"/>
              <a:ext cx="347597" cy="370503"/>
            </a:xfrm>
            <a:custGeom>
              <a:avLst/>
              <a:gdLst/>
              <a:ahLst/>
              <a:cxnLst/>
              <a:rect l="l" t="t" r="r" b="b"/>
              <a:pathLst>
                <a:path w="4598" h="4901" extrusionOk="0">
                  <a:moveTo>
                    <a:pt x="4597" y="1"/>
                  </a:moveTo>
                  <a:lnTo>
                    <a:pt x="1" y="4596"/>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8" name="Google Shape;10908;p24"/>
            <p:cNvSpPr/>
            <p:nvPr/>
          </p:nvSpPr>
          <p:spPr>
            <a:xfrm>
              <a:off x="-136402" y="479662"/>
              <a:ext cx="347597" cy="370503"/>
            </a:xfrm>
            <a:custGeom>
              <a:avLst/>
              <a:gdLst/>
              <a:ahLst/>
              <a:cxnLst/>
              <a:rect l="l" t="t" r="r" b="b"/>
              <a:pathLst>
                <a:path w="4598" h="4901" extrusionOk="0">
                  <a:moveTo>
                    <a:pt x="4597" y="1"/>
                  </a:moveTo>
                  <a:lnTo>
                    <a:pt x="1" y="4597"/>
                  </a:lnTo>
                  <a:lnTo>
                    <a:pt x="1" y="4901"/>
                  </a:lnTo>
                  <a:lnTo>
                    <a:pt x="4597" y="311"/>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9" name="Google Shape;10909;p24"/>
            <p:cNvSpPr/>
            <p:nvPr/>
          </p:nvSpPr>
          <p:spPr>
            <a:xfrm>
              <a:off x="-136402" y="3761405"/>
              <a:ext cx="347597" cy="370957"/>
            </a:xfrm>
            <a:custGeom>
              <a:avLst/>
              <a:gdLst/>
              <a:ahLst/>
              <a:cxnLst/>
              <a:rect l="l" t="t" r="r" b="b"/>
              <a:pathLst>
                <a:path w="4598" h="4907" extrusionOk="0">
                  <a:moveTo>
                    <a:pt x="4597" y="0"/>
                  </a:moveTo>
                  <a:lnTo>
                    <a:pt x="1" y="4597"/>
                  </a:lnTo>
                  <a:lnTo>
                    <a:pt x="1" y="4907"/>
                  </a:lnTo>
                  <a:lnTo>
                    <a:pt x="4597" y="311"/>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0" name="Google Shape;10910;p24"/>
            <p:cNvSpPr/>
            <p:nvPr/>
          </p:nvSpPr>
          <p:spPr>
            <a:xfrm>
              <a:off x="-136402" y="3032440"/>
              <a:ext cx="347597" cy="370503"/>
            </a:xfrm>
            <a:custGeom>
              <a:avLst/>
              <a:gdLst/>
              <a:ahLst/>
              <a:cxnLst/>
              <a:rect l="l" t="t" r="r" b="b"/>
              <a:pathLst>
                <a:path w="4598" h="4901" extrusionOk="0">
                  <a:moveTo>
                    <a:pt x="4597" y="1"/>
                  </a:moveTo>
                  <a:lnTo>
                    <a:pt x="1" y="4591"/>
                  </a:lnTo>
                  <a:lnTo>
                    <a:pt x="1" y="4901"/>
                  </a:lnTo>
                  <a:lnTo>
                    <a:pt x="4597" y="306"/>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1" name="Google Shape;10911;p24"/>
            <p:cNvSpPr/>
            <p:nvPr/>
          </p:nvSpPr>
          <p:spPr>
            <a:xfrm>
              <a:off x="-136402" y="2303172"/>
              <a:ext cx="347597" cy="370503"/>
            </a:xfrm>
            <a:custGeom>
              <a:avLst/>
              <a:gdLst/>
              <a:ahLst/>
              <a:cxnLst/>
              <a:rect l="l" t="t" r="r" b="b"/>
              <a:pathLst>
                <a:path w="4598" h="4901" extrusionOk="0">
                  <a:moveTo>
                    <a:pt x="4597" y="1"/>
                  </a:moveTo>
                  <a:lnTo>
                    <a:pt x="1" y="4589"/>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2" name="Google Shape;10912;p24"/>
            <p:cNvSpPr/>
            <p:nvPr/>
          </p:nvSpPr>
          <p:spPr>
            <a:xfrm>
              <a:off x="-136402" y="1573753"/>
              <a:ext cx="347597" cy="370503"/>
            </a:xfrm>
            <a:custGeom>
              <a:avLst/>
              <a:gdLst/>
              <a:ahLst/>
              <a:cxnLst/>
              <a:rect l="l" t="t" r="r" b="b"/>
              <a:pathLst>
                <a:path w="4598" h="4901" extrusionOk="0">
                  <a:moveTo>
                    <a:pt x="4597" y="1"/>
                  </a:moveTo>
                  <a:lnTo>
                    <a:pt x="1" y="4597"/>
                  </a:lnTo>
                  <a:lnTo>
                    <a:pt x="1" y="4901"/>
                  </a:lnTo>
                  <a:lnTo>
                    <a:pt x="4597" y="304"/>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3" name="Google Shape;10913;p24"/>
            <p:cNvSpPr/>
            <p:nvPr/>
          </p:nvSpPr>
          <p:spPr>
            <a:xfrm>
              <a:off x="-136402" y="844334"/>
              <a:ext cx="347597" cy="370503"/>
            </a:xfrm>
            <a:custGeom>
              <a:avLst/>
              <a:gdLst/>
              <a:ahLst/>
              <a:cxnLst/>
              <a:rect l="l" t="t" r="r" b="b"/>
              <a:pathLst>
                <a:path w="4598" h="4901" extrusionOk="0">
                  <a:moveTo>
                    <a:pt x="4597" y="1"/>
                  </a:moveTo>
                  <a:lnTo>
                    <a:pt x="1" y="4597"/>
                  </a:lnTo>
                  <a:lnTo>
                    <a:pt x="1" y="4901"/>
                  </a:lnTo>
                  <a:lnTo>
                    <a:pt x="4597" y="312"/>
                  </a:lnTo>
                  <a:lnTo>
                    <a:pt x="4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4" name="Google Shape;10914;p24"/>
            <p:cNvSpPr/>
            <p:nvPr/>
          </p:nvSpPr>
          <p:spPr>
            <a:xfrm>
              <a:off x="-136402" y="115066"/>
              <a:ext cx="347597" cy="370503"/>
            </a:xfrm>
            <a:custGeom>
              <a:avLst/>
              <a:gdLst/>
              <a:ahLst/>
              <a:cxnLst/>
              <a:rect l="l" t="t" r="r" b="b"/>
              <a:pathLst>
                <a:path w="4598" h="4901" extrusionOk="0">
                  <a:moveTo>
                    <a:pt x="4597" y="0"/>
                  </a:moveTo>
                  <a:lnTo>
                    <a:pt x="1" y="4595"/>
                  </a:lnTo>
                  <a:lnTo>
                    <a:pt x="1" y="4900"/>
                  </a:lnTo>
                  <a:lnTo>
                    <a:pt x="4597" y="310"/>
                  </a:lnTo>
                  <a:lnTo>
                    <a:pt x="4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5" name="Google Shape;10915;p24"/>
            <p:cNvSpPr/>
            <p:nvPr/>
          </p:nvSpPr>
          <p:spPr>
            <a:xfrm>
              <a:off x="-136402" y="-175976"/>
              <a:ext cx="296947" cy="296720"/>
            </a:xfrm>
            <a:custGeom>
              <a:avLst/>
              <a:gdLst/>
              <a:ahLst/>
              <a:cxnLst/>
              <a:rect l="l" t="t" r="r" b="b"/>
              <a:pathLst>
                <a:path w="3928" h="3925" extrusionOk="0">
                  <a:moveTo>
                    <a:pt x="3624" y="0"/>
                  </a:moveTo>
                  <a:lnTo>
                    <a:pt x="1" y="3621"/>
                  </a:lnTo>
                  <a:lnTo>
                    <a:pt x="1" y="3925"/>
                  </a:lnTo>
                  <a:lnTo>
                    <a:pt x="3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6" name="Google Shape;10916;p24"/>
          <p:cNvSpPr/>
          <p:nvPr/>
        </p:nvSpPr>
        <p:spPr>
          <a:xfrm rot="-5400000">
            <a:off x="1425149" y="-1936025"/>
            <a:ext cx="319800" cy="3995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7" name="Google Shape;10917;p24"/>
          <p:cNvSpPr/>
          <p:nvPr/>
        </p:nvSpPr>
        <p:spPr>
          <a:xfrm>
            <a:off x="8207225" y="4482075"/>
            <a:ext cx="586810" cy="586976"/>
          </a:xfrm>
          <a:custGeom>
            <a:avLst/>
            <a:gdLst/>
            <a:ahLst/>
            <a:cxnLst/>
            <a:rect l="l" t="t" r="r" b="b"/>
            <a:pathLst>
              <a:path w="17675" h="17680" extrusionOk="0">
                <a:moveTo>
                  <a:pt x="8861" y="3255"/>
                </a:moveTo>
                <a:cubicBezTo>
                  <a:pt x="9025" y="3255"/>
                  <a:pt x="9189" y="3262"/>
                  <a:pt x="9352" y="3276"/>
                </a:cubicBezTo>
                <a:cubicBezTo>
                  <a:pt x="9359" y="3276"/>
                  <a:pt x="9366" y="3283"/>
                  <a:pt x="9380" y="3283"/>
                </a:cubicBezTo>
                <a:cubicBezTo>
                  <a:pt x="9414" y="3283"/>
                  <a:pt x="9455" y="3290"/>
                  <a:pt x="9497" y="3296"/>
                </a:cubicBezTo>
                <a:cubicBezTo>
                  <a:pt x="9531" y="3296"/>
                  <a:pt x="9566" y="3303"/>
                  <a:pt x="9601" y="3303"/>
                </a:cubicBezTo>
                <a:cubicBezTo>
                  <a:pt x="9608" y="3309"/>
                  <a:pt x="9621" y="3309"/>
                  <a:pt x="9629" y="3309"/>
                </a:cubicBezTo>
                <a:cubicBezTo>
                  <a:pt x="10507" y="3434"/>
                  <a:pt x="11343" y="3774"/>
                  <a:pt x="12061" y="4278"/>
                </a:cubicBezTo>
                <a:lnTo>
                  <a:pt x="12083" y="4298"/>
                </a:lnTo>
                <a:cubicBezTo>
                  <a:pt x="12117" y="4320"/>
                  <a:pt x="12144" y="4340"/>
                  <a:pt x="12179" y="4368"/>
                </a:cubicBezTo>
                <a:cubicBezTo>
                  <a:pt x="12207" y="4388"/>
                  <a:pt x="12234" y="4409"/>
                  <a:pt x="12262" y="4429"/>
                </a:cubicBezTo>
                <a:cubicBezTo>
                  <a:pt x="12268" y="4437"/>
                  <a:pt x="12283" y="4444"/>
                  <a:pt x="12290" y="4444"/>
                </a:cubicBezTo>
                <a:cubicBezTo>
                  <a:pt x="12980" y="4996"/>
                  <a:pt x="13541" y="5701"/>
                  <a:pt x="13914" y="6503"/>
                </a:cubicBezTo>
                <a:cubicBezTo>
                  <a:pt x="13914" y="6511"/>
                  <a:pt x="13920" y="6518"/>
                  <a:pt x="13920" y="6531"/>
                </a:cubicBezTo>
                <a:cubicBezTo>
                  <a:pt x="13942" y="6566"/>
                  <a:pt x="13955" y="6600"/>
                  <a:pt x="13969" y="6635"/>
                </a:cubicBezTo>
                <a:cubicBezTo>
                  <a:pt x="13983" y="6668"/>
                  <a:pt x="13997" y="6703"/>
                  <a:pt x="14010" y="6732"/>
                </a:cubicBezTo>
                <a:cubicBezTo>
                  <a:pt x="14017" y="6745"/>
                  <a:pt x="14017" y="6751"/>
                  <a:pt x="14017" y="6760"/>
                </a:cubicBezTo>
                <a:cubicBezTo>
                  <a:pt x="14348" y="7581"/>
                  <a:pt x="14481" y="8473"/>
                  <a:pt x="14398" y="9357"/>
                </a:cubicBezTo>
                <a:lnTo>
                  <a:pt x="14398" y="9379"/>
                </a:lnTo>
                <a:cubicBezTo>
                  <a:pt x="14390" y="9420"/>
                  <a:pt x="14390" y="9462"/>
                  <a:pt x="14383" y="9497"/>
                </a:cubicBezTo>
                <a:cubicBezTo>
                  <a:pt x="14377" y="9530"/>
                  <a:pt x="14377" y="9571"/>
                  <a:pt x="14370" y="9606"/>
                </a:cubicBezTo>
                <a:cubicBezTo>
                  <a:pt x="14370" y="9613"/>
                  <a:pt x="14370" y="9621"/>
                  <a:pt x="14363" y="9628"/>
                </a:cubicBezTo>
                <a:cubicBezTo>
                  <a:pt x="14239" y="10505"/>
                  <a:pt x="13907" y="11341"/>
                  <a:pt x="13395" y="12068"/>
                </a:cubicBezTo>
                <a:cubicBezTo>
                  <a:pt x="13388" y="12074"/>
                  <a:pt x="13388" y="12081"/>
                  <a:pt x="13381" y="12088"/>
                </a:cubicBezTo>
                <a:cubicBezTo>
                  <a:pt x="13361" y="12116"/>
                  <a:pt x="13340" y="12142"/>
                  <a:pt x="13320" y="12177"/>
                </a:cubicBezTo>
                <a:cubicBezTo>
                  <a:pt x="13292" y="12205"/>
                  <a:pt x="13270" y="12240"/>
                  <a:pt x="13244" y="12267"/>
                </a:cubicBezTo>
                <a:cubicBezTo>
                  <a:pt x="13244" y="12275"/>
                  <a:pt x="13237" y="12282"/>
                  <a:pt x="13229" y="12288"/>
                </a:cubicBezTo>
                <a:cubicBezTo>
                  <a:pt x="12683" y="12987"/>
                  <a:pt x="11978" y="13539"/>
                  <a:pt x="11170" y="13912"/>
                </a:cubicBezTo>
                <a:cubicBezTo>
                  <a:pt x="11164" y="13919"/>
                  <a:pt x="11155" y="13919"/>
                  <a:pt x="11149" y="13926"/>
                </a:cubicBezTo>
                <a:cubicBezTo>
                  <a:pt x="11114" y="13940"/>
                  <a:pt x="11081" y="13954"/>
                  <a:pt x="11046" y="13967"/>
                </a:cubicBezTo>
                <a:cubicBezTo>
                  <a:pt x="11011" y="13982"/>
                  <a:pt x="10976" y="14002"/>
                  <a:pt x="10941" y="14017"/>
                </a:cubicBezTo>
                <a:cubicBezTo>
                  <a:pt x="10935" y="14017"/>
                  <a:pt x="10928" y="14023"/>
                  <a:pt x="10915" y="14023"/>
                </a:cubicBezTo>
                <a:cubicBezTo>
                  <a:pt x="10248" y="14292"/>
                  <a:pt x="9540" y="14425"/>
                  <a:pt x="8824" y="14425"/>
                </a:cubicBezTo>
                <a:cubicBezTo>
                  <a:pt x="8657" y="14425"/>
                  <a:pt x="8490" y="14418"/>
                  <a:pt x="8322" y="14403"/>
                </a:cubicBezTo>
                <a:cubicBezTo>
                  <a:pt x="8316" y="14403"/>
                  <a:pt x="8302" y="14403"/>
                  <a:pt x="8294" y="14397"/>
                </a:cubicBezTo>
                <a:cubicBezTo>
                  <a:pt x="8261" y="14397"/>
                  <a:pt x="8219" y="14390"/>
                  <a:pt x="8184" y="14390"/>
                </a:cubicBezTo>
                <a:cubicBezTo>
                  <a:pt x="8150" y="14382"/>
                  <a:pt x="8108" y="14375"/>
                  <a:pt x="8073" y="14375"/>
                </a:cubicBezTo>
                <a:cubicBezTo>
                  <a:pt x="8067" y="14368"/>
                  <a:pt x="8053" y="14368"/>
                  <a:pt x="8045" y="14368"/>
                </a:cubicBezTo>
                <a:cubicBezTo>
                  <a:pt x="7168" y="14244"/>
                  <a:pt x="6332" y="13912"/>
                  <a:pt x="5613" y="13401"/>
                </a:cubicBezTo>
                <a:cubicBezTo>
                  <a:pt x="5607" y="13395"/>
                  <a:pt x="5592" y="13386"/>
                  <a:pt x="5585" y="13386"/>
                </a:cubicBezTo>
                <a:cubicBezTo>
                  <a:pt x="5557" y="13360"/>
                  <a:pt x="5530" y="13338"/>
                  <a:pt x="5502" y="13318"/>
                </a:cubicBezTo>
                <a:cubicBezTo>
                  <a:pt x="5467" y="13297"/>
                  <a:pt x="5441" y="13270"/>
                  <a:pt x="5406" y="13249"/>
                </a:cubicBezTo>
                <a:cubicBezTo>
                  <a:pt x="5399" y="13242"/>
                  <a:pt x="5391" y="13236"/>
                  <a:pt x="5384" y="13236"/>
                </a:cubicBezTo>
                <a:cubicBezTo>
                  <a:pt x="4694" y="12681"/>
                  <a:pt x="4134" y="11977"/>
                  <a:pt x="3761" y="11175"/>
                </a:cubicBezTo>
                <a:cubicBezTo>
                  <a:pt x="3761" y="11169"/>
                  <a:pt x="3754" y="11162"/>
                  <a:pt x="3754" y="11147"/>
                </a:cubicBezTo>
                <a:cubicBezTo>
                  <a:pt x="3741" y="11121"/>
                  <a:pt x="3726" y="11086"/>
                  <a:pt x="3712" y="11051"/>
                </a:cubicBezTo>
                <a:cubicBezTo>
                  <a:pt x="3691" y="11016"/>
                  <a:pt x="3678" y="10981"/>
                  <a:pt x="3664" y="10940"/>
                </a:cubicBezTo>
                <a:cubicBezTo>
                  <a:pt x="3658" y="10933"/>
                  <a:pt x="3658" y="10927"/>
                  <a:pt x="3649" y="10920"/>
                </a:cubicBezTo>
                <a:cubicBezTo>
                  <a:pt x="3326" y="10097"/>
                  <a:pt x="3193" y="9206"/>
                  <a:pt x="3276" y="8327"/>
                </a:cubicBezTo>
                <a:lnTo>
                  <a:pt x="3276" y="8301"/>
                </a:lnTo>
                <a:cubicBezTo>
                  <a:pt x="3284" y="8259"/>
                  <a:pt x="3284" y="8224"/>
                  <a:pt x="3291" y="8190"/>
                </a:cubicBezTo>
                <a:cubicBezTo>
                  <a:pt x="3291" y="8155"/>
                  <a:pt x="3298" y="8113"/>
                  <a:pt x="3304" y="8078"/>
                </a:cubicBezTo>
                <a:lnTo>
                  <a:pt x="3304" y="8045"/>
                </a:lnTo>
                <a:cubicBezTo>
                  <a:pt x="3435" y="7174"/>
                  <a:pt x="3767" y="6337"/>
                  <a:pt x="4280" y="5612"/>
                </a:cubicBezTo>
                <a:cubicBezTo>
                  <a:pt x="4280" y="5605"/>
                  <a:pt x="4286" y="5599"/>
                  <a:pt x="4293" y="5590"/>
                </a:cubicBezTo>
                <a:cubicBezTo>
                  <a:pt x="4313" y="5557"/>
                  <a:pt x="4341" y="5529"/>
                  <a:pt x="4363" y="5494"/>
                </a:cubicBezTo>
                <a:cubicBezTo>
                  <a:pt x="4383" y="5466"/>
                  <a:pt x="4404" y="5439"/>
                  <a:pt x="4424" y="5411"/>
                </a:cubicBezTo>
                <a:lnTo>
                  <a:pt x="4446" y="5391"/>
                </a:lnTo>
                <a:cubicBezTo>
                  <a:pt x="4991" y="4693"/>
                  <a:pt x="5696" y="4139"/>
                  <a:pt x="6498" y="3766"/>
                </a:cubicBezTo>
                <a:cubicBezTo>
                  <a:pt x="6511" y="3759"/>
                  <a:pt x="6519" y="3759"/>
                  <a:pt x="6526" y="3752"/>
                </a:cubicBezTo>
                <a:cubicBezTo>
                  <a:pt x="6561" y="3739"/>
                  <a:pt x="6594" y="3724"/>
                  <a:pt x="6635" y="3711"/>
                </a:cubicBezTo>
                <a:cubicBezTo>
                  <a:pt x="6663" y="3698"/>
                  <a:pt x="6698" y="3676"/>
                  <a:pt x="6733" y="3663"/>
                </a:cubicBezTo>
                <a:cubicBezTo>
                  <a:pt x="6740" y="3663"/>
                  <a:pt x="6746" y="3656"/>
                  <a:pt x="6760" y="3656"/>
                </a:cubicBezTo>
                <a:cubicBezTo>
                  <a:pt x="7425" y="3391"/>
                  <a:pt x="8140" y="3255"/>
                  <a:pt x="8861" y="3255"/>
                </a:cubicBezTo>
                <a:close/>
                <a:moveTo>
                  <a:pt x="9165" y="0"/>
                </a:moveTo>
                <a:lnTo>
                  <a:pt x="8578" y="2004"/>
                </a:lnTo>
                <a:cubicBezTo>
                  <a:pt x="8412" y="2011"/>
                  <a:pt x="8252" y="2024"/>
                  <a:pt x="8087" y="2039"/>
                </a:cubicBezTo>
                <a:cubicBezTo>
                  <a:pt x="8080" y="2039"/>
                  <a:pt x="8073" y="2039"/>
                  <a:pt x="8060" y="2045"/>
                </a:cubicBezTo>
                <a:cubicBezTo>
                  <a:pt x="8025" y="2045"/>
                  <a:pt x="7990" y="2052"/>
                  <a:pt x="7956" y="2052"/>
                </a:cubicBezTo>
                <a:cubicBezTo>
                  <a:pt x="7949" y="2059"/>
                  <a:pt x="7936" y="2059"/>
                  <a:pt x="7929" y="2059"/>
                </a:cubicBezTo>
                <a:cubicBezTo>
                  <a:pt x="7901" y="2059"/>
                  <a:pt x="7879" y="2065"/>
                  <a:pt x="7853" y="2074"/>
                </a:cubicBezTo>
                <a:cubicBezTo>
                  <a:pt x="7825" y="2074"/>
                  <a:pt x="7796" y="2080"/>
                  <a:pt x="7770" y="2080"/>
                </a:cubicBezTo>
                <a:cubicBezTo>
                  <a:pt x="7728" y="2087"/>
                  <a:pt x="7687" y="2094"/>
                  <a:pt x="7639" y="2100"/>
                </a:cubicBezTo>
                <a:cubicBezTo>
                  <a:pt x="7630" y="2107"/>
                  <a:pt x="7624" y="2107"/>
                  <a:pt x="7617" y="2107"/>
                </a:cubicBezTo>
                <a:cubicBezTo>
                  <a:pt x="7451" y="2135"/>
                  <a:pt x="7292" y="2170"/>
                  <a:pt x="7133" y="2211"/>
                </a:cubicBezTo>
                <a:lnTo>
                  <a:pt x="6000" y="463"/>
                </a:lnTo>
                <a:lnTo>
                  <a:pt x="4708" y="1022"/>
                </a:lnTo>
                <a:lnTo>
                  <a:pt x="5199" y="3047"/>
                </a:lnTo>
                <a:cubicBezTo>
                  <a:pt x="5053" y="3137"/>
                  <a:pt x="4922" y="3227"/>
                  <a:pt x="4784" y="3324"/>
                </a:cubicBezTo>
                <a:lnTo>
                  <a:pt x="4784" y="3331"/>
                </a:lnTo>
                <a:cubicBezTo>
                  <a:pt x="4777" y="3331"/>
                  <a:pt x="4777" y="3338"/>
                  <a:pt x="4769" y="3338"/>
                </a:cubicBezTo>
                <a:cubicBezTo>
                  <a:pt x="4736" y="3366"/>
                  <a:pt x="4694" y="3392"/>
                  <a:pt x="4660" y="3421"/>
                </a:cubicBezTo>
                <a:cubicBezTo>
                  <a:pt x="4638" y="3434"/>
                  <a:pt x="4618" y="3455"/>
                  <a:pt x="4597" y="3469"/>
                </a:cubicBezTo>
                <a:cubicBezTo>
                  <a:pt x="4577" y="3484"/>
                  <a:pt x="4555" y="3504"/>
                  <a:pt x="4535" y="3517"/>
                </a:cubicBezTo>
                <a:lnTo>
                  <a:pt x="4514" y="3538"/>
                </a:lnTo>
                <a:cubicBezTo>
                  <a:pt x="4487" y="3558"/>
                  <a:pt x="4459" y="3580"/>
                  <a:pt x="4431" y="3608"/>
                </a:cubicBezTo>
                <a:cubicBezTo>
                  <a:pt x="4424" y="3608"/>
                  <a:pt x="4417" y="3615"/>
                  <a:pt x="4411" y="3621"/>
                </a:cubicBezTo>
                <a:cubicBezTo>
                  <a:pt x="4286" y="3724"/>
                  <a:pt x="4169" y="3835"/>
                  <a:pt x="4051" y="3953"/>
                </a:cubicBezTo>
                <a:lnTo>
                  <a:pt x="2191" y="3006"/>
                </a:lnTo>
                <a:lnTo>
                  <a:pt x="1349" y="4132"/>
                </a:lnTo>
                <a:lnTo>
                  <a:pt x="2787" y="5647"/>
                </a:lnTo>
                <a:cubicBezTo>
                  <a:pt x="2711" y="5791"/>
                  <a:pt x="2641" y="5937"/>
                  <a:pt x="2571" y="6088"/>
                </a:cubicBezTo>
                <a:cubicBezTo>
                  <a:pt x="2571" y="6096"/>
                  <a:pt x="2565" y="6103"/>
                  <a:pt x="2565" y="6109"/>
                </a:cubicBezTo>
                <a:cubicBezTo>
                  <a:pt x="2545" y="6151"/>
                  <a:pt x="2530" y="6192"/>
                  <a:pt x="2510" y="6234"/>
                </a:cubicBezTo>
                <a:lnTo>
                  <a:pt x="2510" y="6241"/>
                </a:lnTo>
                <a:lnTo>
                  <a:pt x="2503" y="6247"/>
                </a:lnTo>
                <a:cubicBezTo>
                  <a:pt x="2497" y="6269"/>
                  <a:pt x="2488" y="6289"/>
                  <a:pt x="2482" y="6310"/>
                </a:cubicBezTo>
                <a:cubicBezTo>
                  <a:pt x="2468" y="6330"/>
                  <a:pt x="2462" y="6358"/>
                  <a:pt x="2455" y="6378"/>
                </a:cubicBezTo>
                <a:cubicBezTo>
                  <a:pt x="2434" y="6428"/>
                  <a:pt x="2420" y="6469"/>
                  <a:pt x="2405" y="6511"/>
                </a:cubicBezTo>
                <a:cubicBezTo>
                  <a:pt x="2399" y="6518"/>
                  <a:pt x="2399" y="6524"/>
                  <a:pt x="2399" y="6531"/>
                </a:cubicBezTo>
                <a:cubicBezTo>
                  <a:pt x="2344" y="6690"/>
                  <a:pt x="2289" y="6843"/>
                  <a:pt x="2248" y="7000"/>
                </a:cubicBezTo>
                <a:lnTo>
                  <a:pt x="166" y="7111"/>
                </a:lnTo>
                <a:lnTo>
                  <a:pt x="0" y="8508"/>
                </a:lnTo>
                <a:lnTo>
                  <a:pt x="1999" y="9095"/>
                </a:lnTo>
                <a:cubicBezTo>
                  <a:pt x="2006" y="9261"/>
                  <a:pt x="2019" y="9427"/>
                  <a:pt x="2040" y="9593"/>
                </a:cubicBezTo>
                <a:lnTo>
                  <a:pt x="2040" y="9613"/>
                </a:lnTo>
                <a:cubicBezTo>
                  <a:pt x="2047" y="9654"/>
                  <a:pt x="2047" y="9704"/>
                  <a:pt x="2054" y="9745"/>
                </a:cubicBezTo>
                <a:cubicBezTo>
                  <a:pt x="2060" y="9772"/>
                  <a:pt x="2060" y="9800"/>
                  <a:pt x="2067" y="9828"/>
                </a:cubicBezTo>
                <a:cubicBezTo>
                  <a:pt x="2067" y="9855"/>
                  <a:pt x="2074" y="9877"/>
                  <a:pt x="2082" y="9903"/>
                </a:cubicBezTo>
                <a:cubicBezTo>
                  <a:pt x="2089" y="9945"/>
                  <a:pt x="2095" y="9994"/>
                  <a:pt x="2102" y="10036"/>
                </a:cubicBezTo>
                <a:lnTo>
                  <a:pt x="2102" y="10062"/>
                </a:lnTo>
                <a:cubicBezTo>
                  <a:pt x="2108" y="10069"/>
                  <a:pt x="2108" y="10084"/>
                  <a:pt x="2108" y="10097"/>
                </a:cubicBezTo>
                <a:cubicBezTo>
                  <a:pt x="2130" y="10208"/>
                  <a:pt x="2157" y="10318"/>
                  <a:pt x="2178" y="10422"/>
                </a:cubicBezTo>
                <a:cubicBezTo>
                  <a:pt x="2191" y="10464"/>
                  <a:pt x="2198" y="10505"/>
                  <a:pt x="2213" y="10547"/>
                </a:cubicBezTo>
                <a:lnTo>
                  <a:pt x="465" y="11680"/>
                </a:lnTo>
                <a:lnTo>
                  <a:pt x="1017" y="12972"/>
                </a:lnTo>
                <a:lnTo>
                  <a:pt x="3042" y="12482"/>
                </a:lnTo>
                <a:cubicBezTo>
                  <a:pt x="3132" y="12620"/>
                  <a:pt x="3221" y="12758"/>
                  <a:pt x="3326" y="12889"/>
                </a:cubicBezTo>
                <a:cubicBezTo>
                  <a:pt x="3326" y="12897"/>
                  <a:pt x="3333" y="12904"/>
                  <a:pt x="3339" y="12910"/>
                </a:cubicBezTo>
                <a:cubicBezTo>
                  <a:pt x="3367" y="12945"/>
                  <a:pt x="3387" y="12980"/>
                  <a:pt x="3416" y="13013"/>
                </a:cubicBezTo>
                <a:cubicBezTo>
                  <a:pt x="3435" y="13035"/>
                  <a:pt x="3450" y="13055"/>
                  <a:pt x="3464" y="13076"/>
                </a:cubicBezTo>
                <a:cubicBezTo>
                  <a:pt x="3484" y="13096"/>
                  <a:pt x="3498" y="13118"/>
                  <a:pt x="3518" y="13138"/>
                </a:cubicBezTo>
                <a:cubicBezTo>
                  <a:pt x="3547" y="13172"/>
                  <a:pt x="3575" y="13207"/>
                  <a:pt x="3601" y="13242"/>
                </a:cubicBezTo>
                <a:cubicBezTo>
                  <a:pt x="3608" y="13249"/>
                  <a:pt x="3608" y="13255"/>
                  <a:pt x="3616" y="13262"/>
                </a:cubicBezTo>
                <a:cubicBezTo>
                  <a:pt x="3726" y="13386"/>
                  <a:pt x="3837" y="13511"/>
                  <a:pt x="3948" y="13629"/>
                </a:cubicBezTo>
                <a:lnTo>
                  <a:pt x="3001" y="15488"/>
                </a:lnTo>
                <a:lnTo>
                  <a:pt x="4134" y="16324"/>
                </a:lnTo>
                <a:lnTo>
                  <a:pt x="5640" y="14888"/>
                </a:lnTo>
                <a:cubicBezTo>
                  <a:pt x="5786" y="14962"/>
                  <a:pt x="5939" y="15039"/>
                  <a:pt x="6083" y="15102"/>
                </a:cubicBezTo>
                <a:cubicBezTo>
                  <a:pt x="6096" y="15108"/>
                  <a:pt x="6104" y="15108"/>
                  <a:pt x="6111" y="15115"/>
                </a:cubicBezTo>
                <a:cubicBezTo>
                  <a:pt x="6152" y="15128"/>
                  <a:pt x="6194" y="15150"/>
                  <a:pt x="6235" y="15163"/>
                </a:cubicBezTo>
                <a:cubicBezTo>
                  <a:pt x="6255" y="15178"/>
                  <a:pt x="6284" y="15185"/>
                  <a:pt x="6303" y="15198"/>
                </a:cubicBezTo>
                <a:cubicBezTo>
                  <a:pt x="6332" y="15204"/>
                  <a:pt x="6353" y="15211"/>
                  <a:pt x="6380" y="15226"/>
                </a:cubicBezTo>
                <a:cubicBezTo>
                  <a:pt x="6421" y="15239"/>
                  <a:pt x="6463" y="15253"/>
                  <a:pt x="6504" y="15274"/>
                </a:cubicBezTo>
                <a:cubicBezTo>
                  <a:pt x="6511" y="15274"/>
                  <a:pt x="6519" y="15274"/>
                  <a:pt x="6526" y="15281"/>
                </a:cubicBezTo>
                <a:cubicBezTo>
                  <a:pt x="6685" y="15336"/>
                  <a:pt x="6843" y="15385"/>
                  <a:pt x="7002" y="15433"/>
                </a:cubicBezTo>
                <a:lnTo>
                  <a:pt x="7106" y="17513"/>
                </a:lnTo>
                <a:lnTo>
                  <a:pt x="8501" y="17679"/>
                </a:lnTo>
                <a:lnTo>
                  <a:pt x="9097" y="15676"/>
                </a:lnTo>
                <a:cubicBezTo>
                  <a:pt x="9256" y="15667"/>
                  <a:pt x="9422" y="15661"/>
                  <a:pt x="9588" y="15641"/>
                </a:cubicBezTo>
                <a:lnTo>
                  <a:pt x="9608" y="15641"/>
                </a:lnTo>
                <a:cubicBezTo>
                  <a:pt x="9649" y="15634"/>
                  <a:pt x="9684" y="15626"/>
                  <a:pt x="9719" y="15626"/>
                </a:cubicBezTo>
                <a:cubicBezTo>
                  <a:pt x="9725" y="15626"/>
                  <a:pt x="9732" y="15619"/>
                  <a:pt x="9745" y="15619"/>
                </a:cubicBezTo>
                <a:cubicBezTo>
                  <a:pt x="9774" y="15619"/>
                  <a:pt x="9795" y="15613"/>
                  <a:pt x="9822" y="15613"/>
                </a:cubicBezTo>
                <a:cubicBezTo>
                  <a:pt x="9850" y="15606"/>
                  <a:pt x="9878" y="15599"/>
                  <a:pt x="9898" y="15599"/>
                </a:cubicBezTo>
                <a:cubicBezTo>
                  <a:pt x="9946" y="15593"/>
                  <a:pt x="9988" y="15584"/>
                  <a:pt x="10036" y="15578"/>
                </a:cubicBezTo>
                <a:cubicBezTo>
                  <a:pt x="10044" y="15571"/>
                  <a:pt x="10044" y="15571"/>
                  <a:pt x="10051" y="15571"/>
                </a:cubicBezTo>
                <a:lnTo>
                  <a:pt x="10057" y="15571"/>
                </a:lnTo>
                <a:cubicBezTo>
                  <a:pt x="10223" y="15543"/>
                  <a:pt x="10382" y="15510"/>
                  <a:pt x="10542" y="15468"/>
                </a:cubicBezTo>
                <a:lnTo>
                  <a:pt x="11675" y="17217"/>
                </a:lnTo>
                <a:lnTo>
                  <a:pt x="12967" y="16656"/>
                </a:lnTo>
                <a:lnTo>
                  <a:pt x="12476" y="14631"/>
                </a:lnTo>
                <a:cubicBezTo>
                  <a:pt x="12511" y="14611"/>
                  <a:pt x="12545" y="14589"/>
                  <a:pt x="12580" y="14569"/>
                </a:cubicBezTo>
                <a:cubicBezTo>
                  <a:pt x="12676" y="14506"/>
                  <a:pt x="12766" y="14445"/>
                  <a:pt x="12856" y="14375"/>
                </a:cubicBezTo>
                <a:cubicBezTo>
                  <a:pt x="12870" y="14368"/>
                  <a:pt x="12877" y="14362"/>
                  <a:pt x="12884" y="14355"/>
                </a:cubicBezTo>
                <a:cubicBezTo>
                  <a:pt x="12890" y="14355"/>
                  <a:pt x="12890" y="14355"/>
                  <a:pt x="12890" y="14349"/>
                </a:cubicBezTo>
                <a:cubicBezTo>
                  <a:pt x="12897" y="14349"/>
                  <a:pt x="12897" y="14340"/>
                  <a:pt x="12905" y="14340"/>
                </a:cubicBezTo>
                <a:cubicBezTo>
                  <a:pt x="12938" y="14314"/>
                  <a:pt x="12980" y="14286"/>
                  <a:pt x="13015" y="14257"/>
                </a:cubicBezTo>
                <a:cubicBezTo>
                  <a:pt x="13036" y="14244"/>
                  <a:pt x="13056" y="14224"/>
                  <a:pt x="13078" y="14209"/>
                </a:cubicBezTo>
                <a:cubicBezTo>
                  <a:pt x="13098" y="14196"/>
                  <a:pt x="13119" y="14174"/>
                  <a:pt x="13139" y="14161"/>
                </a:cubicBezTo>
                <a:cubicBezTo>
                  <a:pt x="13146" y="14154"/>
                  <a:pt x="13154" y="14148"/>
                  <a:pt x="13161" y="14141"/>
                </a:cubicBezTo>
                <a:cubicBezTo>
                  <a:pt x="13187" y="14120"/>
                  <a:pt x="13215" y="14100"/>
                  <a:pt x="13244" y="14072"/>
                </a:cubicBezTo>
                <a:cubicBezTo>
                  <a:pt x="13250" y="14072"/>
                  <a:pt x="13250" y="14065"/>
                  <a:pt x="13257" y="14058"/>
                </a:cubicBezTo>
                <a:cubicBezTo>
                  <a:pt x="13388" y="13954"/>
                  <a:pt x="13506" y="13843"/>
                  <a:pt x="13624" y="13727"/>
                </a:cubicBezTo>
                <a:lnTo>
                  <a:pt x="15483" y="14672"/>
                </a:lnTo>
                <a:lnTo>
                  <a:pt x="16326" y="13546"/>
                </a:lnTo>
                <a:lnTo>
                  <a:pt x="14888" y="12033"/>
                </a:lnTo>
                <a:cubicBezTo>
                  <a:pt x="14964" y="11887"/>
                  <a:pt x="15033" y="11743"/>
                  <a:pt x="15103" y="11590"/>
                </a:cubicBezTo>
                <a:cubicBezTo>
                  <a:pt x="15103" y="11583"/>
                  <a:pt x="15110" y="11577"/>
                  <a:pt x="15110" y="11570"/>
                </a:cubicBezTo>
                <a:cubicBezTo>
                  <a:pt x="15130" y="11529"/>
                  <a:pt x="15145" y="11487"/>
                  <a:pt x="15165" y="11446"/>
                </a:cubicBezTo>
                <a:cubicBezTo>
                  <a:pt x="15171" y="11418"/>
                  <a:pt x="15186" y="11396"/>
                  <a:pt x="15193" y="11369"/>
                </a:cubicBezTo>
                <a:cubicBezTo>
                  <a:pt x="15199" y="11348"/>
                  <a:pt x="15213" y="11321"/>
                  <a:pt x="15219" y="11300"/>
                </a:cubicBezTo>
                <a:cubicBezTo>
                  <a:pt x="15241" y="11258"/>
                  <a:pt x="15254" y="11210"/>
                  <a:pt x="15269" y="11169"/>
                </a:cubicBezTo>
                <a:cubicBezTo>
                  <a:pt x="15269" y="11162"/>
                  <a:pt x="15276" y="11155"/>
                  <a:pt x="15276" y="11147"/>
                </a:cubicBezTo>
                <a:cubicBezTo>
                  <a:pt x="15330" y="10996"/>
                  <a:pt x="15385" y="10837"/>
                  <a:pt x="15427" y="10678"/>
                </a:cubicBezTo>
                <a:lnTo>
                  <a:pt x="17508" y="10567"/>
                </a:lnTo>
                <a:lnTo>
                  <a:pt x="17674" y="9172"/>
                </a:lnTo>
                <a:lnTo>
                  <a:pt x="15675" y="8584"/>
                </a:lnTo>
                <a:cubicBezTo>
                  <a:pt x="15669" y="8418"/>
                  <a:pt x="15656" y="8253"/>
                  <a:pt x="15634" y="8087"/>
                </a:cubicBezTo>
                <a:lnTo>
                  <a:pt x="15634" y="8065"/>
                </a:lnTo>
                <a:cubicBezTo>
                  <a:pt x="15627" y="8024"/>
                  <a:pt x="15621" y="7976"/>
                  <a:pt x="15621" y="7934"/>
                </a:cubicBezTo>
                <a:cubicBezTo>
                  <a:pt x="15614" y="7906"/>
                  <a:pt x="15607" y="7879"/>
                  <a:pt x="15607" y="7851"/>
                </a:cubicBezTo>
                <a:cubicBezTo>
                  <a:pt x="15601" y="7830"/>
                  <a:pt x="15601" y="7803"/>
                  <a:pt x="15592" y="7775"/>
                </a:cubicBezTo>
                <a:cubicBezTo>
                  <a:pt x="15586" y="7733"/>
                  <a:pt x="15579" y="7685"/>
                  <a:pt x="15573" y="7644"/>
                </a:cubicBezTo>
                <a:cubicBezTo>
                  <a:pt x="15573" y="7637"/>
                  <a:pt x="15573" y="7631"/>
                  <a:pt x="15566" y="7616"/>
                </a:cubicBezTo>
                <a:cubicBezTo>
                  <a:pt x="15538" y="7456"/>
                  <a:pt x="15503" y="7299"/>
                  <a:pt x="15461" y="7140"/>
                </a:cubicBezTo>
                <a:lnTo>
                  <a:pt x="17210" y="5998"/>
                </a:lnTo>
                <a:lnTo>
                  <a:pt x="16657" y="4706"/>
                </a:lnTo>
                <a:lnTo>
                  <a:pt x="14625" y="5197"/>
                </a:lnTo>
                <a:cubicBezTo>
                  <a:pt x="14542" y="5059"/>
                  <a:pt x="14446" y="4920"/>
                  <a:pt x="14348" y="4789"/>
                </a:cubicBezTo>
                <a:cubicBezTo>
                  <a:pt x="14348" y="4782"/>
                  <a:pt x="14342" y="4776"/>
                  <a:pt x="14335" y="4769"/>
                </a:cubicBezTo>
                <a:cubicBezTo>
                  <a:pt x="14307" y="4734"/>
                  <a:pt x="14280" y="4700"/>
                  <a:pt x="14252" y="4665"/>
                </a:cubicBezTo>
                <a:cubicBezTo>
                  <a:pt x="14239" y="4645"/>
                  <a:pt x="14224" y="4623"/>
                  <a:pt x="14204" y="4603"/>
                </a:cubicBezTo>
                <a:cubicBezTo>
                  <a:pt x="14191" y="4582"/>
                  <a:pt x="14176" y="4562"/>
                  <a:pt x="14156" y="4540"/>
                </a:cubicBezTo>
                <a:cubicBezTo>
                  <a:pt x="14128" y="4505"/>
                  <a:pt x="14100" y="4471"/>
                  <a:pt x="14073" y="4437"/>
                </a:cubicBezTo>
                <a:cubicBezTo>
                  <a:pt x="14066" y="4429"/>
                  <a:pt x="14058" y="4423"/>
                  <a:pt x="14058" y="4416"/>
                </a:cubicBezTo>
                <a:cubicBezTo>
                  <a:pt x="13949" y="4291"/>
                  <a:pt x="13838" y="4167"/>
                  <a:pt x="13720" y="4049"/>
                </a:cubicBezTo>
                <a:lnTo>
                  <a:pt x="14674" y="2198"/>
                </a:lnTo>
                <a:lnTo>
                  <a:pt x="13541" y="1354"/>
                </a:lnTo>
                <a:lnTo>
                  <a:pt x="12034" y="2792"/>
                </a:lnTo>
                <a:cubicBezTo>
                  <a:pt x="11888" y="2716"/>
                  <a:pt x="11736" y="2639"/>
                  <a:pt x="11585" y="2578"/>
                </a:cubicBezTo>
                <a:cubicBezTo>
                  <a:pt x="11578" y="2571"/>
                  <a:pt x="11570" y="2571"/>
                  <a:pt x="11563" y="2563"/>
                </a:cubicBezTo>
                <a:cubicBezTo>
                  <a:pt x="11522" y="2550"/>
                  <a:pt x="11480" y="2530"/>
                  <a:pt x="11439" y="2515"/>
                </a:cubicBezTo>
                <a:cubicBezTo>
                  <a:pt x="11419" y="2502"/>
                  <a:pt x="11391" y="2495"/>
                  <a:pt x="11371" y="2480"/>
                </a:cubicBezTo>
                <a:cubicBezTo>
                  <a:pt x="11343" y="2473"/>
                  <a:pt x="11321" y="2467"/>
                  <a:pt x="11295" y="2454"/>
                </a:cubicBezTo>
                <a:cubicBezTo>
                  <a:pt x="11253" y="2439"/>
                  <a:pt x="11212" y="2425"/>
                  <a:pt x="11170" y="2405"/>
                </a:cubicBezTo>
                <a:cubicBezTo>
                  <a:pt x="11164" y="2405"/>
                  <a:pt x="11155" y="2405"/>
                  <a:pt x="11142" y="2397"/>
                </a:cubicBezTo>
                <a:cubicBezTo>
                  <a:pt x="10989" y="2342"/>
                  <a:pt x="10832" y="2294"/>
                  <a:pt x="10673" y="2253"/>
                </a:cubicBezTo>
                <a:lnTo>
                  <a:pt x="10568" y="166"/>
                </a:lnTo>
                <a:lnTo>
                  <a:pt x="9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8" name="Google Shape;10918;p24"/>
          <p:cNvSpPr txBox="1">
            <a:spLocks noGrp="1"/>
          </p:cNvSpPr>
          <p:nvPr>
            <p:ph type="subTitle" idx="7"/>
          </p:nvPr>
        </p:nvSpPr>
        <p:spPr>
          <a:xfrm>
            <a:off x="6361688" y="2343934"/>
            <a:ext cx="2069100" cy="749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2"/>
              </a:buClr>
              <a:buSzPts val="1400"/>
              <a:buNone/>
              <a:defRPr sz="1400">
                <a:solidFill>
                  <a:schemeClr val="dk2"/>
                </a:solidFill>
              </a:defRPr>
            </a:lvl1pPr>
            <a:lvl2pPr lvl="1" algn="ctr" rtl="0">
              <a:lnSpc>
                <a:spcPct val="115000"/>
              </a:lnSpc>
              <a:spcBef>
                <a:spcPts val="0"/>
              </a:spcBef>
              <a:spcAft>
                <a:spcPts val="0"/>
              </a:spcAft>
              <a:buClr>
                <a:schemeClr val="dk2"/>
              </a:buClr>
              <a:buSzPts val="1400"/>
              <a:buNone/>
              <a:defRPr>
                <a:solidFill>
                  <a:schemeClr val="dk2"/>
                </a:solidFill>
              </a:defRPr>
            </a:lvl2pPr>
            <a:lvl3pPr lvl="2" algn="ctr" rtl="0">
              <a:lnSpc>
                <a:spcPct val="115000"/>
              </a:lnSpc>
              <a:spcBef>
                <a:spcPts val="1600"/>
              </a:spcBef>
              <a:spcAft>
                <a:spcPts val="0"/>
              </a:spcAft>
              <a:buClr>
                <a:schemeClr val="dk2"/>
              </a:buClr>
              <a:buSzPts val="1400"/>
              <a:buNone/>
              <a:defRPr>
                <a:solidFill>
                  <a:schemeClr val="dk2"/>
                </a:solidFill>
              </a:defRPr>
            </a:lvl3pPr>
            <a:lvl4pPr lvl="3" algn="ctr" rtl="0">
              <a:lnSpc>
                <a:spcPct val="115000"/>
              </a:lnSpc>
              <a:spcBef>
                <a:spcPts val="1600"/>
              </a:spcBef>
              <a:spcAft>
                <a:spcPts val="0"/>
              </a:spcAft>
              <a:buClr>
                <a:schemeClr val="dk2"/>
              </a:buClr>
              <a:buSzPts val="1400"/>
              <a:buNone/>
              <a:defRPr>
                <a:solidFill>
                  <a:schemeClr val="dk2"/>
                </a:solidFill>
              </a:defRPr>
            </a:lvl4pPr>
            <a:lvl5pPr lvl="4" algn="ctr" rtl="0">
              <a:lnSpc>
                <a:spcPct val="115000"/>
              </a:lnSpc>
              <a:spcBef>
                <a:spcPts val="1600"/>
              </a:spcBef>
              <a:spcAft>
                <a:spcPts val="0"/>
              </a:spcAft>
              <a:buClr>
                <a:schemeClr val="dk2"/>
              </a:buClr>
              <a:buSzPts val="1400"/>
              <a:buNone/>
              <a:defRPr>
                <a:solidFill>
                  <a:schemeClr val="dk2"/>
                </a:solidFill>
              </a:defRPr>
            </a:lvl5pPr>
            <a:lvl6pPr lvl="5" algn="ctr" rtl="0">
              <a:lnSpc>
                <a:spcPct val="115000"/>
              </a:lnSpc>
              <a:spcBef>
                <a:spcPts val="1600"/>
              </a:spcBef>
              <a:spcAft>
                <a:spcPts val="0"/>
              </a:spcAft>
              <a:buClr>
                <a:schemeClr val="dk2"/>
              </a:buClr>
              <a:buSzPts val="1400"/>
              <a:buNone/>
              <a:defRPr>
                <a:solidFill>
                  <a:schemeClr val="dk2"/>
                </a:solidFill>
              </a:defRPr>
            </a:lvl6pPr>
            <a:lvl7pPr lvl="6" algn="ctr" rtl="0">
              <a:lnSpc>
                <a:spcPct val="115000"/>
              </a:lnSpc>
              <a:spcBef>
                <a:spcPts val="1600"/>
              </a:spcBef>
              <a:spcAft>
                <a:spcPts val="0"/>
              </a:spcAft>
              <a:buClr>
                <a:schemeClr val="dk2"/>
              </a:buClr>
              <a:buSzPts val="1400"/>
              <a:buNone/>
              <a:defRPr>
                <a:solidFill>
                  <a:schemeClr val="dk2"/>
                </a:solidFill>
              </a:defRPr>
            </a:lvl7pPr>
            <a:lvl8pPr lvl="7" algn="ctr" rtl="0">
              <a:lnSpc>
                <a:spcPct val="115000"/>
              </a:lnSpc>
              <a:spcBef>
                <a:spcPts val="1600"/>
              </a:spcBef>
              <a:spcAft>
                <a:spcPts val="0"/>
              </a:spcAft>
              <a:buClr>
                <a:schemeClr val="dk2"/>
              </a:buClr>
              <a:buSzPts val="1400"/>
              <a:buNone/>
              <a:defRPr>
                <a:solidFill>
                  <a:schemeClr val="dk2"/>
                </a:solidFill>
              </a:defRPr>
            </a:lvl8pPr>
            <a:lvl9pPr lvl="8" algn="ctr" rtl="0">
              <a:lnSpc>
                <a:spcPct val="115000"/>
              </a:lnSpc>
              <a:spcBef>
                <a:spcPts val="1600"/>
              </a:spcBef>
              <a:spcAft>
                <a:spcPts val="1600"/>
              </a:spcAft>
              <a:buClr>
                <a:schemeClr val="dk2"/>
              </a:buClr>
              <a:buSzPts val="1400"/>
              <a:buNone/>
              <a:defRPr>
                <a:solidFill>
                  <a:schemeClr val="dk2"/>
                </a:solidFill>
              </a:defRPr>
            </a:lvl9pPr>
          </a:lstStyle>
          <a:p>
            <a:endParaRPr/>
          </a:p>
        </p:txBody>
      </p:sp>
      <p:sp>
        <p:nvSpPr>
          <p:cNvPr id="10919" name="Google Shape;10919;p24"/>
          <p:cNvSpPr txBox="1">
            <a:spLocks noGrp="1"/>
          </p:cNvSpPr>
          <p:nvPr>
            <p:ph type="subTitle" idx="8"/>
          </p:nvPr>
        </p:nvSpPr>
        <p:spPr>
          <a:xfrm>
            <a:off x="6361687" y="1979928"/>
            <a:ext cx="2069100" cy="48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2"/>
              </a:buClr>
              <a:buSzPts val="2400"/>
              <a:buFont typeface="Poppins Medium"/>
              <a:buNone/>
              <a:defRPr sz="2400">
                <a:solidFill>
                  <a:schemeClr val="dk2"/>
                </a:solidFill>
                <a:latin typeface="Poppins SemiBold"/>
                <a:ea typeface="Poppins SemiBold"/>
                <a:cs typeface="Poppins SemiBold"/>
                <a:sym typeface="Poppins SemiBold"/>
              </a:defRPr>
            </a:lvl1pPr>
            <a:lvl2pPr lvl="1"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2pPr>
            <a:lvl3pPr lvl="2"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3pPr>
            <a:lvl4pPr lvl="3"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4pPr>
            <a:lvl5pPr lvl="4"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5pPr>
            <a:lvl6pPr lvl="5"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6pPr>
            <a:lvl7pPr lvl="6"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7pPr>
            <a:lvl8pPr lvl="7"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8pPr>
            <a:lvl9pPr lvl="8" rtl="0">
              <a:lnSpc>
                <a:spcPct val="115000"/>
              </a:lnSpc>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1pPr>
            <a:lvl2pPr lvl="1"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2pPr>
            <a:lvl3pPr lvl="2"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3pPr>
            <a:lvl4pPr lvl="3"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4pPr>
            <a:lvl5pPr lvl="4"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5pPr>
            <a:lvl6pPr lvl="5"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6pPr>
            <a:lvl7pPr lvl="6"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7pPr>
            <a:lvl8pPr lvl="7"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8pPr>
            <a:lvl9pPr lvl="8" rtl="0">
              <a:spcBef>
                <a:spcPts val="0"/>
              </a:spcBef>
              <a:spcAft>
                <a:spcPts val="0"/>
              </a:spcAft>
              <a:buClr>
                <a:schemeClr val="dk2"/>
              </a:buClr>
              <a:buSzPts val="3500"/>
              <a:buFont typeface="Poppins SemiBold"/>
              <a:buNone/>
              <a:defRPr sz="3500">
                <a:solidFill>
                  <a:schemeClr val="dk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00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58" r:id="rId6"/>
    <p:sldLayoutId id="2147483661" r:id="rId7"/>
    <p:sldLayoutId id="2147483663" r:id="rId8"/>
    <p:sldLayoutId id="2147483670" r:id="rId9"/>
    <p:sldLayoutId id="2147483677" r:id="rId10"/>
    <p:sldLayoutId id="2147483678" r:id="rId11"/>
    <p:sldLayoutId id="214748367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nJErmWWvnDcRsBQ-e2m1R-i0jVrNUs55rTzlOF44dY4/copy"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34"/>
        <p:cNvGrpSpPr/>
        <p:nvPr/>
      </p:nvGrpSpPr>
      <p:grpSpPr>
        <a:xfrm>
          <a:off x="0" y="0"/>
          <a:ext cx="0" cy="0"/>
          <a:chOff x="0" y="0"/>
          <a:chExt cx="0" cy="0"/>
        </a:xfrm>
      </p:grpSpPr>
      <p:sp>
        <p:nvSpPr>
          <p:cNvPr id="16135" name="Google Shape;16135;p37"/>
          <p:cNvSpPr txBox="1">
            <a:spLocks noGrp="1"/>
          </p:cNvSpPr>
          <p:nvPr>
            <p:ph type="ctrTitle"/>
          </p:nvPr>
        </p:nvSpPr>
        <p:spPr>
          <a:xfrm>
            <a:off x="713225" y="564343"/>
            <a:ext cx="7717500" cy="31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Energy Consumption Analytics for </a:t>
            </a:r>
            <a:r>
              <a:rPr lang="en-US" dirty="0" err="1"/>
              <a:t>eSC</a:t>
            </a:r>
            <a:endParaRPr dirty="0"/>
          </a:p>
        </p:txBody>
      </p:sp>
      <p:sp>
        <p:nvSpPr>
          <p:cNvPr id="16136" name="Google Shape;16136;p37"/>
          <p:cNvSpPr txBox="1">
            <a:spLocks noGrp="1"/>
          </p:cNvSpPr>
          <p:nvPr>
            <p:ph type="subTitle" idx="1"/>
          </p:nvPr>
        </p:nvSpPr>
        <p:spPr>
          <a:xfrm>
            <a:off x="713250" y="3682906"/>
            <a:ext cx="7717500" cy="4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IST687: Final Project </a:t>
            </a:r>
            <a:endParaRPr dirty="0"/>
          </a:p>
        </p:txBody>
      </p:sp>
      <p:grpSp>
        <p:nvGrpSpPr>
          <p:cNvPr id="16137" name="Google Shape;16137;p37"/>
          <p:cNvGrpSpPr/>
          <p:nvPr/>
        </p:nvGrpSpPr>
        <p:grpSpPr>
          <a:xfrm>
            <a:off x="7516178" y="-132260"/>
            <a:ext cx="1888161" cy="1888672"/>
            <a:chOff x="7033950" y="-293650"/>
            <a:chExt cx="2687391" cy="2688118"/>
          </a:xfrm>
        </p:grpSpPr>
        <p:sp>
          <p:nvSpPr>
            <p:cNvPr id="16138" name="Google Shape;16138;p37"/>
            <p:cNvSpPr/>
            <p:nvPr/>
          </p:nvSpPr>
          <p:spPr>
            <a:xfrm>
              <a:off x="7310925" y="-16052"/>
              <a:ext cx="2133338" cy="2132715"/>
            </a:xfrm>
            <a:custGeom>
              <a:avLst/>
              <a:gdLst/>
              <a:ahLst/>
              <a:cxnLst/>
              <a:rect l="l" t="t" r="r" b="b"/>
              <a:pathLst>
                <a:path w="20542" h="20536" extrusionOk="0">
                  <a:moveTo>
                    <a:pt x="11140" y="7388"/>
                  </a:moveTo>
                  <a:cubicBezTo>
                    <a:pt x="11110" y="7388"/>
                    <a:pt x="11083" y="7403"/>
                    <a:pt x="11066" y="7431"/>
                  </a:cubicBezTo>
                  <a:cubicBezTo>
                    <a:pt x="11066" y="7439"/>
                    <a:pt x="11060" y="7453"/>
                    <a:pt x="11060" y="7459"/>
                  </a:cubicBezTo>
                  <a:cubicBezTo>
                    <a:pt x="11060" y="7487"/>
                    <a:pt x="11073" y="7514"/>
                    <a:pt x="11101" y="7529"/>
                  </a:cubicBezTo>
                  <a:cubicBezTo>
                    <a:pt x="11108" y="7529"/>
                    <a:pt x="11114" y="7536"/>
                    <a:pt x="11121" y="7536"/>
                  </a:cubicBezTo>
                  <a:lnTo>
                    <a:pt x="11136" y="7536"/>
                  </a:lnTo>
                  <a:cubicBezTo>
                    <a:pt x="11169" y="7536"/>
                    <a:pt x="11204" y="7507"/>
                    <a:pt x="11204" y="7473"/>
                  </a:cubicBezTo>
                  <a:lnTo>
                    <a:pt x="11204" y="7459"/>
                  </a:lnTo>
                  <a:cubicBezTo>
                    <a:pt x="11204" y="7431"/>
                    <a:pt x="11184" y="7405"/>
                    <a:pt x="11156" y="7390"/>
                  </a:cubicBezTo>
                  <a:cubicBezTo>
                    <a:pt x="11150" y="7389"/>
                    <a:pt x="11145" y="7388"/>
                    <a:pt x="11140" y="7388"/>
                  </a:cubicBezTo>
                  <a:close/>
                  <a:moveTo>
                    <a:pt x="11312" y="7448"/>
                  </a:moveTo>
                  <a:cubicBezTo>
                    <a:pt x="11282" y="7448"/>
                    <a:pt x="11249" y="7467"/>
                    <a:pt x="11239" y="7494"/>
                  </a:cubicBezTo>
                  <a:lnTo>
                    <a:pt x="11239" y="7522"/>
                  </a:lnTo>
                  <a:cubicBezTo>
                    <a:pt x="11239" y="7549"/>
                    <a:pt x="11252" y="7577"/>
                    <a:pt x="11287" y="7590"/>
                  </a:cubicBezTo>
                  <a:lnTo>
                    <a:pt x="11293" y="7597"/>
                  </a:lnTo>
                  <a:lnTo>
                    <a:pt x="11322" y="7597"/>
                  </a:lnTo>
                  <a:cubicBezTo>
                    <a:pt x="11350" y="7597"/>
                    <a:pt x="11376" y="7584"/>
                    <a:pt x="11391" y="7555"/>
                  </a:cubicBezTo>
                  <a:cubicBezTo>
                    <a:pt x="11398" y="7542"/>
                    <a:pt x="11398" y="7536"/>
                    <a:pt x="11398" y="7529"/>
                  </a:cubicBezTo>
                  <a:cubicBezTo>
                    <a:pt x="11398" y="7501"/>
                    <a:pt x="11376" y="7473"/>
                    <a:pt x="11350" y="7459"/>
                  </a:cubicBezTo>
                  <a:lnTo>
                    <a:pt x="11335" y="7453"/>
                  </a:lnTo>
                  <a:cubicBezTo>
                    <a:pt x="11328" y="7450"/>
                    <a:pt x="11320" y="7448"/>
                    <a:pt x="11312" y="7448"/>
                  </a:cubicBezTo>
                  <a:close/>
                  <a:moveTo>
                    <a:pt x="10262" y="3883"/>
                  </a:moveTo>
                  <a:cubicBezTo>
                    <a:pt x="10884" y="3883"/>
                    <a:pt x="11510" y="3975"/>
                    <a:pt x="12103" y="4155"/>
                  </a:cubicBezTo>
                  <a:lnTo>
                    <a:pt x="10900" y="7328"/>
                  </a:lnTo>
                  <a:cubicBezTo>
                    <a:pt x="10695" y="7282"/>
                    <a:pt x="10487" y="7259"/>
                    <a:pt x="10280" y="7259"/>
                  </a:cubicBezTo>
                  <a:cubicBezTo>
                    <a:pt x="10117" y="7259"/>
                    <a:pt x="9955" y="7273"/>
                    <a:pt x="9794" y="7300"/>
                  </a:cubicBezTo>
                  <a:cubicBezTo>
                    <a:pt x="9421" y="7356"/>
                    <a:pt x="9069" y="7487"/>
                    <a:pt x="8751" y="7673"/>
                  </a:cubicBezTo>
                  <a:lnTo>
                    <a:pt x="6607" y="5041"/>
                  </a:lnTo>
                  <a:cubicBezTo>
                    <a:pt x="7347" y="4522"/>
                    <a:pt x="8211" y="4155"/>
                    <a:pt x="9096" y="3989"/>
                  </a:cubicBezTo>
                  <a:lnTo>
                    <a:pt x="9124" y="3982"/>
                  </a:lnTo>
                  <a:cubicBezTo>
                    <a:pt x="9159" y="3982"/>
                    <a:pt x="9187" y="3976"/>
                    <a:pt x="9213" y="3969"/>
                  </a:cubicBezTo>
                  <a:lnTo>
                    <a:pt x="9283" y="3963"/>
                  </a:lnTo>
                  <a:cubicBezTo>
                    <a:pt x="9318" y="3956"/>
                    <a:pt x="9344" y="3948"/>
                    <a:pt x="9379" y="3941"/>
                  </a:cubicBezTo>
                  <a:lnTo>
                    <a:pt x="9414" y="3941"/>
                  </a:lnTo>
                  <a:cubicBezTo>
                    <a:pt x="9694" y="3902"/>
                    <a:pt x="9978" y="3883"/>
                    <a:pt x="10262" y="3883"/>
                  </a:cubicBezTo>
                  <a:close/>
                  <a:moveTo>
                    <a:pt x="10252" y="3741"/>
                  </a:moveTo>
                  <a:cubicBezTo>
                    <a:pt x="9964" y="3741"/>
                    <a:pt x="9677" y="3759"/>
                    <a:pt x="9394" y="3797"/>
                  </a:cubicBezTo>
                  <a:lnTo>
                    <a:pt x="9359" y="3803"/>
                  </a:lnTo>
                  <a:cubicBezTo>
                    <a:pt x="9325" y="3803"/>
                    <a:pt x="9290" y="3810"/>
                    <a:pt x="9261" y="3817"/>
                  </a:cubicBezTo>
                  <a:lnTo>
                    <a:pt x="9193" y="3823"/>
                  </a:lnTo>
                  <a:cubicBezTo>
                    <a:pt x="9159" y="3832"/>
                    <a:pt x="9130" y="3838"/>
                    <a:pt x="9104" y="3845"/>
                  </a:cubicBezTo>
                  <a:lnTo>
                    <a:pt x="9069" y="3851"/>
                  </a:lnTo>
                  <a:cubicBezTo>
                    <a:pt x="8135" y="4024"/>
                    <a:pt x="7230" y="4412"/>
                    <a:pt x="6457" y="4964"/>
                  </a:cubicBezTo>
                  <a:cubicBezTo>
                    <a:pt x="6442" y="4978"/>
                    <a:pt x="6428" y="4999"/>
                    <a:pt x="6428" y="5019"/>
                  </a:cubicBezTo>
                  <a:cubicBezTo>
                    <a:pt x="6428" y="5034"/>
                    <a:pt x="6428" y="5054"/>
                    <a:pt x="6442" y="5076"/>
                  </a:cubicBezTo>
                  <a:lnTo>
                    <a:pt x="8674" y="7813"/>
                  </a:lnTo>
                  <a:cubicBezTo>
                    <a:pt x="8689" y="7832"/>
                    <a:pt x="8709" y="7839"/>
                    <a:pt x="8737" y="7839"/>
                  </a:cubicBezTo>
                  <a:cubicBezTo>
                    <a:pt x="8744" y="7839"/>
                    <a:pt x="8757" y="7839"/>
                    <a:pt x="8772" y="7832"/>
                  </a:cubicBezTo>
                  <a:cubicBezTo>
                    <a:pt x="9089" y="7632"/>
                    <a:pt x="9442" y="7501"/>
                    <a:pt x="9816" y="7439"/>
                  </a:cubicBezTo>
                  <a:cubicBezTo>
                    <a:pt x="9964" y="7417"/>
                    <a:pt x="10113" y="7406"/>
                    <a:pt x="10262" y="7406"/>
                  </a:cubicBezTo>
                  <a:cubicBezTo>
                    <a:pt x="10486" y="7406"/>
                    <a:pt x="10708" y="7431"/>
                    <a:pt x="10929" y="7481"/>
                  </a:cubicBezTo>
                  <a:cubicBezTo>
                    <a:pt x="10934" y="7482"/>
                    <a:pt x="10939" y="7482"/>
                    <a:pt x="10944" y="7482"/>
                  </a:cubicBezTo>
                  <a:cubicBezTo>
                    <a:pt x="10972" y="7482"/>
                    <a:pt x="10999" y="7467"/>
                    <a:pt x="11011" y="7439"/>
                  </a:cubicBezTo>
                  <a:lnTo>
                    <a:pt x="12269" y="4128"/>
                  </a:lnTo>
                  <a:cubicBezTo>
                    <a:pt x="12275" y="4114"/>
                    <a:pt x="12275" y="4094"/>
                    <a:pt x="12269" y="4072"/>
                  </a:cubicBezTo>
                  <a:cubicBezTo>
                    <a:pt x="12262" y="4059"/>
                    <a:pt x="12241" y="4046"/>
                    <a:pt x="12221" y="4039"/>
                  </a:cubicBezTo>
                  <a:cubicBezTo>
                    <a:pt x="11588" y="3841"/>
                    <a:pt x="10918" y="3741"/>
                    <a:pt x="10252" y="3741"/>
                  </a:cubicBezTo>
                  <a:close/>
                  <a:moveTo>
                    <a:pt x="8574" y="7802"/>
                  </a:moveTo>
                  <a:cubicBezTo>
                    <a:pt x="8561" y="7802"/>
                    <a:pt x="8548" y="7805"/>
                    <a:pt x="8537" y="7813"/>
                  </a:cubicBezTo>
                  <a:cubicBezTo>
                    <a:pt x="8515" y="7826"/>
                    <a:pt x="8495" y="7846"/>
                    <a:pt x="8495" y="7874"/>
                  </a:cubicBezTo>
                  <a:cubicBezTo>
                    <a:pt x="8495" y="7915"/>
                    <a:pt x="8530" y="7950"/>
                    <a:pt x="8571" y="7950"/>
                  </a:cubicBezTo>
                  <a:cubicBezTo>
                    <a:pt x="8585" y="7950"/>
                    <a:pt x="8606" y="7944"/>
                    <a:pt x="8613" y="7929"/>
                  </a:cubicBezTo>
                  <a:cubicBezTo>
                    <a:pt x="8633" y="7915"/>
                    <a:pt x="8639" y="7896"/>
                    <a:pt x="8639" y="7874"/>
                  </a:cubicBezTo>
                  <a:cubicBezTo>
                    <a:pt x="8639" y="7867"/>
                    <a:pt x="8639" y="7854"/>
                    <a:pt x="8633" y="7839"/>
                  </a:cubicBezTo>
                  <a:cubicBezTo>
                    <a:pt x="8624" y="7816"/>
                    <a:pt x="8599" y="7802"/>
                    <a:pt x="8574" y="7802"/>
                  </a:cubicBezTo>
                  <a:close/>
                  <a:moveTo>
                    <a:pt x="8422" y="7915"/>
                  </a:moveTo>
                  <a:cubicBezTo>
                    <a:pt x="8405" y="7915"/>
                    <a:pt x="8390" y="7920"/>
                    <a:pt x="8377" y="7929"/>
                  </a:cubicBezTo>
                  <a:lnTo>
                    <a:pt x="8364" y="7944"/>
                  </a:lnTo>
                  <a:cubicBezTo>
                    <a:pt x="8349" y="7957"/>
                    <a:pt x="8336" y="7978"/>
                    <a:pt x="8336" y="7998"/>
                  </a:cubicBezTo>
                  <a:cubicBezTo>
                    <a:pt x="8336" y="8012"/>
                    <a:pt x="8343" y="8033"/>
                    <a:pt x="8357" y="8046"/>
                  </a:cubicBezTo>
                  <a:cubicBezTo>
                    <a:pt x="8371" y="8061"/>
                    <a:pt x="8391" y="8068"/>
                    <a:pt x="8412" y="8068"/>
                  </a:cubicBezTo>
                  <a:cubicBezTo>
                    <a:pt x="8425" y="8068"/>
                    <a:pt x="8447" y="8068"/>
                    <a:pt x="8460" y="8053"/>
                  </a:cubicBezTo>
                  <a:lnTo>
                    <a:pt x="8467" y="8046"/>
                  </a:lnTo>
                  <a:cubicBezTo>
                    <a:pt x="8502" y="8020"/>
                    <a:pt x="8502" y="7970"/>
                    <a:pt x="8482" y="7944"/>
                  </a:cubicBezTo>
                  <a:cubicBezTo>
                    <a:pt x="8466" y="7924"/>
                    <a:pt x="8443" y="7915"/>
                    <a:pt x="8422" y="7915"/>
                  </a:cubicBezTo>
                  <a:close/>
                  <a:moveTo>
                    <a:pt x="12967" y="4480"/>
                  </a:moveTo>
                  <a:cubicBezTo>
                    <a:pt x="13790" y="4860"/>
                    <a:pt x="14528" y="5427"/>
                    <a:pt x="15124" y="6112"/>
                  </a:cubicBezTo>
                  <a:lnTo>
                    <a:pt x="15143" y="6139"/>
                  </a:lnTo>
                  <a:cubicBezTo>
                    <a:pt x="15158" y="6160"/>
                    <a:pt x="15178" y="6180"/>
                    <a:pt x="15200" y="6202"/>
                  </a:cubicBezTo>
                  <a:lnTo>
                    <a:pt x="15241" y="6257"/>
                  </a:lnTo>
                  <a:cubicBezTo>
                    <a:pt x="15261" y="6285"/>
                    <a:pt x="15283" y="6311"/>
                    <a:pt x="15303" y="6333"/>
                  </a:cubicBezTo>
                  <a:lnTo>
                    <a:pt x="15324" y="6361"/>
                  </a:lnTo>
                  <a:cubicBezTo>
                    <a:pt x="15877" y="7073"/>
                    <a:pt x="16278" y="7915"/>
                    <a:pt x="16485" y="8800"/>
                  </a:cubicBezTo>
                  <a:lnTo>
                    <a:pt x="13133" y="9339"/>
                  </a:lnTo>
                  <a:cubicBezTo>
                    <a:pt x="12904" y="8620"/>
                    <a:pt x="12421" y="8027"/>
                    <a:pt x="11758" y="7653"/>
                  </a:cubicBezTo>
                  <a:lnTo>
                    <a:pt x="12967" y="4480"/>
                  </a:lnTo>
                  <a:close/>
                  <a:moveTo>
                    <a:pt x="12929" y="4309"/>
                  </a:moveTo>
                  <a:cubicBezTo>
                    <a:pt x="12919" y="4309"/>
                    <a:pt x="12908" y="4311"/>
                    <a:pt x="12897" y="4314"/>
                  </a:cubicBezTo>
                  <a:cubicBezTo>
                    <a:pt x="12878" y="4321"/>
                    <a:pt x="12863" y="4336"/>
                    <a:pt x="12856" y="4356"/>
                  </a:cubicBezTo>
                  <a:lnTo>
                    <a:pt x="11599" y="7660"/>
                  </a:lnTo>
                  <a:cubicBezTo>
                    <a:pt x="11592" y="7695"/>
                    <a:pt x="11605" y="7736"/>
                    <a:pt x="11634" y="7750"/>
                  </a:cubicBezTo>
                  <a:cubicBezTo>
                    <a:pt x="12304" y="8116"/>
                    <a:pt x="12795" y="8717"/>
                    <a:pt x="13015" y="9443"/>
                  </a:cubicBezTo>
                  <a:cubicBezTo>
                    <a:pt x="13022" y="9478"/>
                    <a:pt x="13050" y="9498"/>
                    <a:pt x="13085" y="9498"/>
                  </a:cubicBezTo>
                  <a:cubicBezTo>
                    <a:pt x="13085" y="9498"/>
                    <a:pt x="13092" y="9498"/>
                    <a:pt x="13098" y="9491"/>
                  </a:cubicBezTo>
                  <a:lnTo>
                    <a:pt x="16588" y="8932"/>
                  </a:lnTo>
                  <a:cubicBezTo>
                    <a:pt x="16610" y="8924"/>
                    <a:pt x="16623" y="8917"/>
                    <a:pt x="16636" y="8897"/>
                  </a:cubicBezTo>
                  <a:cubicBezTo>
                    <a:pt x="16643" y="8882"/>
                    <a:pt x="16651" y="8863"/>
                    <a:pt x="16643" y="8841"/>
                  </a:cubicBezTo>
                  <a:cubicBezTo>
                    <a:pt x="16436" y="7915"/>
                    <a:pt x="16021" y="7025"/>
                    <a:pt x="15434" y="6270"/>
                  </a:cubicBezTo>
                  <a:lnTo>
                    <a:pt x="15420" y="6243"/>
                  </a:lnTo>
                  <a:cubicBezTo>
                    <a:pt x="15399" y="6215"/>
                    <a:pt x="15372" y="6195"/>
                    <a:pt x="15351" y="6167"/>
                  </a:cubicBezTo>
                  <a:lnTo>
                    <a:pt x="15309" y="6112"/>
                  </a:lnTo>
                  <a:cubicBezTo>
                    <a:pt x="15289" y="6091"/>
                    <a:pt x="15268" y="6063"/>
                    <a:pt x="15255" y="6043"/>
                  </a:cubicBezTo>
                  <a:lnTo>
                    <a:pt x="15233" y="6014"/>
                  </a:lnTo>
                  <a:cubicBezTo>
                    <a:pt x="14611" y="5296"/>
                    <a:pt x="13823" y="4709"/>
                    <a:pt x="12961" y="4314"/>
                  </a:cubicBezTo>
                  <a:cubicBezTo>
                    <a:pt x="12950" y="4311"/>
                    <a:pt x="12939" y="4309"/>
                    <a:pt x="12929" y="4309"/>
                  </a:cubicBezTo>
                  <a:close/>
                  <a:moveTo>
                    <a:pt x="13133" y="9523"/>
                  </a:moveTo>
                  <a:cubicBezTo>
                    <a:pt x="13126" y="9523"/>
                    <a:pt x="13119" y="9524"/>
                    <a:pt x="13111" y="9526"/>
                  </a:cubicBezTo>
                  <a:cubicBezTo>
                    <a:pt x="13070" y="9533"/>
                    <a:pt x="13050" y="9574"/>
                    <a:pt x="13057" y="9609"/>
                  </a:cubicBezTo>
                  <a:lnTo>
                    <a:pt x="13063" y="9637"/>
                  </a:lnTo>
                  <a:cubicBezTo>
                    <a:pt x="13070" y="9664"/>
                    <a:pt x="13105" y="9692"/>
                    <a:pt x="13133" y="9692"/>
                  </a:cubicBezTo>
                  <a:cubicBezTo>
                    <a:pt x="13140" y="9692"/>
                    <a:pt x="13146" y="9692"/>
                    <a:pt x="13153" y="9685"/>
                  </a:cubicBezTo>
                  <a:cubicBezTo>
                    <a:pt x="13188" y="9679"/>
                    <a:pt x="13216" y="9644"/>
                    <a:pt x="13209" y="9602"/>
                  </a:cubicBezTo>
                  <a:lnTo>
                    <a:pt x="13201" y="9581"/>
                  </a:lnTo>
                  <a:cubicBezTo>
                    <a:pt x="13190" y="9547"/>
                    <a:pt x="13165" y="9523"/>
                    <a:pt x="13133" y="9523"/>
                  </a:cubicBezTo>
                  <a:close/>
                  <a:moveTo>
                    <a:pt x="13188" y="9913"/>
                  </a:moveTo>
                  <a:cubicBezTo>
                    <a:pt x="13146" y="9919"/>
                    <a:pt x="13118" y="9954"/>
                    <a:pt x="13118" y="9996"/>
                  </a:cubicBezTo>
                  <a:lnTo>
                    <a:pt x="13126" y="10017"/>
                  </a:lnTo>
                  <a:cubicBezTo>
                    <a:pt x="13126" y="10052"/>
                    <a:pt x="13160" y="10078"/>
                    <a:pt x="13194" y="10078"/>
                  </a:cubicBezTo>
                  <a:lnTo>
                    <a:pt x="13201" y="10078"/>
                  </a:lnTo>
                  <a:cubicBezTo>
                    <a:pt x="13243" y="10078"/>
                    <a:pt x="13271" y="10044"/>
                    <a:pt x="13271" y="10002"/>
                  </a:cubicBezTo>
                  <a:lnTo>
                    <a:pt x="13264" y="9982"/>
                  </a:lnTo>
                  <a:cubicBezTo>
                    <a:pt x="13264" y="9941"/>
                    <a:pt x="13229" y="9913"/>
                    <a:pt x="13188" y="9913"/>
                  </a:cubicBezTo>
                  <a:close/>
                  <a:moveTo>
                    <a:pt x="7353" y="10457"/>
                  </a:moveTo>
                  <a:cubicBezTo>
                    <a:pt x="7349" y="10457"/>
                    <a:pt x="7345" y="10458"/>
                    <a:pt x="7341" y="10458"/>
                  </a:cubicBezTo>
                  <a:cubicBezTo>
                    <a:pt x="7299" y="10458"/>
                    <a:pt x="7271" y="10493"/>
                    <a:pt x="7271" y="10535"/>
                  </a:cubicBezTo>
                  <a:lnTo>
                    <a:pt x="7279" y="10541"/>
                  </a:lnTo>
                  <a:lnTo>
                    <a:pt x="7279" y="10556"/>
                  </a:lnTo>
                  <a:cubicBezTo>
                    <a:pt x="7279" y="10598"/>
                    <a:pt x="7312" y="10624"/>
                    <a:pt x="7347" y="10624"/>
                  </a:cubicBezTo>
                  <a:lnTo>
                    <a:pt x="7354" y="10624"/>
                  </a:lnTo>
                  <a:cubicBezTo>
                    <a:pt x="7395" y="10618"/>
                    <a:pt x="7424" y="10583"/>
                    <a:pt x="7424" y="10541"/>
                  </a:cubicBezTo>
                  <a:lnTo>
                    <a:pt x="7417" y="10521"/>
                  </a:lnTo>
                  <a:cubicBezTo>
                    <a:pt x="7417" y="10484"/>
                    <a:pt x="7389" y="10457"/>
                    <a:pt x="7353" y="10457"/>
                  </a:cubicBezTo>
                  <a:close/>
                  <a:moveTo>
                    <a:pt x="5889" y="5621"/>
                  </a:moveTo>
                  <a:lnTo>
                    <a:pt x="8039" y="8254"/>
                  </a:lnTo>
                  <a:cubicBezTo>
                    <a:pt x="7528" y="8814"/>
                    <a:pt x="7258" y="9533"/>
                    <a:pt x="7264" y="10286"/>
                  </a:cubicBezTo>
                  <a:lnTo>
                    <a:pt x="3912" y="10832"/>
                  </a:lnTo>
                  <a:cubicBezTo>
                    <a:pt x="3829" y="9927"/>
                    <a:pt x="3947" y="9000"/>
                    <a:pt x="4252" y="8151"/>
                  </a:cubicBezTo>
                  <a:lnTo>
                    <a:pt x="4259" y="8116"/>
                  </a:lnTo>
                  <a:cubicBezTo>
                    <a:pt x="4265" y="8095"/>
                    <a:pt x="4279" y="8068"/>
                    <a:pt x="4285" y="8040"/>
                  </a:cubicBezTo>
                  <a:lnTo>
                    <a:pt x="4313" y="7978"/>
                  </a:lnTo>
                  <a:cubicBezTo>
                    <a:pt x="4327" y="7944"/>
                    <a:pt x="4335" y="7909"/>
                    <a:pt x="4348" y="7881"/>
                  </a:cubicBezTo>
                  <a:lnTo>
                    <a:pt x="4362" y="7854"/>
                  </a:lnTo>
                  <a:cubicBezTo>
                    <a:pt x="4708" y="7016"/>
                    <a:pt x="5232" y="6243"/>
                    <a:pt x="5889" y="5621"/>
                  </a:cubicBezTo>
                  <a:close/>
                  <a:moveTo>
                    <a:pt x="5902" y="5441"/>
                  </a:moveTo>
                  <a:cubicBezTo>
                    <a:pt x="5883" y="5441"/>
                    <a:pt x="5861" y="5449"/>
                    <a:pt x="5848" y="5462"/>
                  </a:cubicBezTo>
                  <a:cubicBezTo>
                    <a:pt x="5149" y="6112"/>
                    <a:pt x="4590" y="6914"/>
                    <a:pt x="4224" y="7798"/>
                  </a:cubicBezTo>
                  <a:lnTo>
                    <a:pt x="4217" y="7826"/>
                  </a:lnTo>
                  <a:cubicBezTo>
                    <a:pt x="4202" y="7854"/>
                    <a:pt x="4189" y="7887"/>
                    <a:pt x="4176" y="7922"/>
                  </a:cubicBezTo>
                  <a:lnTo>
                    <a:pt x="4154" y="7985"/>
                  </a:lnTo>
                  <a:cubicBezTo>
                    <a:pt x="4141" y="8012"/>
                    <a:pt x="4134" y="8040"/>
                    <a:pt x="4119" y="8068"/>
                  </a:cubicBezTo>
                  <a:lnTo>
                    <a:pt x="4113" y="8103"/>
                  </a:lnTo>
                  <a:cubicBezTo>
                    <a:pt x="3796" y="8994"/>
                    <a:pt x="3678" y="9976"/>
                    <a:pt x="3774" y="10923"/>
                  </a:cubicBezTo>
                  <a:cubicBezTo>
                    <a:pt x="3774" y="10943"/>
                    <a:pt x="3788" y="10956"/>
                    <a:pt x="3803" y="10971"/>
                  </a:cubicBezTo>
                  <a:cubicBezTo>
                    <a:pt x="3816" y="10984"/>
                    <a:pt x="3829" y="10984"/>
                    <a:pt x="3844" y="10984"/>
                  </a:cubicBezTo>
                  <a:lnTo>
                    <a:pt x="3857" y="10984"/>
                  </a:lnTo>
                  <a:lnTo>
                    <a:pt x="7347" y="10425"/>
                  </a:lnTo>
                  <a:cubicBezTo>
                    <a:pt x="7382" y="10417"/>
                    <a:pt x="7410" y="10384"/>
                    <a:pt x="7410" y="10349"/>
                  </a:cubicBezTo>
                  <a:cubicBezTo>
                    <a:pt x="7389" y="9587"/>
                    <a:pt x="7666" y="8863"/>
                    <a:pt x="8183" y="8310"/>
                  </a:cubicBezTo>
                  <a:cubicBezTo>
                    <a:pt x="8211" y="8282"/>
                    <a:pt x="8211" y="8241"/>
                    <a:pt x="8192" y="8212"/>
                  </a:cubicBezTo>
                  <a:lnTo>
                    <a:pt x="5959" y="5469"/>
                  </a:lnTo>
                  <a:cubicBezTo>
                    <a:pt x="5944" y="5455"/>
                    <a:pt x="5924" y="5449"/>
                    <a:pt x="5902" y="5441"/>
                  </a:cubicBezTo>
                  <a:close/>
                  <a:moveTo>
                    <a:pt x="7414" y="10850"/>
                  </a:moveTo>
                  <a:cubicBezTo>
                    <a:pt x="7408" y="10850"/>
                    <a:pt x="7402" y="10851"/>
                    <a:pt x="7395" y="10853"/>
                  </a:cubicBezTo>
                  <a:cubicBezTo>
                    <a:pt x="7354" y="10860"/>
                    <a:pt x="7327" y="10901"/>
                    <a:pt x="7341" y="10936"/>
                  </a:cubicBezTo>
                  <a:lnTo>
                    <a:pt x="7341" y="10949"/>
                  </a:lnTo>
                  <a:lnTo>
                    <a:pt x="7341" y="10956"/>
                  </a:lnTo>
                  <a:cubicBezTo>
                    <a:pt x="7354" y="10991"/>
                    <a:pt x="7382" y="11019"/>
                    <a:pt x="7417" y="11019"/>
                  </a:cubicBezTo>
                  <a:cubicBezTo>
                    <a:pt x="7417" y="11019"/>
                    <a:pt x="7424" y="11012"/>
                    <a:pt x="7430" y="11012"/>
                  </a:cubicBezTo>
                  <a:cubicBezTo>
                    <a:pt x="7472" y="11006"/>
                    <a:pt x="7493" y="10964"/>
                    <a:pt x="7487" y="10929"/>
                  </a:cubicBezTo>
                  <a:lnTo>
                    <a:pt x="7478" y="10908"/>
                  </a:lnTo>
                  <a:cubicBezTo>
                    <a:pt x="7473" y="10874"/>
                    <a:pt x="7444" y="10850"/>
                    <a:pt x="7414" y="10850"/>
                  </a:cubicBezTo>
                  <a:close/>
                  <a:moveTo>
                    <a:pt x="10273" y="8221"/>
                  </a:moveTo>
                  <a:cubicBezTo>
                    <a:pt x="11258" y="8221"/>
                    <a:pt x="12127" y="8937"/>
                    <a:pt x="12289" y="9941"/>
                  </a:cubicBezTo>
                  <a:cubicBezTo>
                    <a:pt x="12470" y="11054"/>
                    <a:pt x="11708" y="12110"/>
                    <a:pt x="10597" y="12291"/>
                  </a:cubicBezTo>
                  <a:cubicBezTo>
                    <a:pt x="10489" y="12308"/>
                    <a:pt x="10380" y="12316"/>
                    <a:pt x="10273" y="12316"/>
                  </a:cubicBezTo>
                  <a:cubicBezTo>
                    <a:pt x="9845" y="12316"/>
                    <a:pt x="9430" y="12185"/>
                    <a:pt x="9076" y="11925"/>
                  </a:cubicBezTo>
                  <a:cubicBezTo>
                    <a:pt x="8633" y="11606"/>
                    <a:pt x="8343" y="11137"/>
                    <a:pt x="8253" y="10598"/>
                  </a:cubicBezTo>
                  <a:cubicBezTo>
                    <a:pt x="8163" y="10059"/>
                    <a:pt x="8294" y="9519"/>
                    <a:pt x="8613" y="9070"/>
                  </a:cubicBezTo>
                  <a:cubicBezTo>
                    <a:pt x="8938" y="8627"/>
                    <a:pt x="9407" y="8337"/>
                    <a:pt x="9947" y="8247"/>
                  </a:cubicBezTo>
                  <a:cubicBezTo>
                    <a:pt x="10056" y="8230"/>
                    <a:pt x="10165" y="8221"/>
                    <a:pt x="10273" y="8221"/>
                  </a:cubicBezTo>
                  <a:close/>
                  <a:moveTo>
                    <a:pt x="10278" y="8081"/>
                  </a:moveTo>
                  <a:cubicBezTo>
                    <a:pt x="10162" y="8081"/>
                    <a:pt x="10044" y="8090"/>
                    <a:pt x="9925" y="8109"/>
                  </a:cubicBezTo>
                  <a:cubicBezTo>
                    <a:pt x="9344" y="8199"/>
                    <a:pt x="8840" y="8509"/>
                    <a:pt x="8495" y="8987"/>
                  </a:cubicBezTo>
                  <a:cubicBezTo>
                    <a:pt x="8157" y="9463"/>
                    <a:pt x="8017" y="10044"/>
                    <a:pt x="8109" y="10618"/>
                  </a:cubicBezTo>
                  <a:cubicBezTo>
                    <a:pt x="8205" y="11191"/>
                    <a:pt x="8515" y="11702"/>
                    <a:pt x="8993" y="12042"/>
                  </a:cubicBezTo>
                  <a:cubicBezTo>
                    <a:pt x="9366" y="12318"/>
                    <a:pt x="9816" y="12464"/>
                    <a:pt x="10272" y="12464"/>
                  </a:cubicBezTo>
                  <a:cubicBezTo>
                    <a:pt x="10389" y="12464"/>
                    <a:pt x="10506" y="12449"/>
                    <a:pt x="10623" y="12429"/>
                  </a:cubicBezTo>
                  <a:cubicBezTo>
                    <a:pt x="11813" y="12241"/>
                    <a:pt x="12629" y="11115"/>
                    <a:pt x="12435" y="9919"/>
                  </a:cubicBezTo>
                  <a:cubicBezTo>
                    <a:pt x="12260" y="8844"/>
                    <a:pt x="11330" y="8081"/>
                    <a:pt x="10278" y="8081"/>
                  </a:cubicBezTo>
                  <a:close/>
                  <a:moveTo>
                    <a:pt x="12131" y="12467"/>
                  </a:moveTo>
                  <a:cubicBezTo>
                    <a:pt x="12115" y="12467"/>
                    <a:pt x="12101" y="12473"/>
                    <a:pt x="12090" y="12484"/>
                  </a:cubicBezTo>
                  <a:lnTo>
                    <a:pt x="12075" y="12490"/>
                  </a:lnTo>
                  <a:cubicBezTo>
                    <a:pt x="12061" y="12505"/>
                    <a:pt x="12048" y="12525"/>
                    <a:pt x="12048" y="12553"/>
                  </a:cubicBezTo>
                  <a:cubicBezTo>
                    <a:pt x="12048" y="12567"/>
                    <a:pt x="12055" y="12582"/>
                    <a:pt x="12068" y="12595"/>
                  </a:cubicBezTo>
                  <a:cubicBezTo>
                    <a:pt x="12081" y="12615"/>
                    <a:pt x="12103" y="12623"/>
                    <a:pt x="12123" y="12623"/>
                  </a:cubicBezTo>
                  <a:cubicBezTo>
                    <a:pt x="12138" y="12623"/>
                    <a:pt x="12151" y="12615"/>
                    <a:pt x="12164" y="12608"/>
                  </a:cubicBezTo>
                  <a:lnTo>
                    <a:pt x="12179" y="12595"/>
                  </a:lnTo>
                  <a:cubicBezTo>
                    <a:pt x="12214" y="12573"/>
                    <a:pt x="12214" y="12525"/>
                    <a:pt x="12193" y="12499"/>
                  </a:cubicBezTo>
                  <a:cubicBezTo>
                    <a:pt x="12176" y="12478"/>
                    <a:pt x="12153" y="12467"/>
                    <a:pt x="12131" y="12467"/>
                  </a:cubicBezTo>
                  <a:close/>
                  <a:moveTo>
                    <a:pt x="11969" y="12590"/>
                  </a:moveTo>
                  <a:cubicBezTo>
                    <a:pt x="11955" y="12590"/>
                    <a:pt x="11941" y="12594"/>
                    <a:pt x="11930" y="12601"/>
                  </a:cubicBezTo>
                  <a:cubicBezTo>
                    <a:pt x="11909" y="12615"/>
                    <a:pt x="11902" y="12643"/>
                    <a:pt x="11902" y="12664"/>
                  </a:cubicBezTo>
                  <a:cubicBezTo>
                    <a:pt x="11902" y="12678"/>
                    <a:pt x="11902" y="12691"/>
                    <a:pt x="11909" y="12706"/>
                  </a:cubicBezTo>
                  <a:cubicBezTo>
                    <a:pt x="11924" y="12726"/>
                    <a:pt x="11950" y="12732"/>
                    <a:pt x="11972" y="12732"/>
                  </a:cubicBezTo>
                  <a:cubicBezTo>
                    <a:pt x="11985" y="12732"/>
                    <a:pt x="11998" y="12732"/>
                    <a:pt x="12013" y="12726"/>
                  </a:cubicBezTo>
                  <a:cubicBezTo>
                    <a:pt x="12013" y="12719"/>
                    <a:pt x="12020" y="12719"/>
                    <a:pt x="12020" y="12719"/>
                  </a:cubicBezTo>
                  <a:cubicBezTo>
                    <a:pt x="12040" y="12706"/>
                    <a:pt x="12048" y="12684"/>
                    <a:pt x="12048" y="12664"/>
                  </a:cubicBezTo>
                  <a:cubicBezTo>
                    <a:pt x="12048" y="12643"/>
                    <a:pt x="12040" y="12630"/>
                    <a:pt x="12027" y="12615"/>
                  </a:cubicBezTo>
                  <a:cubicBezTo>
                    <a:pt x="12015" y="12599"/>
                    <a:pt x="11992" y="12590"/>
                    <a:pt x="11969" y="12590"/>
                  </a:cubicBezTo>
                  <a:close/>
                  <a:moveTo>
                    <a:pt x="9222" y="12936"/>
                  </a:moveTo>
                  <a:cubicBezTo>
                    <a:pt x="9190" y="12936"/>
                    <a:pt x="9162" y="12954"/>
                    <a:pt x="9152" y="12981"/>
                  </a:cubicBezTo>
                  <a:cubicBezTo>
                    <a:pt x="9152" y="12996"/>
                    <a:pt x="9145" y="13003"/>
                    <a:pt x="9145" y="13009"/>
                  </a:cubicBezTo>
                  <a:cubicBezTo>
                    <a:pt x="9145" y="13038"/>
                    <a:pt x="9165" y="13064"/>
                    <a:pt x="9193" y="13079"/>
                  </a:cubicBezTo>
                  <a:lnTo>
                    <a:pt x="9207" y="13086"/>
                  </a:lnTo>
                  <a:cubicBezTo>
                    <a:pt x="9213" y="13086"/>
                    <a:pt x="9228" y="13092"/>
                    <a:pt x="9235" y="13092"/>
                  </a:cubicBezTo>
                  <a:cubicBezTo>
                    <a:pt x="9261" y="13092"/>
                    <a:pt x="9290" y="13071"/>
                    <a:pt x="9303" y="13044"/>
                  </a:cubicBezTo>
                  <a:lnTo>
                    <a:pt x="9303" y="13016"/>
                  </a:lnTo>
                  <a:cubicBezTo>
                    <a:pt x="9311" y="12988"/>
                    <a:pt x="9290" y="12961"/>
                    <a:pt x="9261" y="12946"/>
                  </a:cubicBezTo>
                  <a:lnTo>
                    <a:pt x="9248" y="12940"/>
                  </a:lnTo>
                  <a:cubicBezTo>
                    <a:pt x="9239" y="12937"/>
                    <a:pt x="9231" y="12936"/>
                    <a:pt x="9222" y="12936"/>
                  </a:cubicBezTo>
                  <a:close/>
                  <a:moveTo>
                    <a:pt x="9415" y="13002"/>
                  </a:moveTo>
                  <a:cubicBezTo>
                    <a:pt x="9378" y="13002"/>
                    <a:pt x="9344" y="13027"/>
                    <a:pt x="9338" y="13064"/>
                  </a:cubicBezTo>
                  <a:lnTo>
                    <a:pt x="9338" y="13079"/>
                  </a:lnTo>
                  <a:cubicBezTo>
                    <a:pt x="9338" y="13106"/>
                    <a:pt x="9359" y="13134"/>
                    <a:pt x="9386" y="13147"/>
                  </a:cubicBezTo>
                  <a:lnTo>
                    <a:pt x="9407" y="13147"/>
                  </a:lnTo>
                  <a:cubicBezTo>
                    <a:pt x="9442" y="13147"/>
                    <a:pt x="9469" y="13134"/>
                    <a:pt x="9477" y="13099"/>
                  </a:cubicBezTo>
                  <a:cubicBezTo>
                    <a:pt x="9484" y="13092"/>
                    <a:pt x="9484" y="13086"/>
                    <a:pt x="9484" y="13079"/>
                  </a:cubicBezTo>
                  <a:cubicBezTo>
                    <a:pt x="9484" y="13051"/>
                    <a:pt x="9469" y="13023"/>
                    <a:pt x="9436" y="13009"/>
                  </a:cubicBezTo>
                  <a:cubicBezTo>
                    <a:pt x="9436" y="13009"/>
                    <a:pt x="9427" y="13009"/>
                    <a:pt x="9427" y="13003"/>
                  </a:cubicBezTo>
                  <a:cubicBezTo>
                    <a:pt x="9423" y="13002"/>
                    <a:pt x="9419" y="13002"/>
                    <a:pt x="9415" y="13002"/>
                  </a:cubicBezTo>
                  <a:close/>
                  <a:moveTo>
                    <a:pt x="16630" y="9705"/>
                  </a:moveTo>
                  <a:cubicBezTo>
                    <a:pt x="16713" y="10611"/>
                    <a:pt x="16595" y="11536"/>
                    <a:pt x="16298" y="12387"/>
                  </a:cubicBezTo>
                  <a:lnTo>
                    <a:pt x="16285" y="12422"/>
                  </a:lnTo>
                  <a:cubicBezTo>
                    <a:pt x="16278" y="12449"/>
                    <a:pt x="16263" y="12484"/>
                    <a:pt x="16250" y="12512"/>
                  </a:cubicBezTo>
                  <a:lnTo>
                    <a:pt x="16222" y="12582"/>
                  </a:lnTo>
                  <a:cubicBezTo>
                    <a:pt x="16215" y="12608"/>
                    <a:pt x="16208" y="12636"/>
                    <a:pt x="16195" y="12656"/>
                  </a:cubicBezTo>
                  <a:lnTo>
                    <a:pt x="16180" y="12684"/>
                  </a:lnTo>
                  <a:cubicBezTo>
                    <a:pt x="15842" y="13520"/>
                    <a:pt x="15309" y="14295"/>
                    <a:pt x="14652" y="14917"/>
                  </a:cubicBezTo>
                  <a:lnTo>
                    <a:pt x="12511" y="12283"/>
                  </a:lnTo>
                  <a:cubicBezTo>
                    <a:pt x="13015" y="11724"/>
                    <a:pt x="13284" y="11006"/>
                    <a:pt x="13277" y="10251"/>
                  </a:cubicBezTo>
                  <a:lnTo>
                    <a:pt x="16630" y="9705"/>
                  </a:lnTo>
                  <a:close/>
                  <a:moveTo>
                    <a:pt x="16702" y="9551"/>
                  </a:moveTo>
                  <a:cubicBezTo>
                    <a:pt x="16696" y="9551"/>
                    <a:pt x="16690" y="9552"/>
                    <a:pt x="16684" y="9554"/>
                  </a:cubicBezTo>
                  <a:lnTo>
                    <a:pt x="13194" y="10113"/>
                  </a:lnTo>
                  <a:cubicBezTo>
                    <a:pt x="13160" y="10120"/>
                    <a:pt x="13133" y="10155"/>
                    <a:pt x="13133" y="10190"/>
                  </a:cubicBezTo>
                  <a:cubicBezTo>
                    <a:pt x="13153" y="10949"/>
                    <a:pt x="12884" y="11676"/>
                    <a:pt x="12358" y="12228"/>
                  </a:cubicBezTo>
                  <a:cubicBezTo>
                    <a:pt x="12330" y="12256"/>
                    <a:pt x="12330" y="12298"/>
                    <a:pt x="12352" y="12324"/>
                  </a:cubicBezTo>
                  <a:lnTo>
                    <a:pt x="14591" y="15070"/>
                  </a:lnTo>
                  <a:cubicBezTo>
                    <a:pt x="14598" y="15083"/>
                    <a:pt x="14619" y="15096"/>
                    <a:pt x="14639" y="15096"/>
                  </a:cubicBezTo>
                  <a:lnTo>
                    <a:pt x="14646" y="15096"/>
                  </a:lnTo>
                  <a:cubicBezTo>
                    <a:pt x="14661" y="15096"/>
                    <a:pt x="14681" y="15090"/>
                    <a:pt x="14694" y="15076"/>
                  </a:cubicBezTo>
                  <a:cubicBezTo>
                    <a:pt x="15392" y="14426"/>
                    <a:pt x="15960" y="13625"/>
                    <a:pt x="16320" y="12739"/>
                  </a:cubicBezTo>
                  <a:lnTo>
                    <a:pt x="16333" y="12713"/>
                  </a:lnTo>
                  <a:cubicBezTo>
                    <a:pt x="16339" y="12684"/>
                    <a:pt x="16353" y="12656"/>
                    <a:pt x="16361" y="12630"/>
                  </a:cubicBezTo>
                  <a:lnTo>
                    <a:pt x="16388" y="12567"/>
                  </a:lnTo>
                  <a:cubicBezTo>
                    <a:pt x="16402" y="12532"/>
                    <a:pt x="16409" y="12505"/>
                    <a:pt x="16422" y="12470"/>
                  </a:cubicBezTo>
                  <a:lnTo>
                    <a:pt x="16436" y="12436"/>
                  </a:lnTo>
                  <a:cubicBezTo>
                    <a:pt x="16747" y="11536"/>
                    <a:pt x="16865" y="10563"/>
                    <a:pt x="16767" y="9616"/>
                  </a:cubicBezTo>
                  <a:cubicBezTo>
                    <a:pt x="16767" y="9596"/>
                    <a:pt x="16761" y="9581"/>
                    <a:pt x="16741" y="9568"/>
                  </a:cubicBezTo>
                  <a:cubicBezTo>
                    <a:pt x="16730" y="9558"/>
                    <a:pt x="16717" y="9551"/>
                    <a:pt x="16702" y="9551"/>
                  </a:cubicBezTo>
                  <a:close/>
                  <a:moveTo>
                    <a:pt x="7410" y="11198"/>
                  </a:moveTo>
                  <a:cubicBezTo>
                    <a:pt x="7638" y="11918"/>
                    <a:pt x="8129" y="12512"/>
                    <a:pt x="8785" y="12885"/>
                  </a:cubicBezTo>
                  <a:lnTo>
                    <a:pt x="7576" y="16057"/>
                  </a:lnTo>
                  <a:cubicBezTo>
                    <a:pt x="6753" y="15677"/>
                    <a:pt x="6014" y="15111"/>
                    <a:pt x="5426" y="14426"/>
                  </a:cubicBezTo>
                  <a:lnTo>
                    <a:pt x="5405" y="14406"/>
                  </a:lnTo>
                  <a:cubicBezTo>
                    <a:pt x="5378" y="14378"/>
                    <a:pt x="5357" y="14350"/>
                    <a:pt x="5337" y="14323"/>
                  </a:cubicBezTo>
                  <a:lnTo>
                    <a:pt x="5295" y="14267"/>
                  </a:lnTo>
                  <a:cubicBezTo>
                    <a:pt x="5274" y="14247"/>
                    <a:pt x="5261" y="14225"/>
                    <a:pt x="5239" y="14205"/>
                  </a:cubicBezTo>
                  <a:lnTo>
                    <a:pt x="5219" y="14177"/>
                  </a:lnTo>
                  <a:cubicBezTo>
                    <a:pt x="4673" y="13466"/>
                    <a:pt x="4265" y="12623"/>
                    <a:pt x="4058" y="11737"/>
                  </a:cubicBezTo>
                  <a:lnTo>
                    <a:pt x="7410" y="11198"/>
                  </a:lnTo>
                  <a:close/>
                  <a:moveTo>
                    <a:pt x="7467" y="11045"/>
                  </a:moveTo>
                  <a:cubicBezTo>
                    <a:pt x="7462" y="11045"/>
                    <a:pt x="7457" y="11046"/>
                    <a:pt x="7452" y="11047"/>
                  </a:cubicBezTo>
                  <a:lnTo>
                    <a:pt x="3962" y="11606"/>
                  </a:lnTo>
                  <a:cubicBezTo>
                    <a:pt x="3940" y="11613"/>
                    <a:pt x="3920" y="11619"/>
                    <a:pt x="3905" y="11641"/>
                  </a:cubicBezTo>
                  <a:cubicBezTo>
                    <a:pt x="3899" y="11654"/>
                    <a:pt x="3892" y="11676"/>
                    <a:pt x="3899" y="11696"/>
                  </a:cubicBezTo>
                  <a:cubicBezTo>
                    <a:pt x="4106" y="12623"/>
                    <a:pt x="4527" y="13514"/>
                    <a:pt x="5108" y="14267"/>
                  </a:cubicBezTo>
                  <a:lnTo>
                    <a:pt x="5130" y="14295"/>
                  </a:lnTo>
                  <a:cubicBezTo>
                    <a:pt x="5143" y="14315"/>
                    <a:pt x="5164" y="14343"/>
                    <a:pt x="5184" y="14365"/>
                  </a:cubicBezTo>
                  <a:lnTo>
                    <a:pt x="5226" y="14419"/>
                  </a:lnTo>
                  <a:cubicBezTo>
                    <a:pt x="5247" y="14439"/>
                    <a:pt x="5267" y="14468"/>
                    <a:pt x="5295" y="14496"/>
                  </a:cubicBezTo>
                  <a:lnTo>
                    <a:pt x="5315" y="14522"/>
                  </a:lnTo>
                  <a:cubicBezTo>
                    <a:pt x="5931" y="15242"/>
                    <a:pt x="6719" y="15829"/>
                    <a:pt x="7589" y="16223"/>
                  </a:cubicBezTo>
                  <a:cubicBezTo>
                    <a:pt x="7596" y="16231"/>
                    <a:pt x="7611" y="16231"/>
                    <a:pt x="7618" y="16231"/>
                  </a:cubicBezTo>
                  <a:cubicBezTo>
                    <a:pt x="7624" y="16231"/>
                    <a:pt x="7638" y="16231"/>
                    <a:pt x="7644" y="16223"/>
                  </a:cubicBezTo>
                  <a:cubicBezTo>
                    <a:pt x="7666" y="16216"/>
                    <a:pt x="7679" y="16203"/>
                    <a:pt x="7686" y="16181"/>
                  </a:cubicBezTo>
                  <a:lnTo>
                    <a:pt x="8945" y="12878"/>
                  </a:lnTo>
                  <a:cubicBezTo>
                    <a:pt x="8951" y="12850"/>
                    <a:pt x="8951" y="12822"/>
                    <a:pt x="8923" y="12802"/>
                  </a:cubicBezTo>
                  <a:cubicBezTo>
                    <a:pt x="8923" y="12795"/>
                    <a:pt x="8916" y="12789"/>
                    <a:pt x="8910" y="12789"/>
                  </a:cubicBezTo>
                  <a:cubicBezTo>
                    <a:pt x="8240" y="12422"/>
                    <a:pt x="7749" y="11820"/>
                    <a:pt x="7528" y="11095"/>
                  </a:cubicBezTo>
                  <a:cubicBezTo>
                    <a:pt x="7521" y="11065"/>
                    <a:pt x="7496" y="11045"/>
                    <a:pt x="7467" y="11045"/>
                  </a:cubicBezTo>
                  <a:close/>
                  <a:moveTo>
                    <a:pt x="11791" y="12864"/>
                  </a:moveTo>
                  <a:lnTo>
                    <a:pt x="13941" y="15498"/>
                  </a:lnTo>
                  <a:cubicBezTo>
                    <a:pt x="13194" y="16015"/>
                    <a:pt x="12338" y="16382"/>
                    <a:pt x="11446" y="16548"/>
                  </a:cubicBezTo>
                  <a:lnTo>
                    <a:pt x="11418" y="16554"/>
                  </a:lnTo>
                  <a:cubicBezTo>
                    <a:pt x="11385" y="16563"/>
                    <a:pt x="11350" y="16563"/>
                    <a:pt x="11315" y="16569"/>
                  </a:cubicBezTo>
                  <a:lnTo>
                    <a:pt x="11245" y="16582"/>
                  </a:lnTo>
                  <a:cubicBezTo>
                    <a:pt x="11219" y="16582"/>
                    <a:pt x="11191" y="16589"/>
                    <a:pt x="11162" y="16596"/>
                  </a:cubicBezTo>
                  <a:lnTo>
                    <a:pt x="11136" y="16596"/>
                  </a:lnTo>
                  <a:cubicBezTo>
                    <a:pt x="10851" y="16635"/>
                    <a:pt x="10563" y="16655"/>
                    <a:pt x="10275" y="16655"/>
                  </a:cubicBezTo>
                  <a:cubicBezTo>
                    <a:pt x="9653" y="16655"/>
                    <a:pt x="9030" y="16564"/>
                    <a:pt x="8440" y="16388"/>
                  </a:cubicBezTo>
                  <a:lnTo>
                    <a:pt x="9643" y="13210"/>
                  </a:lnTo>
                  <a:cubicBezTo>
                    <a:pt x="9846" y="13256"/>
                    <a:pt x="10052" y="13279"/>
                    <a:pt x="10259" y="13279"/>
                  </a:cubicBezTo>
                  <a:cubicBezTo>
                    <a:pt x="10424" y="13279"/>
                    <a:pt x="10589" y="13265"/>
                    <a:pt x="10754" y="13237"/>
                  </a:cubicBezTo>
                  <a:cubicBezTo>
                    <a:pt x="11121" y="13182"/>
                    <a:pt x="11474" y="13058"/>
                    <a:pt x="11791" y="12864"/>
                  </a:cubicBezTo>
                  <a:close/>
                  <a:moveTo>
                    <a:pt x="11815" y="12700"/>
                  </a:moveTo>
                  <a:cubicBezTo>
                    <a:pt x="11800" y="12700"/>
                    <a:pt x="11785" y="12704"/>
                    <a:pt x="11771" y="12713"/>
                  </a:cubicBezTo>
                  <a:cubicBezTo>
                    <a:pt x="11453" y="12905"/>
                    <a:pt x="11101" y="13038"/>
                    <a:pt x="10728" y="13099"/>
                  </a:cubicBezTo>
                  <a:cubicBezTo>
                    <a:pt x="10578" y="13121"/>
                    <a:pt x="10429" y="13132"/>
                    <a:pt x="10280" y="13132"/>
                  </a:cubicBezTo>
                  <a:cubicBezTo>
                    <a:pt x="10057" y="13132"/>
                    <a:pt x="9835" y="13107"/>
                    <a:pt x="9615" y="13058"/>
                  </a:cubicBezTo>
                  <a:cubicBezTo>
                    <a:pt x="9610" y="13057"/>
                    <a:pt x="9606" y="13056"/>
                    <a:pt x="9601" y="13056"/>
                  </a:cubicBezTo>
                  <a:cubicBezTo>
                    <a:pt x="9570" y="13056"/>
                    <a:pt x="9538" y="13075"/>
                    <a:pt x="9532" y="13106"/>
                  </a:cubicBezTo>
                  <a:lnTo>
                    <a:pt x="8275" y="16410"/>
                  </a:lnTo>
                  <a:cubicBezTo>
                    <a:pt x="8266" y="16423"/>
                    <a:pt x="8266" y="16445"/>
                    <a:pt x="8275" y="16465"/>
                  </a:cubicBezTo>
                  <a:cubicBezTo>
                    <a:pt x="8288" y="16486"/>
                    <a:pt x="8301" y="16500"/>
                    <a:pt x="8323" y="16500"/>
                  </a:cubicBezTo>
                  <a:cubicBezTo>
                    <a:pt x="8951" y="16700"/>
                    <a:pt x="9621" y="16796"/>
                    <a:pt x="10285" y="16796"/>
                  </a:cubicBezTo>
                  <a:cubicBezTo>
                    <a:pt x="10575" y="16796"/>
                    <a:pt x="10866" y="16783"/>
                    <a:pt x="11149" y="16742"/>
                  </a:cubicBezTo>
                  <a:lnTo>
                    <a:pt x="11184" y="16735"/>
                  </a:lnTo>
                  <a:cubicBezTo>
                    <a:pt x="11211" y="16735"/>
                    <a:pt x="11245" y="16728"/>
                    <a:pt x="11274" y="16720"/>
                  </a:cubicBezTo>
                  <a:lnTo>
                    <a:pt x="11335" y="16713"/>
                  </a:lnTo>
                  <a:cubicBezTo>
                    <a:pt x="11370" y="16707"/>
                    <a:pt x="11411" y="16700"/>
                    <a:pt x="11446" y="16694"/>
                  </a:cubicBezTo>
                  <a:lnTo>
                    <a:pt x="11474" y="16694"/>
                  </a:lnTo>
                  <a:cubicBezTo>
                    <a:pt x="12406" y="16513"/>
                    <a:pt x="13312" y="16126"/>
                    <a:pt x="14087" y="15574"/>
                  </a:cubicBezTo>
                  <a:cubicBezTo>
                    <a:pt x="14100" y="15559"/>
                    <a:pt x="14113" y="15539"/>
                    <a:pt x="14113" y="15518"/>
                  </a:cubicBezTo>
                  <a:cubicBezTo>
                    <a:pt x="14122" y="15504"/>
                    <a:pt x="14113" y="15484"/>
                    <a:pt x="14100" y="15463"/>
                  </a:cubicBezTo>
                  <a:lnTo>
                    <a:pt x="11867" y="12726"/>
                  </a:lnTo>
                  <a:cubicBezTo>
                    <a:pt x="11855" y="12709"/>
                    <a:pt x="11836" y="12700"/>
                    <a:pt x="11815" y="12700"/>
                  </a:cubicBezTo>
                  <a:close/>
                  <a:moveTo>
                    <a:pt x="9401" y="154"/>
                  </a:moveTo>
                  <a:lnTo>
                    <a:pt x="10161" y="2380"/>
                  </a:lnTo>
                  <a:cubicBezTo>
                    <a:pt x="10167" y="2407"/>
                    <a:pt x="10195" y="2428"/>
                    <a:pt x="10230" y="2428"/>
                  </a:cubicBezTo>
                  <a:cubicBezTo>
                    <a:pt x="10416" y="2428"/>
                    <a:pt x="10610" y="2435"/>
                    <a:pt x="10796" y="2448"/>
                  </a:cubicBezTo>
                  <a:lnTo>
                    <a:pt x="10824" y="2448"/>
                  </a:lnTo>
                  <a:cubicBezTo>
                    <a:pt x="10872" y="2455"/>
                    <a:pt x="10929" y="2455"/>
                    <a:pt x="10977" y="2463"/>
                  </a:cubicBezTo>
                  <a:cubicBezTo>
                    <a:pt x="10997" y="2463"/>
                    <a:pt x="11018" y="2470"/>
                    <a:pt x="11045" y="2470"/>
                  </a:cubicBezTo>
                  <a:lnTo>
                    <a:pt x="11094" y="2476"/>
                  </a:lnTo>
                  <a:cubicBezTo>
                    <a:pt x="11114" y="2476"/>
                    <a:pt x="11136" y="2476"/>
                    <a:pt x="11156" y="2483"/>
                  </a:cubicBezTo>
                  <a:cubicBezTo>
                    <a:pt x="11211" y="2483"/>
                    <a:pt x="11260" y="2490"/>
                    <a:pt x="11308" y="2496"/>
                  </a:cubicBezTo>
                  <a:lnTo>
                    <a:pt x="11335" y="2505"/>
                  </a:lnTo>
                  <a:cubicBezTo>
                    <a:pt x="11426" y="2518"/>
                    <a:pt x="11501" y="2524"/>
                    <a:pt x="11570" y="2538"/>
                  </a:cubicBezTo>
                  <a:cubicBezTo>
                    <a:pt x="11675" y="2553"/>
                    <a:pt x="11778" y="2573"/>
                    <a:pt x="11896" y="2601"/>
                  </a:cubicBezTo>
                  <a:cubicBezTo>
                    <a:pt x="11902" y="2602"/>
                    <a:pt x="11907" y="2602"/>
                    <a:pt x="11913" y="2602"/>
                  </a:cubicBezTo>
                  <a:cubicBezTo>
                    <a:pt x="11939" y="2602"/>
                    <a:pt x="11960" y="2589"/>
                    <a:pt x="11972" y="2566"/>
                  </a:cubicBezTo>
                  <a:lnTo>
                    <a:pt x="13168" y="541"/>
                  </a:lnTo>
                  <a:lnTo>
                    <a:pt x="14578" y="1080"/>
                  </a:lnTo>
                  <a:lnTo>
                    <a:pt x="14122" y="3382"/>
                  </a:lnTo>
                  <a:cubicBezTo>
                    <a:pt x="14113" y="3417"/>
                    <a:pt x="14128" y="3443"/>
                    <a:pt x="14155" y="3458"/>
                  </a:cubicBezTo>
                  <a:cubicBezTo>
                    <a:pt x="14321" y="3555"/>
                    <a:pt x="14480" y="3651"/>
                    <a:pt x="14639" y="3755"/>
                  </a:cubicBezTo>
                  <a:lnTo>
                    <a:pt x="14661" y="3775"/>
                  </a:lnTo>
                  <a:cubicBezTo>
                    <a:pt x="14702" y="3803"/>
                    <a:pt x="14744" y="3832"/>
                    <a:pt x="14785" y="3858"/>
                  </a:cubicBezTo>
                  <a:cubicBezTo>
                    <a:pt x="14805" y="3873"/>
                    <a:pt x="14827" y="3886"/>
                    <a:pt x="14840" y="3900"/>
                  </a:cubicBezTo>
                  <a:lnTo>
                    <a:pt x="14881" y="3928"/>
                  </a:lnTo>
                  <a:cubicBezTo>
                    <a:pt x="14895" y="3941"/>
                    <a:pt x="14916" y="3956"/>
                    <a:pt x="14936" y="3969"/>
                  </a:cubicBezTo>
                  <a:cubicBezTo>
                    <a:pt x="14978" y="3997"/>
                    <a:pt x="15012" y="4031"/>
                    <a:pt x="15054" y="4059"/>
                  </a:cubicBezTo>
                  <a:lnTo>
                    <a:pt x="15082" y="4080"/>
                  </a:lnTo>
                  <a:cubicBezTo>
                    <a:pt x="15226" y="4190"/>
                    <a:pt x="15372" y="4314"/>
                    <a:pt x="15510" y="4439"/>
                  </a:cubicBezTo>
                  <a:cubicBezTo>
                    <a:pt x="15526" y="4451"/>
                    <a:pt x="15545" y="4459"/>
                    <a:pt x="15562" y="4459"/>
                  </a:cubicBezTo>
                  <a:cubicBezTo>
                    <a:pt x="15576" y="4459"/>
                    <a:pt x="15588" y="4454"/>
                    <a:pt x="15600" y="4445"/>
                  </a:cubicBezTo>
                  <a:lnTo>
                    <a:pt x="17647" y="3292"/>
                  </a:lnTo>
                  <a:lnTo>
                    <a:pt x="18592" y="4460"/>
                  </a:lnTo>
                  <a:lnTo>
                    <a:pt x="17044" y="6228"/>
                  </a:lnTo>
                  <a:cubicBezTo>
                    <a:pt x="17024" y="6250"/>
                    <a:pt x="17024" y="6285"/>
                    <a:pt x="17038" y="6311"/>
                  </a:cubicBezTo>
                  <a:cubicBezTo>
                    <a:pt x="17127" y="6471"/>
                    <a:pt x="17217" y="6623"/>
                    <a:pt x="17287" y="6776"/>
                  </a:cubicBezTo>
                  <a:cubicBezTo>
                    <a:pt x="17293" y="6782"/>
                    <a:pt x="17293" y="6789"/>
                    <a:pt x="17300" y="6796"/>
                  </a:cubicBezTo>
                  <a:lnTo>
                    <a:pt x="17321" y="6837"/>
                  </a:lnTo>
                  <a:cubicBezTo>
                    <a:pt x="17341" y="6885"/>
                    <a:pt x="17363" y="6927"/>
                    <a:pt x="17383" y="6975"/>
                  </a:cubicBezTo>
                  <a:cubicBezTo>
                    <a:pt x="17398" y="6996"/>
                    <a:pt x="17404" y="7016"/>
                    <a:pt x="17418" y="7038"/>
                  </a:cubicBezTo>
                  <a:lnTo>
                    <a:pt x="17431" y="7079"/>
                  </a:lnTo>
                  <a:cubicBezTo>
                    <a:pt x="17439" y="7099"/>
                    <a:pt x="17452" y="7121"/>
                    <a:pt x="17459" y="7141"/>
                  </a:cubicBezTo>
                  <a:cubicBezTo>
                    <a:pt x="17481" y="7191"/>
                    <a:pt x="17501" y="7239"/>
                    <a:pt x="17522" y="7287"/>
                  </a:cubicBezTo>
                  <a:lnTo>
                    <a:pt x="17529" y="7307"/>
                  </a:lnTo>
                  <a:cubicBezTo>
                    <a:pt x="17605" y="7481"/>
                    <a:pt x="17666" y="7660"/>
                    <a:pt x="17729" y="7839"/>
                  </a:cubicBezTo>
                  <a:cubicBezTo>
                    <a:pt x="17736" y="7874"/>
                    <a:pt x="17763" y="7887"/>
                    <a:pt x="17791" y="7896"/>
                  </a:cubicBezTo>
                  <a:lnTo>
                    <a:pt x="20141" y="7915"/>
                  </a:lnTo>
                  <a:lnTo>
                    <a:pt x="20383" y="9402"/>
                  </a:lnTo>
                  <a:lnTo>
                    <a:pt x="18157" y="10155"/>
                  </a:lnTo>
                  <a:cubicBezTo>
                    <a:pt x="18129" y="10168"/>
                    <a:pt x="18109" y="10196"/>
                    <a:pt x="18109" y="10224"/>
                  </a:cubicBezTo>
                  <a:cubicBezTo>
                    <a:pt x="18109" y="10404"/>
                    <a:pt x="18109" y="10583"/>
                    <a:pt x="18094" y="10749"/>
                  </a:cubicBezTo>
                  <a:lnTo>
                    <a:pt x="18094" y="10777"/>
                  </a:lnTo>
                  <a:lnTo>
                    <a:pt x="18088" y="10818"/>
                  </a:lnTo>
                  <a:cubicBezTo>
                    <a:pt x="18088" y="10873"/>
                    <a:pt x="18081" y="10923"/>
                    <a:pt x="18081" y="10977"/>
                  </a:cubicBezTo>
                  <a:cubicBezTo>
                    <a:pt x="18074" y="10997"/>
                    <a:pt x="18074" y="11019"/>
                    <a:pt x="18074" y="11047"/>
                  </a:cubicBezTo>
                  <a:lnTo>
                    <a:pt x="18068" y="11089"/>
                  </a:lnTo>
                  <a:cubicBezTo>
                    <a:pt x="18068" y="11109"/>
                    <a:pt x="18061" y="11130"/>
                    <a:pt x="18061" y="11157"/>
                  </a:cubicBezTo>
                  <a:cubicBezTo>
                    <a:pt x="18053" y="11205"/>
                    <a:pt x="18046" y="11261"/>
                    <a:pt x="18040" y="11309"/>
                  </a:cubicBezTo>
                  <a:lnTo>
                    <a:pt x="18040" y="11337"/>
                  </a:lnTo>
                  <a:cubicBezTo>
                    <a:pt x="18011" y="11523"/>
                    <a:pt x="17978" y="11711"/>
                    <a:pt x="17943" y="11896"/>
                  </a:cubicBezTo>
                  <a:cubicBezTo>
                    <a:pt x="17937" y="11925"/>
                    <a:pt x="17950" y="11951"/>
                    <a:pt x="17978" y="11973"/>
                  </a:cubicBezTo>
                  <a:lnTo>
                    <a:pt x="20002" y="13162"/>
                  </a:lnTo>
                  <a:lnTo>
                    <a:pt x="19463" y="14572"/>
                  </a:lnTo>
                  <a:lnTo>
                    <a:pt x="17162" y="14116"/>
                  </a:lnTo>
                  <a:cubicBezTo>
                    <a:pt x="17156" y="14114"/>
                    <a:pt x="17149" y="14114"/>
                    <a:pt x="17143" y="14114"/>
                  </a:cubicBezTo>
                  <a:cubicBezTo>
                    <a:pt x="17117" y="14114"/>
                    <a:pt x="17095" y="14127"/>
                    <a:pt x="17079" y="14149"/>
                  </a:cubicBezTo>
                  <a:cubicBezTo>
                    <a:pt x="16990" y="14315"/>
                    <a:pt x="16885" y="14481"/>
                    <a:pt x="16782" y="14633"/>
                  </a:cubicBezTo>
                  <a:lnTo>
                    <a:pt x="16754" y="14675"/>
                  </a:lnTo>
                  <a:cubicBezTo>
                    <a:pt x="16734" y="14703"/>
                    <a:pt x="16719" y="14730"/>
                    <a:pt x="16699" y="14758"/>
                  </a:cubicBezTo>
                  <a:lnTo>
                    <a:pt x="16678" y="14786"/>
                  </a:lnTo>
                  <a:cubicBezTo>
                    <a:pt x="16665" y="14799"/>
                    <a:pt x="16651" y="14821"/>
                    <a:pt x="16636" y="14841"/>
                  </a:cubicBezTo>
                  <a:lnTo>
                    <a:pt x="16610" y="14876"/>
                  </a:lnTo>
                  <a:cubicBezTo>
                    <a:pt x="16601" y="14895"/>
                    <a:pt x="16588" y="14910"/>
                    <a:pt x="16575" y="14930"/>
                  </a:cubicBezTo>
                  <a:cubicBezTo>
                    <a:pt x="16547" y="14972"/>
                    <a:pt x="16512" y="15013"/>
                    <a:pt x="16477" y="15055"/>
                  </a:cubicBezTo>
                  <a:lnTo>
                    <a:pt x="16464" y="15070"/>
                  </a:lnTo>
                  <a:lnTo>
                    <a:pt x="16464" y="15076"/>
                  </a:lnTo>
                  <a:cubicBezTo>
                    <a:pt x="16346" y="15221"/>
                    <a:pt x="16228" y="15373"/>
                    <a:pt x="16104" y="15511"/>
                  </a:cubicBezTo>
                  <a:cubicBezTo>
                    <a:pt x="16084" y="15532"/>
                    <a:pt x="16077" y="15567"/>
                    <a:pt x="16091" y="15594"/>
                  </a:cubicBezTo>
                  <a:lnTo>
                    <a:pt x="17252" y="17641"/>
                  </a:lnTo>
                  <a:lnTo>
                    <a:pt x="16084" y="18595"/>
                  </a:lnTo>
                  <a:lnTo>
                    <a:pt x="14314" y="17045"/>
                  </a:lnTo>
                  <a:cubicBezTo>
                    <a:pt x="14299" y="17034"/>
                    <a:pt x="14280" y="17027"/>
                    <a:pt x="14262" y="17027"/>
                  </a:cubicBezTo>
                  <a:cubicBezTo>
                    <a:pt x="14249" y="17027"/>
                    <a:pt x="14236" y="17030"/>
                    <a:pt x="14224" y="17039"/>
                  </a:cubicBezTo>
                  <a:cubicBezTo>
                    <a:pt x="14065" y="17128"/>
                    <a:pt x="13899" y="17226"/>
                    <a:pt x="13727" y="17309"/>
                  </a:cubicBezTo>
                  <a:lnTo>
                    <a:pt x="13707" y="17316"/>
                  </a:lnTo>
                  <a:cubicBezTo>
                    <a:pt x="13657" y="17336"/>
                    <a:pt x="13609" y="17364"/>
                    <a:pt x="13561" y="17384"/>
                  </a:cubicBezTo>
                  <a:cubicBezTo>
                    <a:pt x="13548" y="17392"/>
                    <a:pt x="13526" y="17399"/>
                    <a:pt x="13506" y="17412"/>
                  </a:cubicBezTo>
                  <a:lnTo>
                    <a:pt x="13465" y="17433"/>
                  </a:lnTo>
                  <a:cubicBezTo>
                    <a:pt x="13443" y="17440"/>
                    <a:pt x="13423" y="17447"/>
                    <a:pt x="13402" y="17460"/>
                  </a:cubicBezTo>
                  <a:lnTo>
                    <a:pt x="13388" y="17460"/>
                  </a:lnTo>
                  <a:cubicBezTo>
                    <a:pt x="13382" y="17467"/>
                    <a:pt x="13375" y="17467"/>
                    <a:pt x="13375" y="17467"/>
                  </a:cubicBezTo>
                  <a:cubicBezTo>
                    <a:pt x="13340" y="17482"/>
                    <a:pt x="13312" y="17495"/>
                    <a:pt x="13277" y="17508"/>
                  </a:cubicBezTo>
                  <a:lnTo>
                    <a:pt x="13229" y="17530"/>
                  </a:lnTo>
                  <a:cubicBezTo>
                    <a:pt x="13057" y="17599"/>
                    <a:pt x="12878" y="17661"/>
                    <a:pt x="12697" y="17724"/>
                  </a:cubicBezTo>
                  <a:cubicBezTo>
                    <a:pt x="12670" y="17730"/>
                    <a:pt x="12649" y="17757"/>
                    <a:pt x="12649" y="17792"/>
                  </a:cubicBezTo>
                  <a:lnTo>
                    <a:pt x="12629" y="20142"/>
                  </a:lnTo>
                  <a:lnTo>
                    <a:pt x="11143" y="20384"/>
                  </a:lnTo>
                  <a:lnTo>
                    <a:pt x="10381" y="18158"/>
                  </a:lnTo>
                  <a:cubicBezTo>
                    <a:pt x="10375" y="18130"/>
                    <a:pt x="10348" y="18110"/>
                    <a:pt x="10313" y="18110"/>
                  </a:cubicBezTo>
                  <a:cubicBezTo>
                    <a:pt x="10126" y="18110"/>
                    <a:pt x="9933" y="18104"/>
                    <a:pt x="9746" y="18089"/>
                  </a:cubicBezTo>
                  <a:lnTo>
                    <a:pt x="9718" y="18089"/>
                  </a:lnTo>
                  <a:cubicBezTo>
                    <a:pt x="9670" y="18082"/>
                    <a:pt x="9615" y="18082"/>
                    <a:pt x="9567" y="18075"/>
                  </a:cubicBezTo>
                  <a:cubicBezTo>
                    <a:pt x="9545" y="18075"/>
                    <a:pt x="9519" y="18069"/>
                    <a:pt x="9497" y="18069"/>
                  </a:cubicBezTo>
                  <a:lnTo>
                    <a:pt x="9456" y="18062"/>
                  </a:lnTo>
                  <a:cubicBezTo>
                    <a:pt x="9427" y="18062"/>
                    <a:pt x="9407" y="18062"/>
                    <a:pt x="9386" y="18055"/>
                  </a:cubicBezTo>
                  <a:cubicBezTo>
                    <a:pt x="9331" y="18055"/>
                    <a:pt x="9283" y="18047"/>
                    <a:pt x="9235" y="18041"/>
                  </a:cubicBezTo>
                  <a:lnTo>
                    <a:pt x="9207" y="18034"/>
                  </a:lnTo>
                  <a:cubicBezTo>
                    <a:pt x="9021" y="18014"/>
                    <a:pt x="8834" y="17979"/>
                    <a:pt x="8648" y="17938"/>
                  </a:cubicBezTo>
                  <a:cubicBezTo>
                    <a:pt x="8643" y="17937"/>
                    <a:pt x="8638" y="17936"/>
                    <a:pt x="8633" y="17936"/>
                  </a:cubicBezTo>
                  <a:cubicBezTo>
                    <a:pt x="8608" y="17936"/>
                    <a:pt x="8582" y="17949"/>
                    <a:pt x="8571" y="17972"/>
                  </a:cubicBezTo>
                  <a:lnTo>
                    <a:pt x="7375" y="19996"/>
                  </a:lnTo>
                  <a:lnTo>
                    <a:pt x="5972" y="19465"/>
                  </a:lnTo>
                  <a:lnTo>
                    <a:pt x="6422" y="17156"/>
                  </a:lnTo>
                  <a:cubicBezTo>
                    <a:pt x="6428" y="17128"/>
                    <a:pt x="6415" y="17093"/>
                    <a:pt x="6387" y="17080"/>
                  </a:cubicBezTo>
                  <a:cubicBezTo>
                    <a:pt x="6228" y="16984"/>
                    <a:pt x="6062" y="16886"/>
                    <a:pt x="5911" y="16783"/>
                  </a:cubicBezTo>
                  <a:lnTo>
                    <a:pt x="5883" y="16762"/>
                  </a:lnTo>
                  <a:cubicBezTo>
                    <a:pt x="5841" y="16735"/>
                    <a:pt x="5800" y="16707"/>
                    <a:pt x="5758" y="16679"/>
                  </a:cubicBezTo>
                  <a:cubicBezTo>
                    <a:pt x="5737" y="16665"/>
                    <a:pt x="5723" y="16652"/>
                    <a:pt x="5703" y="16637"/>
                  </a:cubicBezTo>
                  <a:lnTo>
                    <a:pt x="5662" y="16611"/>
                  </a:lnTo>
                  <a:cubicBezTo>
                    <a:pt x="5647" y="16596"/>
                    <a:pt x="5627" y="16582"/>
                    <a:pt x="5612" y="16569"/>
                  </a:cubicBezTo>
                  <a:cubicBezTo>
                    <a:pt x="5571" y="16541"/>
                    <a:pt x="5529" y="16506"/>
                    <a:pt x="5488" y="16480"/>
                  </a:cubicBezTo>
                  <a:lnTo>
                    <a:pt x="5468" y="16465"/>
                  </a:lnTo>
                  <a:cubicBezTo>
                    <a:pt x="5315" y="16347"/>
                    <a:pt x="5171" y="16223"/>
                    <a:pt x="5032" y="16098"/>
                  </a:cubicBezTo>
                  <a:cubicBezTo>
                    <a:pt x="5016" y="16087"/>
                    <a:pt x="5000" y="16079"/>
                    <a:pt x="4984" y="16079"/>
                  </a:cubicBezTo>
                  <a:cubicBezTo>
                    <a:pt x="4972" y="16079"/>
                    <a:pt x="4961" y="16083"/>
                    <a:pt x="4949" y="16091"/>
                  </a:cubicBezTo>
                  <a:lnTo>
                    <a:pt x="2903" y="17246"/>
                  </a:lnTo>
                  <a:lnTo>
                    <a:pt x="1950" y="16078"/>
                  </a:lnTo>
                  <a:lnTo>
                    <a:pt x="3497" y="14308"/>
                  </a:lnTo>
                  <a:cubicBezTo>
                    <a:pt x="3519" y="14288"/>
                    <a:pt x="3519" y="14254"/>
                    <a:pt x="3506" y="14225"/>
                  </a:cubicBezTo>
                  <a:cubicBezTo>
                    <a:pt x="3408" y="14059"/>
                    <a:pt x="3318" y="13894"/>
                    <a:pt x="3235" y="13728"/>
                  </a:cubicBezTo>
                  <a:lnTo>
                    <a:pt x="3222" y="13701"/>
                  </a:lnTo>
                  <a:cubicBezTo>
                    <a:pt x="3200" y="13651"/>
                    <a:pt x="3180" y="13610"/>
                    <a:pt x="3159" y="13562"/>
                  </a:cubicBezTo>
                  <a:cubicBezTo>
                    <a:pt x="3146" y="13542"/>
                    <a:pt x="3139" y="13520"/>
                    <a:pt x="3132" y="13500"/>
                  </a:cubicBezTo>
                  <a:lnTo>
                    <a:pt x="3111" y="13459"/>
                  </a:lnTo>
                  <a:cubicBezTo>
                    <a:pt x="3104" y="13437"/>
                    <a:pt x="3091" y="13418"/>
                    <a:pt x="3083" y="13396"/>
                  </a:cubicBezTo>
                  <a:cubicBezTo>
                    <a:pt x="3063" y="13348"/>
                    <a:pt x="3041" y="13300"/>
                    <a:pt x="3021" y="13252"/>
                  </a:cubicBezTo>
                  <a:lnTo>
                    <a:pt x="3015" y="13230"/>
                  </a:lnTo>
                  <a:cubicBezTo>
                    <a:pt x="2945" y="13058"/>
                    <a:pt x="2875" y="12878"/>
                    <a:pt x="2821" y="12698"/>
                  </a:cubicBezTo>
                  <a:cubicBezTo>
                    <a:pt x="2807" y="12671"/>
                    <a:pt x="2779" y="12650"/>
                    <a:pt x="2751" y="12650"/>
                  </a:cubicBezTo>
                  <a:lnTo>
                    <a:pt x="402" y="12630"/>
                  </a:lnTo>
                  <a:lnTo>
                    <a:pt x="160" y="11137"/>
                  </a:lnTo>
                  <a:lnTo>
                    <a:pt x="2386" y="10384"/>
                  </a:lnTo>
                  <a:cubicBezTo>
                    <a:pt x="2412" y="10369"/>
                    <a:pt x="2434" y="10342"/>
                    <a:pt x="2434" y="10314"/>
                  </a:cubicBezTo>
                  <a:cubicBezTo>
                    <a:pt x="2434" y="10120"/>
                    <a:pt x="2441" y="9934"/>
                    <a:pt x="2447" y="9747"/>
                  </a:cubicBezTo>
                  <a:lnTo>
                    <a:pt x="2454" y="9720"/>
                  </a:lnTo>
                  <a:cubicBezTo>
                    <a:pt x="2454" y="9664"/>
                    <a:pt x="2461" y="9616"/>
                    <a:pt x="2469" y="9561"/>
                  </a:cubicBezTo>
                  <a:lnTo>
                    <a:pt x="2469" y="9546"/>
                  </a:lnTo>
                  <a:lnTo>
                    <a:pt x="2469" y="9505"/>
                  </a:lnTo>
                  <a:lnTo>
                    <a:pt x="2475" y="9450"/>
                  </a:lnTo>
                  <a:cubicBezTo>
                    <a:pt x="2482" y="9430"/>
                    <a:pt x="2482" y="9402"/>
                    <a:pt x="2482" y="9380"/>
                  </a:cubicBezTo>
                  <a:cubicBezTo>
                    <a:pt x="2489" y="9332"/>
                    <a:pt x="2495" y="9284"/>
                    <a:pt x="2502" y="9229"/>
                  </a:cubicBezTo>
                  <a:lnTo>
                    <a:pt x="2502" y="9201"/>
                  </a:lnTo>
                  <a:cubicBezTo>
                    <a:pt x="2530" y="9015"/>
                    <a:pt x="2565" y="8828"/>
                    <a:pt x="2607" y="8649"/>
                  </a:cubicBezTo>
                  <a:cubicBezTo>
                    <a:pt x="2607" y="8614"/>
                    <a:pt x="2593" y="8586"/>
                    <a:pt x="2572" y="8566"/>
                  </a:cubicBezTo>
                  <a:lnTo>
                    <a:pt x="546" y="7376"/>
                  </a:lnTo>
                  <a:lnTo>
                    <a:pt x="1079" y="5966"/>
                  </a:lnTo>
                  <a:lnTo>
                    <a:pt x="3388" y="6423"/>
                  </a:lnTo>
                  <a:cubicBezTo>
                    <a:pt x="3392" y="6424"/>
                    <a:pt x="3397" y="6424"/>
                    <a:pt x="3402" y="6424"/>
                  </a:cubicBezTo>
                  <a:cubicBezTo>
                    <a:pt x="3426" y="6424"/>
                    <a:pt x="3452" y="6411"/>
                    <a:pt x="3464" y="6388"/>
                  </a:cubicBezTo>
                  <a:cubicBezTo>
                    <a:pt x="3554" y="6222"/>
                    <a:pt x="3657" y="6063"/>
                    <a:pt x="3761" y="5905"/>
                  </a:cubicBezTo>
                  <a:lnTo>
                    <a:pt x="3788" y="5864"/>
                  </a:lnTo>
                  <a:cubicBezTo>
                    <a:pt x="3809" y="5835"/>
                    <a:pt x="3822" y="5807"/>
                    <a:pt x="3844" y="5781"/>
                  </a:cubicBezTo>
                  <a:cubicBezTo>
                    <a:pt x="3851" y="5772"/>
                    <a:pt x="3851" y="5772"/>
                    <a:pt x="3857" y="5766"/>
                  </a:cubicBezTo>
                  <a:lnTo>
                    <a:pt x="3864" y="5752"/>
                  </a:lnTo>
                  <a:cubicBezTo>
                    <a:pt x="3879" y="5739"/>
                    <a:pt x="3892" y="5718"/>
                    <a:pt x="3905" y="5698"/>
                  </a:cubicBezTo>
                  <a:lnTo>
                    <a:pt x="3934" y="5663"/>
                  </a:lnTo>
                  <a:cubicBezTo>
                    <a:pt x="3940" y="5641"/>
                    <a:pt x="3953" y="5628"/>
                    <a:pt x="3968" y="5606"/>
                  </a:cubicBezTo>
                  <a:cubicBezTo>
                    <a:pt x="4003" y="5565"/>
                    <a:pt x="4030" y="5523"/>
                    <a:pt x="4065" y="5482"/>
                  </a:cubicBezTo>
                  <a:lnTo>
                    <a:pt x="4078" y="5469"/>
                  </a:lnTo>
                  <a:lnTo>
                    <a:pt x="4078" y="5462"/>
                  </a:lnTo>
                  <a:cubicBezTo>
                    <a:pt x="4196" y="5316"/>
                    <a:pt x="4313" y="5165"/>
                    <a:pt x="4444" y="5026"/>
                  </a:cubicBezTo>
                  <a:cubicBezTo>
                    <a:pt x="4466" y="5006"/>
                    <a:pt x="4466" y="4971"/>
                    <a:pt x="4451" y="4943"/>
                  </a:cubicBezTo>
                  <a:lnTo>
                    <a:pt x="3298" y="2898"/>
                  </a:lnTo>
                  <a:lnTo>
                    <a:pt x="4459" y="1944"/>
                  </a:lnTo>
                  <a:lnTo>
                    <a:pt x="6234" y="3491"/>
                  </a:lnTo>
                  <a:cubicBezTo>
                    <a:pt x="6247" y="3504"/>
                    <a:pt x="6264" y="3512"/>
                    <a:pt x="6282" y="3512"/>
                  </a:cubicBezTo>
                  <a:cubicBezTo>
                    <a:pt x="6294" y="3512"/>
                    <a:pt x="6306" y="3508"/>
                    <a:pt x="6317" y="3500"/>
                  </a:cubicBezTo>
                  <a:cubicBezTo>
                    <a:pt x="6476" y="3409"/>
                    <a:pt x="6649" y="3319"/>
                    <a:pt x="6815" y="3236"/>
                  </a:cubicBezTo>
                  <a:lnTo>
                    <a:pt x="6823" y="3229"/>
                  </a:lnTo>
                  <a:lnTo>
                    <a:pt x="6843" y="3223"/>
                  </a:lnTo>
                  <a:cubicBezTo>
                    <a:pt x="6884" y="3201"/>
                    <a:pt x="6933" y="3175"/>
                    <a:pt x="6981" y="3153"/>
                  </a:cubicBezTo>
                  <a:cubicBezTo>
                    <a:pt x="7002" y="3146"/>
                    <a:pt x="7022" y="3140"/>
                    <a:pt x="7044" y="3127"/>
                  </a:cubicBezTo>
                  <a:lnTo>
                    <a:pt x="7079" y="3112"/>
                  </a:lnTo>
                  <a:cubicBezTo>
                    <a:pt x="7098" y="3098"/>
                    <a:pt x="7127" y="3092"/>
                    <a:pt x="7147" y="3077"/>
                  </a:cubicBezTo>
                  <a:lnTo>
                    <a:pt x="7175" y="3070"/>
                  </a:lnTo>
                  <a:cubicBezTo>
                    <a:pt x="7203" y="3057"/>
                    <a:pt x="7230" y="3044"/>
                    <a:pt x="7264" y="3029"/>
                  </a:cubicBezTo>
                  <a:lnTo>
                    <a:pt x="7312" y="3009"/>
                  </a:lnTo>
                  <a:cubicBezTo>
                    <a:pt x="7487" y="2939"/>
                    <a:pt x="7666" y="2878"/>
                    <a:pt x="7845" y="2815"/>
                  </a:cubicBezTo>
                  <a:cubicBezTo>
                    <a:pt x="7873" y="2808"/>
                    <a:pt x="7893" y="2780"/>
                    <a:pt x="7893" y="2745"/>
                  </a:cubicBezTo>
                  <a:lnTo>
                    <a:pt x="7915" y="396"/>
                  </a:lnTo>
                  <a:lnTo>
                    <a:pt x="9401" y="154"/>
                  </a:lnTo>
                  <a:close/>
                  <a:moveTo>
                    <a:pt x="9455" y="0"/>
                  </a:moveTo>
                  <a:cubicBezTo>
                    <a:pt x="9451" y="0"/>
                    <a:pt x="9447" y="1"/>
                    <a:pt x="9442" y="1"/>
                  </a:cubicBezTo>
                  <a:lnTo>
                    <a:pt x="7832" y="265"/>
                  </a:lnTo>
                  <a:cubicBezTo>
                    <a:pt x="7797" y="272"/>
                    <a:pt x="7769" y="298"/>
                    <a:pt x="7769" y="333"/>
                  </a:cubicBezTo>
                  <a:lnTo>
                    <a:pt x="7749" y="2690"/>
                  </a:lnTo>
                  <a:cubicBezTo>
                    <a:pt x="7583" y="2745"/>
                    <a:pt x="7417" y="2808"/>
                    <a:pt x="7258" y="2878"/>
                  </a:cubicBezTo>
                  <a:lnTo>
                    <a:pt x="7210" y="2898"/>
                  </a:lnTo>
                  <a:cubicBezTo>
                    <a:pt x="7175" y="2911"/>
                    <a:pt x="7147" y="2919"/>
                    <a:pt x="7113" y="2932"/>
                  </a:cubicBezTo>
                  <a:cubicBezTo>
                    <a:pt x="7113" y="2939"/>
                    <a:pt x="7105" y="2939"/>
                    <a:pt x="7098" y="2939"/>
                  </a:cubicBezTo>
                  <a:lnTo>
                    <a:pt x="7085" y="2946"/>
                  </a:lnTo>
                  <a:cubicBezTo>
                    <a:pt x="7064" y="2961"/>
                    <a:pt x="7044" y="2967"/>
                    <a:pt x="7022" y="2974"/>
                  </a:cubicBezTo>
                  <a:lnTo>
                    <a:pt x="6981" y="2994"/>
                  </a:lnTo>
                  <a:cubicBezTo>
                    <a:pt x="6961" y="3002"/>
                    <a:pt x="6939" y="3015"/>
                    <a:pt x="6919" y="3022"/>
                  </a:cubicBezTo>
                  <a:cubicBezTo>
                    <a:pt x="6871" y="3044"/>
                    <a:pt x="6823" y="3070"/>
                    <a:pt x="6773" y="3092"/>
                  </a:cubicBezTo>
                  <a:lnTo>
                    <a:pt x="6753" y="3105"/>
                  </a:lnTo>
                  <a:cubicBezTo>
                    <a:pt x="6594" y="3181"/>
                    <a:pt x="6442" y="3264"/>
                    <a:pt x="6291" y="3347"/>
                  </a:cubicBezTo>
                  <a:lnTo>
                    <a:pt x="4514" y="1800"/>
                  </a:lnTo>
                  <a:cubicBezTo>
                    <a:pt x="4500" y="1785"/>
                    <a:pt x="4483" y="1778"/>
                    <a:pt x="4465" y="1778"/>
                  </a:cubicBezTo>
                  <a:cubicBezTo>
                    <a:pt x="4448" y="1778"/>
                    <a:pt x="4431" y="1785"/>
                    <a:pt x="4418" y="1800"/>
                  </a:cubicBezTo>
                  <a:lnTo>
                    <a:pt x="3152" y="2821"/>
                  </a:lnTo>
                  <a:cubicBezTo>
                    <a:pt x="3124" y="2850"/>
                    <a:pt x="3117" y="2884"/>
                    <a:pt x="3139" y="2919"/>
                  </a:cubicBezTo>
                  <a:lnTo>
                    <a:pt x="4300" y="4971"/>
                  </a:lnTo>
                  <a:cubicBezTo>
                    <a:pt x="4182" y="5102"/>
                    <a:pt x="4071" y="5233"/>
                    <a:pt x="3962" y="5373"/>
                  </a:cubicBezTo>
                  <a:lnTo>
                    <a:pt x="3947" y="5392"/>
                  </a:lnTo>
                  <a:cubicBezTo>
                    <a:pt x="3912" y="5434"/>
                    <a:pt x="3885" y="5475"/>
                    <a:pt x="3851" y="5523"/>
                  </a:cubicBezTo>
                  <a:cubicBezTo>
                    <a:pt x="3837" y="5538"/>
                    <a:pt x="3822" y="5558"/>
                    <a:pt x="3816" y="5573"/>
                  </a:cubicBezTo>
                  <a:lnTo>
                    <a:pt x="3781" y="5615"/>
                  </a:lnTo>
                  <a:cubicBezTo>
                    <a:pt x="3768" y="5635"/>
                    <a:pt x="3761" y="5656"/>
                    <a:pt x="3746" y="5669"/>
                  </a:cubicBezTo>
                  <a:lnTo>
                    <a:pt x="3733" y="5683"/>
                  </a:lnTo>
                  <a:cubicBezTo>
                    <a:pt x="3733" y="5683"/>
                    <a:pt x="3733" y="5689"/>
                    <a:pt x="3726" y="5698"/>
                  </a:cubicBezTo>
                  <a:cubicBezTo>
                    <a:pt x="3705" y="5724"/>
                    <a:pt x="3685" y="5752"/>
                    <a:pt x="3663" y="5781"/>
                  </a:cubicBezTo>
                  <a:lnTo>
                    <a:pt x="3643" y="5822"/>
                  </a:lnTo>
                  <a:cubicBezTo>
                    <a:pt x="3539" y="5966"/>
                    <a:pt x="3449" y="6119"/>
                    <a:pt x="3360" y="6270"/>
                  </a:cubicBezTo>
                  <a:lnTo>
                    <a:pt x="1044" y="5814"/>
                  </a:lnTo>
                  <a:cubicBezTo>
                    <a:pt x="1039" y="5813"/>
                    <a:pt x="1033" y="5812"/>
                    <a:pt x="1028" y="5812"/>
                  </a:cubicBezTo>
                  <a:cubicBezTo>
                    <a:pt x="999" y="5812"/>
                    <a:pt x="975" y="5827"/>
                    <a:pt x="968" y="5855"/>
                  </a:cubicBezTo>
                  <a:lnTo>
                    <a:pt x="387" y="7383"/>
                  </a:lnTo>
                  <a:cubicBezTo>
                    <a:pt x="374" y="7411"/>
                    <a:pt x="387" y="7453"/>
                    <a:pt x="415" y="7466"/>
                  </a:cubicBezTo>
                  <a:lnTo>
                    <a:pt x="2447" y="8668"/>
                  </a:lnTo>
                  <a:cubicBezTo>
                    <a:pt x="2412" y="8834"/>
                    <a:pt x="2386" y="9015"/>
                    <a:pt x="2364" y="9181"/>
                  </a:cubicBezTo>
                  <a:lnTo>
                    <a:pt x="2358" y="9208"/>
                  </a:lnTo>
                  <a:cubicBezTo>
                    <a:pt x="2351" y="9264"/>
                    <a:pt x="2344" y="9312"/>
                    <a:pt x="2336" y="9367"/>
                  </a:cubicBezTo>
                  <a:cubicBezTo>
                    <a:pt x="2336" y="9388"/>
                    <a:pt x="2336" y="9408"/>
                    <a:pt x="2330" y="9436"/>
                  </a:cubicBezTo>
                  <a:lnTo>
                    <a:pt x="2323" y="9491"/>
                  </a:lnTo>
                  <a:lnTo>
                    <a:pt x="2323" y="9533"/>
                  </a:lnTo>
                  <a:lnTo>
                    <a:pt x="2323" y="9554"/>
                  </a:lnTo>
                  <a:cubicBezTo>
                    <a:pt x="2316" y="9602"/>
                    <a:pt x="2310" y="9657"/>
                    <a:pt x="2310" y="9705"/>
                  </a:cubicBezTo>
                  <a:lnTo>
                    <a:pt x="2310" y="9720"/>
                  </a:lnTo>
                  <a:cubicBezTo>
                    <a:pt x="2310" y="9727"/>
                    <a:pt x="2303" y="9727"/>
                    <a:pt x="2303" y="9733"/>
                  </a:cubicBezTo>
                  <a:cubicBezTo>
                    <a:pt x="2295" y="9906"/>
                    <a:pt x="2288" y="10085"/>
                    <a:pt x="2288" y="10259"/>
                  </a:cubicBezTo>
                  <a:lnTo>
                    <a:pt x="55" y="11019"/>
                  </a:lnTo>
                  <a:cubicBezTo>
                    <a:pt x="22" y="11032"/>
                    <a:pt x="1" y="11067"/>
                    <a:pt x="7" y="11102"/>
                  </a:cubicBezTo>
                  <a:lnTo>
                    <a:pt x="263" y="12713"/>
                  </a:lnTo>
                  <a:cubicBezTo>
                    <a:pt x="271" y="12747"/>
                    <a:pt x="304" y="12767"/>
                    <a:pt x="339" y="12774"/>
                  </a:cubicBezTo>
                  <a:lnTo>
                    <a:pt x="2696" y="12795"/>
                  </a:lnTo>
                  <a:cubicBezTo>
                    <a:pt x="2751" y="12961"/>
                    <a:pt x="2814" y="13121"/>
                    <a:pt x="2875" y="13286"/>
                  </a:cubicBezTo>
                  <a:lnTo>
                    <a:pt x="2890" y="13313"/>
                  </a:lnTo>
                  <a:cubicBezTo>
                    <a:pt x="2910" y="13354"/>
                    <a:pt x="2932" y="13403"/>
                    <a:pt x="2952" y="13452"/>
                  </a:cubicBezTo>
                  <a:cubicBezTo>
                    <a:pt x="2958" y="13472"/>
                    <a:pt x="2966" y="13500"/>
                    <a:pt x="2980" y="13520"/>
                  </a:cubicBezTo>
                  <a:lnTo>
                    <a:pt x="3000" y="13562"/>
                  </a:lnTo>
                  <a:cubicBezTo>
                    <a:pt x="3008" y="13583"/>
                    <a:pt x="3015" y="13603"/>
                    <a:pt x="3028" y="13625"/>
                  </a:cubicBezTo>
                  <a:cubicBezTo>
                    <a:pt x="3049" y="13673"/>
                    <a:pt x="3069" y="13721"/>
                    <a:pt x="3098" y="13763"/>
                  </a:cubicBezTo>
                  <a:lnTo>
                    <a:pt x="3104" y="13791"/>
                  </a:lnTo>
                  <a:cubicBezTo>
                    <a:pt x="3180" y="13942"/>
                    <a:pt x="3263" y="14101"/>
                    <a:pt x="3353" y="14254"/>
                  </a:cubicBezTo>
                  <a:lnTo>
                    <a:pt x="1797" y="16030"/>
                  </a:lnTo>
                  <a:cubicBezTo>
                    <a:pt x="1777" y="16057"/>
                    <a:pt x="1777" y="16098"/>
                    <a:pt x="1797" y="16126"/>
                  </a:cubicBezTo>
                  <a:lnTo>
                    <a:pt x="2827" y="17384"/>
                  </a:lnTo>
                  <a:cubicBezTo>
                    <a:pt x="2842" y="17403"/>
                    <a:pt x="2865" y="17412"/>
                    <a:pt x="2887" y="17412"/>
                  </a:cubicBezTo>
                  <a:cubicBezTo>
                    <a:pt x="2898" y="17412"/>
                    <a:pt x="2908" y="17410"/>
                    <a:pt x="2917" y="17405"/>
                  </a:cubicBezTo>
                  <a:lnTo>
                    <a:pt x="4970" y="16244"/>
                  </a:lnTo>
                  <a:cubicBezTo>
                    <a:pt x="5101" y="16355"/>
                    <a:pt x="5239" y="16471"/>
                    <a:pt x="5378" y="16576"/>
                  </a:cubicBezTo>
                  <a:lnTo>
                    <a:pt x="5398" y="16596"/>
                  </a:lnTo>
                  <a:cubicBezTo>
                    <a:pt x="5440" y="16624"/>
                    <a:pt x="5481" y="16659"/>
                    <a:pt x="5523" y="16687"/>
                  </a:cubicBezTo>
                  <a:cubicBezTo>
                    <a:pt x="5544" y="16700"/>
                    <a:pt x="5557" y="16713"/>
                    <a:pt x="5579" y="16728"/>
                  </a:cubicBezTo>
                  <a:lnTo>
                    <a:pt x="5621" y="16755"/>
                  </a:lnTo>
                  <a:cubicBezTo>
                    <a:pt x="5634" y="16770"/>
                    <a:pt x="5654" y="16783"/>
                    <a:pt x="5675" y="16796"/>
                  </a:cubicBezTo>
                  <a:cubicBezTo>
                    <a:pt x="5717" y="16825"/>
                    <a:pt x="5758" y="16859"/>
                    <a:pt x="5800" y="16886"/>
                  </a:cubicBezTo>
                  <a:lnTo>
                    <a:pt x="5828" y="16901"/>
                  </a:lnTo>
                  <a:cubicBezTo>
                    <a:pt x="5972" y="16997"/>
                    <a:pt x="6118" y="17093"/>
                    <a:pt x="6269" y="17176"/>
                  </a:cubicBezTo>
                  <a:lnTo>
                    <a:pt x="5813" y="19492"/>
                  </a:lnTo>
                  <a:cubicBezTo>
                    <a:pt x="5806" y="19527"/>
                    <a:pt x="5828" y="19562"/>
                    <a:pt x="5861" y="19575"/>
                  </a:cubicBezTo>
                  <a:lnTo>
                    <a:pt x="7382" y="20155"/>
                  </a:lnTo>
                  <a:cubicBezTo>
                    <a:pt x="7391" y="20159"/>
                    <a:pt x="7400" y="20161"/>
                    <a:pt x="7409" y="20161"/>
                  </a:cubicBezTo>
                  <a:cubicBezTo>
                    <a:pt x="7434" y="20161"/>
                    <a:pt x="7457" y="20146"/>
                    <a:pt x="7472" y="20121"/>
                  </a:cubicBezTo>
                  <a:lnTo>
                    <a:pt x="8668" y="18089"/>
                  </a:lnTo>
                  <a:cubicBezTo>
                    <a:pt x="8840" y="18123"/>
                    <a:pt x="9013" y="18158"/>
                    <a:pt x="9187" y="18180"/>
                  </a:cubicBezTo>
                  <a:lnTo>
                    <a:pt x="9213" y="18186"/>
                  </a:lnTo>
                  <a:cubicBezTo>
                    <a:pt x="9261" y="18193"/>
                    <a:pt x="9318" y="18200"/>
                    <a:pt x="9373" y="18200"/>
                  </a:cubicBezTo>
                  <a:cubicBezTo>
                    <a:pt x="9394" y="18206"/>
                    <a:pt x="9414" y="18206"/>
                    <a:pt x="9442" y="18206"/>
                  </a:cubicBezTo>
                  <a:lnTo>
                    <a:pt x="9484" y="18213"/>
                  </a:lnTo>
                  <a:cubicBezTo>
                    <a:pt x="9504" y="18213"/>
                    <a:pt x="9532" y="18221"/>
                    <a:pt x="9552" y="18221"/>
                  </a:cubicBezTo>
                  <a:cubicBezTo>
                    <a:pt x="9608" y="18228"/>
                    <a:pt x="9656" y="18228"/>
                    <a:pt x="9711" y="18235"/>
                  </a:cubicBezTo>
                  <a:lnTo>
                    <a:pt x="9739" y="18235"/>
                  </a:lnTo>
                  <a:cubicBezTo>
                    <a:pt x="9912" y="18248"/>
                    <a:pt x="10084" y="18254"/>
                    <a:pt x="10265" y="18254"/>
                  </a:cubicBezTo>
                  <a:lnTo>
                    <a:pt x="11025" y="20487"/>
                  </a:lnTo>
                  <a:cubicBezTo>
                    <a:pt x="11031" y="20515"/>
                    <a:pt x="11066" y="20535"/>
                    <a:pt x="11094" y="20535"/>
                  </a:cubicBezTo>
                  <a:lnTo>
                    <a:pt x="11108" y="20535"/>
                  </a:lnTo>
                  <a:lnTo>
                    <a:pt x="12712" y="20273"/>
                  </a:lnTo>
                  <a:cubicBezTo>
                    <a:pt x="12745" y="20267"/>
                    <a:pt x="12773" y="20238"/>
                    <a:pt x="12773" y="20204"/>
                  </a:cubicBezTo>
                  <a:lnTo>
                    <a:pt x="12795" y="17848"/>
                  </a:lnTo>
                  <a:cubicBezTo>
                    <a:pt x="12961" y="17792"/>
                    <a:pt x="13126" y="17730"/>
                    <a:pt x="13284" y="17661"/>
                  </a:cubicBezTo>
                  <a:lnTo>
                    <a:pt x="13334" y="17647"/>
                  </a:lnTo>
                  <a:cubicBezTo>
                    <a:pt x="13367" y="17632"/>
                    <a:pt x="13395" y="17619"/>
                    <a:pt x="13430" y="17606"/>
                  </a:cubicBezTo>
                  <a:cubicBezTo>
                    <a:pt x="13437" y="17599"/>
                    <a:pt x="13437" y="17599"/>
                    <a:pt x="13443" y="17599"/>
                  </a:cubicBezTo>
                  <a:lnTo>
                    <a:pt x="13458" y="17591"/>
                  </a:lnTo>
                  <a:cubicBezTo>
                    <a:pt x="13478" y="17584"/>
                    <a:pt x="13500" y="17571"/>
                    <a:pt x="13520" y="17564"/>
                  </a:cubicBezTo>
                  <a:lnTo>
                    <a:pt x="13561" y="17543"/>
                  </a:lnTo>
                  <a:cubicBezTo>
                    <a:pt x="13583" y="17536"/>
                    <a:pt x="13602" y="17523"/>
                    <a:pt x="13624" y="17516"/>
                  </a:cubicBezTo>
                  <a:cubicBezTo>
                    <a:pt x="13672" y="17495"/>
                    <a:pt x="13720" y="17467"/>
                    <a:pt x="13768" y="17447"/>
                  </a:cubicBezTo>
                  <a:lnTo>
                    <a:pt x="13790" y="17440"/>
                  </a:lnTo>
                  <a:cubicBezTo>
                    <a:pt x="13790" y="17440"/>
                    <a:pt x="13790" y="17433"/>
                    <a:pt x="13797" y="17433"/>
                  </a:cubicBezTo>
                  <a:cubicBezTo>
                    <a:pt x="13947" y="17357"/>
                    <a:pt x="14107" y="17274"/>
                    <a:pt x="14259" y="17191"/>
                  </a:cubicBezTo>
                  <a:lnTo>
                    <a:pt x="16036" y="18739"/>
                  </a:lnTo>
                  <a:cubicBezTo>
                    <a:pt x="16046" y="18754"/>
                    <a:pt x="16063" y="18761"/>
                    <a:pt x="16081" y="18761"/>
                  </a:cubicBezTo>
                  <a:cubicBezTo>
                    <a:pt x="16096" y="18761"/>
                    <a:pt x="16112" y="18756"/>
                    <a:pt x="16125" y="18745"/>
                  </a:cubicBezTo>
                  <a:lnTo>
                    <a:pt x="17389" y="17715"/>
                  </a:lnTo>
                  <a:cubicBezTo>
                    <a:pt x="17418" y="17689"/>
                    <a:pt x="17424" y="17654"/>
                    <a:pt x="17404" y="17619"/>
                  </a:cubicBezTo>
                  <a:lnTo>
                    <a:pt x="16243" y="15567"/>
                  </a:lnTo>
                  <a:cubicBezTo>
                    <a:pt x="16361" y="15435"/>
                    <a:pt x="16470" y="15304"/>
                    <a:pt x="16582" y="15166"/>
                  </a:cubicBezTo>
                  <a:lnTo>
                    <a:pt x="16582" y="15159"/>
                  </a:lnTo>
                  <a:lnTo>
                    <a:pt x="16595" y="15144"/>
                  </a:lnTo>
                  <a:cubicBezTo>
                    <a:pt x="16630" y="15103"/>
                    <a:pt x="16658" y="15061"/>
                    <a:pt x="16693" y="15020"/>
                  </a:cubicBezTo>
                  <a:cubicBezTo>
                    <a:pt x="16706" y="15000"/>
                    <a:pt x="16719" y="14978"/>
                    <a:pt x="16734" y="14965"/>
                  </a:cubicBezTo>
                  <a:lnTo>
                    <a:pt x="16754" y="14924"/>
                  </a:lnTo>
                  <a:cubicBezTo>
                    <a:pt x="16776" y="14910"/>
                    <a:pt x="16789" y="14889"/>
                    <a:pt x="16802" y="14869"/>
                  </a:cubicBezTo>
                  <a:lnTo>
                    <a:pt x="16809" y="14854"/>
                  </a:lnTo>
                  <a:cubicBezTo>
                    <a:pt x="16809" y="14854"/>
                    <a:pt x="16817" y="14847"/>
                    <a:pt x="16817" y="14841"/>
                  </a:cubicBezTo>
                  <a:cubicBezTo>
                    <a:pt x="16837" y="14813"/>
                    <a:pt x="16859" y="14786"/>
                    <a:pt x="16879" y="14758"/>
                  </a:cubicBezTo>
                  <a:lnTo>
                    <a:pt x="16907" y="14716"/>
                  </a:lnTo>
                  <a:cubicBezTo>
                    <a:pt x="17003" y="14572"/>
                    <a:pt x="17092" y="14419"/>
                    <a:pt x="17182" y="14267"/>
                  </a:cubicBezTo>
                  <a:lnTo>
                    <a:pt x="19498" y="14723"/>
                  </a:lnTo>
                  <a:cubicBezTo>
                    <a:pt x="19503" y="14724"/>
                    <a:pt x="19509" y="14725"/>
                    <a:pt x="19515" y="14725"/>
                  </a:cubicBezTo>
                  <a:cubicBezTo>
                    <a:pt x="19543" y="14725"/>
                    <a:pt x="19570" y="14711"/>
                    <a:pt x="19581" y="14682"/>
                  </a:cubicBezTo>
                  <a:lnTo>
                    <a:pt x="20155" y="13162"/>
                  </a:lnTo>
                  <a:cubicBezTo>
                    <a:pt x="20168" y="13127"/>
                    <a:pt x="20155" y="13086"/>
                    <a:pt x="20126" y="13071"/>
                  </a:cubicBezTo>
                  <a:lnTo>
                    <a:pt x="18094" y="11868"/>
                  </a:lnTo>
                  <a:cubicBezTo>
                    <a:pt x="18129" y="11702"/>
                    <a:pt x="18157" y="11530"/>
                    <a:pt x="18186" y="11357"/>
                  </a:cubicBezTo>
                  <a:lnTo>
                    <a:pt x="18186" y="11329"/>
                  </a:lnTo>
                  <a:cubicBezTo>
                    <a:pt x="18192" y="11274"/>
                    <a:pt x="18199" y="11226"/>
                    <a:pt x="18206" y="11172"/>
                  </a:cubicBezTo>
                  <a:cubicBezTo>
                    <a:pt x="18206" y="11150"/>
                    <a:pt x="18212" y="11130"/>
                    <a:pt x="18212" y="11102"/>
                  </a:cubicBezTo>
                  <a:lnTo>
                    <a:pt x="18219" y="11060"/>
                  </a:lnTo>
                  <a:cubicBezTo>
                    <a:pt x="18219" y="11032"/>
                    <a:pt x="18219" y="11012"/>
                    <a:pt x="18227" y="10984"/>
                  </a:cubicBezTo>
                  <a:cubicBezTo>
                    <a:pt x="18227" y="10936"/>
                    <a:pt x="18234" y="10881"/>
                    <a:pt x="18234" y="10832"/>
                  </a:cubicBezTo>
                  <a:lnTo>
                    <a:pt x="18240" y="10783"/>
                  </a:lnTo>
                  <a:lnTo>
                    <a:pt x="18240" y="10764"/>
                  </a:lnTo>
                  <a:cubicBezTo>
                    <a:pt x="18254" y="10604"/>
                    <a:pt x="18254" y="10445"/>
                    <a:pt x="18254" y="10279"/>
                  </a:cubicBezTo>
                  <a:lnTo>
                    <a:pt x="20486" y="9519"/>
                  </a:lnTo>
                  <a:cubicBezTo>
                    <a:pt x="20521" y="9505"/>
                    <a:pt x="20541" y="9471"/>
                    <a:pt x="20534" y="9436"/>
                  </a:cubicBezTo>
                  <a:lnTo>
                    <a:pt x="20279" y="7826"/>
                  </a:lnTo>
                  <a:cubicBezTo>
                    <a:pt x="20272" y="7791"/>
                    <a:pt x="20244" y="7771"/>
                    <a:pt x="20209" y="7771"/>
                  </a:cubicBezTo>
                  <a:lnTo>
                    <a:pt x="17846" y="7750"/>
                  </a:lnTo>
                  <a:cubicBezTo>
                    <a:pt x="17791" y="7577"/>
                    <a:pt x="17729" y="7418"/>
                    <a:pt x="17666" y="7252"/>
                  </a:cubicBezTo>
                  <a:cubicBezTo>
                    <a:pt x="17666" y="7252"/>
                    <a:pt x="17660" y="7245"/>
                    <a:pt x="17660" y="7239"/>
                  </a:cubicBezTo>
                  <a:lnTo>
                    <a:pt x="17653" y="7232"/>
                  </a:lnTo>
                  <a:cubicBezTo>
                    <a:pt x="17632" y="7182"/>
                    <a:pt x="17618" y="7134"/>
                    <a:pt x="17590" y="7086"/>
                  </a:cubicBezTo>
                  <a:cubicBezTo>
                    <a:pt x="17583" y="7066"/>
                    <a:pt x="17577" y="7038"/>
                    <a:pt x="17564" y="7016"/>
                  </a:cubicBezTo>
                  <a:lnTo>
                    <a:pt x="17549" y="6983"/>
                  </a:lnTo>
                  <a:cubicBezTo>
                    <a:pt x="17535" y="6962"/>
                    <a:pt x="17529" y="6933"/>
                    <a:pt x="17522" y="6914"/>
                  </a:cubicBezTo>
                  <a:cubicBezTo>
                    <a:pt x="17494" y="6865"/>
                    <a:pt x="17472" y="6824"/>
                    <a:pt x="17452" y="6776"/>
                  </a:cubicBezTo>
                  <a:lnTo>
                    <a:pt x="17431" y="6734"/>
                  </a:lnTo>
                  <a:cubicBezTo>
                    <a:pt x="17424" y="6726"/>
                    <a:pt x="17424" y="6719"/>
                    <a:pt x="17418" y="6713"/>
                  </a:cubicBezTo>
                  <a:cubicBezTo>
                    <a:pt x="17348" y="6568"/>
                    <a:pt x="17273" y="6429"/>
                    <a:pt x="17190" y="6285"/>
                  </a:cubicBezTo>
                  <a:lnTo>
                    <a:pt x="18745" y="4508"/>
                  </a:lnTo>
                  <a:cubicBezTo>
                    <a:pt x="18766" y="4480"/>
                    <a:pt x="18766" y="4439"/>
                    <a:pt x="18745" y="4419"/>
                  </a:cubicBezTo>
                  <a:lnTo>
                    <a:pt x="17715" y="3153"/>
                  </a:lnTo>
                  <a:cubicBezTo>
                    <a:pt x="17701" y="3135"/>
                    <a:pt x="17678" y="3126"/>
                    <a:pt x="17656" y="3126"/>
                  </a:cubicBezTo>
                  <a:cubicBezTo>
                    <a:pt x="17645" y="3126"/>
                    <a:pt x="17634" y="3128"/>
                    <a:pt x="17625" y="3133"/>
                  </a:cubicBezTo>
                  <a:lnTo>
                    <a:pt x="15573" y="4294"/>
                  </a:lnTo>
                  <a:cubicBezTo>
                    <a:pt x="15440" y="4183"/>
                    <a:pt x="15303" y="4065"/>
                    <a:pt x="15165" y="3963"/>
                  </a:cubicBezTo>
                  <a:lnTo>
                    <a:pt x="15143" y="3941"/>
                  </a:lnTo>
                  <a:cubicBezTo>
                    <a:pt x="15102" y="3914"/>
                    <a:pt x="15061" y="3880"/>
                    <a:pt x="15019" y="3851"/>
                  </a:cubicBezTo>
                  <a:cubicBezTo>
                    <a:pt x="14999" y="3838"/>
                    <a:pt x="14984" y="3823"/>
                    <a:pt x="14964" y="3810"/>
                  </a:cubicBezTo>
                  <a:lnTo>
                    <a:pt x="14929" y="3782"/>
                  </a:lnTo>
                  <a:cubicBezTo>
                    <a:pt x="14910" y="3769"/>
                    <a:pt x="14888" y="3755"/>
                    <a:pt x="14868" y="3740"/>
                  </a:cubicBezTo>
                  <a:cubicBezTo>
                    <a:pt x="14827" y="3714"/>
                    <a:pt x="14785" y="3679"/>
                    <a:pt x="14744" y="3651"/>
                  </a:cubicBezTo>
                  <a:lnTo>
                    <a:pt x="14715" y="3637"/>
                  </a:lnTo>
                  <a:cubicBezTo>
                    <a:pt x="14570" y="3541"/>
                    <a:pt x="14425" y="3443"/>
                    <a:pt x="14273" y="3360"/>
                  </a:cubicBezTo>
                  <a:lnTo>
                    <a:pt x="14729" y="1045"/>
                  </a:lnTo>
                  <a:cubicBezTo>
                    <a:pt x="14735" y="1012"/>
                    <a:pt x="14715" y="977"/>
                    <a:pt x="14681" y="962"/>
                  </a:cubicBezTo>
                  <a:lnTo>
                    <a:pt x="13160" y="381"/>
                  </a:lnTo>
                  <a:cubicBezTo>
                    <a:pt x="13151" y="378"/>
                    <a:pt x="13142" y="376"/>
                    <a:pt x="13134" y="376"/>
                  </a:cubicBezTo>
                  <a:cubicBezTo>
                    <a:pt x="13109" y="376"/>
                    <a:pt x="13086" y="390"/>
                    <a:pt x="13070" y="416"/>
                  </a:cubicBezTo>
                  <a:lnTo>
                    <a:pt x="11874" y="2448"/>
                  </a:lnTo>
                  <a:cubicBezTo>
                    <a:pt x="11778" y="2428"/>
                    <a:pt x="11682" y="2407"/>
                    <a:pt x="11592" y="2393"/>
                  </a:cubicBezTo>
                  <a:cubicBezTo>
                    <a:pt x="11522" y="2380"/>
                    <a:pt x="11446" y="2372"/>
                    <a:pt x="11356" y="2359"/>
                  </a:cubicBezTo>
                  <a:lnTo>
                    <a:pt x="11328" y="2352"/>
                  </a:lnTo>
                  <a:cubicBezTo>
                    <a:pt x="11280" y="2345"/>
                    <a:pt x="11225" y="2345"/>
                    <a:pt x="11177" y="2339"/>
                  </a:cubicBezTo>
                  <a:cubicBezTo>
                    <a:pt x="11149" y="2330"/>
                    <a:pt x="11128" y="2330"/>
                    <a:pt x="11108" y="2330"/>
                  </a:cubicBezTo>
                  <a:lnTo>
                    <a:pt x="11060" y="2324"/>
                  </a:lnTo>
                  <a:cubicBezTo>
                    <a:pt x="11038" y="2324"/>
                    <a:pt x="11011" y="2317"/>
                    <a:pt x="10990" y="2317"/>
                  </a:cubicBezTo>
                  <a:cubicBezTo>
                    <a:pt x="10935" y="2310"/>
                    <a:pt x="10887" y="2310"/>
                    <a:pt x="10831" y="2304"/>
                  </a:cubicBezTo>
                  <a:lnTo>
                    <a:pt x="10804" y="2304"/>
                  </a:lnTo>
                  <a:cubicBezTo>
                    <a:pt x="10630" y="2289"/>
                    <a:pt x="10457" y="2282"/>
                    <a:pt x="10285" y="2282"/>
                  </a:cubicBezTo>
                  <a:lnTo>
                    <a:pt x="9519" y="50"/>
                  </a:lnTo>
                  <a:cubicBezTo>
                    <a:pt x="9511" y="20"/>
                    <a:pt x="9485" y="0"/>
                    <a:pt x="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9" name="Google Shape;16139;p37"/>
            <p:cNvSpPr/>
            <p:nvPr/>
          </p:nvSpPr>
          <p:spPr>
            <a:xfrm>
              <a:off x="7033950" y="-293650"/>
              <a:ext cx="2687391" cy="2688118"/>
            </a:xfrm>
            <a:custGeom>
              <a:avLst/>
              <a:gdLst/>
              <a:ahLst/>
              <a:cxnLst/>
              <a:rect l="l" t="t" r="r" b="b"/>
              <a:pathLst>
                <a:path w="25877" h="25884" extrusionOk="0">
                  <a:moveTo>
                    <a:pt x="12939" y="77"/>
                  </a:moveTo>
                  <a:cubicBezTo>
                    <a:pt x="20037" y="77"/>
                    <a:pt x="25807" y="5848"/>
                    <a:pt x="25807" y="12946"/>
                  </a:cubicBezTo>
                  <a:cubicBezTo>
                    <a:pt x="25807" y="20037"/>
                    <a:pt x="20037" y="25808"/>
                    <a:pt x="12939" y="25808"/>
                  </a:cubicBezTo>
                  <a:cubicBezTo>
                    <a:pt x="5847" y="25808"/>
                    <a:pt x="77" y="20037"/>
                    <a:pt x="77" y="12946"/>
                  </a:cubicBezTo>
                  <a:cubicBezTo>
                    <a:pt x="77" y="5848"/>
                    <a:pt x="5847" y="77"/>
                    <a:pt x="12939" y="77"/>
                  </a:cubicBezTo>
                  <a:close/>
                  <a:moveTo>
                    <a:pt x="12939" y="1"/>
                  </a:moveTo>
                  <a:cubicBezTo>
                    <a:pt x="11190" y="1"/>
                    <a:pt x="9497" y="346"/>
                    <a:pt x="7899" y="1022"/>
                  </a:cubicBezTo>
                  <a:cubicBezTo>
                    <a:pt x="6358" y="1673"/>
                    <a:pt x="4977" y="2606"/>
                    <a:pt x="3787" y="3794"/>
                  </a:cubicBezTo>
                  <a:cubicBezTo>
                    <a:pt x="2598" y="4983"/>
                    <a:pt x="1666" y="6365"/>
                    <a:pt x="1015" y="7906"/>
                  </a:cubicBezTo>
                  <a:cubicBezTo>
                    <a:pt x="339" y="9504"/>
                    <a:pt x="0" y="11197"/>
                    <a:pt x="0" y="12946"/>
                  </a:cubicBezTo>
                  <a:cubicBezTo>
                    <a:pt x="0" y="14687"/>
                    <a:pt x="339" y="16381"/>
                    <a:pt x="1015" y="17977"/>
                  </a:cubicBezTo>
                  <a:cubicBezTo>
                    <a:pt x="1666" y="19518"/>
                    <a:pt x="2598" y="20901"/>
                    <a:pt x="3787" y="22089"/>
                  </a:cubicBezTo>
                  <a:cubicBezTo>
                    <a:pt x="4977" y="23278"/>
                    <a:pt x="6358" y="24212"/>
                    <a:pt x="7899" y="24867"/>
                  </a:cubicBezTo>
                  <a:cubicBezTo>
                    <a:pt x="9497" y="25539"/>
                    <a:pt x="11190" y="25884"/>
                    <a:pt x="12939" y="25884"/>
                  </a:cubicBezTo>
                  <a:cubicBezTo>
                    <a:pt x="14687" y="25884"/>
                    <a:pt x="16381" y="25539"/>
                    <a:pt x="17976" y="24867"/>
                  </a:cubicBezTo>
                  <a:cubicBezTo>
                    <a:pt x="19517" y="24212"/>
                    <a:pt x="20901" y="23278"/>
                    <a:pt x="22088" y="22089"/>
                  </a:cubicBezTo>
                  <a:cubicBezTo>
                    <a:pt x="23278" y="20901"/>
                    <a:pt x="24212" y="19518"/>
                    <a:pt x="24860" y="17977"/>
                  </a:cubicBezTo>
                  <a:cubicBezTo>
                    <a:pt x="25539" y="16381"/>
                    <a:pt x="25877" y="14687"/>
                    <a:pt x="25877" y="12946"/>
                  </a:cubicBezTo>
                  <a:cubicBezTo>
                    <a:pt x="25877" y="11197"/>
                    <a:pt x="25539" y="9504"/>
                    <a:pt x="24860" y="7906"/>
                  </a:cubicBezTo>
                  <a:cubicBezTo>
                    <a:pt x="24212" y="6365"/>
                    <a:pt x="23278" y="4983"/>
                    <a:pt x="22088" y="3794"/>
                  </a:cubicBezTo>
                  <a:cubicBezTo>
                    <a:pt x="20901" y="2606"/>
                    <a:pt x="19517" y="1673"/>
                    <a:pt x="17976" y="1022"/>
                  </a:cubicBezTo>
                  <a:cubicBezTo>
                    <a:pt x="16381" y="346"/>
                    <a:pt x="14687" y="1"/>
                    <a:pt x="12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0" name="Google Shape;16140;p37"/>
          <p:cNvSpPr/>
          <p:nvPr/>
        </p:nvSpPr>
        <p:spPr>
          <a:xfrm>
            <a:off x="6336271" y="4322628"/>
            <a:ext cx="1179895" cy="1180184"/>
          </a:xfrm>
          <a:custGeom>
            <a:avLst/>
            <a:gdLst/>
            <a:ahLst/>
            <a:cxnLst/>
            <a:rect l="l" t="t" r="r" b="b"/>
            <a:pathLst>
              <a:path w="17675" h="17680" extrusionOk="0">
                <a:moveTo>
                  <a:pt x="8861" y="3255"/>
                </a:moveTo>
                <a:cubicBezTo>
                  <a:pt x="9025" y="3255"/>
                  <a:pt x="9189" y="3262"/>
                  <a:pt x="9352" y="3276"/>
                </a:cubicBezTo>
                <a:cubicBezTo>
                  <a:pt x="9359" y="3276"/>
                  <a:pt x="9366" y="3283"/>
                  <a:pt x="9380" y="3283"/>
                </a:cubicBezTo>
                <a:cubicBezTo>
                  <a:pt x="9414" y="3283"/>
                  <a:pt x="9455" y="3290"/>
                  <a:pt x="9497" y="3296"/>
                </a:cubicBezTo>
                <a:cubicBezTo>
                  <a:pt x="9531" y="3296"/>
                  <a:pt x="9566" y="3303"/>
                  <a:pt x="9601" y="3303"/>
                </a:cubicBezTo>
                <a:cubicBezTo>
                  <a:pt x="9608" y="3309"/>
                  <a:pt x="9621" y="3309"/>
                  <a:pt x="9629" y="3309"/>
                </a:cubicBezTo>
                <a:cubicBezTo>
                  <a:pt x="10507" y="3434"/>
                  <a:pt x="11343" y="3774"/>
                  <a:pt x="12061" y="4278"/>
                </a:cubicBezTo>
                <a:lnTo>
                  <a:pt x="12083" y="4298"/>
                </a:lnTo>
                <a:cubicBezTo>
                  <a:pt x="12117" y="4320"/>
                  <a:pt x="12144" y="4340"/>
                  <a:pt x="12179" y="4368"/>
                </a:cubicBezTo>
                <a:cubicBezTo>
                  <a:pt x="12207" y="4388"/>
                  <a:pt x="12234" y="4409"/>
                  <a:pt x="12262" y="4429"/>
                </a:cubicBezTo>
                <a:cubicBezTo>
                  <a:pt x="12268" y="4437"/>
                  <a:pt x="12283" y="4444"/>
                  <a:pt x="12290" y="4444"/>
                </a:cubicBezTo>
                <a:cubicBezTo>
                  <a:pt x="12980" y="4996"/>
                  <a:pt x="13541" y="5701"/>
                  <a:pt x="13914" y="6503"/>
                </a:cubicBezTo>
                <a:cubicBezTo>
                  <a:pt x="13914" y="6511"/>
                  <a:pt x="13920" y="6518"/>
                  <a:pt x="13920" y="6531"/>
                </a:cubicBezTo>
                <a:cubicBezTo>
                  <a:pt x="13942" y="6566"/>
                  <a:pt x="13955" y="6600"/>
                  <a:pt x="13969" y="6635"/>
                </a:cubicBezTo>
                <a:cubicBezTo>
                  <a:pt x="13983" y="6668"/>
                  <a:pt x="13997" y="6703"/>
                  <a:pt x="14010" y="6732"/>
                </a:cubicBezTo>
                <a:cubicBezTo>
                  <a:pt x="14017" y="6745"/>
                  <a:pt x="14017" y="6751"/>
                  <a:pt x="14017" y="6760"/>
                </a:cubicBezTo>
                <a:cubicBezTo>
                  <a:pt x="14348" y="7581"/>
                  <a:pt x="14481" y="8473"/>
                  <a:pt x="14398" y="9357"/>
                </a:cubicBezTo>
                <a:lnTo>
                  <a:pt x="14398" y="9379"/>
                </a:lnTo>
                <a:cubicBezTo>
                  <a:pt x="14390" y="9420"/>
                  <a:pt x="14390" y="9462"/>
                  <a:pt x="14383" y="9497"/>
                </a:cubicBezTo>
                <a:cubicBezTo>
                  <a:pt x="14377" y="9530"/>
                  <a:pt x="14377" y="9571"/>
                  <a:pt x="14370" y="9606"/>
                </a:cubicBezTo>
                <a:cubicBezTo>
                  <a:pt x="14370" y="9613"/>
                  <a:pt x="14370" y="9621"/>
                  <a:pt x="14363" y="9628"/>
                </a:cubicBezTo>
                <a:cubicBezTo>
                  <a:pt x="14239" y="10505"/>
                  <a:pt x="13907" y="11341"/>
                  <a:pt x="13395" y="12068"/>
                </a:cubicBezTo>
                <a:cubicBezTo>
                  <a:pt x="13388" y="12074"/>
                  <a:pt x="13388" y="12081"/>
                  <a:pt x="13381" y="12088"/>
                </a:cubicBezTo>
                <a:cubicBezTo>
                  <a:pt x="13361" y="12116"/>
                  <a:pt x="13340" y="12142"/>
                  <a:pt x="13320" y="12177"/>
                </a:cubicBezTo>
                <a:cubicBezTo>
                  <a:pt x="13292" y="12205"/>
                  <a:pt x="13270" y="12240"/>
                  <a:pt x="13244" y="12267"/>
                </a:cubicBezTo>
                <a:cubicBezTo>
                  <a:pt x="13244" y="12275"/>
                  <a:pt x="13237" y="12282"/>
                  <a:pt x="13229" y="12288"/>
                </a:cubicBezTo>
                <a:cubicBezTo>
                  <a:pt x="12683" y="12987"/>
                  <a:pt x="11978" y="13539"/>
                  <a:pt x="11170" y="13912"/>
                </a:cubicBezTo>
                <a:cubicBezTo>
                  <a:pt x="11164" y="13919"/>
                  <a:pt x="11155" y="13919"/>
                  <a:pt x="11149" y="13926"/>
                </a:cubicBezTo>
                <a:cubicBezTo>
                  <a:pt x="11114" y="13940"/>
                  <a:pt x="11081" y="13954"/>
                  <a:pt x="11046" y="13967"/>
                </a:cubicBezTo>
                <a:cubicBezTo>
                  <a:pt x="11011" y="13982"/>
                  <a:pt x="10976" y="14002"/>
                  <a:pt x="10941" y="14017"/>
                </a:cubicBezTo>
                <a:cubicBezTo>
                  <a:pt x="10935" y="14017"/>
                  <a:pt x="10928" y="14023"/>
                  <a:pt x="10915" y="14023"/>
                </a:cubicBezTo>
                <a:cubicBezTo>
                  <a:pt x="10248" y="14292"/>
                  <a:pt x="9540" y="14425"/>
                  <a:pt x="8824" y="14425"/>
                </a:cubicBezTo>
                <a:cubicBezTo>
                  <a:pt x="8657" y="14425"/>
                  <a:pt x="8490" y="14418"/>
                  <a:pt x="8322" y="14403"/>
                </a:cubicBezTo>
                <a:cubicBezTo>
                  <a:pt x="8316" y="14403"/>
                  <a:pt x="8302" y="14403"/>
                  <a:pt x="8294" y="14397"/>
                </a:cubicBezTo>
                <a:cubicBezTo>
                  <a:pt x="8261" y="14397"/>
                  <a:pt x="8219" y="14390"/>
                  <a:pt x="8184" y="14390"/>
                </a:cubicBezTo>
                <a:cubicBezTo>
                  <a:pt x="8150" y="14382"/>
                  <a:pt x="8108" y="14375"/>
                  <a:pt x="8073" y="14375"/>
                </a:cubicBezTo>
                <a:cubicBezTo>
                  <a:pt x="8067" y="14368"/>
                  <a:pt x="8053" y="14368"/>
                  <a:pt x="8045" y="14368"/>
                </a:cubicBezTo>
                <a:cubicBezTo>
                  <a:pt x="7168" y="14244"/>
                  <a:pt x="6332" y="13912"/>
                  <a:pt x="5613" y="13401"/>
                </a:cubicBezTo>
                <a:cubicBezTo>
                  <a:pt x="5607" y="13395"/>
                  <a:pt x="5592" y="13386"/>
                  <a:pt x="5585" y="13386"/>
                </a:cubicBezTo>
                <a:cubicBezTo>
                  <a:pt x="5557" y="13360"/>
                  <a:pt x="5530" y="13338"/>
                  <a:pt x="5502" y="13318"/>
                </a:cubicBezTo>
                <a:cubicBezTo>
                  <a:pt x="5467" y="13297"/>
                  <a:pt x="5441" y="13270"/>
                  <a:pt x="5406" y="13249"/>
                </a:cubicBezTo>
                <a:cubicBezTo>
                  <a:pt x="5399" y="13242"/>
                  <a:pt x="5391" y="13236"/>
                  <a:pt x="5384" y="13236"/>
                </a:cubicBezTo>
                <a:cubicBezTo>
                  <a:pt x="4694" y="12681"/>
                  <a:pt x="4134" y="11977"/>
                  <a:pt x="3761" y="11175"/>
                </a:cubicBezTo>
                <a:cubicBezTo>
                  <a:pt x="3761" y="11169"/>
                  <a:pt x="3754" y="11162"/>
                  <a:pt x="3754" y="11147"/>
                </a:cubicBezTo>
                <a:cubicBezTo>
                  <a:pt x="3741" y="11121"/>
                  <a:pt x="3726" y="11086"/>
                  <a:pt x="3712" y="11051"/>
                </a:cubicBezTo>
                <a:cubicBezTo>
                  <a:pt x="3691" y="11016"/>
                  <a:pt x="3678" y="10981"/>
                  <a:pt x="3664" y="10940"/>
                </a:cubicBezTo>
                <a:cubicBezTo>
                  <a:pt x="3658" y="10933"/>
                  <a:pt x="3658" y="10927"/>
                  <a:pt x="3649" y="10920"/>
                </a:cubicBezTo>
                <a:cubicBezTo>
                  <a:pt x="3326" y="10097"/>
                  <a:pt x="3193" y="9206"/>
                  <a:pt x="3276" y="8327"/>
                </a:cubicBezTo>
                <a:lnTo>
                  <a:pt x="3276" y="8301"/>
                </a:lnTo>
                <a:cubicBezTo>
                  <a:pt x="3284" y="8259"/>
                  <a:pt x="3284" y="8224"/>
                  <a:pt x="3291" y="8190"/>
                </a:cubicBezTo>
                <a:cubicBezTo>
                  <a:pt x="3291" y="8155"/>
                  <a:pt x="3298" y="8113"/>
                  <a:pt x="3304" y="8078"/>
                </a:cubicBezTo>
                <a:lnTo>
                  <a:pt x="3304" y="8045"/>
                </a:lnTo>
                <a:cubicBezTo>
                  <a:pt x="3435" y="7174"/>
                  <a:pt x="3767" y="6337"/>
                  <a:pt x="4280" y="5612"/>
                </a:cubicBezTo>
                <a:cubicBezTo>
                  <a:pt x="4280" y="5605"/>
                  <a:pt x="4286" y="5599"/>
                  <a:pt x="4293" y="5590"/>
                </a:cubicBezTo>
                <a:cubicBezTo>
                  <a:pt x="4313" y="5557"/>
                  <a:pt x="4341" y="5529"/>
                  <a:pt x="4363" y="5494"/>
                </a:cubicBezTo>
                <a:cubicBezTo>
                  <a:pt x="4383" y="5466"/>
                  <a:pt x="4404" y="5439"/>
                  <a:pt x="4424" y="5411"/>
                </a:cubicBezTo>
                <a:lnTo>
                  <a:pt x="4446" y="5391"/>
                </a:lnTo>
                <a:cubicBezTo>
                  <a:pt x="4991" y="4693"/>
                  <a:pt x="5696" y="4139"/>
                  <a:pt x="6498" y="3766"/>
                </a:cubicBezTo>
                <a:cubicBezTo>
                  <a:pt x="6511" y="3759"/>
                  <a:pt x="6519" y="3759"/>
                  <a:pt x="6526" y="3752"/>
                </a:cubicBezTo>
                <a:cubicBezTo>
                  <a:pt x="6561" y="3739"/>
                  <a:pt x="6594" y="3724"/>
                  <a:pt x="6635" y="3711"/>
                </a:cubicBezTo>
                <a:cubicBezTo>
                  <a:pt x="6663" y="3698"/>
                  <a:pt x="6698" y="3676"/>
                  <a:pt x="6733" y="3663"/>
                </a:cubicBezTo>
                <a:cubicBezTo>
                  <a:pt x="6740" y="3663"/>
                  <a:pt x="6746" y="3656"/>
                  <a:pt x="6760" y="3656"/>
                </a:cubicBezTo>
                <a:cubicBezTo>
                  <a:pt x="7425" y="3391"/>
                  <a:pt x="8140" y="3255"/>
                  <a:pt x="8861" y="3255"/>
                </a:cubicBezTo>
                <a:close/>
                <a:moveTo>
                  <a:pt x="9165" y="0"/>
                </a:moveTo>
                <a:lnTo>
                  <a:pt x="8578" y="2004"/>
                </a:lnTo>
                <a:cubicBezTo>
                  <a:pt x="8412" y="2011"/>
                  <a:pt x="8252" y="2024"/>
                  <a:pt x="8087" y="2039"/>
                </a:cubicBezTo>
                <a:cubicBezTo>
                  <a:pt x="8080" y="2039"/>
                  <a:pt x="8073" y="2039"/>
                  <a:pt x="8060" y="2045"/>
                </a:cubicBezTo>
                <a:cubicBezTo>
                  <a:pt x="8025" y="2045"/>
                  <a:pt x="7990" y="2052"/>
                  <a:pt x="7956" y="2052"/>
                </a:cubicBezTo>
                <a:cubicBezTo>
                  <a:pt x="7949" y="2059"/>
                  <a:pt x="7936" y="2059"/>
                  <a:pt x="7929" y="2059"/>
                </a:cubicBezTo>
                <a:cubicBezTo>
                  <a:pt x="7901" y="2059"/>
                  <a:pt x="7879" y="2065"/>
                  <a:pt x="7853" y="2074"/>
                </a:cubicBezTo>
                <a:cubicBezTo>
                  <a:pt x="7825" y="2074"/>
                  <a:pt x="7796" y="2080"/>
                  <a:pt x="7770" y="2080"/>
                </a:cubicBezTo>
                <a:cubicBezTo>
                  <a:pt x="7728" y="2087"/>
                  <a:pt x="7687" y="2094"/>
                  <a:pt x="7639" y="2100"/>
                </a:cubicBezTo>
                <a:cubicBezTo>
                  <a:pt x="7630" y="2107"/>
                  <a:pt x="7624" y="2107"/>
                  <a:pt x="7617" y="2107"/>
                </a:cubicBezTo>
                <a:cubicBezTo>
                  <a:pt x="7451" y="2135"/>
                  <a:pt x="7292" y="2170"/>
                  <a:pt x="7133" y="2211"/>
                </a:cubicBezTo>
                <a:lnTo>
                  <a:pt x="6000" y="463"/>
                </a:lnTo>
                <a:lnTo>
                  <a:pt x="4708" y="1022"/>
                </a:lnTo>
                <a:lnTo>
                  <a:pt x="5199" y="3047"/>
                </a:lnTo>
                <a:cubicBezTo>
                  <a:pt x="5053" y="3137"/>
                  <a:pt x="4922" y="3227"/>
                  <a:pt x="4784" y="3324"/>
                </a:cubicBezTo>
                <a:lnTo>
                  <a:pt x="4784" y="3331"/>
                </a:lnTo>
                <a:cubicBezTo>
                  <a:pt x="4777" y="3331"/>
                  <a:pt x="4777" y="3338"/>
                  <a:pt x="4769" y="3338"/>
                </a:cubicBezTo>
                <a:cubicBezTo>
                  <a:pt x="4736" y="3366"/>
                  <a:pt x="4694" y="3392"/>
                  <a:pt x="4660" y="3421"/>
                </a:cubicBezTo>
                <a:cubicBezTo>
                  <a:pt x="4638" y="3434"/>
                  <a:pt x="4618" y="3455"/>
                  <a:pt x="4597" y="3469"/>
                </a:cubicBezTo>
                <a:cubicBezTo>
                  <a:pt x="4577" y="3484"/>
                  <a:pt x="4555" y="3504"/>
                  <a:pt x="4535" y="3517"/>
                </a:cubicBezTo>
                <a:lnTo>
                  <a:pt x="4514" y="3538"/>
                </a:lnTo>
                <a:cubicBezTo>
                  <a:pt x="4487" y="3558"/>
                  <a:pt x="4459" y="3580"/>
                  <a:pt x="4431" y="3608"/>
                </a:cubicBezTo>
                <a:cubicBezTo>
                  <a:pt x="4424" y="3608"/>
                  <a:pt x="4417" y="3615"/>
                  <a:pt x="4411" y="3621"/>
                </a:cubicBezTo>
                <a:cubicBezTo>
                  <a:pt x="4286" y="3724"/>
                  <a:pt x="4169" y="3835"/>
                  <a:pt x="4051" y="3953"/>
                </a:cubicBezTo>
                <a:lnTo>
                  <a:pt x="2191" y="3006"/>
                </a:lnTo>
                <a:lnTo>
                  <a:pt x="1349" y="4132"/>
                </a:lnTo>
                <a:lnTo>
                  <a:pt x="2787" y="5647"/>
                </a:lnTo>
                <a:cubicBezTo>
                  <a:pt x="2711" y="5791"/>
                  <a:pt x="2641" y="5937"/>
                  <a:pt x="2571" y="6088"/>
                </a:cubicBezTo>
                <a:cubicBezTo>
                  <a:pt x="2571" y="6096"/>
                  <a:pt x="2565" y="6103"/>
                  <a:pt x="2565" y="6109"/>
                </a:cubicBezTo>
                <a:cubicBezTo>
                  <a:pt x="2545" y="6151"/>
                  <a:pt x="2530" y="6192"/>
                  <a:pt x="2510" y="6234"/>
                </a:cubicBezTo>
                <a:lnTo>
                  <a:pt x="2510" y="6241"/>
                </a:lnTo>
                <a:lnTo>
                  <a:pt x="2503" y="6247"/>
                </a:lnTo>
                <a:cubicBezTo>
                  <a:pt x="2497" y="6269"/>
                  <a:pt x="2488" y="6289"/>
                  <a:pt x="2482" y="6310"/>
                </a:cubicBezTo>
                <a:cubicBezTo>
                  <a:pt x="2468" y="6330"/>
                  <a:pt x="2462" y="6358"/>
                  <a:pt x="2455" y="6378"/>
                </a:cubicBezTo>
                <a:cubicBezTo>
                  <a:pt x="2434" y="6428"/>
                  <a:pt x="2420" y="6469"/>
                  <a:pt x="2405" y="6511"/>
                </a:cubicBezTo>
                <a:cubicBezTo>
                  <a:pt x="2399" y="6518"/>
                  <a:pt x="2399" y="6524"/>
                  <a:pt x="2399" y="6531"/>
                </a:cubicBezTo>
                <a:cubicBezTo>
                  <a:pt x="2344" y="6690"/>
                  <a:pt x="2289" y="6843"/>
                  <a:pt x="2248" y="7000"/>
                </a:cubicBezTo>
                <a:lnTo>
                  <a:pt x="166" y="7111"/>
                </a:lnTo>
                <a:lnTo>
                  <a:pt x="0" y="8508"/>
                </a:lnTo>
                <a:lnTo>
                  <a:pt x="1999" y="9095"/>
                </a:lnTo>
                <a:cubicBezTo>
                  <a:pt x="2006" y="9261"/>
                  <a:pt x="2019" y="9427"/>
                  <a:pt x="2040" y="9593"/>
                </a:cubicBezTo>
                <a:lnTo>
                  <a:pt x="2040" y="9613"/>
                </a:lnTo>
                <a:cubicBezTo>
                  <a:pt x="2047" y="9654"/>
                  <a:pt x="2047" y="9704"/>
                  <a:pt x="2054" y="9745"/>
                </a:cubicBezTo>
                <a:cubicBezTo>
                  <a:pt x="2060" y="9772"/>
                  <a:pt x="2060" y="9800"/>
                  <a:pt x="2067" y="9828"/>
                </a:cubicBezTo>
                <a:cubicBezTo>
                  <a:pt x="2067" y="9855"/>
                  <a:pt x="2074" y="9877"/>
                  <a:pt x="2082" y="9903"/>
                </a:cubicBezTo>
                <a:cubicBezTo>
                  <a:pt x="2089" y="9945"/>
                  <a:pt x="2095" y="9994"/>
                  <a:pt x="2102" y="10036"/>
                </a:cubicBezTo>
                <a:lnTo>
                  <a:pt x="2102" y="10062"/>
                </a:lnTo>
                <a:cubicBezTo>
                  <a:pt x="2108" y="10069"/>
                  <a:pt x="2108" y="10084"/>
                  <a:pt x="2108" y="10097"/>
                </a:cubicBezTo>
                <a:cubicBezTo>
                  <a:pt x="2130" y="10208"/>
                  <a:pt x="2157" y="10318"/>
                  <a:pt x="2178" y="10422"/>
                </a:cubicBezTo>
                <a:cubicBezTo>
                  <a:pt x="2191" y="10464"/>
                  <a:pt x="2198" y="10505"/>
                  <a:pt x="2213" y="10547"/>
                </a:cubicBezTo>
                <a:lnTo>
                  <a:pt x="465" y="11680"/>
                </a:lnTo>
                <a:lnTo>
                  <a:pt x="1017" y="12972"/>
                </a:lnTo>
                <a:lnTo>
                  <a:pt x="3042" y="12482"/>
                </a:lnTo>
                <a:cubicBezTo>
                  <a:pt x="3132" y="12620"/>
                  <a:pt x="3221" y="12758"/>
                  <a:pt x="3326" y="12889"/>
                </a:cubicBezTo>
                <a:cubicBezTo>
                  <a:pt x="3326" y="12897"/>
                  <a:pt x="3333" y="12904"/>
                  <a:pt x="3339" y="12910"/>
                </a:cubicBezTo>
                <a:cubicBezTo>
                  <a:pt x="3367" y="12945"/>
                  <a:pt x="3387" y="12980"/>
                  <a:pt x="3416" y="13013"/>
                </a:cubicBezTo>
                <a:cubicBezTo>
                  <a:pt x="3435" y="13035"/>
                  <a:pt x="3450" y="13055"/>
                  <a:pt x="3464" y="13076"/>
                </a:cubicBezTo>
                <a:cubicBezTo>
                  <a:pt x="3484" y="13096"/>
                  <a:pt x="3498" y="13118"/>
                  <a:pt x="3518" y="13138"/>
                </a:cubicBezTo>
                <a:cubicBezTo>
                  <a:pt x="3547" y="13172"/>
                  <a:pt x="3575" y="13207"/>
                  <a:pt x="3601" y="13242"/>
                </a:cubicBezTo>
                <a:cubicBezTo>
                  <a:pt x="3608" y="13249"/>
                  <a:pt x="3608" y="13255"/>
                  <a:pt x="3616" y="13262"/>
                </a:cubicBezTo>
                <a:cubicBezTo>
                  <a:pt x="3726" y="13386"/>
                  <a:pt x="3837" y="13511"/>
                  <a:pt x="3948" y="13629"/>
                </a:cubicBezTo>
                <a:lnTo>
                  <a:pt x="3001" y="15488"/>
                </a:lnTo>
                <a:lnTo>
                  <a:pt x="4134" y="16324"/>
                </a:lnTo>
                <a:lnTo>
                  <a:pt x="5640" y="14888"/>
                </a:lnTo>
                <a:cubicBezTo>
                  <a:pt x="5786" y="14962"/>
                  <a:pt x="5939" y="15039"/>
                  <a:pt x="6083" y="15102"/>
                </a:cubicBezTo>
                <a:cubicBezTo>
                  <a:pt x="6096" y="15108"/>
                  <a:pt x="6104" y="15108"/>
                  <a:pt x="6111" y="15115"/>
                </a:cubicBezTo>
                <a:cubicBezTo>
                  <a:pt x="6152" y="15128"/>
                  <a:pt x="6194" y="15150"/>
                  <a:pt x="6235" y="15163"/>
                </a:cubicBezTo>
                <a:cubicBezTo>
                  <a:pt x="6255" y="15178"/>
                  <a:pt x="6284" y="15185"/>
                  <a:pt x="6303" y="15198"/>
                </a:cubicBezTo>
                <a:cubicBezTo>
                  <a:pt x="6332" y="15204"/>
                  <a:pt x="6353" y="15211"/>
                  <a:pt x="6380" y="15226"/>
                </a:cubicBezTo>
                <a:cubicBezTo>
                  <a:pt x="6421" y="15239"/>
                  <a:pt x="6463" y="15253"/>
                  <a:pt x="6504" y="15274"/>
                </a:cubicBezTo>
                <a:cubicBezTo>
                  <a:pt x="6511" y="15274"/>
                  <a:pt x="6519" y="15274"/>
                  <a:pt x="6526" y="15281"/>
                </a:cubicBezTo>
                <a:cubicBezTo>
                  <a:pt x="6685" y="15336"/>
                  <a:pt x="6843" y="15385"/>
                  <a:pt x="7002" y="15433"/>
                </a:cubicBezTo>
                <a:lnTo>
                  <a:pt x="7106" y="17513"/>
                </a:lnTo>
                <a:lnTo>
                  <a:pt x="8501" y="17679"/>
                </a:lnTo>
                <a:lnTo>
                  <a:pt x="9097" y="15676"/>
                </a:lnTo>
                <a:cubicBezTo>
                  <a:pt x="9256" y="15667"/>
                  <a:pt x="9422" y="15661"/>
                  <a:pt x="9588" y="15641"/>
                </a:cubicBezTo>
                <a:lnTo>
                  <a:pt x="9608" y="15641"/>
                </a:lnTo>
                <a:cubicBezTo>
                  <a:pt x="9649" y="15634"/>
                  <a:pt x="9684" y="15626"/>
                  <a:pt x="9719" y="15626"/>
                </a:cubicBezTo>
                <a:cubicBezTo>
                  <a:pt x="9725" y="15626"/>
                  <a:pt x="9732" y="15619"/>
                  <a:pt x="9745" y="15619"/>
                </a:cubicBezTo>
                <a:cubicBezTo>
                  <a:pt x="9774" y="15619"/>
                  <a:pt x="9795" y="15613"/>
                  <a:pt x="9822" y="15613"/>
                </a:cubicBezTo>
                <a:cubicBezTo>
                  <a:pt x="9850" y="15606"/>
                  <a:pt x="9878" y="15599"/>
                  <a:pt x="9898" y="15599"/>
                </a:cubicBezTo>
                <a:cubicBezTo>
                  <a:pt x="9946" y="15593"/>
                  <a:pt x="9988" y="15584"/>
                  <a:pt x="10036" y="15578"/>
                </a:cubicBezTo>
                <a:cubicBezTo>
                  <a:pt x="10044" y="15571"/>
                  <a:pt x="10044" y="15571"/>
                  <a:pt x="10051" y="15571"/>
                </a:cubicBezTo>
                <a:lnTo>
                  <a:pt x="10057" y="15571"/>
                </a:lnTo>
                <a:cubicBezTo>
                  <a:pt x="10223" y="15543"/>
                  <a:pt x="10382" y="15510"/>
                  <a:pt x="10542" y="15468"/>
                </a:cubicBezTo>
                <a:lnTo>
                  <a:pt x="11675" y="17217"/>
                </a:lnTo>
                <a:lnTo>
                  <a:pt x="12967" y="16656"/>
                </a:lnTo>
                <a:lnTo>
                  <a:pt x="12476" y="14631"/>
                </a:lnTo>
                <a:cubicBezTo>
                  <a:pt x="12511" y="14611"/>
                  <a:pt x="12545" y="14589"/>
                  <a:pt x="12580" y="14569"/>
                </a:cubicBezTo>
                <a:cubicBezTo>
                  <a:pt x="12676" y="14506"/>
                  <a:pt x="12766" y="14445"/>
                  <a:pt x="12856" y="14375"/>
                </a:cubicBezTo>
                <a:cubicBezTo>
                  <a:pt x="12870" y="14368"/>
                  <a:pt x="12877" y="14362"/>
                  <a:pt x="12884" y="14355"/>
                </a:cubicBezTo>
                <a:cubicBezTo>
                  <a:pt x="12890" y="14355"/>
                  <a:pt x="12890" y="14355"/>
                  <a:pt x="12890" y="14349"/>
                </a:cubicBezTo>
                <a:cubicBezTo>
                  <a:pt x="12897" y="14349"/>
                  <a:pt x="12897" y="14340"/>
                  <a:pt x="12905" y="14340"/>
                </a:cubicBezTo>
                <a:cubicBezTo>
                  <a:pt x="12938" y="14314"/>
                  <a:pt x="12980" y="14286"/>
                  <a:pt x="13015" y="14257"/>
                </a:cubicBezTo>
                <a:cubicBezTo>
                  <a:pt x="13036" y="14244"/>
                  <a:pt x="13056" y="14224"/>
                  <a:pt x="13078" y="14209"/>
                </a:cubicBezTo>
                <a:cubicBezTo>
                  <a:pt x="13098" y="14196"/>
                  <a:pt x="13119" y="14174"/>
                  <a:pt x="13139" y="14161"/>
                </a:cubicBezTo>
                <a:cubicBezTo>
                  <a:pt x="13146" y="14154"/>
                  <a:pt x="13154" y="14148"/>
                  <a:pt x="13161" y="14141"/>
                </a:cubicBezTo>
                <a:cubicBezTo>
                  <a:pt x="13187" y="14120"/>
                  <a:pt x="13215" y="14100"/>
                  <a:pt x="13244" y="14072"/>
                </a:cubicBezTo>
                <a:cubicBezTo>
                  <a:pt x="13250" y="14072"/>
                  <a:pt x="13250" y="14065"/>
                  <a:pt x="13257" y="14058"/>
                </a:cubicBezTo>
                <a:cubicBezTo>
                  <a:pt x="13388" y="13954"/>
                  <a:pt x="13506" y="13843"/>
                  <a:pt x="13624" y="13727"/>
                </a:cubicBezTo>
                <a:lnTo>
                  <a:pt x="15483" y="14672"/>
                </a:lnTo>
                <a:lnTo>
                  <a:pt x="16326" y="13546"/>
                </a:lnTo>
                <a:lnTo>
                  <a:pt x="14888" y="12033"/>
                </a:lnTo>
                <a:cubicBezTo>
                  <a:pt x="14964" y="11887"/>
                  <a:pt x="15033" y="11743"/>
                  <a:pt x="15103" y="11590"/>
                </a:cubicBezTo>
                <a:cubicBezTo>
                  <a:pt x="15103" y="11583"/>
                  <a:pt x="15110" y="11577"/>
                  <a:pt x="15110" y="11570"/>
                </a:cubicBezTo>
                <a:cubicBezTo>
                  <a:pt x="15130" y="11529"/>
                  <a:pt x="15145" y="11487"/>
                  <a:pt x="15165" y="11446"/>
                </a:cubicBezTo>
                <a:cubicBezTo>
                  <a:pt x="15171" y="11418"/>
                  <a:pt x="15186" y="11396"/>
                  <a:pt x="15193" y="11369"/>
                </a:cubicBezTo>
                <a:cubicBezTo>
                  <a:pt x="15199" y="11348"/>
                  <a:pt x="15213" y="11321"/>
                  <a:pt x="15219" y="11300"/>
                </a:cubicBezTo>
                <a:cubicBezTo>
                  <a:pt x="15241" y="11258"/>
                  <a:pt x="15254" y="11210"/>
                  <a:pt x="15269" y="11169"/>
                </a:cubicBezTo>
                <a:cubicBezTo>
                  <a:pt x="15269" y="11162"/>
                  <a:pt x="15276" y="11155"/>
                  <a:pt x="15276" y="11147"/>
                </a:cubicBezTo>
                <a:cubicBezTo>
                  <a:pt x="15330" y="10996"/>
                  <a:pt x="15385" y="10837"/>
                  <a:pt x="15427" y="10678"/>
                </a:cubicBezTo>
                <a:lnTo>
                  <a:pt x="17508" y="10567"/>
                </a:lnTo>
                <a:lnTo>
                  <a:pt x="17674" y="9172"/>
                </a:lnTo>
                <a:lnTo>
                  <a:pt x="15675" y="8584"/>
                </a:lnTo>
                <a:cubicBezTo>
                  <a:pt x="15669" y="8418"/>
                  <a:pt x="15656" y="8253"/>
                  <a:pt x="15634" y="8087"/>
                </a:cubicBezTo>
                <a:lnTo>
                  <a:pt x="15634" y="8065"/>
                </a:lnTo>
                <a:cubicBezTo>
                  <a:pt x="15627" y="8024"/>
                  <a:pt x="15621" y="7976"/>
                  <a:pt x="15621" y="7934"/>
                </a:cubicBezTo>
                <a:cubicBezTo>
                  <a:pt x="15614" y="7906"/>
                  <a:pt x="15607" y="7879"/>
                  <a:pt x="15607" y="7851"/>
                </a:cubicBezTo>
                <a:cubicBezTo>
                  <a:pt x="15601" y="7830"/>
                  <a:pt x="15601" y="7803"/>
                  <a:pt x="15592" y="7775"/>
                </a:cubicBezTo>
                <a:cubicBezTo>
                  <a:pt x="15586" y="7733"/>
                  <a:pt x="15579" y="7685"/>
                  <a:pt x="15573" y="7644"/>
                </a:cubicBezTo>
                <a:cubicBezTo>
                  <a:pt x="15573" y="7637"/>
                  <a:pt x="15573" y="7631"/>
                  <a:pt x="15566" y="7616"/>
                </a:cubicBezTo>
                <a:cubicBezTo>
                  <a:pt x="15538" y="7456"/>
                  <a:pt x="15503" y="7299"/>
                  <a:pt x="15461" y="7140"/>
                </a:cubicBezTo>
                <a:lnTo>
                  <a:pt x="17210" y="5998"/>
                </a:lnTo>
                <a:lnTo>
                  <a:pt x="16657" y="4706"/>
                </a:lnTo>
                <a:lnTo>
                  <a:pt x="14625" y="5197"/>
                </a:lnTo>
                <a:cubicBezTo>
                  <a:pt x="14542" y="5059"/>
                  <a:pt x="14446" y="4920"/>
                  <a:pt x="14348" y="4789"/>
                </a:cubicBezTo>
                <a:cubicBezTo>
                  <a:pt x="14348" y="4782"/>
                  <a:pt x="14342" y="4776"/>
                  <a:pt x="14335" y="4769"/>
                </a:cubicBezTo>
                <a:cubicBezTo>
                  <a:pt x="14307" y="4734"/>
                  <a:pt x="14280" y="4700"/>
                  <a:pt x="14252" y="4665"/>
                </a:cubicBezTo>
                <a:cubicBezTo>
                  <a:pt x="14239" y="4645"/>
                  <a:pt x="14224" y="4623"/>
                  <a:pt x="14204" y="4603"/>
                </a:cubicBezTo>
                <a:cubicBezTo>
                  <a:pt x="14191" y="4582"/>
                  <a:pt x="14176" y="4562"/>
                  <a:pt x="14156" y="4540"/>
                </a:cubicBezTo>
                <a:cubicBezTo>
                  <a:pt x="14128" y="4505"/>
                  <a:pt x="14100" y="4471"/>
                  <a:pt x="14073" y="4437"/>
                </a:cubicBezTo>
                <a:cubicBezTo>
                  <a:pt x="14066" y="4429"/>
                  <a:pt x="14058" y="4423"/>
                  <a:pt x="14058" y="4416"/>
                </a:cubicBezTo>
                <a:cubicBezTo>
                  <a:pt x="13949" y="4291"/>
                  <a:pt x="13838" y="4167"/>
                  <a:pt x="13720" y="4049"/>
                </a:cubicBezTo>
                <a:lnTo>
                  <a:pt x="14674" y="2198"/>
                </a:lnTo>
                <a:lnTo>
                  <a:pt x="13541" y="1354"/>
                </a:lnTo>
                <a:lnTo>
                  <a:pt x="12034" y="2792"/>
                </a:lnTo>
                <a:cubicBezTo>
                  <a:pt x="11888" y="2716"/>
                  <a:pt x="11736" y="2639"/>
                  <a:pt x="11585" y="2578"/>
                </a:cubicBezTo>
                <a:cubicBezTo>
                  <a:pt x="11578" y="2571"/>
                  <a:pt x="11570" y="2571"/>
                  <a:pt x="11563" y="2563"/>
                </a:cubicBezTo>
                <a:cubicBezTo>
                  <a:pt x="11522" y="2550"/>
                  <a:pt x="11480" y="2530"/>
                  <a:pt x="11439" y="2515"/>
                </a:cubicBezTo>
                <a:cubicBezTo>
                  <a:pt x="11419" y="2502"/>
                  <a:pt x="11391" y="2495"/>
                  <a:pt x="11371" y="2480"/>
                </a:cubicBezTo>
                <a:cubicBezTo>
                  <a:pt x="11343" y="2473"/>
                  <a:pt x="11321" y="2467"/>
                  <a:pt x="11295" y="2454"/>
                </a:cubicBezTo>
                <a:cubicBezTo>
                  <a:pt x="11253" y="2439"/>
                  <a:pt x="11212" y="2425"/>
                  <a:pt x="11170" y="2405"/>
                </a:cubicBezTo>
                <a:cubicBezTo>
                  <a:pt x="11164" y="2405"/>
                  <a:pt x="11155" y="2405"/>
                  <a:pt x="11142" y="2397"/>
                </a:cubicBezTo>
                <a:cubicBezTo>
                  <a:pt x="10989" y="2342"/>
                  <a:pt x="10832" y="2294"/>
                  <a:pt x="10673" y="2253"/>
                </a:cubicBezTo>
                <a:lnTo>
                  <a:pt x="10568" y="166"/>
                </a:lnTo>
                <a:lnTo>
                  <a:pt x="9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1" name="Google Shape;16141;p37"/>
          <p:cNvSpPr/>
          <p:nvPr/>
        </p:nvSpPr>
        <p:spPr>
          <a:xfrm>
            <a:off x="6976650" y="3552363"/>
            <a:ext cx="2720700" cy="272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2" name="Google Shape;16142;p37"/>
          <p:cNvSpPr/>
          <p:nvPr/>
        </p:nvSpPr>
        <p:spPr>
          <a:xfrm>
            <a:off x="7118900" y="136525"/>
            <a:ext cx="583610" cy="613563"/>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16724"/>
        <p:cNvGrpSpPr/>
        <p:nvPr/>
      </p:nvGrpSpPr>
      <p:grpSpPr>
        <a:xfrm>
          <a:off x="0" y="0"/>
          <a:ext cx="0" cy="0"/>
          <a:chOff x="0" y="0"/>
          <a:chExt cx="0" cy="0"/>
        </a:xfrm>
      </p:grpSpPr>
      <p:sp>
        <p:nvSpPr>
          <p:cNvPr id="16726" name="Google Shape;16726;p52"/>
          <p:cNvSpPr/>
          <p:nvPr/>
        </p:nvSpPr>
        <p:spPr>
          <a:xfrm>
            <a:off x="1158023" y="1051880"/>
            <a:ext cx="978930" cy="979207"/>
          </a:xfrm>
          <a:custGeom>
            <a:avLst/>
            <a:gdLst/>
            <a:ahLst/>
            <a:cxnLst/>
            <a:rect l="l" t="t" r="r" b="b"/>
            <a:pathLst>
              <a:path w="17675" h="17680" extrusionOk="0">
                <a:moveTo>
                  <a:pt x="8861" y="3255"/>
                </a:moveTo>
                <a:cubicBezTo>
                  <a:pt x="9025" y="3255"/>
                  <a:pt x="9189" y="3262"/>
                  <a:pt x="9352" y="3276"/>
                </a:cubicBezTo>
                <a:cubicBezTo>
                  <a:pt x="9359" y="3276"/>
                  <a:pt x="9366" y="3283"/>
                  <a:pt x="9380" y="3283"/>
                </a:cubicBezTo>
                <a:cubicBezTo>
                  <a:pt x="9414" y="3283"/>
                  <a:pt x="9455" y="3290"/>
                  <a:pt x="9497" y="3296"/>
                </a:cubicBezTo>
                <a:cubicBezTo>
                  <a:pt x="9531" y="3296"/>
                  <a:pt x="9566" y="3303"/>
                  <a:pt x="9601" y="3303"/>
                </a:cubicBezTo>
                <a:cubicBezTo>
                  <a:pt x="9608" y="3309"/>
                  <a:pt x="9621" y="3309"/>
                  <a:pt x="9629" y="3309"/>
                </a:cubicBezTo>
                <a:cubicBezTo>
                  <a:pt x="10507" y="3434"/>
                  <a:pt x="11343" y="3774"/>
                  <a:pt x="12061" y="4278"/>
                </a:cubicBezTo>
                <a:lnTo>
                  <a:pt x="12083" y="4298"/>
                </a:lnTo>
                <a:cubicBezTo>
                  <a:pt x="12117" y="4320"/>
                  <a:pt x="12144" y="4340"/>
                  <a:pt x="12179" y="4368"/>
                </a:cubicBezTo>
                <a:cubicBezTo>
                  <a:pt x="12207" y="4388"/>
                  <a:pt x="12234" y="4409"/>
                  <a:pt x="12262" y="4429"/>
                </a:cubicBezTo>
                <a:cubicBezTo>
                  <a:pt x="12268" y="4437"/>
                  <a:pt x="12283" y="4444"/>
                  <a:pt x="12290" y="4444"/>
                </a:cubicBezTo>
                <a:cubicBezTo>
                  <a:pt x="12980" y="4996"/>
                  <a:pt x="13541" y="5701"/>
                  <a:pt x="13914" y="6503"/>
                </a:cubicBezTo>
                <a:cubicBezTo>
                  <a:pt x="13914" y="6511"/>
                  <a:pt x="13920" y="6518"/>
                  <a:pt x="13920" y="6531"/>
                </a:cubicBezTo>
                <a:cubicBezTo>
                  <a:pt x="13942" y="6566"/>
                  <a:pt x="13955" y="6600"/>
                  <a:pt x="13969" y="6635"/>
                </a:cubicBezTo>
                <a:cubicBezTo>
                  <a:pt x="13983" y="6668"/>
                  <a:pt x="13997" y="6703"/>
                  <a:pt x="14010" y="6732"/>
                </a:cubicBezTo>
                <a:cubicBezTo>
                  <a:pt x="14017" y="6745"/>
                  <a:pt x="14017" y="6751"/>
                  <a:pt x="14017" y="6760"/>
                </a:cubicBezTo>
                <a:cubicBezTo>
                  <a:pt x="14348" y="7581"/>
                  <a:pt x="14481" y="8473"/>
                  <a:pt x="14398" y="9357"/>
                </a:cubicBezTo>
                <a:lnTo>
                  <a:pt x="14398" y="9379"/>
                </a:lnTo>
                <a:cubicBezTo>
                  <a:pt x="14390" y="9420"/>
                  <a:pt x="14390" y="9462"/>
                  <a:pt x="14383" y="9497"/>
                </a:cubicBezTo>
                <a:cubicBezTo>
                  <a:pt x="14377" y="9530"/>
                  <a:pt x="14377" y="9571"/>
                  <a:pt x="14370" y="9606"/>
                </a:cubicBezTo>
                <a:cubicBezTo>
                  <a:pt x="14370" y="9613"/>
                  <a:pt x="14370" y="9621"/>
                  <a:pt x="14363" y="9628"/>
                </a:cubicBezTo>
                <a:cubicBezTo>
                  <a:pt x="14239" y="10505"/>
                  <a:pt x="13907" y="11341"/>
                  <a:pt x="13395" y="12068"/>
                </a:cubicBezTo>
                <a:cubicBezTo>
                  <a:pt x="13388" y="12074"/>
                  <a:pt x="13388" y="12081"/>
                  <a:pt x="13381" y="12088"/>
                </a:cubicBezTo>
                <a:cubicBezTo>
                  <a:pt x="13361" y="12116"/>
                  <a:pt x="13340" y="12142"/>
                  <a:pt x="13320" y="12177"/>
                </a:cubicBezTo>
                <a:cubicBezTo>
                  <a:pt x="13292" y="12205"/>
                  <a:pt x="13270" y="12240"/>
                  <a:pt x="13244" y="12267"/>
                </a:cubicBezTo>
                <a:cubicBezTo>
                  <a:pt x="13244" y="12275"/>
                  <a:pt x="13237" y="12282"/>
                  <a:pt x="13229" y="12288"/>
                </a:cubicBezTo>
                <a:cubicBezTo>
                  <a:pt x="12683" y="12987"/>
                  <a:pt x="11978" y="13539"/>
                  <a:pt x="11170" y="13912"/>
                </a:cubicBezTo>
                <a:cubicBezTo>
                  <a:pt x="11164" y="13919"/>
                  <a:pt x="11155" y="13919"/>
                  <a:pt x="11149" y="13926"/>
                </a:cubicBezTo>
                <a:cubicBezTo>
                  <a:pt x="11114" y="13940"/>
                  <a:pt x="11081" y="13954"/>
                  <a:pt x="11046" y="13967"/>
                </a:cubicBezTo>
                <a:cubicBezTo>
                  <a:pt x="11011" y="13982"/>
                  <a:pt x="10976" y="14002"/>
                  <a:pt x="10941" y="14017"/>
                </a:cubicBezTo>
                <a:cubicBezTo>
                  <a:pt x="10935" y="14017"/>
                  <a:pt x="10928" y="14023"/>
                  <a:pt x="10915" y="14023"/>
                </a:cubicBezTo>
                <a:cubicBezTo>
                  <a:pt x="10248" y="14292"/>
                  <a:pt x="9540" y="14425"/>
                  <a:pt x="8824" y="14425"/>
                </a:cubicBezTo>
                <a:cubicBezTo>
                  <a:pt x="8657" y="14425"/>
                  <a:pt x="8490" y="14418"/>
                  <a:pt x="8322" y="14403"/>
                </a:cubicBezTo>
                <a:cubicBezTo>
                  <a:pt x="8316" y="14403"/>
                  <a:pt x="8302" y="14403"/>
                  <a:pt x="8294" y="14397"/>
                </a:cubicBezTo>
                <a:cubicBezTo>
                  <a:pt x="8261" y="14397"/>
                  <a:pt x="8219" y="14390"/>
                  <a:pt x="8184" y="14390"/>
                </a:cubicBezTo>
                <a:cubicBezTo>
                  <a:pt x="8150" y="14382"/>
                  <a:pt x="8108" y="14375"/>
                  <a:pt x="8073" y="14375"/>
                </a:cubicBezTo>
                <a:cubicBezTo>
                  <a:pt x="8067" y="14368"/>
                  <a:pt x="8053" y="14368"/>
                  <a:pt x="8045" y="14368"/>
                </a:cubicBezTo>
                <a:cubicBezTo>
                  <a:pt x="7168" y="14244"/>
                  <a:pt x="6332" y="13912"/>
                  <a:pt x="5613" y="13401"/>
                </a:cubicBezTo>
                <a:cubicBezTo>
                  <a:pt x="5607" y="13395"/>
                  <a:pt x="5592" y="13386"/>
                  <a:pt x="5585" y="13386"/>
                </a:cubicBezTo>
                <a:cubicBezTo>
                  <a:pt x="5557" y="13360"/>
                  <a:pt x="5530" y="13338"/>
                  <a:pt x="5502" y="13318"/>
                </a:cubicBezTo>
                <a:cubicBezTo>
                  <a:pt x="5467" y="13297"/>
                  <a:pt x="5441" y="13270"/>
                  <a:pt x="5406" y="13249"/>
                </a:cubicBezTo>
                <a:cubicBezTo>
                  <a:pt x="5399" y="13242"/>
                  <a:pt x="5391" y="13236"/>
                  <a:pt x="5384" y="13236"/>
                </a:cubicBezTo>
                <a:cubicBezTo>
                  <a:pt x="4694" y="12681"/>
                  <a:pt x="4134" y="11977"/>
                  <a:pt x="3761" y="11175"/>
                </a:cubicBezTo>
                <a:cubicBezTo>
                  <a:pt x="3761" y="11169"/>
                  <a:pt x="3754" y="11162"/>
                  <a:pt x="3754" y="11147"/>
                </a:cubicBezTo>
                <a:cubicBezTo>
                  <a:pt x="3741" y="11121"/>
                  <a:pt x="3726" y="11086"/>
                  <a:pt x="3712" y="11051"/>
                </a:cubicBezTo>
                <a:cubicBezTo>
                  <a:pt x="3691" y="11016"/>
                  <a:pt x="3678" y="10981"/>
                  <a:pt x="3664" y="10940"/>
                </a:cubicBezTo>
                <a:cubicBezTo>
                  <a:pt x="3658" y="10933"/>
                  <a:pt x="3658" y="10927"/>
                  <a:pt x="3649" y="10920"/>
                </a:cubicBezTo>
                <a:cubicBezTo>
                  <a:pt x="3326" y="10097"/>
                  <a:pt x="3193" y="9206"/>
                  <a:pt x="3276" y="8327"/>
                </a:cubicBezTo>
                <a:lnTo>
                  <a:pt x="3276" y="8301"/>
                </a:lnTo>
                <a:cubicBezTo>
                  <a:pt x="3284" y="8259"/>
                  <a:pt x="3284" y="8224"/>
                  <a:pt x="3291" y="8190"/>
                </a:cubicBezTo>
                <a:cubicBezTo>
                  <a:pt x="3291" y="8155"/>
                  <a:pt x="3298" y="8113"/>
                  <a:pt x="3304" y="8078"/>
                </a:cubicBezTo>
                <a:lnTo>
                  <a:pt x="3304" y="8045"/>
                </a:lnTo>
                <a:cubicBezTo>
                  <a:pt x="3435" y="7174"/>
                  <a:pt x="3767" y="6337"/>
                  <a:pt x="4280" y="5612"/>
                </a:cubicBezTo>
                <a:cubicBezTo>
                  <a:pt x="4280" y="5605"/>
                  <a:pt x="4286" y="5599"/>
                  <a:pt x="4293" y="5590"/>
                </a:cubicBezTo>
                <a:cubicBezTo>
                  <a:pt x="4313" y="5557"/>
                  <a:pt x="4341" y="5529"/>
                  <a:pt x="4363" y="5494"/>
                </a:cubicBezTo>
                <a:cubicBezTo>
                  <a:pt x="4383" y="5466"/>
                  <a:pt x="4404" y="5439"/>
                  <a:pt x="4424" y="5411"/>
                </a:cubicBezTo>
                <a:lnTo>
                  <a:pt x="4446" y="5391"/>
                </a:lnTo>
                <a:cubicBezTo>
                  <a:pt x="4991" y="4693"/>
                  <a:pt x="5696" y="4139"/>
                  <a:pt x="6498" y="3766"/>
                </a:cubicBezTo>
                <a:cubicBezTo>
                  <a:pt x="6511" y="3759"/>
                  <a:pt x="6519" y="3759"/>
                  <a:pt x="6526" y="3752"/>
                </a:cubicBezTo>
                <a:cubicBezTo>
                  <a:pt x="6561" y="3739"/>
                  <a:pt x="6594" y="3724"/>
                  <a:pt x="6635" y="3711"/>
                </a:cubicBezTo>
                <a:cubicBezTo>
                  <a:pt x="6663" y="3698"/>
                  <a:pt x="6698" y="3676"/>
                  <a:pt x="6733" y="3663"/>
                </a:cubicBezTo>
                <a:cubicBezTo>
                  <a:pt x="6740" y="3663"/>
                  <a:pt x="6746" y="3656"/>
                  <a:pt x="6760" y="3656"/>
                </a:cubicBezTo>
                <a:cubicBezTo>
                  <a:pt x="7425" y="3391"/>
                  <a:pt x="8140" y="3255"/>
                  <a:pt x="8861" y="3255"/>
                </a:cubicBezTo>
                <a:close/>
                <a:moveTo>
                  <a:pt x="9165" y="0"/>
                </a:moveTo>
                <a:lnTo>
                  <a:pt x="8578" y="2004"/>
                </a:lnTo>
                <a:cubicBezTo>
                  <a:pt x="8412" y="2011"/>
                  <a:pt x="8252" y="2024"/>
                  <a:pt x="8087" y="2039"/>
                </a:cubicBezTo>
                <a:cubicBezTo>
                  <a:pt x="8080" y="2039"/>
                  <a:pt x="8073" y="2039"/>
                  <a:pt x="8060" y="2045"/>
                </a:cubicBezTo>
                <a:cubicBezTo>
                  <a:pt x="8025" y="2045"/>
                  <a:pt x="7990" y="2052"/>
                  <a:pt x="7956" y="2052"/>
                </a:cubicBezTo>
                <a:cubicBezTo>
                  <a:pt x="7949" y="2059"/>
                  <a:pt x="7936" y="2059"/>
                  <a:pt x="7929" y="2059"/>
                </a:cubicBezTo>
                <a:cubicBezTo>
                  <a:pt x="7901" y="2059"/>
                  <a:pt x="7879" y="2065"/>
                  <a:pt x="7853" y="2074"/>
                </a:cubicBezTo>
                <a:cubicBezTo>
                  <a:pt x="7825" y="2074"/>
                  <a:pt x="7796" y="2080"/>
                  <a:pt x="7770" y="2080"/>
                </a:cubicBezTo>
                <a:cubicBezTo>
                  <a:pt x="7728" y="2087"/>
                  <a:pt x="7687" y="2094"/>
                  <a:pt x="7639" y="2100"/>
                </a:cubicBezTo>
                <a:cubicBezTo>
                  <a:pt x="7630" y="2107"/>
                  <a:pt x="7624" y="2107"/>
                  <a:pt x="7617" y="2107"/>
                </a:cubicBezTo>
                <a:cubicBezTo>
                  <a:pt x="7451" y="2135"/>
                  <a:pt x="7292" y="2170"/>
                  <a:pt x="7133" y="2211"/>
                </a:cubicBezTo>
                <a:lnTo>
                  <a:pt x="6000" y="463"/>
                </a:lnTo>
                <a:lnTo>
                  <a:pt x="4708" y="1022"/>
                </a:lnTo>
                <a:lnTo>
                  <a:pt x="5199" y="3047"/>
                </a:lnTo>
                <a:cubicBezTo>
                  <a:pt x="5053" y="3137"/>
                  <a:pt x="4922" y="3227"/>
                  <a:pt x="4784" y="3324"/>
                </a:cubicBezTo>
                <a:lnTo>
                  <a:pt x="4784" y="3331"/>
                </a:lnTo>
                <a:cubicBezTo>
                  <a:pt x="4777" y="3331"/>
                  <a:pt x="4777" y="3338"/>
                  <a:pt x="4769" y="3338"/>
                </a:cubicBezTo>
                <a:cubicBezTo>
                  <a:pt x="4736" y="3366"/>
                  <a:pt x="4694" y="3392"/>
                  <a:pt x="4660" y="3421"/>
                </a:cubicBezTo>
                <a:cubicBezTo>
                  <a:pt x="4638" y="3434"/>
                  <a:pt x="4618" y="3455"/>
                  <a:pt x="4597" y="3469"/>
                </a:cubicBezTo>
                <a:cubicBezTo>
                  <a:pt x="4577" y="3484"/>
                  <a:pt x="4555" y="3504"/>
                  <a:pt x="4535" y="3517"/>
                </a:cubicBezTo>
                <a:lnTo>
                  <a:pt x="4514" y="3538"/>
                </a:lnTo>
                <a:cubicBezTo>
                  <a:pt x="4487" y="3558"/>
                  <a:pt x="4459" y="3580"/>
                  <a:pt x="4431" y="3608"/>
                </a:cubicBezTo>
                <a:cubicBezTo>
                  <a:pt x="4424" y="3608"/>
                  <a:pt x="4417" y="3615"/>
                  <a:pt x="4411" y="3621"/>
                </a:cubicBezTo>
                <a:cubicBezTo>
                  <a:pt x="4286" y="3724"/>
                  <a:pt x="4169" y="3835"/>
                  <a:pt x="4051" y="3953"/>
                </a:cubicBezTo>
                <a:lnTo>
                  <a:pt x="2191" y="3006"/>
                </a:lnTo>
                <a:lnTo>
                  <a:pt x="1349" y="4132"/>
                </a:lnTo>
                <a:lnTo>
                  <a:pt x="2787" y="5647"/>
                </a:lnTo>
                <a:cubicBezTo>
                  <a:pt x="2711" y="5791"/>
                  <a:pt x="2641" y="5937"/>
                  <a:pt x="2571" y="6088"/>
                </a:cubicBezTo>
                <a:cubicBezTo>
                  <a:pt x="2571" y="6096"/>
                  <a:pt x="2565" y="6103"/>
                  <a:pt x="2565" y="6109"/>
                </a:cubicBezTo>
                <a:cubicBezTo>
                  <a:pt x="2545" y="6151"/>
                  <a:pt x="2530" y="6192"/>
                  <a:pt x="2510" y="6234"/>
                </a:cubicBezTo>
                <a:lnTo>
                  <a:pt x="2510" y="6241"/>
                </a:lnTo>
                <a:lnTo>
                  <a:pt x="2503" y="6247"/>
                </a:lnTo>
                <a:cubicBezTo>
                  <a:pt x="2497" y="6269"/>
                  <a:pt x="2488" y="6289"/>
                  <a:pt x="2482" y="6310"/>
                </a:cubicBezTo>
                <a:cubicBezTo>
                  <a:pt x="2468" y="6330"/>
                  <a:pt x="2462" y="6358"/>
                  <a:pt x="2455" y="6378"/>
                </a:cubicBezTo>
                <a:cubicBezTo>
                  <a:pt x="2434" y="6428"/>
                  <a:pt x="2420" y="6469"/>
                  <a:pt x="2405" y="6511"/>
                </a:cubicBezTo>
                <a:cubicBezTo>
                  <a:pt x="2399" y="6518"/>
                  <a:pt x="2399" y="6524"/>
                  <a:pt x="2399" y="6531"/>
                </a:cubicBezTo>
                <a:cubicBezTo>
                  <a:pt x="2344" y="6690"/>
                  <a:pt x="2289" y="6843"/>
                  <a:pt x="2248" y="7000"/>
                </a:cubicBezTo>
                <a:lnTo>
                  <a:pt x="166" y="7111"/>
                </a:lnTo>
                <a:lnTo>
                  <a:pt x="0" y="8508"/>
                </a:lnTo>
                <a:lnTo>
                  <a:pt x="1999" y="9095"/>
                </a:lnTo>
                <a:cubicBezTo>
                  <a:pt x="2006" y="9261"/>
                  <a:pt x="2019" y="9427"/>
                  <a:pt x="2040" y="9593"/>
                </a:cubicBezTo>
                <a:lnTo>
                  <a:pt x="2040" y="9613"/>
                </a:lnTo>
                <a:cubicBezTo>
                  <a:pt x="2047" y="9654"/>
                  <a:pt x="2047" y="9704"/>
                  <a:pt x="2054" y="9745"/>
                </a:cubicBezTo>
                <a:cubicBezTo>
                  <a:pt x="2060" y="9772"/>
                  <a:pt x="2060" y="9800"/>
                  <a:pt x="2067" y="9828"/>
                </a:cubicBezTo>
                <a:cubicBezTo>
                  <a:pt x="2067" y="9855"/>
                  <a:pt x="2074" y="9877"/>
                  <a:pt x="2082" y="9903"/>
                </a:cubicBezTo>
                <a:cubicBezTo>
                  <a:pt x="2089" y="9945"/>
                  <a:pt x="2095" y="9994"/>
                  <a:pt x="2102" y="10036"/>
                </a:cubicBezTo>
                <a:lnTo>
                  <a:pt x="2102" y="10062"/>
                </a:lnTo>
                <a:cubicBezTo>
                  <a:pt x="2108" y="10069"/>
                  <a:pt x="2108" y="10084"/>
                  <a:pt x="2108" y="10097"/>
                </a:cubicBezTo>
                <a:cubicBezTo>
                  <a:pt x="2130" y="10208"/>
                  <a:pt x="2157" y="10318"/>
                  <a:pt x="2178" y="10422"/>
                </a:cubicBezTo>
                <a:cubicBezTo>
                  <a:pt x="2191" y="10464"/>
                  <a:pt x="2198" y="10505"/>
                  <a:pt x="2213" y="10547"/>
                </a:cubicBezTo>
                <a:lnTo>
                  <a:pt x="465" y="11680"/>
                </a:lnTo>
                <a:lnTo>
                  <a:pt x="1017" y="12972"/>
                </a:lnTo>
                <a:lnTo>
                  <a:pt x="3042" y="12482"/>
                </a:lnTo>
                <a:cubicBezTo>
                  <a:pt x="3132" y="12620"/>
                  <a:pt x="3221" y="12758"/>
                  <a:pt x="3326" y="12889"/>
                </a:cubicBezTo>
                <a:cubicBezTo>
                  <a:pt x="3326" y="12897"/>
                  <a:pt x="3333" y="12904"/>
                  <a:pt x="3339" y="12910"/>
                </a:cubicBezTo>
                <a:cubicBezTo>
                  <a:pt x="3367" y="12945"/>
                  <a:pt x="3387" y="12980"/>
                  <a:pt x="3416" y="13013"/>
                </a:cubicBezTo>
                <a:cubicBezTo>
                  <a:pt x="3435" y="13035"/>
                  <a:pt x="3450" y="13055"/>
                  <a:pt x="3464" y="13076"/>
                </a:cubicBezTo>
                <a:cubicBezTo>
                  <a:pt x="3484" y="13096"/>
                  <a:pt x="3498" y="13118"/>
                  <a:pt x="3518" y="13138"/>
                </a:cubicBezTo>
                <a:cubicBezTo>
                  <a:pt x="3547" y="13172"/>
                  <a:pt x="3575" y="13207"/>
                  <a:pt x="3601" y="13242"/>
                </a:cubicBezTo>
                <a:cubicBezTo>
                  <a:pt x="3608" y="13249"/>
                  <a:pt x="3608" y="13255"/>
                  <a:pt x="3616" y="13262"/>
                </a:cubicBezTo>
                <a:cubicBezTo>
                  <a:pt x="3726" y="13386"/>
                  <a:pt x="3837" y="13511"/>
                  <a:pt x="3948" y="13629"/>
                </a:cubicBezTo>
                <a:lnTo>
                  <a:pt x="3001" y="15488"/>
                </a:lnTo>
                <a:lnTo>
                  <a:pt x="4134" y="16324"/>
                </a:lnTo>
                <a:lnTo>
                  <a:pt x="5640" y="14888"/>
                </a:lnTo>
                <a:cubicBezTo>
                  <a:pt x="5786" y="14962"/>
                  <a:pt x="5939" y="15039"/>
                  <a:pt x="6083" y="15102"/>
                </a:cubicBezTo>
                <a:cubicBezTo>
                  <a:pt x="6096" y="15108"/>
                  <a:pt x="6104" y="15108"/>
                  <a:pt x="6111" y="15115"/>
                </a:cubicBezTo>
                <a:cubicBezTo>
                  <a:pt x="6152" y="15128"/>
                  <a:pt x="6194" y="15150"/>
                  <a:pt x="6235" y="15163"/>
                </a:cubicBezTo>
                <a:cubicBezTo>
                  <a:pt x="6255" y="15178"/>
                  <a:pt x="6284" y="15185"/>
                  <a:pt x="6303" y="15198"/>
                </a:cubicBezTo>
                <a:cubicBezTo>
                  <a:pt x="6332" y="15204"/>
                  <a:pt x="6353" y="15211"/>
                  <a:pt x="6380" y="15226"/>
                </a:cubicBezTo>
                <a:cubicBezTo>
                  <a:pt x="6421" y="15239"/>
                  <a:pt x="6463" y="15253"/>
                  <a:pt x="6504" y="15274"/>
                </a:cubicBezTo>
                <a:cubicBezTo>
                  <a:pt x="6511" y="15274"/>
                  <a:pt x="6519" y="15274"/>
                  <a:pt x="6526" y="15281"/>
                </a:cubicBezTo>
                <a:cubicBezTo>
                  <a:pt x="6685" y="15336"/>
                  <a:pt x="6843" y="15385"/>
                  <a:pt x="7002" y="15433"/>
                </a:cubicBezTo>
                <a:lnTo>
                  <a:pt x="7106" y="17513"/>
                </a:lnTo>
                <a:lnTo>
                  <a:pt x="8501" y="17679"/>
                </a:lnTo>
                <a:lnTo>
                  <a:pt x="9097" y="15676"/>
                </a:lnTo>
                <a:cubicBezTo>
                  <a:pt x="9256" y="15667"/>
                  <a:pt x="9422" y="15661"/>
                  <a:pt x="9588" y="15641"/>
                </a:cubicBezTo>
                <a:lnTo>
                  <a:pt x="9608" y="15641"/>
                </a:lnTo>
                <a:cubicBezTo>
                  <a:pt x="9649" y="15634"/>
                  <a:pt x="9684" y="15626"/>
                  <a:pt x="9719" y="15626"/>
                </a:cubicBezTo>
                <a:cubicBezTo>
                  <a:pt x="9725" y="15626"/>
                  <a:pt x="9732" y="15619"/>
                  <a:pt x="9745" y="15619"/>
                </a:cubicBezTo>
                <a:cubicBezTo>
                  <a:pt x="9774" y="15619"/>
                  <a:pt x="9795" y="15613"/>
                  <a:pt x="9822" y="15613"/>
                </a:cubicBezTo>
                <a:cubicBezTo>
                  <a:pt x="9850" y="15606"/>
                  <a:pt x="9878" y="15599"/>
                  <a:pt x="9898" y="15599"/>
                </a:cubicBezTo>
                <a:cubicBezTo>
                  <a:pt x="9946" y="15593"/>
                  <a:pt x="9988" y="15584"/>
                  <a:pt x="10036" y="15578"/>
                </a:cubicBezTo>
                <a:cubicBezTo>
                  <a:pt x="10044" y="15571"/>
                  <a:pt x="10044" y="15571"/>
                  <a:pt x="10051" y="15571"/>
                </a:cubicBezTo>
                <a:lnTo>
                  <a:pt x="10057" y="15571"/>
                </a:lnTo>
                <a:cubicBezTo>
                  <a:pt x="10223" y="15543"/>
                  <a:pt x="10382" y="15510"/>
                  <a:pt x="10542" y="15468"/>
                </a:cubicBezTo>
                <a:lnTo>
                  <a:pt x="11675" y="17217"/>
                </a:lnTo>
                <a:lnTo>
                  <a:pt x="12967" y="16656"/>
                </a:lnTo>
                <a:lnTo>
                  <a:pt x="12476" y="14631"/>
                </a:lnTo>
                <a:cubicBezTo>
                  <a:pt x="12511" y="14611"/>
                  <a:pt x="12545" y="14589"/>
                  <a:pt x="12580" y="14569"/>
                </a:cubicBezTo>
                <a:cubicBezTo>
                  <a:pt x="12676" y="14506"/>
                  <a:pt x="12766" y="14445"/>
                  <a:pt x="12856" y="14375"/>
                </a:cubicBezTo>
                <a:cubicBezTo>
                  <a:pt x="12870" y="14368"/>
                  <a:pt x="12877" y="14362"/>
                  <a:pt x="12884" y="14355"/>
                </a:cubicBezTo>
                <a:cubicBezTo>
                  <a:pt x="12890" y="14355"/>
                  <a:pt x="12890" y="14355"/>
                  <a:pt x="12890" y="14349"/>
                </a:cubicBezTo>
                <a:cubicBezTo>
                  <a:pt x="12897" y="14349"/>
                  <a:pt x="12897" y="14340"/>
                  <a:pt x="12905" y="14340"/>
                </a:cubicBezTo>
                <a:cubicBezTo>
                  <a:pt x="12938" y="14314"/>
                  <a:pt x="12980" y="14286"/>
                  <a:pt x="13015" y="14257"/>
                </a:cubicBezTo>
                <a:cubicBezTo>
                  <a:pt x="13036" y="14244"/>
                  <a:pt x="13056" y="14224"/>
                  <a:pt x="13078" y="14209"/>
                </a:cubicBezTo>
                <a:cubicBezTo>
                  <a:pt x="13098" y="14196"/>
                  <a:pt x="13119" y="14174"/>
                  <a:pt x="13139" y="14161"/>
                </a:cubicBezTo>
                <a:cubicBezTo>
                  <a:pt x="13146" y="14154"/>
                  <a:pt x="13154" y="14148"/>
                  <a:pt x="13161" y="14141"/>
                </a:cubicBezTo>
                <a:cubicBezTo>
                  <a:pt x="13187" y="14120"/>
                  <a:pt x="13215" y="14100"/>
                  <a:pt x="13244" y="14072"/>
                </a:cubicBezTo>
                <a:cubicBezTo>
                  <a:pt x="13250" y="14072"/>
                  <a:pt x="13250" y="14065"/>
                  <a:pt x="13257" y="14058"/>
                </a:cubicBezTo>
                <a:cubicBezTo>
                  <a:pt x="13388" y="13954"/>
                  <a:pt x="13506" y="13843"/>
                  <a:pt x="13624" y="13727"/>
                </a:cubicBezTo>
                <a:lnTo>
                  <a:pt x="15483" y="14672"/>
                </a:lnTo>
                <a:lnTo>
                  <a:pt x="16326" y="13546"/>
                </a:lnTo>
                <a:lnTo>
                  <a:pt x="14888" y="12033"/>
                </a:lnTo>
                <a:cubicBezTo>
                  <a:pt x="14964" y="11887"/>
                  <a:pt x="15033" y="11743"/>
                  <a:pt x="15103" y="11590"/>
                </a:cubicBezTo>
                <a:cubicBezTo>
                  <a:pt x="15103" y="11583"/>
                  <a:pt x="15110" y="11577"/>
                  <a:pt x="15110" y="11570"/>
                </a:cubicBezTo>
                <a:cubicBezTo>
                  <a:pt x="15130" y="11529"/>
                  <a:pt x="15145" y="11487"/>
                  <a:pt x="15165" y="11446"/>
                </a:cubicBezTo>
                <a:cubicBezTo>
                  <a:pt x="15171" y="11418"/>
                  <a:pt x="15186" y="11396"/>
                  <a:pt x="15193" y="11369"/>
                </a:cubicBezTo>
                <a:cubicBezTo>
                  <a:pt x="15199" y="11348"/>
                  <a:pt x="15213" y="11321"/>
                  <a:pt x="15219" y="11300"/>
                </a:cubicBezTo>
                <a:cubicBezTo>
                  <a:pt x="15241" y="11258"/>
                  <a:pt x="15254" y="11210"/>
                  <a:pt x="15269" y="11169"/>
                </a:cubicBezTo>
                <a:cubicBezTo>
                  <a:pt x="15269" y="11162"/>
                  <a:pt x="15276" y="11155"/>
                  <a:pt x="15276" y="11147"/>
                </a:cubicBezTo>
                <a:cubicBezTo>
                  <a:pt x="15330" y="10996"/>
                  <a:pt x="15385" y="10837"/>
                  <a:pt x="15427" y="10678"/>
                </a:cubicBezTo>
                <a:lnTo>
                  <a:pt x="17508" y="10567"/>
                </a:lnTo>
                <a:lnTo>
                  <a:pt x="17674" y="9172"/>
                </a:lnTo>
                <a:lnTo>
                  <a:pt x="15675" y="8584"/>
                </a:lnTo>
                <a:cubicBezTo>
                  <a:pt x="15669" y="8418"/>
                  <a:pt x="15656" y="8253"/>
                  <a:pt x="15634" y="8087"/>
                </a:cubicBezTo>
                <a:lnTo>
                  <a:pt x="15634" y="8065"/>
                </a:lnTo>
                <a:cubicBezTo>
                  <a:pt x="15627" y="8024"/>
                  <a:pt x="15621" y="7976"/>
                  <a:pt x="15621" y="7934"/>
                </a:cubicBezTo>
                <a:cubicBezTo>
                  <a:pt x="15614" y="7906"/>
                  <a:pt x="15607" y="7879"/>
                  <a:pt x="15607" y="7851"/>
                </a:cubicBezTo>
                <a:cubicBezTo>
                  <a:pt x="15601" y="7830"/>
                  <a:pt x="15601" y="7803"/>
                  <a:pt x="15592" y="7775"/>
                </a:cubicBezTo>
                <a:cubicBezTo>
                  <a:pt x="15586" y="7733"/>
                  <a:pt x="15579" y="7685"/>
                  <a:pt x="15573" y="7644"/>
                </a:cubicBezTo>
                <a:cubicBezTo>
                  <a:pt x="15573" y="7637"/>
                  <a:pt x="15573" y="7631"/>
                  <a:pt x="15566" y="7616"/>
                </a:cubicBezTo>
                <a:cubicBezTo>
                  <a:pt x="15538" y="7456"/>
                  <a:pt x="15503" y="7299"/>
                  <a:pt x="15461" y="7140"/>
                </a:cubicBezTo>
                <a:lnTo>
                  <a:pt x="17210" y="5998"/>
                </a:lnTo>
                <a:lnTo>
                  <a:pt x="16657" y="4706"/>
                </a:lnTo>
                <a:lnTo>
                  <a:pt x="14625" y="5197"/>
                </a:lnTo>
                <a:cubicBezTo>
                  <a:pt x="14542" y="5059"/>
                  <a:pt x="14446" y="4920"/>
                  <a:pt x="14348" y="4789"/>
                </a:cubicBezTo>
                <a:cubicBezTo>
                  <a:pt x="14348" y="4782"/>
                  <a:pt x="14342" y="4776"/>
                  <a:pt x="14335" y="4769"/>
                </a:cubicBezTo>
                <a:cubicBezTo>
                  <a:pt x="14307" y="4734"/>
                  <a:pt x="14280" y="4700"/>
                  <a:pt x="14252" y="4665"/>
                </a:cubicBezTo>
                <a:cubicBezTo>
                  <a:pt x="14239" y="4645"/>
                  <a:pt x="14224" y="4623"/>
                  <a:pt x="14204" y="4603"/>
                </a:cubicBezTo>
                <a:cubicBezTo>
                  <a:pt x="14191" y="4582"/>
                  <a:pt x="14176" y="4562"/>
                  <a:pt x="14156" y="4540"/>
                </a:cubicBezTo>
                <a:cubicBezTo>
                  <a:pt x="14128" y="4505"/>
                  <a:pt x="14100" y="4471"/>
                  <a:pt x="14073" y="4437"/>
                </a:cubicBezTo>
                <a:cubicBezTo>
                  <a:pt x="14066" y="4429"/>
                  <a:pt x="14058" y="4423"/>
                  <a:pt x="14058" y="4416"/>
                </a:cubicBezTo>
                <a:cubicBezTo>
                  <a:pt x="13949" y="4291"/>
                  <a:pt x="13838" y="4167"/>
                  <a:pt x="13720" y="4049"/>
                </a:cubicBezTo>
                <a:lnTo>
                  <a:pt x="14674" y="2198"/>
                </a:lnTo>
                <a:lnTo>
                  <a:pt x="13541" y="1354"/>
                </a:lnTo>
                <a:lnTo>
                  <a:pt x="12034" y="2792"/>
                </a:lnTo>
                <a:cubicBezTo>
                  <a:pt x="11888" y="2716"/>
                  <a:pt x="11736" y="2639"/>
                  <a:pt x="11585" y="2578"/>
                </a:cubicBezTo>
                <a:cubicBezTo>
                  <a:pt x="11578" y="2571"/>
                  <a:pt x="11570" y="2571"/>
                  <a:pt x="11563" y="2563"/>
                </a:cubicBezTo>
                <a:cubicBezTo>
                  <a:pt x="11522" y="2550"/>
                  <a:pt x="11480" y="2530"/>
                  <a:pt x="11439" y="2515"/>
                </a:cubicBezTo>
                <a:cubicBezTo>
                  <a:pt x="11419" y="2502"/>
                  <a:pt x="11391" y="2495"/>
                  <a:pt x="11371" y="2480"/>
                </a:cubicBezTo>
                <a:cubicBezTo>
                  <a:pt x="11343" y="2473"/>
                  <a:pt x="11321" y="2467"/>
                  <a:pt x="11295" y="2454"/>
                </a:cubicBezTo>
                <a:cubicBezTo>
                  <a:pt x="11253" y="2439"/>
                  <a:pt x="11212" y="2425"/>
                  <a:pt x="11170" y="2405"/>
                </a:cubicBezTo>
                <a:cubicBezTo>
                  <a:pt x="11164" y="2405"/>
                  <a:pt x="11155" y="2405"/>
                  <a:pt x="11142" y="2397"/>
                </a:cubicBezTo>
                <a:cubicBezTo>
                  <a:pt x="10989" y="2342"/>
                  <a:pt x="10832" y="2294"/>
                  <a:pt x="10673" y="2253"/>
                </a:cubicBezTo>
                <a:lnTo>
                  <a:pt x="10568" y="166"/>
                </a:lnTo>
                <a:lnTo>
                  <a:pt x="9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52"/>
          <p:cNvSpPr/>
          <p:nvPr/>
        </p:nvSpPr>
        <p:spPr>
          <a:xfrm>
            <a:off x="6955150" y="3213450"/>
            <a:ext cx="583610" cy="613563"/>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45D34CA-C5D5-E16B-B0DE-673A9210B9F1}"/>
              </a:ext>
            </a:extLst>
          </p:cNvPr>
          <p:cNvPicPr>
            <a:picLocks noChangeAspect="1"/>
          </p:cNvPicPr>
          <p:nvPr/>
        </p:nvPicPr>
        <p:blipFill>
          <a:blip r:embed="rId3"/>
          <a:stretch>
            <a:fillRect/>
          </a:stretch>
        </p:blipFill>
        <p:spPr>
          <a:xfrm>
            <a:off x="4348859" y="80719"/>
            <a:ext cx="4112204" cy="2226596"/>
          </a:xfrm>
          <a:prstGeom prst="rect">
            <a:avLst/>
          </a:prstGeom>
        </p:spPr>
      </p:pic>
      <p:pic>
        <p:nvPicPr>
          <p:cNvPr id="4" name="Picture 3">
            <a:extLst>
              <a:ext uri="{FF2B5EF4-FFF2-40B4-BE49-F238E27FC236}">
                <a16:creationId xmlns:a16="http://schemas.microsoft.com/office/drawing/2014/main" id="{0084BA25-B712-B902-E91E-236618CE6F63}"/>
              </a:ext>
            </a:extLst>
          </p:cNvPr>
          <p:cNvPicPr>
            <a:picLocks noChangeAspect="1"/>
          </p:cNvPicPr>
          <p:nvPr/>
        </p:nvPicPr>
        <p:blipFill>
          <a:blip r:embed="rId4"/>
          <a:stretch>
            <a:fillRect/>
          </a:stretch>
        </p:blipFill>
        <p:spPr>
          <a:xfrm>
            <a:off x="61798" y="2420001"/>
            <a:ext cx="3978112" cy="2559340"/>
          </a:xfrm>
          <a:prstGeom prst="rect">
            <a:avLst/>
          </a:prstGeom>
        </p:spPr>
      </p:pic>
      <p:pic>
        <p:nvPicPr>
          <p:cNvPr id="6" name="Picture 5">
            <a:extLst>
              <a:ext uri="{FF2B5EF4-FFF2-40B4-BE49-F238E27FC236}">
                <a16:creationId xmlns:a16="http://schemas.microsoft.com/office/drawing/2014/main" id="{6E6D6238-254C-D329-4CC6-7BDAE6C78710}"/>
              </a:ext>
            </a:extLst>
          </p:cNvPr>
          <p:cNvPicPr>
            <a:picLocks noChangeAspect="1"/>
          </p:cNvPicPr>
          <p:nvPr/>
        </p:nvPicPr>
        <p:blipFill rotWithShape="1">
          <a:blip r:embed="rId5"/>
          <a:srcRect t="1" b="761"/>
          <a:stretch/>
        </p:blipFill>
        <p:spPr>
          <a:xfrm>
            <a:off x="4233470" y="2420001"/>
            <a:ext cx="4211423" cy="2559340"/>
          </a:xfrm>
          <a:prstGeom prst="rect">
            <a:avLst/>
          </a:prstGeom>
        </p:spPr>
      </p:pic>
      <p:pic>
        <p:nvPicPr>
          <p:cNvPr id="7" name="Picture 6">
            <a:extLst>
              <a:ext uri="{FF2B5EF4-FFF2-40B4-BE49-F238E27FC236}">
                <a16:creationId xmlns:a16="http://schemas.microsoft.com/office/drawing/2014/main" id="{65DA6471-4DA0-6F53-7C6C-952E6977AA59}"/>
              </a:ext>
            </a:extLst>
          </p:cNvPr>
          <p:cNvPicPr>
            <a:picLocks noChangeAspect="1"/>
          </p:cNvPicPr>
          <p:nvPr/>
        </p:nvPicPr>
        <p:blipFill>
          <a:blip r:embed="rId6"/>
          <a:stretch>
            <a:fillRect/>
          </a:stretch>
        </p:blipFill>
        <p:spPr>
          <a:xfrm>
            <a:off x="338488" y="80719"/>
            <a:ext cx="3424731" cy="22390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43"/>
        <p:cNvGrpSpPr/>
        <p:nvPr/>
      </p:nvGrpSpPr>
      <p:grpSpPr>
        <a:xfrm>
          <a:off x="0" y="0"/>
          <a:ext cx="0" cy="0"/>
          <a:chOff x="0" y="0"/>
          <a:chExt cx="0" cy="0"/>
        </a:xfrm>
      </p:grpSpPr>
      <p:sp>
        <p:nvSpPr>
          <p:cNvPr id="16744" name="Google Shape;16744;p54"/>
          <p:cNvSpPr txBox="1">
            <a:spLocks noGrp="1"/>
          </p:cNvSpPr>
          <p:nvPr>
            <p:ph type="title"/>
          </p:nvPr>
        </p:nvSpPr>
        <p:spPr>
          <a:xfrm>
            <a:off x="720000" y="2128340"/>
            <a:ext cx="5067600" cy="9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Predicitve Models used</a:t>
            </a:r>
            <a:endParaRPr dirty="0"/>
          </a:p>
        </p:txBody>
      </p:sp>
      <p:sp>
        <p:nvSpPr>
          <p:cNvPr id="16746" name="Google Shape;16746;p54"/>
          <p:cNvSpPr txBox="1">
            <a:spLocks noGrp="1"/>
          </p:cNvSpPr>
          <p:nvPr>
            <p:ph type="title" idx="2"/>
          </p:nvPr>
        </p:nvSpPr>
        <p:spPr>
          <a:xfrm>
            <a:off x="761564" y="791651"/>
            <a:ext cx="1256700" cy="9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6747" name="Google Shape;16747;p54"/>
          <p:cNvSpPr/>
          <p:nvPr/>
        </p:nvSpPr>
        <p:spPr>
          <a:xfrm>
            <a:off x="6728164" y="637337"/>
            <a:ext cx="1734758" cy="1733797"/>
          </a:xfrm>
          <a:custGeom>
            <a:avLst/>
            <a:gdLst/>
            <a:ahLst/>
            <a:cxnLst/>
            <a:rect l="l" t="t" r="r" b="b"/>
            <a:pathLst>
              <a:path w="11156" h="11150" extrusionOk="0">
                <a:moveTo>
                  <a:pt x="5560" y="2050"/>
                </a:moveTo>
                <a:cubicBezTo>
                  <a:pt x="5675" y="2050"/>
                  <a:pt x="5789" y="2056"/>
                  <a:pt x="5904" y="2068"/>
                </a:cubicBezTo>
                <a:lnTo>
                  <a:pt x="5917" y="2068"/>
                </a:lnTo>
                <a:cubicBezTo>
                  <a:pt x="5946" y="2068"/>
                  <a:pt x="5972" y="2074"/>
                  <a:pt x="5994" y="2074"/>
                </a:cubicBezTo>
                <a:cubicBezTo>
                  <a:pt x="6014" y="2074"/>
                  <a:pt x="6042" y="2081"/>
                  <a:pt x="6062" y="2081"/>
                </a:cubicBezTo>
                <a:lnTo>
                  <a:pt x="6077" y="2081"/>
                </a:lnTo>
                <a:cubicBezTo>
                  <a:pt x="6629" y="2164"/>
                  <a:pt x="7155" y="2371"/>
                  <a:pt x="7611" y="2696"/>
                </a:cubicBezTo>
                <a:cubicBezTo>
                  <a:pt x="7618" y="2696"/>
                  <a:pt x="7624" y="2703"/>
                  <a:pt x="7631" y="2703"/>
                </a:cubicBezTo>
                <a:cubicBezTo>
                  <a:pt x="7646" y="2723"/>
                  <a:pt x="7666" y="2738"/>
                  <a:pt x="7687" y="2751"/>
                </a:cubicBezTo>
                <a:cubicBezTo>
                  <a:pt x="7707" y="2764"/>
                  <a:pt x="7720" y="2779"/>
                  <a:pt x="7742" y="2793"/>
                </a:cubicBezTo>
                <a:cubicBezTo>
                  <a:pt x="7749" y="2793"/>
                  <a:pt x="7749" y="2799"/>
                  <a:pt x="7755" y="2799"/>
                </a:cubicBezTo>
                <a:cubicBezTo>
                  <a:pt x="8192" y="3146"/>
                  <a:pt x="8543" y="3594"/>
                  <a:pt x="8779" y="4100"/>
                </a:cubicBezTo>
                <a:cubicBezTo>
                  <a:pt x="8779" y="4106"/>
                  <a:pt x="8785" y="4106"/>
                  <a:pt x="8785" y="4113"/>
                </a:cubicBezTo>
                <a:cubicBezTo>
                  <a:pt x="8799" y="4141"/>
                  <a:pt x="8807" y="4161"/>
                  <a:pt x="8814" y="4183"/>
                </a:cubicBezTo>
                <a:cubicBezTo>
                  <a:pt x="8827" y="4202"/>
                  <a:pt x="8833" y="4224"/>
                  <a:pt x="8840" y="4244"/>
                </a:cubicBezTo>
                <a:cubicBezTo>
                  <a:pt x="8848" y="4251"/>
                  <a:pt x="8848" y="4257"/>
                  <a:pt x="8848" y="4257"/>
                </a:cubicBezTo>
                <a:cubicBezTo>
                  <a:pt x="9056" y="4776"/>
                  <a:pt x="9139" y="5344"/>
                  <a:pt x="9089" y="5896"/>
                </a:cubicBezTo>
                <a:cubicBezTo>
                  <a:pt x="9089" y="5903"/>
                  <a:pt x="9089" y="5909"/>
                  <a:pt x="9082" y="5916"/>
                </a:cubicBezTo>
                <a:cubicBezTo>
                  <a:pt x="9082" y="5938"/>
                  <a:pt x="9082" y="5966"/>
                  <a:pt x="9076" y="5986"/>
                </a:cubicBezTo>
                <a:cubicBezTo>
                  <a:pt x="9076" y="6014"/>
                  <a:pt x="9076" y="6034"/>
                  <a:pt x="9069" y="6055"/>
                </a:cubicBezTo>
                <a:lnTo>
                  <a:pt x="9069" y="6069"/>
                </a:lnTo>
                <a:cubicBezTo>
                  <a:pt x="8986" y="6621"/>
                  <a:pt x="8779" y="7153"/>
                  <a:pt x="8454" y="7610"/>
                </a:cubicBezTo>
                <a:cubicBezTo>
                  <a:pt x="8454" y="7610"/>
                  <a:pt x="8447" y="7616"/>
                  <a:pt x="8447" y="7625"/>
                </a:cubicBezTo>
                <a:cubicBezTo>
                  <a:pt x="8434" y="7638"/>
                  <a:pt x="8419" y="7658"/>
                  <a:pt x="8405" y="7679"/>
                </a:cubicBezTo>
                <a:cubicBezTo>
                  <a:pt x="8392" y="7693"/>
                  <a:pt x="8377" y="7714"/>
                  <a:pt x="8357" y="7734"/>
                </a:cubicBezTo>
                <a:cubicBezTo>
                  <a:pt x="8357" y="7741"/>
                  <a:pt x="8351" y="7741"/>
                  <a:pt x="8351" y="7749"/>
                </a:cubicBezTo>
                <a:cubicBezTo>
                  <a:pt x="8004" y="8190"/>
                  <a:pt x="7555" y="8537"/>
                  <a:pt x="7050" y="8771"/>
                </a:cubicBezTo>
                <a:cubicBezTo>
                  <a:pt x="7044" y="8777"/>
                  <a:pt x="7044" y="8777"/>
                  <a:pt x="7037" y="8777"/>
                </a:cubicBezTo>
                <a:cubicBezTo>
                  <a:pt x="7015" y="8792"/>
                  <a:pt x="6996" y="8799"/>
                  <a:pt x="6974" y="8806"/>
                </a:cubicBezTo>
                <a:cubicBezTo>
                  <a:pt x="6954" y="8819"/>
                  <a:pt x="6926" y="8827"/>
                  <a:pt x="6906" y="8834"/>
                </a:cubicBezTo>
                <a:cubicBezTo>
                  <a:pt x="6899" y="8840"/>
                  <a:pt x="6899" y="8840"/>
                  <a:pt x="6891" y="8840"/>
                </a:cubicBezTo>
                <a:cubicBezTo>
                  <a:pt x="6469" y="9010"/>
                  <a:pt x="6018" y="9096"/>
                  <a:pt x="5563" y="9096"/>
                </a:cubicBezTo>
                <a:cubicBezTo>
                  <a:pt x="5460" y="9096"/>
                  <a:pt x="5357" y="9091"/>
                  <a:pt x="5254" y="9083"/>
                </a:cubicBezTo>
                <a:lnTo>
                  <a:pt x="5241" y="9083"/>
                </a:lnTo>
                <a:cubicBezTo>
                  <a:pt x="5212" y="9076"/>
                  <a:pt x="5191" y="9076"/>
                  <a:pt x="5171" y="9068"/>
                </a:cubicBezTo>
                <a:cubicBezTo>
                  <a:pt x="5143" y="9068"/>
                  <a:pt x="5123" y="9068"/>
                  <a:pt x="5095" y="9061"/>
                </a:cubicBezTo>
                <a:lnTo>
                  <a:pt x="5081" y="9061"/>
                </a:lnTo>
                <a:cubicBezTo>
                  <a:pt x="4527" y="8978"/>
                  <a:pt x="4003" y="8771"/>
                  <a:pt x="3540" y="8446"/>
                </a:cubicBezTo>
                <a:lnTo>
                  <a:pt x="3532" y="8439"/>
                </a:lnTo>
                <a:cubicBezTo>
                  <a:pt x="3512" y="8426"/>
                  <a:pt x="3491" y="8412"/>
                  <a:pt x="3471" y="8398"/>
                </a:cubicBezTo>
                <a:cubicBezTo>
                  <a:pt x="3457" y="8384"/>
                  <a:pt x="3436" y="8371"/>
                  <a:pt x="3416" y="8356"/>
                </a:cubicBezTo>
                <a:cubicBezTo>
                  <a:pt x="3408" y="8349"/>
                  <a:pt x="3408" y="8349"/>
                  <a:pt x="3401" y="8343"/>
                </a:cubicBezTo>
                <a:cubicBezTo>
                  <a:pt x="2966" y="7998"/>
                  <a:pt x="2613" y="7555"/>
                  <a:pt x="2379" y="7044"/>
                </a:cubicBezTo>
                <a:cubicBezTo>
                  <a:pt x="2379" y="7044"/>
                  <a:pt x="2371" y="7036"/>
                  <a:pt x="2371" y="7029"/>
                </a:cubicBezTo>
                <a:cubicBezTo>
                  <a:pt x="2358" y="7009"/>
                  <a:pt x="2351" y="6988"/>
                  <a:pt x="2344" y="6968"/>
                </a:cubicBezTo>
                <a:cubicBezTo>
                  <a:pt x="2338" y="6946"/>
                  <a:pt x="2323" y="6926"/>
                  <a:pt x="2316" y="6898"/>
                </a:cubicBezTo>
                <a:cubicBezTo>
                  <a:pt x="2310" y="6898"/>
                  <a:pt x="2310" y="6891"/>
                  <a:pt x="2310" y="6885"/>
                </a:cubicBezTo>
                <a:cubicBezTo>
                  <a:pt x="2102" y="6366"/>
                  <a:pt x="2019" y="5807"/>
                  <a:pt x="2067" y="5246"/>
                </a:cubicBezTo>
                <a:cubicBezTo>
                  <a:pt x="2067" y="5239"/>
                  <a:pt x="2067" y="5239"/>
                  <a:pt x="2074" y="5233"/>
                </a:cubicBezTo>
                <a:cubicBezTo>
                  <a:pt x="2074" y="5204"/>
                  <a:pt x="2074" y="5184"/>
                  <a:pt x="2081" y="5163"/>
                </a:cubicBezTo>
                <a:cubicBezTo>
                  <a:pt x="2081" y="5136"/>
                  <a:pt x="2081" y="5115"/>
                  <a:pt x="2089" y="5087"/>
                </a:cubicBezTo>
                <a:lnTo>
                  <a:pt x="2089" y="5073"/>
                </a:lnTo>
                <a:cubicBezTo>
                  <a:pt x="2172" y="4521"/>
                  <a:pt x="2379" y="3995"/>
                  <a:pt x="2703" y="3539"/>
                </a:cubicBezTo>
                <a:cubicBezTo>
                  <a:pt x="2703" y="3532"/>
                  <a:pt x="2711" y="3526"/>
                  <a:pt x="2711" y="3526"/>
                </a:cubicBezTo>
                <a:cubicBezTo>
                  <a:pt x="2724" y="3504"/>
                  <a:pt x="2744" y="3484"/>
                  <a:pt x="2759" y="3463"/>
                </a:cubicBezTo>
                <a:cubicBezTo>
                  <a:pt x="2772" y="3443"/>
                  <a:pt x="2786" y="3428"/>
                  <a:pt x="2794" y="3408"/>
                </a:cubicBezTo>
                <a:cubicBezTo>
                  <a:pt x="2801" y="3408"/>
                  <a:pt x="2807" y="3401"/>
                  <a:pt x="2807" y="3395"/>
                </a:cubicBezTo>
                <a:cubicBezTo>
                  <a:pt x="3152" y="2958"/>
                  <a:pt x="3595" y="2607"/>
                  <a:pt x="4106" y="2371"/>
                </a:cubicBezTo>
                <a:cubicBezTo>
                  <a:pt x="4113" y="2371"/>
                  <a:pt x="4113" y="2365"/>
                  <a:pt x="4121" y="2365"/>
                </a:cubicBezTo>
                <a:cubicBezTo>
                  <a:pt x="4141" y="2358"/>
                  <a:pt x="4169" y="2343"/>
                  <a:pt x="4189" y="2336"/>
                </a:cubicBezTo>
                <a:cubicBezTo>
                  <a:pt x="4210" y="2330"/>
                  <a:pt x="4230" y="2316"/>
                  <a:pt x="4252" y="2308"/>
                </a:cubicBezTo>
                <a:cubicBezTo>
                  <a:pt x="4259" y="2308"/>
                  <a:pt x="4259" y="2302"/>
                  <a:pt x="4265" y="2302"/>
                </a:cubicBezTo>
                <a:cubicBezTo>
                  <a:pt x="4678" y="2137"/>
                  <a:pt x="5116" y="2050"/>
                  <a:pt x="5560" y="2050"/>
                </a:cubicBezTo>
                <a:close/>
                <a:moveTo>
                  <a:pt x="5786" y="1"/>
                </a:moveTo>
                <a:lnTo>
                  <a:pt x="5420" y="1258"/>
                </a:lnTo>
                <a:cubicBezTo>
                  <a:pt x="5315" y="1265"/>
                  <a:pt x="5212" y="1271"/>
                  <a:pt x="5108" y="1286"/>
                </a:cubicBezTo>
                <a:lnTo>
                  <a:pt x="5088" y="1286"/>
                </a:lnTo>
                <a:cubicBezTo>
                  <a:pt x="5066" y="1286"/>
                  <a:pt x="5046" y="1286"/>
                  <a:pt x="5025" y="1293"/>
                </a:cubicBezTo>
                <a:lnTo>
                  <a:pt x="5005" y="1293"/>
                </a:lnTo>
                <a:cubicBezTo>
                  <a:pt x="4992" y="1300"/>
                  <a:pt x="4970" y="1300"/>
                  <a:pt x="4957" y="1300"/>
                </a:cubicBezTo>
                <a:cubicBezTo>
                  <a:pt x="4942" y="1306"/>
                  <a:pt x="4922" y="1306"/>
                  <a:pt x="4909" y="1306"/>
                </a:cubicBezTo>
                <a:cubicBezTo>
                  <a:pt x="4881" y="1313"/>
                  <a:pt x="4852" y="1321"/>
                  <a:pt x="4826" y="1321"/>
                </a:cubicBezTo>
                <a:cubicBezTo>
                  <a:pt x="4818" y="1321"/>
                  <a:pt x="4818" y="1328"/>
                  <a:pt x="4811" y="1328"/>
                </a:cubicBezTo>
                <a:cubicBezTo>
                  <a:pt x="4708" y="1341"/>
                  <a:pt x="4604" y="1369"/>
                  <a:pt x="4507" y="1389"/>
                </a:cubicBezTo>
                <a:lnTo>
                  <a:pt x="3789" y="291"/>
                </a:lnTo>
                <a:lnTo>
                  <a:pt x="2973" y="643"/>
                </a:lnTo>
                <a:lnTo>
                  <a:pt x="3283" y="1922"/>
                </a:lnTo>
                <a:cubicBezTo>
                  <a:pt x="3194" y="1970"/>
                  <a:pt x="3111" y="2033"/>
                  <a:pt x="3021" y="2094"/>
                </a:cubicBezTo>
                <a:lnTo>
                  <a:pt x="3015" y="2101"/>
                </a:lnTo>
                <a:cubicBezTo>
                  <a:pt x="2986" y="2122"/>
                  <a:pt x="2966" y="2136"/>
                  <a:pt x="2945" y="2157"/>
                </a:cubicBezTo>
                <a:cubicBezTo>
                  <a:pt x="2932" y="2164"/>
                  <a:pt x="2918" y="2177"/>
                  <a:pt x="2903" y="2184"/>
                </a:cubicBezTo>
                <a:cubicBezTo>
                  <a:pt x="2890" y="2199"/>
                  <a:pt x="2877" y="2205"/>
                  <a:pt x="2862" y="2219"/>
                </a:cubicBezTo>
                <a:lnTo>
                  <a:pt x="2855" y="2225"/>
                </a:lnTo>
                <a:cubicBezTo>
                  <a:pt x="2835" y="2240"/>
                  <a:pt x="2820" y="2253"/>
                  <a:pt x="2801" y="2267"/>
                </a:cubicBezTo>
                <a:lnTo>
                  <a:pt x="2786" y="2282"/>
                </a:lnTo>
                <a:cubicBezTo>
                  <a:pt x="2711" y="2350"/>
                  <a:pt x="2635" y="2419"/>
                  <a:pt x="2558" y="2489"/>
                </a:cubicBezTo>
                <a:lnTo>
                  <a:pt x="1384" y="1893"/>
                </a:lnTo>
                <a:lnTo>
                  <a:pt x="858" y="2607"/>
                </a:lnTo>
                <a:lnTo>
                  <a:pt x="1764" y="3561"/>
                </a:lnTo>
                <a:cubicBezTo>
                  <a:pt x="1716" y="3650"/>
                  <a:pt x="1666" y="3740"/>
                  <a:pt x="1624" y="3836"/>
                </a:cubicBezTo>
                <a:cubicBezTo>
                  <a:pt x="1624" y="3843"/>
                  <a:pt x="1624" y="3843"/>
                  <a:pt x="1618" y="3851"/>
                </a:cubicBezTo>
                <a:cubicBezTo>
                  <a:pt x="1611" y="3877"/>
                  <a:pt x="1598" y="3906"/>
                  <a:pt x="1591" y="3925"/>
                </a:cubicBezTo>
                <a:lnTo>
                  <a:pt x="1583" y="3934"/>
                </a:lnTo>
                <a:lnTo>
                  <a:pt x="1583" y="3940"/>
                </a:lnTo>
                <a:cubicBezTo>
                  <a:pt x="1576" y="3954"/>
                  <a:pt x="1576" y="3960"/>
                  <a:pt x="1570" y="3975"/>
                </a:cubicBezTo>
                <a:cubicBezTo>
                  <a:pt x="1563" y="3989"/>
                  <a:pt x="1556" y="4008"/>
                  <a:pt x="1550" y="4023"/>
                </a:cubicBezTo>
                <a:cubicBezTo>
                  <a:pt x="1542" y="4050"/>
                  <a:pt x="1528" y="4078"/>
                  <a:pt x="1522" y="4100"/>
                </a:cubicBezTo>
                <a:cubicBezTo>
                  <a:pt x="1522" y="4106"/>
                  <a:pt x="1515" y="4113"/>
                  <a:pt x="1515" y="4113"/>
                </a:cubicBezTo>
                <a:cubicBezTo>
                  <a:pt x="1480" y="4216"/>
                  <a:pt x="1452" y="4314"/>
                  <a:pt x="1417" y="4410"/>
                </a:cubicBezTo>
                <a:lnTo>
                  <a:pt x="105" y="4480"/>
                </a:lnTo>
                <a:lnTo>
                  <a:pt x="1" y="5364"/>
                </a:lnTo>
                <a:lnTo>
                  <a:pt x="1266" y="5737"/>
                </a:lnTo>
                <a:cubicBezTo>
                  <a:pt x="1273" y="5841"/>
                  <a:pt x="1279" y="5944"/>
                  <a:pt x="1286" y="6049"/>
                </a:cubicBezTo>
                <a:cubicBezTo>
                  <a:pt x="1286" y="6049"/>
                  <a:pt x="1286" y="6055"/>
                  <a:pt x="1293" y="6062"/>
                </a:cubicBezTo>
                <a:cubicBezTo>
                  <a:pt x="1293" y="6090"/>
                  <a:pt x="1301" y="6117"/>
                  <a:pt x="1301" y="6145"/>
                </a:cubicBezTo>
                <a:cubicBezTo>
                  <a:pt x="1301" y="6158"/>
                  <a:pt x="1308" y="6180"/>
                  <a:pt x="1308" y="6193"/>
                </a:cubicBezTo>
                <a:cubicBezTo>
                  <a:pt x="1308" y="6215"/>
                  <a:pt x="1314" y="6228"/>
                  <a:pt x="1314" y="6241"/>
                </a:cubicBezTo>
                <a:cubicBezTo>
                  <a:pt x="1321" y="6269"/>
                  <a:pt x="1321" y="6298"/>
                  <a:pt x="1328" y="6324"/>
                </a:cubicBezTo>
                <a:cubicBezTo>
                  <a:pt x="1328" y="6331"/>
                  <a:pt x="1328" y="6339"/>
                  <a:pt x="1334" y="6346"/>
                </a:cubicBezTo>
                <a:lnTo>
                  <a:pt x="1334" y="6366"/>
                </a:lnTo>
                <a:cubicBezTo>
                  <a:pt x="1349" y="6435"/>
                  <a:pt x="1362" y="6505"/>
                  <a:pt x="1376" y="6573"/>
                </a:cubicBezTo>
                <a:cubicBezTo>
                  <a:pt x="1384" y="6594"/>
                  <a:pt x="1391" y="6621"/>
                  <a:pt x="1397" y="6649"/>
                </a:cubicBezTo>
                <a:lnTo>
                  <a:pt x="297" y="7361"/>
                </a:lnTo>
                <a:lnTo>
                  <a:pt x="644" y="8177"/>
                </a:lnTo>
                <a:lnTo>
                  <a:pt x="1923" y="7873"/>
                </a:lnTo>
                <a:cubicBezTo>
                  <a:pt x="1978" y="7956"/>
                  <a:pt x="2039" y="8046"/>
                  <a:pt x="2102" y="8129"/>
                </a:cubicBezTo>
                <a:cubicBezTo>
                  <a:pt x="2102" y="8129"/>
                  <a:pt x="2109" y="8135"/>
                  <a:pt x="2109" y="8142"/>
                </a:cubicBezTo>
                <a:cubicBezTo>
                  <a:pt x="2122" y="8164"/>
                  <a:pt x="2144" y="8184"/>
                  <a:pt x="2157" y="8205"/>
                </a:cubicBezTo>
                <a:cubicBezTo>
                  <a:pt x="2172" y="8218"/>
                  <a:pt x="2179" y="8232"/>
                  <a:pt x="2192" y="8247"/>
                </a:cubicBezTo>
                <a:cubicBezTo>
                  <a:pt x="2198" y="8260"/>
                  <a:pt x="2213" y="8273"/>
                  <a:pt x="2220" y="8288"/>
                </a:cubicBezTo>
                <a:cubicBezTo>
                  <a:pt x="2240" y="8308"/>
                  <a:pt x="2261" y="8329"/>
                  <a:pt x="2275" y="8349"/>
                </a:cubicBezTo>
                <a:cubicBezTo>
                  <a:pt x="2281" y="8356"/>
                  <a:pt x="2281" y="8356"/>
                  <a:pt x="2288" y="8363"/>
                </a:cubicBezTo>
                <a:cubicBezTo>
                  <a:pt x="2351" y="8439"/>
                  <a:pt x="2421" y="8522"/>
                  <a:pt x="2495" y="8592"/>
                </a:cubicBezTo>
                <a:lnTo>
                  <a:pt x="1895" y="9766"/>
                </a:lnTo>
                <a:lnTo>
                  <a:pt x="2613" y="10298"/>
                </a:lnTo>
                <a:lnTo>
                  <a:pt x="3560" y="9386"/>
                </a:lnTo>
                <a:cubicBezTo>
                  <a:pt x="3656" y="9434"/>
                  <a:pt x="3748" y="9482"/>
                  <a:pt x="3844" y="9524"/>
                </a:cubicBezTo>
                <a:cubicBezTo>
                  <a:pt x="3851" y="9524"/>
                  <a:pt x="3851" y="9532"/>
                  <a:pt x="3857" y="9532"/>
                </a:cubicBezTo>
                <a:cubicBezTo>
                  <a:pt x="3885" y="9539"/>
                  <a:pt x="3905" y="9552"/>
                  <a:pt x="3933" y="9565"/>
                </a:cubicBezTo>
                <a:cubicBezTo>
                  <a:pt x="3955" y="9574"/>
                  <a:pt x="3968" y="9574"/>
                  <a:pt x="3982" y="9580"/>
                </a:cubicBezTo>
                <a:cubicBezTo>
                  <a:pt x="3997" y="9587"/>
                  <a:pt x="4010" y="9593"/>
                  <a:pt x="4030" y="9600"/>
                </a:cubicBezTo>
                <a:cubicBezTo>
                  <a:pt x="4058" y="9607"/>
                  <a:pt x="4079" y="9622"/>
                  <a:pt x="4106" y="9628"/>
                </a:cubicBezTo>
                <a:cubicBezTo>
                  <a:pt x="4113" y="9635"/>
                  <a:pt x="4121" y="9635"/>
                  <a:pt x="4121" y="9635"/>
                </a:cubicBezTo>
                <a:cubicBezTo>
                  <a:pt x="4217" y="9670"/>
                  <a:pt x="4320" y="9705"/>
                  <a:pt x="4418" y="9731"/>
                </a:cubicBezTo>
                <a:lnTo>
                  <a:pt x="4486" y="11045"/>
                </a:lnTo>
                <a:lnTo>
                  <a:pt x="5372" y="11149"/>
                </a:lnTo>
                <a:lnTo>
                  <a:pt x="5738" y="9884"/>
                </a:lnTo>
                <a:cubicBezTo>
                  <a:pt x="5841" y="9884"/>
                  <a:pt x="5946" y="9877"/>
                  <a:pt x="6055" y="9864"/>
                </a:cubicBezTo>
                <a:lnTo>
                  <a:pt x="6070" y="9864"/>
                </a:lnTo>
                <a:cubicBezTo>
                  <a:pt x="6090" y="9856"/>
                  <a:pt x="6111" y="9856"/>
                  <a:pt x="6131" y="9849"/>
                </a:cubicBezTo>
                <a:lnTo>
                  <a:pt x="6153" y="9849"/>
                </a:lnTo>
                <a:cubicBezTo>
                  <a:pt x="6166" y="9849"/>
                  <a:pt x="6186" y="9842"/>
                  <a:pt x="6201" y="9842"/>
                </a:cubicBezTo>
                <a:cubicBezTo>
                  <a:pt x="6214" y="9842"/>
                  <a:pt x="6236" y="9836"/>
                  <a:pt x="6249" y="9836"/>
                </a:cubicBezTo>
                <a:cubicBezTo>
                  <a:pt x="6277" y="9829"/>
                  <a:pt x="6304" y="9829"/>
                  <a:pt x="6332" y="9822"/>
                </a:cubicBezTo>
                <a:lnTo>
                  <a:pt x="6345" y="9822"/>
                </a:lnTo>
                <a:cubicBezTo>
                  <a:pt x="6450" y="9801"/>
                  <a:pt x="6553" y="9781"/>
                  <a:pt x="6657" y="9753"/>
                </a:cubicBezTo>
                <a:lnTo>
                  <a:pt x="7369" y="10859"/>
                </a:lnTo>
                <a:lnTo>
                  <a:pt x="8185" y="10506"/>
                </a:lnTo>
                <a:lnTo>
                  <a:pt x="7873" y="9227"/>
                </a:lnTo>
                <a:cubicBezTo>
                  <a:pt x="7901" y="9214"/>
                  <a:pt x="7921" y="9200"/>
                  <a:pt x="7943" y="9185"/>
                </a:cubicBezTo>
                <a:cubicBezTo>
                  <a:pt x="7997" y="9144"/>
                  <a:pt x="8060" y="9109"/>
                  <a:pt x="8115" y="9061"/>
                </a:cubicBezTo>
                <a:cubicBezTo>
                  <a:pt x="8122" y="9061"/>
                  <a:pt x="8128" y="9054"/>
                  <a:pt x="8135" y="9048"/>
                </a:cubicBezTo>
                <a:cubicBezTo>
                  <a:pt x="8135" y="9048"/>
                  <a:pt x="8143" y="9048"/>
                  <a:pt x="8143" y="9041"/>
                </a:cubicBezTo>
                <a:cubicBezTo>
                  <a:pt x="8170" y="9026"/>
                  <a:pt x="8192" y="9006"/>
                  <a:pt x="8211" y="8993"/>
                </a:cubicBezTo>
                <a:cubicBezTo>
                  <a:pt x="8226" y="8978"/>
                  <a:pt x="8240" y="8971"/>
                  <a:pt x="8253" y="8958"/>
                </a:cubicBezTo>
                <a:cubicBezTo>
                  <a:pt x="8268" y="8952"/>
                  <a:pt x="8281" y="8937"/>
                  <a:pt x="8294" y="8930"/>
                </a:cubicBezTo>
                <a:cubicBezTo>
                  <a:pt x="8294" y="8923"/>
                  <a:pt x="8301" y="8923"/>
                  <a:pt x="8301" y="8917"/>
                </a:cubicBezTo>
                <a:cubicBezTo>
                  <a:pt x="8323" y="8902"/>
                  <a:pt x="8342" y="8888"/>
                  <a:pt x="8357" y="8875"/>
                </a:cubicBezTo>
                <a:cubicBezTo>
                  <a:pt x="8364" y="8875"/>
                  <a:pt x="8364" y="8869"/>
                  <a:pt x="8371" y="8869"/>
                </a:cubicBezTo>
                <a:cubicBezTo>
                  <a:pt x="8447" y="8799"/>
                  <a:pt x="8523" y="8729"/>
                  <a:pt x="8600" y="8653"/>
                </a:cubicBezTo>
                <a:lnTo>
                  <a:pt x="9774" y="9255"/>
                </a:lnTo>
                <a:lnTo>
                  <a:pt x="10300" y="8543"/>
                </a:lnTo>
                <a:lnTo>
                  <a:pt x="9394" y="7590"/>
                </a:lnTo>
                <a:cubicBezTo>
                  <a:pt x="9442" y="7500"/>
                  <a:pt x="9490" y="7402"/>
                  <a:pt x="9532" y="7306"/>
                </a:cubicBezTo>
                <a:cubicBezTo>
                  <a:pt x="9532" y="7306"/>
                  <a:pt x="9532" y="7299"/>
                  <a:pt x="9538" y="7293"/>
                </a:cubicBezTo>
                <a:cubicBezTo>
                  <a:pt x="9545" y="7265"/>
                  <a:pt x="9560" y="7243"/>
                  <a:pt x="9567" y="7216"/>
                </a:cubicBezTo>
                <a:cubicBezTo>
                  <a:pt x="9573" y="7202"/>
                  <a:pt x="9580" y="7182"/>
                  <a:pt x="9587" y="7168"/>
                </a:cubicBezTo>
                <a:cubicBezTo>
                  <a:pt x="9595" y="7153"/>
                  <a:pt x="9601" y="7140"/>
                  <a:pt x="9608" y="7127"/>
                </a:cubicBezTo>
                <a:cubicBezTo>
                  <a:pt x="9615" y="7099"/>
                  <a:pt x="9628" y="7070"/>
                  <a:pt x="9636" y="7044"/>
                </a:cubicBezTo>
                <a:cubicBezTo>
                  <a:pt x="9636" y="7036"/>
                  <a:pt x="9643" y="7036"/>
                  <a:pt x="9643" y="7029"/>
                </a:cubicBezTo>
                <a:cubicBezTo>
                  <a:pt x="9678" y="6933"/>
                  <a:pt x="9711" y="6828"/>
                  <a:pt x="9739" y="6732"/>
                </a:cubicBezTo>
                <a:lnTo>
                  <a:pt x="11053" y="6662"/>
                </a:lnTo>
                <a:lnTo>
                  <a:pt x="11156" y="5778"/>
                </a:lnTo>
                <a:lnTo>
                  <a:pt x="9892" y="5412"/>
                </a:lnTo>
                <a:cubicBezTo>
                  <a:pt x="9885" y="5309"/>
                  <a:pt x="9877" y="5204"/>
                  <a:pt x="9870" y="5102"/>
                </a:cubicBezTo>
                <a:cubicBezTo>
                  <a:pt x="9870" y="5095"/>
                  <a:pt x="9870" y="5087"/>
                  <a:pt x="9864" y="5087"/>
                </a:cubicBezTo>
                <a:cubicBezTo>
                  <a:pt x="9864" y="5060"/>
                  <a:pt x="9864" y="5025"/>
                  <a:pt x="9857" y="4997"/>
                </a:cubicBezTo>
                <a:cubicBezTo>
                  <a:pt x="9857" y="4984"/>
                  <a:pt x="9850" y="4970"/>
                  <a:pt x="9850" y="4949"/>
                </a:cubicBezTo>
                <a:cubicBezTo>
                  <a:pt x="9850" y="4936"/>
                  <a:pt x="9844" y="4914"/>
                  <a:pt x="9844" y="4901"/>
                </a:cubicBezTo>
                <a:cubicBezTo>
                  <a:pt x="9835" y="4873"/>
                  <a:pt x="9835" y="4846"/>
                  <a:pt x="9829" y="4818"/>
                </a:cubicBezTo>
                <a:cubicBezTo>
                  <a:pt x="9829" y="4811"/>
                  <a:pt x="9829" y="4811"/>
                  <a:pt x="9822" y="4805"/>
                </a:cubicBezTo>
                <a:cubicBezTo>
                  <a:pt x="9809" y="4700"/>
                  <a:pt x="9787" y="4597"/>
                  <a:pt x="9761" y="4499"/>
                </a:cubicBezTo>
                <a:lnTo>
                  <a:pt x="10859" y="3781"/>
                </a:lnTo>
                <a:lnTo>
                  <a:pt x="10514" y="2965"/>
                </a:lnTo>
                <a:lnTo>
                  <a:pt x="9235" y="3277"/>
                </a:lnTo>
                <a:cubicBezTo>
                  <a:pt x="9180" y="3187"/>
                  <a:pt x="9117" y="3104"/>
                  <a:pt x="9056" y="3021"/>
                </a:cubicBezTo>
                <a:cubicBezTo>
                  <a:pt x="9056" y="3013"/>
                  <a:pt x="9047" y="3007"/>
                  <a:pt x="9047" y="3007"/>
                </a:cubicBezTo>
                <a:cubicBezTo>
                  <a:pt x="9034" y="2987"/>
                  <a:pt x="9014" y="2958"/>
                  <a:pt x="8999" y="2939"/>
                </a:cubicBezTo>
                <a:cubicBezTo>
                  <a:pt x="8986" y="2924"/>
                  <a:pt x="8979" y="2910"/>
                  <a:pt x="8964" y="2897"/>
                </a:cubicBezTo>
                <a:cubicBezTo>
                  <a:pt x="8958" y="2882"/>
                  <a:pt x="8945" y="2875"/>
                  <a:pt x="8938" y="2862"/>
                </a:cubicBezTo>
                <a:cubicBezTo>
                  <a:pt x="8916" y="2834"/>
                  <a:pt x="8896" y="2814"/>
                  <a:pt x="8882" y="2793"/>
                </a:cubicBezTo>
                <a:cubicBezTo>
                  <a:pt x="8875" y="2793"/>
                  <a:pt x="8875" y="2786"/>
                  <a:pt x="8868" y="2786"/>
                </a:cubicBezTo>
                <a:cubicBezTo>
                  <a:pt x="8807" y="2703"/>
                  <a:pt x="8737" y="2627"/>
                  <a:pt x="8661" y="2550"/>
                </a:cubicBezTo>
                <a:lnTo>
                  <a:pt x="9263" y="1383"/>
                </a:lnTo>
                <a:lnTo>
                  <a:pt x="8543" y="850"/>
                </a:lnTo>
                <a:lnTo>
                  <a:pt x="7596" y="1756"/>
                </a:lnTo>
                <a:cubicBezTo>
                  <a:pt x="7500" y="1708"/>
                  <a:pt x="7410" y="1660"/>
                  <a:pt x="7314" y="1618"/>
                </a:cubicBezTo>
                <a:lnTo>
                  <a:pt x="7299" y="1618"/>
                </a:lnTo>
                <a:cubicBezTo>
                  <a:pt x="7273" y="1603"/>
                  <a:pt x="7251" y="1590"/>
                  <a:pt x="7223" y="1583"/>
                </a:cubicBezTo>
                <a:cubicBezTo>
                  <a:pt x="7210" y="1577"/>
                  <a:pt x="7190" y="1570"/>
                  <a:pt x="7175" y="1562"/>
                </a:cubicBezTo>
                <a:cubicBezTo>
                  <a:pt x="7161" y="1555"/>
                  <a:pt x="7148" y="1548"/>
                  <a:pt x="7127" y="1542"/>
                </a:cubicBezTo>
                <a:cubicBezTo>
                  <a:pt x="7107" y="1535"/>
                  <a:pt x="7078" y="1529"/>
                  <a:pt x="7050" y="1514"/>
                </a:cubicBezTo>
                <a:cubicBezTo>
                  <a:pt x="7044" y="1514"/>
                  <a:pt x="7037" y="1514"/>
                  <a:pt x="7037" y="1507"/>
                </a:cubicBezTo>
                <a:cubicBezTo>
                  <a:pt x="6941" y="1472"/>
                  <a:pt x="6836" y="1446"/>
                  <a:pt x="6740" y="1417"/>
                </a:cubicBezTo>
                <a:lnTo>
                  <a:pt x="6670" y="104"/>
                </a:lnTo>
                <a:lnTo>
                  <a:pt x="5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54"/>
          <p:cNvSpPr/>
          <p:nvPr/>
        </p:nvSpPr>
        <p:spPr>
          <a:xfrm>
            <a:off x="5900750" y="-228952"/>
            <a:ext cx="3389900" cy="3390934"/>
          </a:xfrm>
          <a:custGeom>
            <a:avLst/>
            <a:gdLst/>
            <a:ahLst/>
            <a:cxnLst/>
            <a:rect l="l" t="t" r="r" b="b"/>
            <a:pathLst>
              <a:path w="21800" h="21807" extrusionOk="0">
                <a:moveTo>
                  <a:pt x="10900" y="35"/>
                </a:moveTo>
                <a:cubicBezTo>
                  <a:pt x="16891" y="35"/>
                  <a:pt x="21765" y="4915"/>
                  <a:pt x="21765" y="10906"/>
                </a:cubicBezTo>
                <a:cubicBezTo>
                  <a:pt x="21765" y="16893"/>
                  <a:pt x="16891" y="21771"/>
                  <a:pt x="10900" y="21771"/>
                </a:cubicBezTo>
                <a:cubicBezTo>
                  <a:pt x="4907" y="21771"/>
                  <a:pt x="35" y="16893"/>
                  <a:pt x="35" y="10906"/>
                </a:cubicBezTo>
                <a:cubicBezTo>
                  <a:pt x="35" y="4915"/>
                  <a:pt x="4907" y="35"/>
                  <a:pt x="10900" y="35"/>
                </a:cubicBezTo>
                <a:close/>
                <a:moveTo>
                  <a:pt x="10900" y="0"/>
                </a:moveTo>
                <a:cubicBezTo>
                  <a:pt x="9427" y="0"/>
                  <a:pt x="7997" y="290"/>
                  <a:pt x="6655" y="858"/>
                </a:cubicBezTo>
                <a:cubicBezTo>
                  <a:pt x="5356" y="1410"/>
                  <a:pt x="4189" y="2191"/>
                  <a:pt x="3193" y="3193"/>
                </a:cubicBezTo>
                <a:cubicBezTo>
                  <a:pt x="2191" y="4197"/>
                  <a:pt x="1404" y="5364"/>
                  <a:pt x="858" y="6663"/>
                </a:cubicBezTo>
                <a:cubicBezTo>
                  <a:pt x="284" y="8004"/>
                  <a:pt x="0" y="9435"/>
                  <a:pt x="0" y="10906"/>
                </a:cubicBezTo>
                <a:cubicBezTo>
                  <a:pt x="0" y="12379"/>
                  <a:pt x="284" y="13803"/>
                  <a:pt x="858" y="15151"/>
                </a:cubicBezTo>
                <a:cubicBezTo>
                  <a:pt x="1404" y="16443"/>
                  <a:pt x="2191" y="17611"/>
                  <a:pt x="3193" y="18613"/>
                </a:cubicBezTo>
                <a:cubicBezTo>
                  <a:pt x="4189" y="19615"/>
                  <a:pt x="5356" y="20403"/>
                  <a:pt x="6655" y="20950"/>
                </a:cubicBezTo>
                <a:cubicBezTo>
                  <a:pt x="7997" y="21516"/>
                  <a:pt x="9427" y="21806"/>
                  <a:pt x="10900" y="21806"/>
                </a:cubicBezTo>
                <a:cubicBezTo>
                  <a:pt x="12371" y="21806"/>
                  <a:pt x="13803" y="21516"/>
                  <a:pt x="15143" y="20950"/>
                </a:cubicBezTo>
                <a:cubicBezTo>
                  <a:pt x="16442" y="20403"/>
                  <a:pt x="17611" y="19615"/>
                  <a:pt x="18607" y="18613"/>
                </a:cubicBezTo>
                <a:cubicBezTo>
                  <a:pt x="19608" y="17611"/>
                  <a:pt x="20396" y="16443"/>
                  <a:pt x="20949" y="15151"/>
                </a:cubicBezTo>
                <a:cubicBezTo>
                  <a:pt x="21516" y="13803"/>
                  <a:pt x="21800" y="12379"/>
                  <a:pt x="21800" y="10906"/>
                </a:cubicBezTo>
                <a:cubicBezTo>
                  <a:pt x="21800" y="9435"/>
                  <a:pt x="21516" y="8004"/>
                  <a:pt x="20949" y="6663"/>
                </a:cubicBezTo>
                <a:cubicBezTo>
                  <a:pt x="20396" y="5364"/>
                  <a:pt x="19608" y="4197"/>
                  <a:pt x="18607" y="3193"/>
                </a:cubicBezTo>
                <a:cubicBezTo>
                  <a:pt x="17611" y="2191"/>
                  <a:pt x="16442" y="1410"/>
                  <a:pt x="15143" y="858"/>
                </a:cubicBezTo>
                <a:cubicBezTo>
                  <a:pt x="13803" y="290"/>
                  <a:pt x="12371" y="0"/>
                  <a:pt x="10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54"/>
          <p:cNvSpPr/>
          <p:nvPr/>
        </p:nvSpPr>
        <p:spPr>
          <a:xfrm>
            <a:off x="6097302" y="-31157"/>
            <a:ext cx="2996640" cy="2995504"/>
          </a:xfrm>
          <a:custGeom>
            <a:avLst/>
            <a:gdLst/>
            <a:ahLst/>
            <a:cxnLst/>
            <a:rect l="l" t="t" r="r" b="b"/>
            <a:pathLst>
              <a:path w="19271" h="19264" extrusionOk="0">
                <a:moveTo>
                  <a:pt x="9636" y="291"/>
                </a:moveTo>
                <a:cubicBezTo>
                  <a:pt x="14785" y="291"/>
                  <a:pt x="18980" y="4479"/>
                  <a:pt x="18980" y="9634"/>
                </a:cubicBezTo>
                <a:cubicBezTo>
                  <a:pt x="18980" y="14785"/>
                  <a:pt x="14785" y="18973"/>
                  <a:pt x="9636" y="18973"/>
                </a:cubicBezTo>
                <a:cubicBezTo>
                  <a:pt x="4487" y="18973"/>
                  <a:pt x="291" y="14785"/>
                  <a:pt x="291" y="9634"/>
                </a:cubicBezTo>
                <a:cubicBezTo>
                  <a:pt x="291" y="4479"/>
                  <a:pt x="4487" y="291"/>
                  <a:pt x="9636" y="291"/>
                </a:cubicBezTo>
                <a:close/>
                <a:moveTo>
                  <a:pt x="9636" y="0"/>
                </a:moveTo>
                <a:cubicBezTo>
                  <a:pt x="4321" y="0"/>
                  <a:pt x="0" y="4320"/>
                  <a:pt x="0" y="9634"/>
                </a:cubicBezTo>
                <a:cubicBezTo>
                  <a:pt x="0" y="14942"/>
                  <a:pt x="4321" y="19264"/>
                  <a:pt x="9636" y="19264"/>
                </a:cubicBezTo>
                <a:cubicBezTo>
                  <a:pt x="14951" y="19264"/>
                  <a:pt x="19270" y="14942"/>
                  <a:pt x="19270" y="9634"/>
                </a:cubicBezTo>
                <a:cubicBezTo>
                  <a:pt x="19270" y="4320"/>
                  <a:pt x="14951" y="0"/>
                  <a:pt x="9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54"/>
          <p:cNvSpPr/>
          <p:nvPr/>
        </p:nvSpPr>
        <p:spPr>
          <a:xfrm rot="10800000" flipH="1">
            <a:off x="1657700" y="4520100"/>
            <a:ext cx="5180700" cy="95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54"/>
          <p:cNvSpPr/>
          <p:nvPr/>
        </p:nvSpPr>
        <p:spPr>
          <a:xfrm>
            <a:off x="3939973" y="4233786"/>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6745;p54">
            <a:extLst>
              <a:ext uri="{FF2B5EF4-FFF2-40B4-BE49-F238E27FC236}">
                <a16:creationId xmlns:a16="http://schemas.microsoft.com/office/drawing/2014/main" id="{DC674A05-8AB4-9C97-CB2F-D30F6F8E58EF}"/>
              </a:ext>
            </a:extLst>
          </p:cNvPr>
          <p:cNvSpPr txBox="1">
            <a:spLocks/>
          </p:cNvSpPr>
          <p:nvPr/>
        </p:nvSpPr>
        <p:spPr>
          <a:xfrm>
            <a:off x="720000" y="3588120"/>
            <a:ext cx="5067600" cy="375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r>
              <a:rPr lang="en-US" dirty="0"/>
              <a:t>SVM and GLM</a:t>
            </a:r>
          </a:p>
        </p:txBody>
      </p:sp>
    </p:spTree>
    <p:extLst>
      <p:ext uri="{BB962C8B-B14F-4D97-AF65-F5344CB8AC3E}">
        <p14:creationId xmlns:p14="http://schemas.microsoft.com/office/powerpoint/2010/main" val="275135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63"/>
        <p:cNvGrpSpPr/>
        <p:nvPr/>
      </p:nvGrpSpPr>
      <p:grpSpPr>
        <a:xfrm>
          <a:off x="0" y="0"/>
          <a:ext cx="0" cy="0"/>
          <a:chOff x="0" y="0"/>
          <a:chExt cx="0" cy="0"/>
        </a:xfrm>
      </p:grpSpPr>
      <p:sp>
        <p:nvSpPr>
          <p:cNvPr id="16764" name="Google Shape;16764;p56"/>
          <p:cNvSpPr/>
          <p:nvPr/>
        </p:nvSpPr>
        <p:spPr>
          <a:xfrm>
            <a:off x="1023756" y="1300525"/>
            <a:ext cx="1930800" cy="193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56"/>
          <p:cNvSpPr txBox="1">
            <a:spLocks noGrp="1"/>
          </p:cNvSpPr>
          <p:nvPr>
            <p:ph type="title"/>
          </p:nvPr>
        </p:nvSpPr>
        <p:spPr>
          <a:xfrm>
            <a:off x="720000" y="2478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Predicitive Models used</a:t>
            </a:r>
            <a:endParaRPr dirty="0"/>
          </a:p>
        </p:txBody>
      </p:sp>
      <p:pic>
        <p:nvPicPr>
          <p:cNvPr id="16768" name="Google Shape;16768;p56"/>
          <p:cNvPicPr preferRelativeResize="0"/>
          <p:nvPr/>
        </p:nvPicPr>
        <p:blipFill rotWithShape="1">
          <a:blip r:embed="rId3">
            <a:alphaModFix/>
          </a:blip>
          <a:srcRect l="17013" t="6253" r="25018" b="6645"/>
          <a:stretch/>
        </p:blipFill>
        <p:spPr>
          <a:xfrm>
            <a:off x="1185156" y="1461925"/>
            <a:ext cx="1608000" cy="1608000"/>
          </a:xfrm>
          <a:prstGeom prst="ellipse">
            <a:avLst/>
          </a:prstGeom>
          <a:noFill/>
          <a:ln>
            <a:noFill/>
          </a:ln>
        </p:spPr>
      </p:pic>
      <p:sp>
        <p:nvSpPr>
          <p:cNvPr id="16769" name="Google Shape;16769;p56"/>
          <p:cNvSpPr txBox="1">
            <a:spLocks noGrp="1"/>
          </p:cNvSpPr>
          <p:nvPr>
            <p:ph type="subTitle" idx="4294967295"/>
          </p:nvPr>
        </p:nvSpPr>
        <p:spPr>
          <a:xfrm>
            <a:off x="3557462" y="1071248"/>
            <a:ext cx="4993800" cy="11763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US" sz="1100" dirty="0"/>
              <a:t>We chose to use Generalized Linear Models (GLM) because they are flexible with various types of data, from counts to categories, and provide clear insights into how different factors influence outcomes. This makes GLMs particularly useful for understanding and communicating the impact of each variable.</a:t>
            </a:r>
          </a:p>
          <a:p>
            <a:pPr marL="457200" lvl="0" indent="-317500" algn="l" rtl="0">
              <a:lnSpc>
                <a:spcPct val="115000"/>
              </a:lnSpc>
              <a:spcBef>
                <a:spcPts val="0"/>
              </a:spcBef>
              <a:spcAft>
                <a:spcPts val="0"/>
              </a:spcAft>
              <a:buSzPts val="1400"/>
              <a:buChar char="●"/>
            </a:pPr>
            <a:endParaRPr lang="en-US" sz="1100" dirty="0"/>
          </a:p>
          <a:p>
            <a:pPr marL="457200" lvl="0" indent="-317500" algn="l" rtl="0">
              <a:lnSpc>
                <a:spcPct val="115000"/>
              </a:lnSpc>
              <a:spcBef>
                <a:spcPts val="0"/>
              </a:spcBef>
              <a:spcAft>
                <a:spcPts val="0"/>
              </a:spcAft>
              <a:buSzPts val="1400"/>
              <a:buChar char="●"/>
            </a:pPr>
            <a:r>
              <a:rPr lang="en-US" sz="1100" dirty="0"/>
              <a:t>We also utilized Support Vector Machines (SVM) because they are exceptionally effective in managing complex datasets that include many features. SVMs are robust against overfitting, making them reliable even when the data has far more dimensions than samples. This robustness is crucial for ensuring that our model's predictions are accurate and trustworthy across different scenarios.</a:t>
            </a:r>
          </a:p>
          <a:p>
            <a:pPr marL="457200" lvl="0" indent="-317500" algn="l" rtl="0">
              <a:lnSpc>
                <a:spcPct val="115000"/>
              </a:lnSpc>
              <a:spcBef>
                <a:spcPts val="0"/>
              </a:spcBef>
              <a:spcAft>
                <a:spcPts val="0"/>
              </a:spcAft>
              <a:buSzPts val="1400"/>
              <a:buChar char="●"/>
            </a:pPr>
            <a:endParaRPr lang="en-US" sz="1100" dirty="0"/>
          </a:p>
          <a:p>
            <a:pPr marL="457200" lvl="0" indent="-317500" algn="l" rtl="0">
              <a:lnSpc>
                <a:spcPct val="115000"/>
              </a:lnSpc>
              <a:spcBef>
                <a:spcPts val="0"/>
              </a:spcBef>
              <a:spcAft>
                <a:spcPts val="0"/>
              </a:spcAft>
              <a:buSzPts val="1400"/>
              <a:buChar char="●"/>
            </a:pPr>
            <a:r>
              <a:rPr lang="en-US" sz="1100" dirty="0"/>
              <a:t>Together, these models allow us to extract and present precise and actionable insights from our data, enhancing our decision-making process</a:t>
            </a:r>
            <a:r>
              <a:rPr lang="en-US" dirty="0"/>
              <a:t>.</a:t>
            </a:r>
            <a:endParaRPr dirty="0"/>
          </a:p>
        </p:txBody>
      </p:sp>
      <p:sp>
        <p:nvSpPr>
          <p:cNvPr id="16776" name="Google Shape;16776;p56"/>
          <p:cNvSpPr/>
          <p:nvPr/>
        </p:nvSpPr>
        <p:spPr>
          <a:xfrm>
            <a:off x="3184375" y="4411151"/>
            <a:ext cx="460827" cy="484479"/>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different colored squares&#10;&#10;Description automatically generated">
            <a:extLst>
              <a:ext uri="{FF2B5EF4-FFF2-40B4-BE49-F238E27FC236}">
                <a16:creationId xmlns:a16="http://schemas.microsoft.com/office/drawing/2014/main" id="{28F76264-F5E7-C33A-F7A5-05ACD3ADBEB9}"/>
              </a:ext>
            </a:extLst>
          </p:cNvPr>
          <p:cNvPicPr>
            <a:picLocks noChangeAspect="1"/>
          </p:cNvPicPr>
          <p:nvPr/>
        </p:nvPicPr>
        <p:blipFill>
          <a:blip r:embed="rId2"/>
          <a:stretch>
            <a:fillRect/>
          </a:stretch>
        </p:blipFill>
        <p:spPr>
          <a:xfrm>
            <a:off x="548645" y="197962"/>
            <a:ext cx="3937262" cy="2271860"/>
          </a:xfrm>
          <a:prstGeom prst="rect">
            <a:avLst/>
          </a:prstGeom>
        </p:spPr>
      </p:pic>
      <p:pic>
        <p:nvPicPr>
          <p:cNvPr id="6" name="Picture 5" descr="A graph showing the amount of energy consumption&#10;&#10;Description automatically generated">
            <a:extLst>
              <a:ext uri="{FF2B5EF4-FFF2-40B4-BE49-F238E27FC236}">
                <a16:creationId xmlns:a16="http://schemas.microsoft.com/office/drawing/2014/main" id="{D330BFC7-26C1-5912-F51E-37E0F7C2E963}"/>
              </a:ext>
            </a:extLst>
          </p:cNvPr>
          <p:cNvPicPr>
            <a:picLocks noChangeAspect="1"/>
          </p:cNvPicPr>
          <p:nvPr/>
        </p:nvPicPr>
        <p:blipFill>
          <a:blip r:embed="rId3"/>
          <a:stretch>
            <a:fillRect/>
          </a:stretch>
        </p:blipFill>
        <p:spPr>
          <a:xfrm>
            <a:off x="2444088" y="2625364"/>
            <a:ext cx="3986646" cy="2271859"/>
          </a:xfrm>
          <a:prstGeom prst="rect">
            <a:avLst/>
          </a:prstGeom>
        </p:spPr>
      </p:pic>
      <p:pic>
        <p:nvPicPr>
          <p:cNvPr id="8" name="Picture 7" descr="A graph showing the amount of energy consumption&#10;&#10;Description automatically generated">
            <a:extLst>
              <a:ext uri="{FF2B5EF4-FFF2-40B4-BE49-F238E27FC236}">
                <a16:creationId xmlns:a16="http://schemas.microsoft.com/office/drawing/2014/main" id="{7CD03502-3F08-0978-86FD-275D509CC911}"/>
              </a:ext>
            </a:extLst>
          </p:cNvPr>
          <p:cNvPicPr>
            <a:picLocks noChangeAspect="1"/>
          </p:cNvPicPr>
          <p:nvPr/>
        </p:nvPicPr>
        <p:blipFill>
          <a:blip r:embed="rId4"/>
          <a:stretch>
            <a:fillRect/>
          </a:stretch>
        </p:blipFill>
        <p:spPr>
          <a:xfrm>
            <a:off x="4842789" y="205758"/>
            <a:ext cx="3608341" cy="2256378"/>
          </a:xfrm>
          <a:prstGeom prst="rect">
            <a:avLst/>
          </a:prstGeom>
        </p:spPr>
      </p:pic>
    </p:spTree>
    <p:extLst>
      <p:ext uri="{BB962C8B-B14F-4D97-AF65-F5344CB8AC3E}">
        <p14:creationId xmlns:p14="http://schemas.microsoft.com/office/powerpoint/2010/main" val="69560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C77-7B83-06B8-2411-9CEA66B08867}"/>
              </a:ext>
            </a:extLst>
          </p:cNvPr>
          <p:cNvSpPr>
            <a:spLocks noGrp="1"/>
          </p:cNvSpPr>
          <p:nvPr>
            <p:ph type="title"/>
          </p:nvPr>
        </p:nvSpPr>
        <p:spPr/>
        <p:txBody>
          <a:bodyPr/>
          <a:lstStyle/>
          <a:p>
            <a:r>
              <a:rPr lang="en-US" dirty="0"/>
              <a:t>Prediction Model Reports</a:t>
            </a:r>
          </a:p>
        </p:txBody>
      </p:sp>
      <p:sp>
        <p:nvSpPr>
          <p:cNvPr id="3" name="TextBox 2">
            <a:extLst>
              <a:ext uri="{FF2B5EF4-FFF2-40B4-BE49-F238E27FC236}">
                <a16:creationId xmlns:a16="http://schemas.microsoft.com/office/drawing/2014/main" id="{9897290B-D010-2F8C-4023-D725E8D1B221}"/>
              </a:ext>
            </a:extLst>
          </p:cNvPr>
          <p:cNvSpPr txBox="1"/>
          <p:nvPr/>
        </p:nvSpPr>
        <p:spPr>
          <a:xfrm>
            <a:off x="720000" y="1325502"/>
            <a:ext cx="6232268" cy="307777"/>
          </a:xfrm>
          <a:prstGeom prst="rect">
            <a:avLst/>
          </a:prstGeom>
          <a:noFill/>
        </p:spPr>
        <p:txBody>
          <a:bodyPr wrap="square" rtlCol="0">
            <a:spAutoFit/>
          </a:bodyPr>
          <a:lstStyle/>
          <a:p>
            <a:r>
              <a:rPr lang="en-US" dirty="0">
                <a:solidFill>
                  <a:schemeClr val="bg1"/>
                </a:solidFill>
                <a:latin typeface="Poppins" panose="00000500000000000000" pitchFamily="2" charset="0"/>
                <a:cs typeface="Poppins" panose="00000500000000000000" pitchFamily="2" charset="0"/>
              </a:rPr>
              <a:t>Generalized Linear Model (GLM): RMSE 0.525502728958794 </a:t>
            </a:r>
          </a:p>
        </p:txBody>
      </p:sp>
      <p:sp>
        <p:nvSpPr>
          <p:cNvPr id="4" name="TextBox 3">
            <a:extLst>
              <a:ext uri="{FF2B5EF4-FFF2-40B4-BE49-F238E27FC236}">
                <a16:creationId xmlns:a16="http://schemas.microsoft.com/office/drawing/2014/main" id="{4A41DA40-61C3-5BE3-60FD-94A83473DD7A}"/>
              </a:ext>
            </a:extLst>
          </p:cNvPr>
          <p:cNvSpPr txBox="1"/>
          <p:nvPr/>
        </p:nvSpPr>
        <p:spPr>
          <a:xfrm>
            <a:off x="720000" y="1684857"/>
            <a:ext cx="6345390" cy="307777"/>
          </a:xfrm>
          <a:prstGeom prst="rect">
            <a:avLst/>
          </a:prstGeom>
          <a:noFill/>
        </p:spPr>
        <p:txBody>
          <a:bodyPr wrap="square" rtlCol="0">
            <a:spAutoFit/>
          </a:bodyPr>
          <a:lstStyle/>
          <a:p>
            <a:r>
              <a:rPr lang="en-US" dirty="0">
                <a:solidFill>
                  <a:schemeClr val="bg1"/>
                </a:solidFill>
                <a:latin typeface="Poppins" panose="00000500000000000000" pitchFamily="2" charset="0"/>
                <a:cs typeface="Poppins" panose="00000500000000000000" pitchFamily="2" charset="0"/>
              </a:rPr>
              <a:t>Support Vector Machine Model (SVM): RMSE 0.0783938804664028</a:t>
            </a:r>
          </a:p>
        </p:txBody>
      </p:sp>
      <p:pic>
        <p:nvPicPr>
          <p:cNvPr id="6" name="Picture 5" descr="A graph showing the amount of energy consumption&#10;&#10;Description automatically generated">
            <a:extLst>
              <a:ext uri="{FF2B5EF4-FFF2-40B4-BE49-F238E27FC236}">
                <a16:creationId xmlns:a16="http://schemas.microsoft.com/office/drawing/2014/main" id="{F68A06EF-1407-3EE9-714A-2848935B6A89}"/>
              </a:ext>
            </a:extLst>
          </p:cNvPr>
          <p:cNvPicPr>
            <a:picLocks noChangeAspect="1"/>
          </p:cNvPicPr>
          <p:nvPr/>
        </p:nvPicPr>
        <p:blipFill>
          <a:blip r:embed="rId2"/>
          <a:stretch>
            <a:fillRect/>
          </a:stretch>
        </p:blipFill>
        <p:spPr>
          <a:xfrm>
            <a:off x="385010" y="2085363"/>
            <a:ext cx="2711695" cy="1694196"/>
          </a:xfrm>
          <a:prstGeom prst="rect">
            <a:avLst/>
          </a:prstGeom>
        </p:spPr>
      </p:pic>
      <p:pic>
        <p:nvPicPr>
          <p:cNvPr id="8" name="Picture 7" descr="A graph showing the amount of energy consumption&#10;&#10;Description automatically generated">
            <a:extLst>
              <a:ext uri="{FF2B5EF4-FFF2-40B4-BE49-F238E27FC236}">
                <a16:creationId xmlns:a16="http://schemas.microsoft.com/office/drawing/2014/main" id="{8902D427-4F79-9260-A4B9-E692DEE38025}"/>
              </a:ext>
            </a:extLst>
          </p:cNvPr>
          <p:cNvPicPr>
            <a:picLocks noChangeAspect="1"/>
          </p:cNvPicPr>
          <p:nvPr/>
        </p:nvPicPr>
        <p:blipFill>
          <a:blip r:embed="rId3"/>
          <a:stretch>
            <a:fillRect/>
          </a:stretch>
        </p:blipFill>
        <p:spPr>
          <a:xfrm>
            <a:off x="5826964" y="2094944"/>
            <a:ext cx="3067225" cy="1695439"/>
          </a:xfrm>
          <a:prstGeom prst="rect">
            <a:avLst/>
          </a:prstGeom>
        </p:spPr>
      </p:pic>
      <p:pic>
        <p:nvPicPr>
          <p:cNvPr id="10" name="Picture 9" descr="A barcode diagram with numbers and a few months&#10;&#10;Description automatically generated with medium confidence">
            <a:extLst>
              <a:ext uri="{FF2B5EF4-FFF2-40B4-BE49-F238E27FC236}">
                <a16:creationId xmlns:a16="http://schemas.microsoft.com/office/drawing/2014/main" id="{CDF6C8D6-4CA5-09DF-AF41-50461E28214F}"/>
              </a:ext>
            </a:extLst>
          </p:cNvPr>
          <p:cNvPicPr>
            <a:picLocks noChangeAspect="1"/>
          </p:cNvPicPr>
          <p:nvPr/>
        </p:nvPicPr>
        <p:blipFill>
          <a:blip r:embed="rId4"/>
          <a:stretch>
            <a:fillRect/>
          </a:stretch>
        </p:blipFill>
        <p:spPr>
          <a:xfrm>
            <a:off x="3035576" y="3106424"/>
            <a:ext cx="2852517" cy="1695411"/>
          </a:xfrm>
          <a:prstGeom prst="rect">
            <a:avLst/>
          </a:prstGeom>
        </p:spPr>
      </p:pic>
      <p:sp>
        <p:nvSpPr>
          <p:cNvPr id="11" name="TextBox 10">
            <a:extLst>
              <a:ext uri="{FF2B5EF4-FFF2-40B4-BE49-F238E27FC236}">
                <a16:creationId xmlns:a16="http://schemas.microsoft.com/office/drawing/2014/main" id="{BDC5D24C-7F33-22D3-2D16-E28BA30F083A}"/>
              </a:ext>
            </a:extLst>
          </p:cNvPr>
          <p:cNvSpPr txBox="1"/>
          <p:nvPr/>
        </p:nvSpPr>
        <p:spPr>
          <a:xfrm>
            <a:off x="3469064" y="4816870"/>
            <a:ext cx="2474536" cy="307777"/>
          </a:xfrm>
          <a:prstGeom prst="rect">
            <a:avLst/>
          </a:prstGeom>
          <a:noFill/>
        </p:spPr>
        <p:txBody>
          <a:bodyPr wrap="square" rtlCol="0">
            <a:spAutoFit/>
          </a:bodyPr>
          <a:lstStyle/>
          <a:p>
            <a:r>
              <a:rPr lang="en-US" dirty="0">
                <a:solidFill>
                  <a:schemeClr val="bg1"/>
                </a:solidFill>
              </a:rPr>
              <a:t>5 degrees Warmer Chart</a:t>
            </a:r>
          </a:p>
        </p:txBody>
      </p:sp>
    </p:spTree>
    <p:extLst>
      <p:ext uri="{BB962C8B-B14F-4D97-AF65-F5344CB8AC3E}">
        <p14:creationId xmlns:p14="http://schemas.microsoft.com/office/powerpoint/2010/main" val="413792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5A3-FB07-013B-2D5F-77694FC6302A}"/>
              </a:ext>
            </a:extLst>
          </p:cNvPr>
          <p:cNvSpPr>
            <a:spLocks noGrp="1"/>
          </p:cNvSpPr>
          <p:nvPr>
            <p:ph type="title"/>
          </p:nvPr>
        </p:nvSpPr>
        <p:spPr/>
        <p:txBody>
          <a:bodyPr/>
          <a:lstStyle/>
          <a:p>
            <a:r>
              <a:rPr lang="en-IN" dirty="0"/>
              <a:t>Cost Saving Approach</a:t>
            </a:r>
            <a:br>
              <a:rPr lang="en-IN" dirty="0"/>
            </a:br>
            <a:endParaRPr lang="en-IN" dirty="0"/>
          </a:p>
        </p:txBody>
      </p:sp>
      <p:sp>
        <p:nvSpPr>
          <p:cNvPr id="3" name="TextBox 2">
            <a:extLst>
              <a:ext uri="{FF2B5EF4-FFF2-40B4-BE49-F238E27FC236}">
                <a16:creationId xmlns:a16="http://schemas.microsoft.com/office/drawing/2014/main" id="{7C96B58B-AF5A-B06D-030E-BB7A2E8F7359}"/>
              </a:ext>
            </a:extLst>
          </p:cNvPr>
          <p:cNvSpPr txBox="1"/>
          <p:nvPr/>
        </p:nvSpPr>
        <p:spPr>
          <a:xfrm>
            <a:off x="814387" y="1978819"/>
            <a:ext cx="7222331" cy="2554545"/>
          </a:xfrm>
          <a:prstGeom prst="rect">
            <a:avLst/>
          </a:prstGeom>
          <a:noFill/>
        </p:spPr>
        <p:txBody>
          <a:bodyPr wrap="square" rtlCol="0">
            <a:spAutoFit/>
          </a:bodyPr>
          <a:lstStyle/>
          <a:p>
            <a:r>
              <a:rPr lang="en-US" sz="2000" b="1" u="sng" dirty="0">
                <a:solidFill>
                  <a:schemeClr val="bg2"/>
                </a:solidFill>
              </a:rPr>
              <a:t>Smart Thermostats:</a:t>
            </a:r>
          </a:p>
          <a:p>
            <a:endParaRPr lang="en-US" dirty="0">
              <a:solidFill>
                <a:schemeClr val="bg2"/>
              </a:solidFill>
            </a:endParaRPr>
          </a:p>
          <a:p>
            <a:r>
              <a:rPr lang="en-US" dirty="0">
                <a:solidFill>
                  <a:schemeClr val="bg2"/>
                </a:solidFill>
              </a:rPr>
              <a:t>Install programmable or smart thermostats to regulate heating and cooling based on occupancy schedules and preferences.</a:t>
            </a:r>
          </a:p>
          <a:p>
            <a:r>
              <a:rPr lang="en-US" dirty="0">
                <a:solidFill>
                  <a:schemeClr val="bg2"/>
                </a:solidFill>
              </a:rPr>
              <a:t>Set temperature setbacks during periods when occupants are away or asleep to reduce energy consumption.</a:t>
            </a:r>
          </a:p>
          <a:p>
            <a:endParaRPr lang="en-US" dirty="0">
              <a:solidFill>
                <a:schemeClr val="bg2"/>
              </a:solidFill>
            </a:endParaRPr>
          </a:p>
          <a:p>
            <a:r>
              <a:rPr lang="en-US" dirty="0">
                <a:solidFill>
                  <a:schemeClr val="bg2"/>
                </a:solidFill>
              </a:rPr>
              <a:t>Potential savings with smart thermostats </a:t>
            </a:r>
            <a:r>
              <a:rPr lang="en-US" sz="2800" b="1" dirty="0">
                <a:solidFill>
                  <a:schemeClr val="bg2"/>
                </a:solidFill>
              </a:rPr>
              <a:t>10% </a:t>
            </a:r>
            <a:r>
              <a:rPr lang="en-US" dirty="0">
                <a:solidFill>
                  <a:schemeClr val="bg2"/>
                </a:solidFill>
              </a:rPr>
              <a:t>to </a:t>
            </a:r>
            <a:r>
              <a:rPr lang="en-US" sz="2800" b="1" dirty="0">
                <a:solidFill>
                  <a:schemeClr val="bg2"/>
                </a:solidFill>
              </a:rPr>
              <a:t>23% </a:t>
            </a:r>
            <a:r>
              <a:rPr lang="en-US" sz="2400" dirty="0">
                <a:solidFill>
                  <a:schemeClr val="bg2"/>
                </a:solidFill>
              </a:rPr>
              <a:t>: </a:t>
            </a:r>
          </a:p>
          <a:p>
            <a:r>
              <a:rPr lang="en-US" sz="2800" dirty="0">
                <a:solidFill>
                  <a:schemeClr val="bg2"/>
                </a:solidFill>
              </a:rPr>
              <a:t>1,100 kWh </a:t>
            </a:r>
            <a:r>
              <a:rPr lang="en-US" dirty="0">
                <a:solidFill>
                  <a:schemeClr val="bg2"/>
                </a:solidFill>
              </a:rPr>
              <a:t>to </a:t>
            </a:r>
            <a:r>
              <a:rPr lang="en-US" sz="2800" dirty="0">
                <a:solidFill>
                  <a:schemeClr val="bg2"/>
                </a:solidFill>
              </a:rPr>
              <a:t>2,530 kWh</a:t>
            </a:r>
            <a:endParaRPr lang="en-IN" sz="2800" dirty="0">
              <a:solidFill>
                <a:schemeClr val="bg2"/>
              </a:solidFill>
            </a:endParaRPr>
          </a:p>
        </p:txBody>
      </p:sp>
    </p:spTree>
    <p:extLst>
      <p:ext uri="{BB962C8B-B14F-4D97-AF65-F5344CB8AC3E}">
        <p14:creationId xmlns:p14="http://schemas.microsoft.com/office/powerpoint/2010/main" val="7966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30"/>
        <p:cNvGrpSpPr/>
        <p:nvPr/>
      </p:nvGrpSpPr>
      <p:grpSpPr>
        <a:xfrm>
          <a:off x="0" y="0"/>
          <a:ext cx="0" cy="0"/>
          <a:chOff x="0" y="0"/>
          <a:chExt cx="0" cy="0"/>
        </a:xfrm>
      </p:grpSpPr>
      <p:sp>
        <p:nvSpPr>
          <p:cNvPr id="17031" name="Google Shape;17031;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Predictive model Reports</a:t>
            </a:r>
            <a:endParaRPr dirty="0"/>
          </a:p>
        </p:txBody>
      </p:sp>
      <p:sp>
        <p:nvSpPr>
          <p:cNvPr id="17032" name="Google Shape;17032;p68"/>
          <p:cNvSpPr txBox="1"/>
          <p:nvPr/>
        </p:nvSpPr>
        <p:spPr>
          <a:xfrm>
            <a:off x="4900625" y="1365361"/>
            <a:ext cx="3508200" cy="3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900" b="1" dirty="0">
              <a:solidFill>
                <a:schemeClr val="dk2"/>
              </a:solidFill>
              <a:latin typeface="Poppins"/>
              <a:ea typeface="Poppins"/>
              <a:cs typeface="Poppins"/>
              <a:sym typeface="Poppins"/>
            </a:endParaRPr>
          </a:p>
        </p:txBody>
      </p:sp>
      <p:sp>
        <p:nvSpPr>
          <p:cNvPr id="17034" name="Google Shape;17034;p68"/>
          <p:cNvSpPr txBox="1">
            <a:spLocks noGrp="1"/>
          </p:cNvSpPr>
          <p:nvPr>
            <p:ph type="subTitle" idx="4294967295"/>
          </p:nvPr>
        </p:nvSpPr>
        <p:spPr>
          <a:xfrm>
            <a:off x="1592418" y="1558094"/>
            <a:ext cx="2763000" cy="462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dirty="0">
                <a:latin typeface="Poppins SemiBold"/>
                <a:ea typeface="Poppins SemiBold"/>
                <a:cs typeface="Poppins SemiBold"/>
                <a:sym typeface="Poppins SemiBold"/>
              </a:rPr>
              <a:t>SVM model</a:t>
            </a:r>
            <a:endParaRPr sz="2400" dirty="0">
              <a:latin typeface="Poppins SemiBold"/>
              <a:ea typeface="Poppins SemiBold"/>
              <a:cs typeface="Poppins SemiBold"/>
              <a:sym typeface="Poppins SemiBold"/>
            </a:endParaRPr>
          </a:p>
        </p:txBody>
      </p:sp>
      <p:sp>
        <p:nvSpPr>
          <p:cNvPr id="17035" name="Google Shape;17035;p68"/>
          <p:cNvSpPr txBox="1">
            <a:spLocks noGrp="1"/>
          </p:cNvSpPr>
          <p:nvPr>
            <p:ph type="subTitle" idx="4294967295"/>
          </p:nvPr>
        </p:nvSpPr>
        <p:spPr>
          <a:xfrm>
            <a:off x="721009" y="1478300"/>
            <a:ext cx="814800" cy="456900"/>
          </a:xfrm>
          <a:prstGeom prst="rect">
            <a:avLst/>
          </a:prstGeom>
          <a:solidFill>
            <a:schemeClr val="dk2"/>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solidFill>
                  <a:schemeClr val="dk1"/>
                </a:solidFill>
                <a:latin typeface="Poppins SemiBold"/>
                <a:ea typeface="Poppins SemiBold"/>
                <a:cs typeface="Poppins SemiBold"/>
                <a:sym typeface="Poppins SemiBold"/>
              </a:rPr>
              <a:t>35%</a:t>
            </a:r>
            <a:endParaRPr sz="2400" dirty="0">
              <a:solidFill>
                <a:schemeClr val="dk1"/>
              </a:solidFill>
              <a:latin typeface="Poppins SemiBold"/>
              <a:ea typeface="Poppins SemiBold"/>
              <a:cs typeface="Poppins SemiBold"/>
              <a:sym typeface="Poppins SemiBold"/>
            </a:endParaRPr>
          </a:p>
        </p:txBody>
      </p:sp>
      <p:sp>
        <p:nvSpPr>
          <p:cNvPr id="17037" name="Google Shape;17037;p68"/>
          <p:cNvSpPr txBox="1">
            <a:spLocks noGrp="1"/>
          </p:cNvSpPr>
          <p:nvPr>
            <p:ph type="subTitle" idx="4294967295"/>
          </p:nvPr>
        </p:nvSpPr>
        <p:spPr>
          <a:xfrm>
            <a:off x="1592418" y="2632102"/>
            <a:ext cx="2763000" cy="462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dirty="0">
                <a:latin typeface="Poppins SemiBold"/>
                <a:ea typeface="Poppins SemiBold"/>
                <a:cs typeface="Poppins SemiBold"/>
                <a:sym typeface="Poppins SemiBold"/>
              </a:rPr>
              <a:t>GLM model</a:t>
            </a:r>
            <a:endParaRPr sz="2400" dirty="0">
              <a:latin typeface="Poppins SemiBold"/>
              <a:ea typeface="Poppins SemiBold"/>
              <a:cs typeface="Poppins SemiBold"/>
              <a:sym typeface="Poppins SemiBold"/>
            </a:endParaRPr>
          </a:p>
        </p:txBody>
      </p:sp>
      <p:sp>
        <p:nvSpPr>
          <p:cNvPr id="17038" name="Google Shape;17038;p68"/>
          <p:cNvSpPr txBox="1">
            <a:spLocks noGrp="1"/>
          </p:cNvSpPr>
          <p:nvPr>
            <p:ph type="subTitle" idx="4294967295"/>
          </p:nvPr>
        </p:nvSpPr>
        <p:spPr>
          <a:xfrm>
            <a:off x="713225" y="2561063"/>
            <a:ext cx="814800" cy="456900"/>
          </a:xfrm>
          <a:prstGeom prst="rect">
            <a:avLst/>
          </a:prstGeom>
          <a:solidFill>
            <a:schemeClr val="dk2"/>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solidFill>
                  <a:schemeClr val="dk1"/>
                </a:solidFill>
                <a:latin typeface="Poppins SemiBold"/>
                <a:ea typeface="Poppins SemiBold"/>
                <a:cs typeface="Poppins SemiBold"/>
                <a:sym typeface="Poppins SemiBold"/>
              </a:rPr>
              <a:t>35%</a:t>
            </a:r>
            <a:endParaRPr sz="2400" dirty="0">
              <a:solidFill>
                <a:schemeClr val="dk1"/>
              </a:solidFill>
              <a:latin typeface="Poppins SemiBold"/>
              <a:ea typeface="Poppins SemiBold"/>
              <a:cs typeface="Poppins SemiBold"/>
              <a:sym typeface="Poppins SemiBold"/>
            </a:endParaRPr>
          </a:p>
        </p:txBody>
      </p:sp>
      <p:sp>
        <p:nvSpPr>
          <p:cNvPr id="17040" name="Google Shape;17040;p68"/>
          <p:cNvSpPr txBox="1">
            <a:spLocks noGrp="1"/>
          </p:cNvSpPr>
          <p:nvPr>
            <p:ph type="subTitle" idx="4294967295"/>
          </p:nvPr>
        </p:nvSpPr>
        <p:spPr>
          <a:xfrm>
            <a:off x="1592418" y="3697432"/>
            <a:ext cx="2763000" cy="462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dirty="0">
                <a:latin typeface="Poppins SemiBold"/>
                <a:ea typeface="Poppins SemiBold"/>
                <a:cs typeface="Poppins SemiBold"/>
                <a:sym typeface="Poppins SemiBold"/>
              </a:rPr>
              <a:t>Shiny App</a:t>
            </a:r>
            <a:endParaRPr sz="2400" dirty="0">
              <a:latin typeface="Poppins SemiBold"/>
              <a:ea typeface="Poppins SemiBold"/>
              <a:cs typeface="Poppins SemiBold"/>
              <a:sym typeface="Poppins SemiBold"/>
            </a:endParaRPr>
          </a:p>
        </p:txBody>
      </p:sp>
      <p:sp>
        <p:nvSpPr>
          <p:cNvPr id="17041" name="Google Shape;17041;p68"/>
          <p:cNvSpPr txBox="1">
            <a:spLocks noGrp="1"/>
          </p:cNvSpPr>
          <p:nvPr>
            <p:ph type="subTitle" idx="4294967295"/>
          </p:nvPr>
        </p:nvSpPr>
        <p:spPr>
          <a:xfrm>
            <a:off x="713225" y="3643825"/>
            <a:ext cx="814800" cy="456900"/>
          </a:xfrm>
          <a:prstGeom prst="rect">
            <a:avLst/>
          </a:prstGeom>
          <a:solidFill>
            <a:schemeClr val="dk2"/>
          </a:solidFill>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solidFill>
                  <a:schemeClr val="dk1"/>
                </a:solidFill>
                <a:latin typeface="Poppins SemiBold"/>
                <a:ea typeface="Poppins SemiBold"/>
                <a:cs typeface="Poppins SemiBold"/>
                <a:sym typeface="Poppins SemiBold"/>
              </a:rPr>
              <a:t>30%</a:t>
            </a:r>
            <a:endParaRPr sz="2400" dirty="0">
              <a:solidFill>
                <a:schemeClr val="dk1"/>
              </a:solidFill>
              <a:latin typeface="Poppins SemiBold"/>
              <a:ea typeface="Poppins SemiBold"/>
              <a:cs typeface="Poppins SemiBold"/>
              <a:sym typeface="Poppins SemiBold"/>
            </a:endParaRPr>
          </a:p>
        </p:txBody>
      </p:sp>
      <p:pic>
        <p:nvPicPr>
          <p:cNvPr id="17042" name="Google Shape;17042;p68" title="Gráfico">
            <a:hlinkClick r:id="rId3"/>
          </p:cNvPr>
          <p:cNvPicPr preferRelativeResize="0"/>
          <p:nvPr/>
        </p:nvPicPr>
        <p:blipFill rotWithShape="1">
          <a:blip r:embed="rId4">
            <a:alphaModFix/>
          </a:blip>
          <a:srcRect l="21384" r="20234"/>
          <a:stretch/>
        </p:blipFill>
        <p:spPr>
          <a:xfrm rot="10800000">
            <a:off x="5136151" y="1742000"/>
            <a:ext cx="2933349" cy="3106800"/>
          </a:xfrm>
          <a:prstGeom prst="rect">
            <a:avLst/>
          </a:prstGeom>
          <a:noFill/>
          <a:ln>
            <a:noFill/>
          </a:ln>
        </p:spPr>
      </p:pic>
      <p:cxnSp>
        <p:nvCxnSpPr>
          <p:cNvPr id="17043" name="Google Shape;17043;p68"/>
          <p:cNvCxnSpPr>
            <a:stCxn id="17035" idx="2"/>
          </p:cNvCxnSpPr>
          <p:nvPr/>
        </p:nvCxnSpPr>
        <p:spPr>
          <a:xfrm rot="-5400000" flipH="1">
            <a:off x="3739009" y="-675400"/>
            <a:ext cx="329700" cy="5550900"/>
          </a:xfrm>
          <a:prstGeom prst="bentConnector2">
            <a:avLst/>
          </a:prstGeom>
          <a:noFill/>
          <a:ln w="9525" cap="flat" cmpd="sng">
            <a:solidFill>
              <a:schemeClr val="dk2"/>
            </a:solidFill>
            <a:prstDash val="solid"/>
            <a:round/>
            <a:headEnd type="none" w="med" len="med"/>
            <a:tailEnd type="oval" w="med" len="med"/>
          </a:ln>
        </p:spPr>
      </p:cxnSp>
      <p:cxnSp>
        <p:nvCxnSpPr>
          <p:cNvPr id="17044" name="Google Shape;17044;p68"/>
          <p:cNvCxnSpPr>
            <a:stCxn id="17041" idx="2"/>
          </p:cNvCxnSpPr>
          <p:nvPr/>
        </p:nvCxnSpPr>
        <p:spPr>
          <a:xfrm rot="-5400000" flipH="1">
            <a:off x="3600875" y="1620475"/>
            <a:ext cx="359400" cy="5319900"/>
          </a:xfrm>
          <a:prstGeom prst="bentConnector2">
            <a:avLst/>
          </a:prstGeom>
          <a:noFill/>
          <a:ln w="9525" cap="flat" cmpd="sng">
            <a:solidFill>
              <a:schemeClr val="lt1"/>
            </a:solidFill>
            <a:prstDash val="solid"/>
            <a:round/>
            <a:headEnd type="none" w="med" len="med"/>
            <a:tailEnd type="oval" w="med" len="med"/>
          </a:ln>
        </p:spPr>
      </p:cxnSp>
      <p:sp>
        <p:nvSpPr>
          <p:cNvPr id="17045" name="Google Shape;17045;p68"/>
          <p:cNvSpPr/>
          <p:nvPr/>
        </p:nvSpPr>
        <p:spPr>
          <a:xfrm>
            <a:off x="5622925" y="3228300"/>
            <a:ext cx="255600" cy="25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46" name="Google Shape;17046;p68"/>
          <p:cNvCxnSpPr>
            <a:stCxn id="17038" idx="2"/>
          </p:cNvCxnSpPr>
          <p:nvPr/>
        </p:nvCxnSpPr>
        <p:spPr>
          <a:xfrm rot="-5400000" flipH="1">
            <a:off x="3279875" y="858713"/>
            <a:ext cx="339900" cy="4658400"/>
          </a:xfrm>
          <a:prstGeom prst="bentConnector2">
            <a:avLst/>
          </a:prstGeom>
          <a:noFill/>
          <a:ln w="9525" cap="flat" cmpd="sng">
            <a:solidFill>
              <a:schemeClr val="dk2"/>
            </a:solidFill>
            <a:prstDash val="solid"/>
            <a:round/>
            <a:headEnd type="none" w="med" len="med"/>
            <a:tailEnd type="oval" w="med" len="med"/>
          </a:ln>
        </p:spPr>
      </p:cxnSp>
      <p:sp>
        <p:nvSpPr>
          <p:cNvPr id="17047" name="Google Shape;17047;p68"/>
          <p:cNvSpPr/>
          <p:nvPr/>
        </p:nvSpPr>
        <p:spPr>
          <a:xfrm>
            <a:off x="6289690" y="4330030"/>
            <a:ext cx="255600" cy="25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68"/>
          <p:cNvSpPr/>
          <p:nvPr/>
        </p:nvSpPr>
        <p:spPr>
          <a:xfrm>
            <a:off x="6526921" y="2135565"/>
            <a:ext cx="255600" cy="25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80"/>
        <p:cNvGrpSpPr/>
        <p:nvPr/>
      </p:nvGrpSpPr>
      <p:grpSpPr>
        <a:xfrm>
          <a:off x="0" y="0"/>
          <a:ext cx="0" cy="0"/>
          <a:chOff x="0" y="0"/>
          <a:chExt cx="0" cy="0"/>
        </a:xfrm>
      </p:grpSpPr>
      <p:sp>
        <p:nvSpPr>
          <p:cNvPr id="17081" name="Google Shape;17081;p71"/>
          <p:cNvSpPr txBox="1">
            <a:spLocks noGrp="1"/>
          </p:cNvSpPr>
          <p:nvPr>
            <p:ph type="title"/>
          </p:nvPr>
        </p:nvSpPr>
        <p:spPr>
          <a:xfrm>
            <a:off x="713226" y="540000"/>
            <a:ext cx="4634100" cy="13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7083" name="Google Shape;17083;p71"/>
          <p:cNvSpPr txBox="1">
            <a:spLocks noGrp="1"/>
          </p:cNvSpPr>
          <p:nvPr>
            <p:ph type="subTitle" idx="1"/>
          </p:nvPr>
        </p:nvSpPr>
        <p:spPr>
          <a:xfrm>
            <a:off x="615725" y="1411334"/>
            <a:ext cx="5665110" cy="18140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highlight>
                  <a:schemeClr val="dk2"/>
                </a:highlight>
              </a:rPr>
              <a:t>Do you have any questions?</a:t>
            </a:r>
            <a:endParaRPr sz="2000" dirty="0">
              <a:solidFill>
                <a:schemeClr val="dk1"/>
              </a:solidFill>
              <a:highlight>
                <a:schemeClr val="dk2"/>
              </a:highlight>
            </a:endParaRP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084" name="Google Shape;17084;p71"/>
          <p:cNvSpPr/>
          <p:nvPr/>
        </p:nvSpPr>
        <p:spPr>
          <a:xfrm>
            <a:off x="5365298" y="4102889"/>
            <a:ext cx="2443200" cy="97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85" name="Google Shape;17085;p71"/>
          <p:cNvGrpSpPr/>
          <p:nvPr/>
        </p:nvGrpSpPr>
        <p:grpSpPr>
          <a:xfrm>
            <a:off x="6315940" y="1196602"/>
            <a:ext cx="3669857" cy="3669745"/>
            <a:chOff x="1136350" y="86675"/>
            <a:chExt cx="4941903" cy="4941752"/>
          </a:xfrm>
        </p:grpSpPr>
        <p:sp>
          <p:nvSpPr>
            <p:cNvPr id="17086" name="Google Shape;17086;p71"/>
            <p:cNvSpPr/>
            <p:nvPr/>
          </p:nvSpPr>
          <p:spPr>
            <a:xfrm>
              <a:off x="2290236" y="1256492"/>
              <a:ext cx="2767668" cy="2601848"/>
            </a:xfrm>
            <a:custGeom>
              <a:avLst/>
              <a:gdLst/>
              <a:ahLst/>
              <a:cxnLst/>
              <a:rect l="l" t="t" r="r" b="b"/>
              <a:pathLst>
                <a:path w="36653" h="34457" extrusionOk="0">
                  <a:moveTo>
                    <a:pt x="17728" y="598"/>
                  </a:moveTo>
                  <a:cubicBezTo>
                    <a:pt x="19719" y="598"/>
                    <a:pt x="21717" y="965"/>
                    <a:pt x="23632" y="1690"/>
                  </a:cubicBezTo>
                  <a:cubicBezTo>
                    <a:pt x="27785" y="3265"/>
                    <a:pt x="31075" y="6369"/>
                    <a:pt x="32893" y="10413"/>
                  </a:cubicBezTo>
                  <a:cubicBezTo>
                    <a:pt x="36653" y="18775"/>
                    <a:pt x="32906" y="28631"/>
                    <a:pt x="24551" y="32392"/>
                  </a:cubicBezTo>
                  <a:cubicBezTo>
                    <a:pt x="22370" y="33369"/>
                    <a:pt x="20054" y="33861"/>
                    <a:pt x="17733" y="33861"/>
                  </a:cubicBezTo>
                  <a:cubicBezTo>
                    <a:pt x="15742" y="33861"/>
                    <a:pt x="13748" y="33499"/>
                    <a:pt x="11833" y="32771"/>
                  </a:cubicBezTo>
                  <a:cubicBezTo>
                    <a:pt x="7679" y="31196"/>
                    <a:pt x="4397" y="28092"/>
                    <a:pt x="2572" y="24048"/>
                  </a:cubicBezTo>
                  <a:cubicBezTo>
                    <a:pt x="754" y="19999"/>
                    <a:pt x="616" y="15479"/>
                    <a:pt x="2192" y="11332"/>
                  </a:cubicBezTo>
                  <a:cubicBezTo>
                    <a:pt x="3768" y="7178"/>
                    <a:pt x="6872" y="3894"/>
                    <a:pt x="10921" y="2069"/>
                  </a:cubicBezTo>
                  <a:cubicBezTo>
                    <a:pt x="13099" y="1096"/>
                    <a:pt x="15406" y="598"/>
                    <a:pt x="17728" y="598"/>
                  </a:cubicBezTo>
                  <a:close/>
                  <a:moveTo>
                    <a:pt x="17726" y="0"/>
                  </a:moveTo>
                  <a:cubicBezTo>
                    <a:pt x="15324" y="0"/>
                    <a:pt x="12928" y="509"/>
                    <a:pt x="10672" y="1524"/>
                  </a:cubicBezTo>
                  <a:cubicBezTo>
                    <a:pt x="6477" y="3411"/>
                    <a:pt x="3270" y="6818"/>
                    <a:pt x="1638" y="11118"/>
                  </a:cubicBezTo>
                  <a:cubicBezTo>
                    <a:pt x="1" y="15416"/>
                    <a:pt x="145" y="20095"/>
                    <a:pt x="2026" y="24290"/>
                  </a:cubicBezTo>
                  <a:cubicBezTo>
                    <a:pt x="3912" y="28485"/>
                    <a:pt x="7319" y="31693"/>
                    <a:pt x="11619" y="33324"/>
                  </a:cubicBezTo>
                  <a:cubicBezTo>
                    <a:pt x="13609" y="34084"/>
                    <a:pt x="15676" y="34457"/>
                    <a:pt x="17743" y="34457"/>
                  </a:cubicBezTo>
                  <a:cubicBezTo>
                    <a:pt x="20142" y="34457"/>
                    <a:pt x="22539" y="33946"/>
                    <a:pt x="24793" y="32937"/>
                  </a:cubicBezTo>
                  <a:cubicBezTo>
                    <a:pt x="28988" y="31050"/>
                    <a:pt x="32194" y="27643"/>
                    <a:pt x="33833" y="23343"/>
                  </a:cubicBezTo>
                  <a:cubicBezTo>
                    <a:pt x="35464" y="19045"/>
                    <a:pt x="35326" y="14366"/>
                    <a:pt x="33438" y="10171"/>
                  </a:cubicBezTo>
                  <a:cubicBezTo>
                    <a:pt x="31552" y="5976"/>
                    <a:pt x="28145" y="2768"/>
                    <a:pt x="23846" y="1131"/>
                  </a:cubicBezTo>
                  <a:cubicBezTo>
                    <a:pt x="21859" y="376"/>
                    <a:pt x="19790" y="0"/>
                    <a:pt x="17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71"/>
            <p:cNvSpPr/>
            <p:nvPr/>
          </p:nvSpPr>
          <p:spPr>
            <a:xfrm>
              <a:off x="3371629" y="4691867"/>
              <a:ext cx="291771" cy="306344"/>
            </a:xfrm>
            <a:custGeom>
              <a:avLst/>
              <a:gdLst/>
              <a:ahLst/>
              <a:cxnLst/>
              <a:rect l="l" t="t" r="r" b="b"/>
              <a:pathLst>
                <a:path w="3864" h="4057" extrusionOk="0">
                  <a:moveTo>
                    <a:pt x="3863" y="1"/>
                  </a:moveTo>
                  <a:lnTo>
                    <a:pt x="0" y="3857"/>
                  </a:lnTo>
                  <a:lnTo>
                    <a:pt x="1971" y="4056"/>
                  </a:lnTo>
                  <a:lnTo>
                    <a:pt x="3034" y="2993"/>
                  </a:lnTo>
                  <a:lnTo>
                    <a:pt x="3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71"/>
            <p:cNvSpPr/>
            <p:nvPr/>
          </p:nvSpPr>
          <p:spPr>
            <a:xfrm>
              <a:off x="2162396" y="3506570"/>
              <a:ext cx="322126" cy="335189"/>
            </a:xfrm>
            <a:custGeom>
              <a:avLst/>
              <a:gdLst/>
              <a:ahLst/>
              <a:cxnLst/>
              <a:rect l="l" t="t" r="r" b="b"/>
              <a:pathLst>
                <a:path w="4266" h="4439" extrusionOk="0">
                  <a:moveTo>
                    <a:pt x="3276" y="1"/>
                  </a:moveTo>
                  <a:lnTo>
                    <a:pt x="0" y="3277"/>
                  </a:lnTo>
                  <a:cubicBezTo>
                    <a:pt x="63" y="3353"/>
                    <a:pt x="125" y="3430"/>
                    <a:pt x="188" y="3506"/>
                  </a:cubicBezTo>
                  <a:cubicBezTo>
                    <a:pt x="291" y="3630"/>
                    <a:pt x="395" y="3755"/>
                    <a:pt x="505" y="3879"/>
                  </a:cubicBezTo>
                  <a:cubicBezTo>
                    <a:pt x="526" y="3899"/>
                    <a:pt x="539" y="3927"/>
                    <a:pt x="561" y="3947"/>
                  </a:cubicBezTo>
                  <a:cubicBezTo>
                    <a:pt x="705" y="4113"/>
                    <a:pt x="858" y="4272"/>
                    <a:pt x="1002" y="4438"/>
                  </a:cubicBezTo>
                  <a:lnTo>
                    <a:pt x="4265" y="1175"/>
                  </a:lnTo>
                  <a:cubicBezTo>
                    <a:pt x="3920" y="795"/>
                    <a:pt x="3588" y="402"/>
                    <a:pt x="3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71"/>
            <p:cNvSpPr/>
            <p:nvPr/>
          </p:nvSpPr>
          <p:spPr>
            <a:xfrm>
              <a:off x="4141917" y="3099490"/>
              <a:ext cx="1301188" cy="1399276"/>
            </a:xfrm>
            <a:custGeom>
              <a:avLst/>
              <a:gdLst/>
              <a:ahLst/>
              <a:cxnLst/>
              <a:rect l="l" t="t" r="r" b="b"/>
              <a:pathLst>
                <a:path w="17232" h="18531" extrusionOk="0">
                  <a:moveTo>
                    <a:pt x="17232" y="1"/>
                  </a:moveTo>
                  <a:lnTo>
                    <a:pt x="0" y="17232"/>
                  </a:lnTo>
                  <a:lnTo>
                    <a:pt x="871" y="18531"/>
                  </a:lnTo>
                  <a:lnTo>
                    <a:pt x="15890" y="3513"/>
                  </a:lnTo>
                  <a:cubicBezTo>
                    <a:pt x="16042" y="3187"/>
                    <a:pt x="16188" y="2862"/>
                    <a:pt x="16326" y="2531"/>
                  </a:cubicBezTo>
                  <a:cubicBezTo>
                    <a:pt x="16339" y="2502"/>
                    <a:pt x="16346" y="2476"/>
                    <a:pt x="16361" y="2454"/>
                  </a:cubicBezTo>
                  <a:cubicBezTo>
                    <a:pt x="16422" y="2303"/>
                    <a:pt x="16485" y="2144"/>
                    <a:pt x="16547" y="1991"/>
                  </a:cubicBezTo>
                  <a:cubicBezTo>
                    <a:pt x="16547" y="1985"/>
                    <a:pt x="16553" y="1978"/>
                    <a:pt x="16553" y="1963"/>
                  </a:cubicBezTo>
                  <a:cubicBezTo>
                    <a:pt x="16562" y="1957"/>
                    <a:pt x="16562" y="1950"/>
                    <a:pt x="16568" y="1943"/>
                  </a:cubicBezTo>
                  <a:cubicBezTo>
                    <a:pt x="16595" y="1867"/>
                    <a:pt x="16623" y="1797"/>
                    <a:pt x="16651" y="1723"/>
                  </a:cubicBezTo>
                  <a:cubicBezTo>
                    <a:pt x="16686" y="1632"/>
                    <a:pt x="16719" y="1542"/>
                    <a:pt x="16754" y="1452"/>
                  </a:cubicBezTo>
                  <a:cubicBezTo>
                    <a:pt x="16810" y="1293"/>
                    <a:pt x="16865" y="1142"/>
                    <a:pt x="16913" y="983"/>
                  </a:cubicBezTo>
                  <a:cubicBezTo>
                    <a:pt x="16926" y="961"/>
                    <a:pt x="16935" y="935"/>
                    <a:pt x="16948" y="907"/>
                  </a:cubicBezTo>
                  <a:cubicBezTo>
                    <a:pt x="17044" y="603"/>
                    <a:pt x="17142" y="304"/>
                    <a:pt x="17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0" name="Google Shape;17090;p71"/>
            <p:cNvSpPr/>
            <p:nvPr/>
          </p:nvSpPr>
          <p:spPr>
            <a:xfrm>
              <a:off x="1766869" y="1154401"/>
              <a:ext cx="477978" cy="451021"/>
            </a:xfrm>
            <a:custGeom>
              <a:avLst/>
              <a:gdLst/>
              <a:ahLst/>
              <a:cxnLst/>
              <a:rect l="l" t="t" r="r" b="b"/>
              <a:pathLst>
                <a:path w="6330" h="5973" extrusionOk="0">
                  <a:moveTo>
                    <a:pt x="4878" y="1"/>
                  </a:moveTo>
                  <a:lnTo>
                    <a:pt x="0" y="4881"/>
                  </a:lnTo>
                  <a:lnTo>
                    <a:pt x="1072" y="5973"/>
                  </a:lnTo>
                  <a:lnTo>
                    <a:pt x="6330" y="713"/>
                  </a:lnTo>
                  <a:lnTo>
                    <a:pt x="4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1" name="Google Shape;17091;p71"/>
            <p:cNvSpPr/>
            <p:nvPr/>
          </p:nvSpPr>
          <p:spPr>
            <a:xfrm>
              <a:off x="1673915" y="1092784"/>
              <a:ext cx="445207" cy="418174"/>
            </a:xfrm>
            <a:custGeom>
              <a:avLst/>
              <a:gdLst/>
              <a:ahLst/>
              <a:cxnLst/>
              <a:rect l="l" t="t" r="r" b="b"/>
              <a:pathLst>
                <a:path w="5896" h="5538" extrusionOk="0">
                  <a:moveTo>
                    <a:pt x="4444" y="1"/>
                  </a:moveTo>
                  <a:lnTo>
                    <a:pt x="0" y="4445"/>
                  </a:lnTo>
                  <a:lnTo>
                    <a:pt x="1072" y="5538"/>
                  </a:lnTo>
                  <a:lnTo>
                    <a:pt x="5895" y="712"/>
                  </a:lnTo>
                  <a:lnTo>
                    <a:pt x="4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2" name="Google Shape;17092;p71"/>
            <p:cNvSpPr/>
            <p:nvPr/>
          </p:nvSpPr>
          <p:spPr>
            <a:xfrm>
              <a:off x="1188001" y="2095344"/>
              <a:ext cx="357540" cy="357691"/>
            </a:xfrm>
            <a:custGeom>
              <a:avLst/>
              <a:gdLst/>
              <a:ahLst/>
              <a:cxnLst/>
              <a:rect l="l" t="t" r="r" b="b"/>
              <a:pathLst>
                <a:path w="4735" h="4737" extrusionOk="0">
                  <a:moveTo>
                    <a:pt x="4735" y="1"/>
                  </a:moveTo>
                  <a:lnTo>
                    <a:pt x="2406" y="160"/>
                  </a:lnTo>
                  <a:lnTo>
                    <a:pt x="243" y="2323"/>
                  </a:lnTo>
                  <a:lnTo>
                    <a:pt x="1" y="4736"/>
                  </a:lnTo>
                  <a:lnTo>
                    <a:pt x="4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3" name="Google Shape;17093;p71"/>
            <p:cNvSpPr/>
            <p:nvPr/>
          </p:nvSpPr>
          <p:spPr>
            <a:xfrm>
              <a:off x="2451452" y="390909"/>
              <a:ext cx="48175" cy="42890"/>
            </a:xfrm>
            <a:custGeom>
              <a:avLst/>
              <a:gdLst/>
              <a:ahLst/>
              <a:cxnLst/>
              <a:rect l="l" t="t" r="r" b="b"/>
              <a:pathLst>
                <a:path w="638" h="568" extrusionOk="0">
                  <a:moveTo>
                    <a:pt x="638" y="0"/>
                  </a:moveTo>
                  <a:lnTo>
                    <a:pt x="1" y="290"/>
                  </a:lnTo>
                  <a:lnTo>
                    <a:pt x="70" y="567"/>
                  </a:lnTo>
                  <a:lnTo>
                    <a:pt x="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4" name="Google Shape;17094;p71"/>
            <p:cNvSpPr/>
            <p:nvPr/>
          </p:nvSpPr>
          <p:spPr>
            <a:xfrm>
              <a:off x="4217050" y="3411653"/>
              <a:ext cx="1180599" cy="1199401"/>
            </a:xfrm>
            <a:custGeom>
              <a:avLst/>
              <a:gdLst/>
              <a:ahLst/>
              <a:cxnLst/>
              <a:rect l="l" t="t" r="r" b="b"/>
              <a:pathLst>
                <a:path w="15635" h="15884" extrusionOk="0">
                  <a:moveTo>
                    <a:pt x="14591" y="1"/>
                  </a:moveTo>
                  <a:lnTo>
                    <a:pt x="1" y="14583"/>
                  </a:lnTo>
                  <a:lnTo>
                    <a:pt x="872" y="15883"/>
                  </a:lnTo>
                  <a:lnTo>
                    <a:pt x="6138" y="10617"/>
                  </a:lnTo>
                  <a:lnTo>
                    <a:pt x="5896" y="9698"/>
                  </a:lnTo>
                  <a:cubicBezTo>
                    <a:pt x="6402" y="9373"/>
                    <a:pt x="6899" y="9019"/>
                    <a:pt x="7382" y="8653"/>
                  </a:cubicBezTo>
                  <a:cubicBezTo>
                    <a:pt x="7382" y="8653"/>
                    <a:pt x="7389" y="8646"/>
                    <a:pt x="7397" y="8646"/>
                  </a:cubicBezTo>
                  <a:cubicBezTo>
                    <a:pt x="7410" y="8633"/>
                    <a:pt x="7430" y="8620"/>
                    <a:pt x="7445" y="8605"/>
                  </a:cubicBezTo>
                  <a:cubicBezTo>
                    <a:pt x="7576" y="8502"/>
                    <a:pt x="7707" y="8404"/>
                    <a:pt x="7838" y="8301"/>
                  </a:cubicBezTo>
                  <a:cubicBezTo>
                    <a:pt x="7915" y="8238"/>
                    <a:pt x="7984" y="8177"/>
                    <a:pt x="8061" y="8122"/>
                  </a:cubicBezTo>
                  <a:cubicBezTo>
                    <a:pt x="8135" y="8059"/>
                    <a:pt x="8212" y="7997"/>
                    <a:pt x="8288" y="7928"/>
                  </a:cubicBezTo>
                  <a:cubicBezTo>
                    <a:pt x="8316" y="7906"/>
                    <a:pt x="8336" y="7893"/>
                    <a:pt x="8364" y="7873"/>
                  </a:cubicBezTo>
                  <a:cubicBezTo>
                    <a:pt x="8460" y="7782"/>
                    <a:pt x="8565" y="7699"/>
                    <a:pt x="8661" y="7609"/>
                  </a:cubicBezTo>
                  <a:cubicBezTo>
                    <a:pt x="8683" y="7596"/>
                    <a:pt x="8709" y="7574"/>
                    <a:pt x="8731" y="7555"/>
                  </a:cubicBezTo>
                  <a:cubicBezTo>
                    <a:pt x="9187" y="7153"/>
                    <a:pt x="9628" y="6738"/>
                    <a:pt x="10051" y="6311"/>
                  </a:cubicBezTo>
                  <a:lnTo>
                    <a:pt x="10313" y="6442"/>
                  </a:lnTo>
                  <a:lnTo>
                    <a:pt x="15635" y="1120"/>
                  </a:lnTo>
                  <a:lnTo>
                    <a:pt x="14571" y="42"/>
                  </a:lnTo>
                  <a:cubicBezTo>
                    <a:pt x="14578" y="27"/>
                    <a:pt x="14585" y="14"/>
                    <a:pt x="14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5" name="Google Shape;17095;p71"/>
            <p:cNvSpPr/>
            <p:nvPr/>
          </p:nvSpPr>
          <p:spPr>
            <a:xfrm>
              <a:off x="3201503" y="3840631"/>
              <a:ext cx="1289182" cy="1140428"/>
            </a:xfrm>
            <a:custGeom>
              <a:avLst/>
              <a:gdLst/>
              <a:ahLst/>
              <a:cxnLst/>
              <a:rect l="l" t="t" r="r" b="b"/>
              <a:pathLst>
                <a:path w="17073" h="15103" extrusionOk="0">
                  <a:moveTo>
                    <a:pt x="17072" y="1"/>
                  </a:moveTo>
                  <a:lnTo>
                    <a:pt x="17072" y="1"/>
                  </a:lnTo>
                  <a:cubicBezTo>
                    <a:pt x="16256" y="547"/>
                    <a:pt x="15405" y="1038"/>
                    <a:pt x="14521" y="1459"/>
                  </a:cubicBezTo>
                  <a:cubicBezTo>
                    <a:pt x="14493" y="1479"/>
                    <a:pt x="14467" y="1494"/>
                    <a:pt x="14432" y="1507"/>
                  </a:cubicBezTo>
                  <a:cubicBezTo>
                    <a:pt x="14301" y="1570"/>
                    <a:pt x="14176" y="1625"/>
                    <a:pt x="14045" y="1680"/>
                  </a:cubicBezTo>
                  <a:cubicBezTo>
                    <a:pt x="13921" y="1736"/>
                    <a:pt x="13803" y="1791"/>
                    <a:pt x="13685" y="1845"/>
                  </a:cubicBezTo>
                  <a:cubicBezTo>
                    <a:pt x="13650" y="1852"/>
                    <a:pt x="13622" y="1867"/>
                    <a:pt x="13589" y="1880"/>
                  </a:cubicBezTo>
                  <a:cubicBezTo>
                    <a:pt x="13284" y="2011"/>
                    <a:pt x="12974" y="2129"/>
                    <a:pt x="12662" y="2247"/>
                  </a:cubicBezTo>
                  <a:lnTo>
                    <a:pt x="0" y="14902"/>
                  </a:lnTo>
                  <a:lnTo>
                    <a:pt x="1969" y="15102"/>
                  </a:lnTo>
                  <a:lnTo>
                    <a:pt x="6241" y="10831"/>
                  </a:lnTo>
                  <a:lnTo>
                    <a:pt x="7009" y="8046"/>
                  </a:lnTo>
                  <a:cubicBezTo>
                    <a:pt x="7609" y="8011"/>
                    <a:pt x="8211" y="7956"/>
                    <a:pt x="8812" y="7880"/>
                  </a:cubicBezTo>
                  <a:cubicBezTo>
                    <a:pt x="8847" y="7880"/>
                    <a:pt x="8875" y="7873"/>
                    <a:pt x="8903" y="7873"/>
                  </a:cubicBezTo>
                  <a:cubicBezTo>
                    <a:pt x="9019" y="7852"/>
                    <a:pt x="9130" y="7839"/>
                    <a:pt x="9248" y="7824"/>
                  </a:cubicBezTo>
                  <a:lnTo>
                    <a:pt x="1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71"/>
            <p:cNvSpPr/>
            <p:nvPr/>
          </p:nvSpPr>
          <p:spPr>
            <a:xfrm>
              <a:off x="1458331" y="1690379"/>
              <a:ext cx="891471" cy="926508"/>
            </a:xfrm>
            <a:custGeom>
              <a:avLst/>
              <a:gdLst/>
              <a:ahLst/>
              <a:cxnLst/>
              <a:rect l="l" t="t" r="r" b="b"/>
              <a:pathLst>
                <a:path w="11806" h="12270" extrusionOk="0">
                  <a:moveTo>
                    <a:pt x="11806" y="1"/>
                  </a:moveTo>
                  <a:lnTo>
                    <a:pt x="0" y="11800"/>
                  </a:lnTo>
                  <a:lnTo>
                    <a:pt x="1701" y="12269"/>
                  </a:lnTo>
                  <a:lnTo>
                    <a:pt x="9538" y="4438"/>
                  </a:lnTo>
                  <a:cubicBezTo>
                    <a:pt x="10112" y="2875"/>
                    <a:pt x="10872" y="1383"/>
                    <a:pt x="11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71"/>
            <p:cNvSpPr/>
            <p:nvPr/>
          </p:nvSpPr>
          <p:spPr>
            <a:xfrm>
              <a:off x="5911669" y="2868275"/>
              <a:ext cx="137806" cy="137881"/>
            </a:xfrm>
            <a:custGeom>
              <a:avLst/>
              <a:gdLst/>
              <a:ahLst/>
              <a:cxnLst/>
              <a:rect l="l" t="t" r="r" b="b"/>
              <a:pathLst>
                <a:path w="1825" h="1826" extrusionOk="0">
                  <a:moveTo>
                    <a:pt x="1825" y="1"/>
                  </a:moveTo>
                  <a:lnTo>
                    <a:pt x="0" y="1825"/>
                  </a:lnTo>
                  <a:lnTo>
                    <a:pt x="1652" y="1716"/>
                  </a:lnTo>
                  <a:lnTo>
                    <a:pt x="1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71"/>
            <p:cNvSpPr/>
            <p:nvPr/>
          </p:nvSpPr>
          <p:spPr>
            <a:xfrm>
              <a:off x="1739685" y="2312061"/>
              <a:ext cx="363807" cy="511958"/>
            </a:xfrm>
            <a:custGeom>
              <a:avLst/>
              <a:gdLst/>
              <a:ahLst/>
              <a:cxnLst/>
              <a:rect l="l" t="t" r="r" b="b"/>
              <a:pathLst>
                <a:path w="4818" h="6780" extrusionOk="0">
                  <a:moveTo>
                    <a:pt x="4817" y="0"/>
                  </a:moveTo>
                  <a:lnTo>
                    <a:pt x="0" y="4811"/>
                  </a:lnTo>
                  <a:cubicBezTo>
                    <a:pt x="35" y="5342"/>
                    <a:pt x="83" y="5874"/>
                    <a:pt x="153" y="6400"/>
                  </a:cubicBezTo>
                  <a:cubicBezTo>
                    <a:pt x="153" y="6428"/>
                    <a:pt x="159" y="6455"/>
                    <a:pt x="159" y="6489"/>
                  </a:cubicBezTo>
                  <a:cubicBezTo>
                    <a:pt x="173" y="6586"/>
                    <a:pt x="188" y="6683"/>
                    <a:pt x="201" y="6780"/>
                  </a:cubicBezTo>
                  <a:lnTo>
                    <a:pt x="4575" y="2412"/>
                  </a:lnTo>
                  <a:cubicBezTo>
                    <a:pt x="4583" y="2170"/>
                    <a:pt x="4596" y="1928"/>
                    <a:pt x="4616" y="1692"/>
                  </a:cubicBezTo>
                  <a:cubicBezTo>
                    <a:pt x="4616" y="1659"/>
                    <a:pt x="4616" y="1631"/>
                    <a:pt x="4625" y="1596"/>
                  </a:cubicBezTo>
                  <a:cubicBezTo>
                    <a:pt x="4631" y="1458"/>
                    <a:pt x="4651" y="1312"/>
                    <a:pt x="4666" y="1168"/>
                  </a:cubicBezTo>
                  <a:cubicBezTo>
                    <a:pt x="4679" y="1037"/>
                    <a:pt x="4686" y="904"/>
                    <a:pt x="4708" y="773"/>
                  </a:cubicBezTo>
                  <a:cubicBezTo>
                    <a:pt x="4708" y="747"/>
                    <a:pt x="4714" y="712"/>
                    <a:pt x="4714" y="684"/>
                  </a:cubicBezTo>
                  <a:cubicBezTo>
                    <a:pt x="4749" y="456"/>
                    <a:pt x="4776" y="228"/>
                    <a:pt x="4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9" name="Google Shape;17099;p71"/>
            <p:cNvSpPr/>
            <p:nvPr/>
          </p:nvSpPr>
          <p:spPr>
            <a:xfrm>
              <a:off x="1757959" y="2518735"/>
              <a:ext cx="330960" cy="463480"/>
            </a:xfrm>
            <a:custGeom>
              <a:avLst/>
              <a:gdLst/>
              <a:ahLst/>
              <a:cxnLst/>
              <a:rect l="l" t="t" r="r" b="b"/>
              <a:pathLst>
                <a:path w="4383" h="6138" extrusionOk="0">
                  <a:moveTo>
                    <a:pt x="4320" y="0"/>
                  </a:moveTo>
                  <a:lnTo>
                    <a:pt x="0" y="4320"/>
                  </a:lnTo>
                  <a:cubicBezTo>
                    <a:pt x="14" y="4388"/>
                    <a:pt x="20" y="4457"/>
                    <a:pt x="35" y="4527"/>
                  </a:cubicBezTo>
                  <a:cubicBezTo>
                    <a:pt x="48" y="4623"/>
                    <a:pt x="62" y="4719"/>
                    <a:pt x="83" y="4811"/>
                  </a:cubicBezTo>
                  <a:cubicBezTo>
                    <a:pt x="111" y="4977"/>
                    <a:pt x="138" y="5134"/>
                    <a:pt x="173" y="5300"/>
                  </a:cubicBezTo>
                  <a:cubicBezTo>
                    <a:pt x="179" y="5328"/>
                    <a:pt x="179" y="5356"/>
                    <a:pt x="186" y="5383"/>
                  </a:cubicBezTo>
                  <a:cubicBezTo>
                    <a:pt x="236" y="5640"/>
                    <a:pt x="291" y="5889"/>
                    <a:pt x="352" y="6138"/>
                  </a:cubicBezTo>
                  <a:lnTo>
                    <a:pt x="4383" y="2107"/>
                  </a:lnTo>
                  <a:cubicBezTo>
                    <a:pt x="4326" y="1410"/>
                    <a:pt x="4306" y="705"/>
                    <a:pt x="4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0" name="Google Shape;17100;p71"/>
            <p:cNvSpPr/>
            <p:nvPr/>
          </p:nvSpPr>
          <p:spPr>
            <a:xfrm>
              <a:off x="5389812" y="3792077"/>
              <a:ext cx="332017" cy="350291"/>
            </a:xfrm>
            <a:custGeom>
              <a:avLst/>
              <a:gdLst/>
              <a:ahLst/>
              <a:cxnLst/>
              <a:rect l="l" t="t" r="r" b="b"/>
              <a:pathLst>
                <a:path w="4397" h="4639" extrusionOk="0">
                  <a:moveTo>
                    <a:pt x="3953" y="0"/>
                  </a:moveTo>
                  <a:lnTo>
                    <a:pt x="1" y="3961"/>
                  </a:lnTo>
                  <a:lnTo>
                    <a:pt x="1382" y="4638"/>
                  </a:lnTo>
                  <a:lnTo>
                    <a:pt x="4396" y="450"/>
                  </a:lnTo>
                  <a:lnTo>
                    <a:pt x="39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1" name="Google Shape;17101;p71"/>
            <p:cNvSpPr/>
            <p:nvPr/>
          </p:nvSpPr>
          <p:spPr>
            <a:xfrm>
              <a:off x="2051772" y="3786943"/>
              <a:ext cx="736449" cy="709265"/>
            </a:xfrm>
            <a:custGeom>
              <a:avLst/>
              <a:gdLst/>
              <a:ahLst/>
              <a:cxnLst/>
              <a:rect l="l" t="t" r="r" b="b"/>
              <a:pathLst>
                <a:path w="9753" h="9393" extrusionOk="0">
                  <a:moveTo>
                    <a:pt x="8480" y="0"/>
                  </a:moveTo>
                  <a:lnTo>
                    <a:pt x="1" y="8480"/>
                  </a:lnTo>
                  <a:lnTo>
                    <a:pt x="1258" y="9392"/>
                  </a:lnTo>
                  <a:lnTo>
                    <a:pt x="9753" y="891"/>
                  </a:lnTo>
                  <a:cubicBezTo>
                    <a:pt x="9615" y="801"/>
                    <a:pt x="9476" y="712"/>
                    <a:pt x="9338" y="614"/>
                  </a:cubicBezTo>
                  <a:cubicBezTo>
                    <a:pt x="9310" y="601"/>
                    <a:pt x="9283" y="581"/>
                    <a:pt x="9255" y="559"/>
                  </a:cubicBezTo>
                  <a:cubicBezTo>
                    <a:pt x="9137" y="476"/>
                    <a:pt x="9026" y="393"/>
                    <a:pt x="8910" y="310"/>
                  </a:cubicBezTo>
                  <a:cubicBezTo>
                    <a:pt x="8799" y="234"/>
                    <a:pt x="8694" y="158"/>
                    <a:pt x="8591" y="83"/>
                  </a:cubicBezTo>
                  <a:cubicBezTo>
                    <a:pt x="8563" y="62"/>
                    <a:pt x="8537" y="42"/>
                    <a:pt x="8508" y="20"/>
                  </a:cubicBezTo>
                  <a:cubicBezTo>
                    <a:pt x="8502" y="14"/>
                    <a:pt x="8487" y="7"/>
                    <a:pt x="8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2" name="Google Shape;17102;p71"/>
            <p:cNvSpPr/>
            <p:nvPr/>
          </p:nvSpPr>
          <p:spPr>
            <a:xfrm>
              <a:off x="1536636" y="972797"/>
              <a:ext cx="330507" cy="348705"/>
            </a:xfrm>
            <a:custGeom>
              <a:avLst/>
              <a:gdLst/>
              <a:ahLst/>
              <a:cxnLst/>
              <a:rect l="l" t="t" r="r" b="b"/>
              <a:pathLst>
                <a:path w="4377" h="4618" extrusionOk="0">
                  <a:moveTo>
                    <a:pt x="3021" y="1"/>
                  </a:moveTo>
                  <a:lnTo>
                    <a:pt x="0" y="4189"/>
                  </a:lnTo>
                  <a:lnTo>
                    <a:pt x="430" y="4617"/>
                  </a:lnTo>
                  <a:lnTo>
                    <a:pt x="4376" y="671"/>
                  </a:lnTo>
                  <a:lnTo>
                    <a:pt x="3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3" name="Google Shape;17103;p71"/>
            <p:cNvSpPr/>
            <p:nvPr/>
          </p:nvSpPr>
          <p:spPr>
            <a:xfrm>
              <a:off x="5737918" y="1690379"/>
              <a:ext cx="196326" cy="175938"/>
            </a:xfrm>
            <a:custGeom>
              <a:avLst/>
              <a:gdLst/>
              <a:ahLst/>
              <a:cxnLst/>
              <a:rect l="l" t="t" r="r" b="b"/>
              <a:pathLst>
                <a:path w="2600" h="2330" extrusionOk="0">
                  <a:moveTo>
                    <a:pt x="2329" y="1"/>
                  </a:moveTo>
                  <a:lnTo>
                    <a:pt x="0" y="2330"/>
                  </a:lnTo>
                  <a:lnTo>
                    <a:pt x="2600" y="588"/>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4" name="Google Shape;17104;p71"/>
            <p:cNvSpPr/>
            <p:nvPr/>
          </p:nvSpPr>
          <p:spPr>
            <a:xfrm>
              <a:off x="1409324" y="2863669"/>
              <a:ext cx="737506" cy="817849"/>
            </a:xfrm>
            <a:custGeom>
              <a:avLst/>
              <a:gdLst/>
              <a:ahLst/>
              <a:cxnLst/>
              <a:rect l="l" t="t" r="r" b="b"/>
              <a:pathLst>
                <a:path w="9767" h="10831" extrusionOk="0">
                  <a:moveTo>
                    <a:pt x="9338" y="0"/>
                  </a:moveTo>
                  <a:lnTo>
                    <a:pt x="1" y="9338"/>
                  </a:lnTo>
                  <a:lnTo>
                    <a:pt x="671" y="10831"/>
                  </a:lnTo>
                  <a:lnTo>
                    <a:pt x="9766" y="1736"/>
                  </a:lnTo>
                  <a:cubicBezTo>
                    <a:pt x="9600" y="1162"/>
                    <a:pt x="9456" y="581"/>
                    <a:pt x="9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5" name="Google Shape;17105;p71"/>
            <p:cNvSpPr/>
            <p:nvPr/>
          </p:nvSpPr>
          <p:spPr>
            <a:xfrm>
              <a:off x="1467694" y="3013483"/>
              <a:ext cx="727690" cy="722253"/>
            </a:xfrm>
            <a:custGeom>
              <a:avLst/>
              <a:gdLst/>
              <a:ahLst/>
              <a:cxnLst/>
              <a:rect l="l" t="t" r="r" b="b"/>
              <a:pathLst>
                <a:path w="9637" h="9565" extrusionOk="0">
                  <a:moveTo>
                    <a:pt x="9069" y="0"/>
                  </a:moveTo>
                  <a:lnTo>
                    <a:pt x="1" y="9067"/>
                  </a:lnTo>
                  <a:lnTo>
                    <a:pt x="223" y="9565"/>
                  </a:lnTo>
                  <a:lnTo>
                    <a:pt x="2179" y="9054"/>
                  </a:lnTo>
                  <a:lnTo>
                    <a:pt x="9637" y="1596"/>
                  </a:lnTo>
                  <a:cubicBezTo>
                    <a:pt x="9421" y="1070"/>
                    <a:pt x="9235" y="539"/>
                    <a:pt x="9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6" name="Google Shape;17106;p71"/>
            <p:cNvSpPr/>
            <p:nvPr/>
          </p:nvSpPr>
          <p:spPr>
            <a:xfrm>
              <a:off x="1351332" y="2699735"/>
              <a:ext cx="759480" cy="852432"/>
            </a:xfrm>
            <a:custGeom>
              <a:avLst/>
              <a:gdLst/>
              <a:ahLst/>
              <a:cxnLst/>
              <a:rect l="l" t="t" r="r" b="b"/>
              <a:pathLst>
                <a:path w="10058" h="11289" extrusionOk="0">
                  <a:moveTo>
                    <a:pt x="9788" y="0"/>
                  </a:moveTo>
                  <a:lnTo>
                    <a:pt x="5793" y="3996"/>
                  </a:lnTo>
                  <a:cubicBezTo>
                    <a:pt x="5855" y="4252"/>
                    <a:pt x="5918" y="4500"/>
                    <a:pt x="5986" y="4749"/>
                  </a:cubicBezTo>
                  <a:lnTo>
                    <a:pt x="3111" y="6685"/>
                  </a:lnTo>
                  <a:lnTo>
                    <a:pt x="1" y="9795"/>
                  </a:lnTo>
                  <a:lnTo>
                    <a:pt x="671" y="11288"/>
                  </a:lnTo>
                  <a:lnTo>
                    <a:pt x="10058" y="1901"/>
                  </a:lnTo>
                  <a:cubicBezTo>
                    <a:pt x="9940" y="1272"/>
                    <a:pt x="9851" y="644"/>
                    <a:pt x="9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7" name="Google Shape;17107;p71"/>
            <p:cNvSpPr/>
            <p:nvPr/>
          </p:nvSpPr>
          <p:spPr>
            <a:xfrm>
              <a:off x="2236547" y="3607831"/>
              <a:ext cx="340852" cy="423385"/>
            </a:xfrm>
            <a:custGeom>
              <a:avLst/>
              <a:gdLst/>
              <a:ahLst/>
              <a:cxnLst/>
              <a:rect l="l" t="t" r="r" b="b"/>
              <a:pathLst>
                <a:path w="4514" h="5607" extrusionOk="0">
                  <a:moveTo>
                    <a:pt x="3436" y="0"/>
                  </a:moveTo>
                  <a:lnTo>
                    <a:pt x="173" y="3263"/>
                  </a:lnTo>
                  <a:cubicBezTo>
                    <a:pt x="387" y="3484"/>
                    <a:pt x="601" y="3706"/>
                    <a:pt x="823" y="3926"/>
                  </a:cubicBezTo>
                  <a:lnTo>
                    <a:pt x="0" y="5607"/>
                  </a:lnTo>
                  <a:lnTo>
                    <a:pt x="4514" y="1087"/>
                  </a:lnTo>
                  <a:cubicBezTo>
                    <a:pt x="4141" y="740"/>
                    <a:pt x="3781" y="373"/>
                    <a:pt x="3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8" name="Google Shape;17108;p71"/>
            <p:cNvSpPr/>
            <p:nvPr/>
          </p:nvSpPr>
          <p:spPr>
            <a:xfrm>
              <a:off x="2080995" y="3397004"/>
              <a:ext cx="318426" cy="344024"/>
            </a:xfrm>
            <a:custGeom>
              <a:avLst/>
              <a:gdLst/>
              <a:ahLst/>
              <a:cxnLst/>
              <a:rect l="l" t="t" r="r" b="b"/>
              <a:pathLst>
                <a:path w="4217" h="4556" extrusionOk="0">
                  <a:moveTo>
                    <a:pt x="3318" y="1"/>
                  </a:moveTo>
                  <a:lnTo>
                    <a:pt x="0" y="3318"/>
                  </a:lnTo>
                  <a:cubicBezTo>
                    <a:pt x="179" y="3560"/>
                    <a:pt x="354" y="3809"/>
                    <a:pt x="539" y="4051"/>
                  </a:cubicBezTo>
                  <a:cubicBezTo>
                    <a:pt x="553" y="4071"/>
                    <a:pt x="574" y="4093"/>
                    <a:pt x="594" y="4119"/>
                  </a:cubicBezTo>
                  <a:cubicBezTo>
                    <a:pt x="692" y="4244"/>
                    <a:pt x="795" y="4376"/>
                    <a:pt x="893" y="4507"/>
                  </a:cubicBezTo>
                  <a:cubicBezTo>
                    <a:pt x="906" y="4521"/>
                    <a:pt x="919" y="4534"/>
                    <a:pt x="934" y="4555"/>
                  </a:cubicBezTo>
                  <a:lnTo>
                    <a:pt x="4217" y="1273"/>
                  </a:lnTo>
                  <a:cubicBezTo>
                    <a:pt x="3898" y="858"/>
                    <a:pt x="3601" y="437"/>
                    <a:pt x="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9" name="Google Shape;17109;p71"/>
            <p:cNvSpPr/>
            <p:nvPr/>
          </p:nvSpPr>
          <p:spPr>
            <a:xfrm>
              <a:off x="4443659" y="4530575"/>
              <a:ext cx="352783" cy="331489"/>
            </a:xfrm>
            <a:custGeom>
              <a:avLst/>
              <a:gdLst/>
              <a:ahLst/>
              <a:cxnLst/>
              <a:rect l="l" t="t" r="r" b="b"/>
              <a:pathLst>
                <a:path w="4672" h="4390" extrusionOk="0">
                  <a:moveTo>
                    <a:pt x="4222" y="0"/>
                  </a:moveTo>
                  <a:lnTo>
                    <a:pt x="0" y="4230"/>
                  </a:lnTo>
                  <a:lnTo>
                    <a:pt x="110" y="4389"/>
                  </a:lnTo>
                  <a:lnTo>
                    <a:pt x="3545" y="2848"/>
                  </a:lnTo>
                  <a:lnTo>
                    <a:pt x="4671" y="1722"/>
                  </a:lnTo>
                  <a:lnTo>
                    <a:pt x="42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0" name="Google Shape;17110;p71"/>
            <p:cNvSpPr/>
            <p:nvPr/>
          </p:nvSpPr>
          <p:spPr>
            <a:xfrm>
              <a:off x="1311688" y="688347"/>
              <a:ext cx="2015588" cy="1888279"/>
            </a:xfrm>
            <a:custGeom>
              <a:avLst/>
              <a:gdLst/>
              <a:ahLst/>
              <a:cxnLst/>
              <a:rect l="l" t="t" r="r" b="b"/>
              <a:pathLst>
                <a:path w="26693" h="25007" extrusionOk="0">
                  <a:moveTo>
                    <a:pt x="26693" y="1"/>
                  </a:moveTo>
                  <a:lnTo>
                    <a:pt x="26687" y="7"/>
                  </a:lnTo>
                  <a:lnTo>
                    <a:pt x="26687" y="7"/>
                  </a:lnTo>
                  <a:cubicBezTo>
                    <a:pt x="26690" y="6"/>
                    <a:pt x="26693" y="5"/>
                    <a:pt x="26693" y="1"/>
                  </a:cubicBezTo>
                  <a:close/>
                  <a:moveTo>
                    <a:pt x="26687" y="7"/>
                  </a:moveTo>
                  <a:cubicBezTo>
                    <a:pt x="26684" y="7"/>
                    <a:pt x="26682" y="7"/>
                    <a:pt x="26680" y="7"/>
                  </a:cubicBezTo>
                  <a:cubicBezTo>
                    <a:pt x="26582" y="22"/>
                    <a:pt x="26492" y="36"/>
                    <a:pt x="26396" y="55"/>
                  </a:cubicBezTo>
                  <a:cubicBezTo>
                    <a:pt x="26230" y="84"/>
                    <a:pt x="26071" y="112"/>
                    <a:pt x="25912" y="147"/>
                  </a:cubicBezTo>
                  <a:cubicBezTo>
                    <a:pt x="25885" y="147"/>
                    <a:pt x="25863" y="153"/>
                    <a:pt x="25844" y="160"/>
                  </a:cubicBezTo>
                  <a:lnTo>
                    <a:pt x="25822" y="160"/>
                  </a:lnTo>
                  <a:cubicBezTo>
                    <a:pt x="25228" y="278"/>
                    <a:pt x="24641" y="415"/>
                    <a:pt x="24060" y="575"/>
                  </a:cubicBezTo>
                  <a:lnTo>
                    <a:pt x="24019" y="512"/>
                  </a:lnTo>
                  <a:lnTo>
                    <a:pt x="6552" y="17978"/>
                  </a:lnTo>
                  <a:cubicBezTo>
                    <a:pt x="6511" y="18123"/>
                    <a:pt x="6478" y="18269"/>
                    <a:pt x="6436" y="18406"/>
                  </a:cubicBezTo>
                  <a:lnTo>
                    <a:pt x="6104" y="18435"/>
                  </a:lnTo>
                  <a:lnTo>
                    <a:pt x="0" y="24537"/>
                  </a:lnTo>
                  <a:lnTo>
                    <a:pt x="1694" y="25007"/>
                  </a:lnTo>
                  <a:lnTo>
                    <a:pt x="14619" y="12082"/>
                  </a:lnTo>
                  <a:cubicBezTo>
                    <a:pt x="15607" y="10824"/>
                    <a:pt x="16747" y="9691"/>
                    <a:pt x="17998" y="8703"/>
                  </a:cubicBezTo>
                  <a:lnTo>
                    <a:pt x="26687" y="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1" name="Google Shape;17111;p71"/>
            <p:cNvSpPr/>
            <p:nvPr/>
          </p:nvSpPr>
          <p:spPr>
            <a:xfrm>
              <a:off x="5263406" y="3697613"/>
              <a:ext cx="413417" cy="385705"/>
            </a:xfrm>
            <a:custGeom>
              <a:avLst/>
              <a:gdLst/>
              <a:ahLst/>
              <a:cxnLst/>
              <a:rect l="l" t="t" r="r" b="b"/>
              <a:pathLst>
                <a:path w="5475" h="5108" extrusionOk="0">
                  <a:moveTo>
                    <a:pt x="4397" y="1"/>
                  </a:moveTo>
                  <a:lnTo>
                    <a:pt x="1" y="4396"/>
                  </a:lnTo>
                  <a:lnTo>
                    <a:pt x="1461" y="5108"/>
                  </a:lnTo>
                  <a:lnTo>
                    <a:pt x="5475" y="1092"/>
                  </a:lnTo>
                  <a:lnTo>
                    <a:pt x="4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2" name="Google Shape;17112;p71"/>
            <p:cNvSpPr/>
            <p:nvPr/>
          </p:nvSpPr>
          <p:spPr>
            <a:xfrm>
              <a:off x="1182791" y="2081828"/>
              <a:ext cx="563682" cy="454117"/>
            </a:xfrm>
            <a:custGeom>
              <a:avLst/>
              <a:gdLst/>
              <a:ahLst/>
              <a:cxnLst/>
              <a:rect l="l" t="t" r="r" b="b"/>
              <a:pathLst>
                <a:path w="7465" h="6014" extrusionOk="0">
                  <a:moveTo>
                    <a:pt x="7465" y="0"/>
                  </a:moveTo>
                  <a:lnTo>
                    <a:pt x="5142" y="160"/>
                  </a:lnTo>
                  <a:lnTo>
                    <a:pt x="35" y="5267"/>
                  </a:lnTo>
                  <a:lnTo>
                    <a:pt x="0" y="5605"/>
                  </a:lnTo>
                  <a:lnTo>
                    <a:pt x="1458" y="6013"/>
                  </a:lnTo>
                  <a:lnTo>
                    <a:pt x="7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3" name="Google Shape;17113;p71"/>
            <p:cNvSpPr/>
            <p:nvPr/>
          </p:nvSpPr>
          <p:spPr>
            <a:xfrm>
              <a:off x="4367846" y="4381290"/>
              <a:ext cx="390009" cy="454117"/>
            </a:xfrm>
            <a:custGeom>
              <a:avLst/>
              <a:gdLst/>
              <a:ahLst/>
              <a:cxnLst/>
              <a:rect l="l" t="t" r="r" b="b"/>
              <a:pathLst>
                <a:path w="5165" h="6014" extrusionOk="0">
                  <a:moveTo>
                    <a:pt x="4715" y="0"/>
                  </a:moveTo>
                  <a:lnTo>
                    <a:pt x="1" y="4714"/>
                  </a:lnTo>
                  <a:lnTo>
                    <a:pt x="872" y="6013"/>
                  </a:lnTo>
                  <a:lnTo>
                    <a:pt x="5165" y="1722"/>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4" name="Google Shape;17114;p71"/>
            <p:cNvSpPr/>
            <p:nvPr/>
          </p:nvSpPr>
          <p:spPr>
            <a:xfrm>
              <a:off x="4292712" y="4232609"/>
              <a:ext cx="426556" cy="490664"/>
            </a:xfrm>
            <a:custGeom>
              <a:avLst/>
              <a:gdLst/>
              <a:ahLst/>
              <a:cxnLst/>
              <a:rect l="l" t="t" r="r" b="b"/>
              <a:pathLst>
                <a:path w="5649" h="6498" extrusionOk="0">
                  <a:moveTo>
                    <a:pt x="5199" y="0"/>
                  </a:moveTo>
                  <a:lnTo>
                    <a:pt x="1" y="5197"/>
                  </a:lnTo>
                  <a:lnTo>
                    <a:pt x="871" y="6497"/>
                  </a:lnTo>
                  <a:lnTo>
                    <a:pt x="5649" y="1720"/>
                  </a:lnTo>
                  <a:lnTo>
                    <a:pt x="5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5" name="Google Shape;17115;p71"/>
            <p:cNvSpPr/>
            <p:nvPr/>
          </p:nvSpPr>
          <p:spPr>
            <a:xfrm>
              <a:off x="3667557" y="111216"/>
              <a:ext cx="46590" cy="49686"/>
            </a:xfrm>
            <a:custGeom>
              <a:avLst/>
              <a:gdLst/>
              <a:ahLst/>
              <a:cxnLst/>
              <a:rect l="l" t="t" r="r" b="b"/>
              <a:pathLst>
                <a:path w="617" h="658" extrusionOk="0">
                  <a:moveTo>
                    <a:pt x="186" y="0"/>
                  </a:moveTo>
                  <a:lnTo>
                    <a:pt x="1" y="657"/>
                  </a:lnTo>
                  <a:lnTo>
                    <a:pt x="1" y="657"/>
                  </a:lnTo>
                  <a:lnTo>
                    <a:pt x="616" y="42"/>
                  </a:lnTo>
                  <a:lnTo>
                    <a:pt x="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6" name="Google Shape;17116;p71"/>
            <p:cNvSpPr/>
            <p:nvPr/>
          </p:nvSpPr>
          <p:spPr>
            <a:xfrm>
              <a:off x="1664476" y="3151291"/>
              <a:ext cx="589809" cy="537480"/>
            </a:xfrm>
            <a:custGeom>
              <a:avLst/>
              <a:gdLst/>
              <a:ahLst/>
              <a:cxnLst/>
              <a:rect l="l" t="t" r="r" b="b"/>
              <a:pathLst>
                <a:path w="7811" h="7118" extrusionOk="0">
                  <a:moveTo>
                    <a:pt x="7120" y="0"/>
                  </a:moveTo>
                  <a:lnTo>
                    <a:pt x="1" y="7118"/>
                  </a:lnTo>
                  <a:lnTo>
                    <a:pt x="2925" y="6358"/>
                  </a:lnTo>
                  <a:lnTo>
                    <a:pt x="7810" y="1478"/>
                  </a:lnTo>
                  <a:cubicBezTo>
                    <a:pt x="7727" y="1319"/>
                    <a:pt x="7644" y="1161"/>
                    <a:pt x="7570" y="995"/>
                  </a:cubicBezTo>
                  <a:cubicBezTo>
                    <a:pt x="7555" y="967"/>
                    <a:pt x="7535" y="932"/>
                    <a:pt x="7520" y="904"/>
                  </a:cubicBezTo>
                  <a:cubicBezTo>
                    <a:pt x="7459" y="773"/>
                    <a:pt x="7404" y="642"/>
                    <a:pt x="7341" y="511"/>
                  </a:cubicBezTo>
                  <a:cubicBezTo>
                    <a:pt x="7293" y="393"/>
                    <a:pt x="7238" y="275"/>
                    <a:pt x="7188" y="158"/>
                  </a:cubicBezTo>
                  <a:cubicBezTo>
                    <a:pt x="7175" y="124"/>
                    <a:pt x="7162" y="96"/>
                    <a:pt x="7147" y="61"/>
                  </a:cubicBezTo>
                  <a:cubicBezTo>
                    <a:pt x="7140" y="41"/>
                    <a:pt x="7127" y="20"/>
                    <a:pt x="7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7" name="Google Shape;17117;p71"/>
            <p:cNvSpPr/>
            <p:nvPr/>
          </p:nvSpPr>
          <p:spPr>
            <a:xfrm>
              <a:off x="1917664" y="3278527"/>
              <a:ext cx="404507" cy="355048"/>
            </a:xfrm>
            <a:custGeom>
              <a:avLst/>
              <a:gdLst/>
              <a:ahLst/>
              <a:cxnLst/>
              <a:rect l="l" t="t" r="r" b="b"/>
              <a:pathLst>
                <a:path w="5357" h="4702" extrusionOk="0">
                  <a:moveTo>
                    <a:pt x="4562" y="0"/>
                  </a:moveTo>
                  <a:lnTo>
                    <a:pt x="0" y="4562"/>
                  </a:lnTo>
                  <a:lnTo>
                    <a:pt x="1659" y="4134"/>
                  </a:lnTo>
                  <a:cubicBezTo>
                    <a:pt x="1783" y="4328"/>
                    <a:pt x="1908" y="4514"/>
                    <a:pt x="2039" y="4701"/>
                  </a:cubicBezTo>
                  <a:lnTo>
                    <a:pt x="5356" y="1375"/>
                  </a:lnTo>
                  <a:cubicBezTo>
                    <a:pt x="5079" y="928"/>
                    <a:pt x="4811" y="471"/>
                    <a:pt x="4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8" name="Google Shape;17118;p71"/>
            <p:cNvSpPr/>
            <p:nvPr/>
          </p:nvSpPr>
          <p:spPr>
            <a:xfrm>
              <a:off x="5137681" y="3603149"/>
              <a:ext cx="445887" cy="418703"/>
            </a:xfrm>
            <a:custGeom>
              <a:avLst/>
              <a:gdLst/>
              <a:ahLst/>
              <a:cxnLst/>
              <a:rect l="l" t="t" r="r" b="b"/>
              <a:pathLst>
                <a:path w="5905" h="5545" extrusionOk="0">
                  <a:moveTo>
                    <a:pt x="4833" y="1"/>
                  </a:moveTo>
                  <a:lnTo>
                    <a:pt x="1" y="4825"/>
                  </a:lnTo>
                  <a:lnTo>
                    <a:pt x="1459" y="5544"/>
                  </a:lnTo>
                  <a:lnTo>
                    <a:pt x="5904" y="1092"/>
                  </a:lnTo>
                  <a:lnTo>
                    <a:pt x="48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9" name="Google Shape;17119;p71"/>
            <p:cNvSpPr/>
            <p:nvPr/>
          </p:nvSpPr>
          <p:spPr>
            <a:xfrm>
              <a:off x="5011955" y="3508760"/>
              <a:ext cx="478658" cy="450946"/>
            </a:xfrm>
            <a:custGeom>
              <a:avLst/>
              <a:gdLst/>
              <a:ahLst/>
              <a:cxnLst/>
              <a:rect l="l" t="t" r="r" b="b"/>
              <a:pathLst>
                <a:path w="6339" h="5972" extrusionOk="0">
                  <a:moveTo>
                    <a:pt x="5267" y="0"/>
                  </a:moveTo>
                  <a:lnTo>
                    <a:pt x="0" y="5260"/>
                  </a:lnTo>
                  <a:lnTo>
                    <a:pt x="1452" y="5972"/>
                  </a:lnTo>
                  <a:lnTo>
                    <a:pt x="6338" y="1092"/>
                  </a:lnTo>
                  <a:lnTo>
                    <a:pt x="5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0" name="Google Shape;17120;p71"/>
            <p:cNvSpPr/>
            <p:nvPr/>
          </p:nvSpPr>
          <p:spPr>
            <a:xfrm>
              <a:off x="1605502" y="2062044"/>
              <a:ext cx="560058" cy="595547"/>
            </a:xfrm>
            <a:custGeom>
              <a:avLst/>
              <a:gdLst/>
              <a:ahLst/>
              <a:cxnLst/>
              <a:rect l="l" t="t" r="r" b="b"/>
              <a:pathLst>
                <a:path w="7417" h="7887" extrusionOk="0">
                  <a:moveTo>
                    <a:pt x="7417" y="0"/>
                  </a:moveTo>
                  <a:lnTo>
                    <a:pt x="1" y="7417"/>
                  </a:lnTo>
                  <a:lnTo>
                    <a:pt x="1694" y="7886"/>
                  </a:lnTo>
                  <a:lnTo>
                    <a:pt x="6657" y="2930"/>
                  </a:lnTo>
                  <a:cubicBezTo>
                    <a:pt x="6836" y="1935"/>
                    <a:pt x="7092" y="954"/>
                    <a:pt x="7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1" name="Google Shape;17121;p71"/>
            <p:cNvSpPr/>
            <p:nvPr/>
          </p:nvSpPr>
          <p:spPr>
            <a:xfrm>
              <a:off x="4754689" y="4679332"/>
              <a:ext cx="52781" cy="47043"/>
            </a:xfrm>
            <a:custGeom>
              <a:avLst/>
              <a:gdLst/>
              <a:ahLst/>
              <a:cxnLst/>
              <a:rect l="l" t="t" r="r" b="b"/>
              <a:pathLst>
                <a:path w="699" h="623" extrusionOk="0">
                  <a:moveTo>
                    <a:pt x="615" y="1"/>
                  </a:moveTo>
                  <a:lnTo>
                    <a:pt x="0" y="623"/>
                  </a:lnTo>
                  <a:lnTo>
                    <a:pt x="698" y="304"/>
                  </a:lnTo>
                  <a:lnTo>
                    <a:pt x="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2" name="Google Shape;17122;p71"/>
            <p:cNvSpPr/>
            <p:nvPr/>
          </p:nvSpPr>
          <p:spPr>
            <a:xfrm>
              <a:off x="5111101" y="1431527"/>
              <a:ext cx="737506" cy="817924"/>
            </a:xfrm>
            <a:custGeom>
              <a:avLst/>
              <a:gdLst/>
              <a:ahLst/>
              <a:cxnLst/>
              <a:rect l="l" t="t" r="r" b="b"/>
              <a:pathLst>
                <a:path w="9767" h="10832" extrusionOk="0">
                  <a:moveTo>
                    <a:pt x="9089" y="0"/>
                  </a:moveTo>
                  <a:lnTo>
                    <a:pt x="1" y="9097"/>
                  </a:lnTo>
                  <a:cubicBezTo>
                    <a:pt x="167" y="9671"/>
                    <a:pt x="311" y="10251"/>
                    <a:pt x="429" y="10832"/>
                  </a:cubicBezTo>
                  <a:lnTo>
                    <a:pt x="9766" y="1501"/>
                  </a:lnTo>
                  <a:lnTo>
                    <a:pt x="9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3" name="Google Shape;17123;p71"/>
            <p:cNvSpPr/>
            <p:nvPr/>
          </p:nvSpPr>
          <p:spPr>
            <a:xfrm>
              <a:off x="4935311" y="1480609"/>
              <a:ext cx="402317" cy="354444"/>
            </a:xfrm>
            <a:custGeom>
              <a:avLst/>
              <a:gdLst/>
              <a:ahLst/>
              <a:cxnLst/>
              <a:rect l="l" t="t" r="r" b="b"/>
              <a:pathLst>
                <a:path w="5328" h="4694" extrusionOk="0">
                  <a:moveTo>
                    <a:pt x="3324" y="0"/>
                  </a:moveTo>
                  <a:lnTo>
                    <a:pt x="0" y="3318"/>
                  </a:lnTo>
                  <a:cubicBezTo>
                    <a:pt x="282" y="3767"/>
                    <a:pt x="546" y="4224"/>
                    <a:pt x="795" y="4693"/>
                  </a:cubicBezTo>
                  <a:lnTo>
                    <a:pt x="5328" y="160"/>
                  </a:lnTo>
                  <a:lnTo>
                    <a:pt x="3711" y="581"/>
                  </a:lnTo>
                  <a:cubicBezTo>
                    <a:pt x="3586" y="387"/>
                    <a:pt x="3455" y="194"/>
                    <a:pt x="3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4" name="Google Shape;17124;p71"/>
            <p:cNvSpPr/>
            <p:nvPr/>
          </p:nvSpPr>
          <p:spPr>
            <a:xfrm>
              <a:off x="5062547" y="1379424"/>
              <a:ext cx="727690" cy="720743"/>
            </a:xfrm>
            <a:custGeom>
              <a:avLst/>
              <a:gdLst/>
              <a:ahLst/>
              <a:cxnLst/>
              <a:rect l="l" t="t" r="r" b="b"/>
              <a:pathLst>
                <a:path w="9637" h="9545" extrusionOk="0">
                  <a:moveTo>
                    <a:pt x="9420" y="0"/>
                  </a:moveTo>
                  <a:lnTo>
                    <a:pt x="7423" y="518"/>
                  </a:lnTo>
                  <a:lnTo>
                    <a:pt x="0" y="7941"/>
                  </a:lnTo>
                  <a:cubicBezTo>
                    <a:pt x="214" y="8466"/>
                    <a:pt x="402" y="9006"/>
                    <a:pt x="568" y="9545"/>
                  </a:cubicBezTo>
                  <a:lnTo>
                    <a:pt x="9636" y="476"/>
                  </a:lnTo>
                  <a:lnTo>
                    <a:pt x="9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5" name="Google Shape;17125;p71"/>
            <p:cNvSpPr/>
            <p:nvPr/>
          </p:nvSpPr>
          <p:spPr>
            <a:xfrm>
              <a:off x="5003573" y="1426845"/>
              <a:ext cx="587241" cy="535592"/>
            </a:xfrm>
            <a:custGeom>
              <a:avLst/>
              <a:gdLst/>
              <a:ahLst/>
              <a:cxnLst/>
              <a:rect l="l" t="t" r="r" b="b"/>
              <a:pathLst>
                <a:path w="7777" h="7093" extrusionOk="0">
                  <a:moveTo>
                    <a:pt x="7776" y="1"/>
                  </a:moveTo>
                  <a:lnTo>
                    <a:pt x="4852" y="761"/>
                  </a:lnTo>
                  <a:lnTo>
                    <a:pt x="0" y="5612"/>
                  </a:lnTo>
                  <a:cubicBezTo>
                    <a:pt x="91" y="5778"/>
                    <a:pt x="174" y="5951"/>
                    <a:pt x="257" y="6117"/>
                  </a:cubicBezTo>
                  <a:cubicBezTo>
                    <a:pt x="270" y="6145"/>
                    <a:pt x="284" y="6180"/>
                    <a:pt x="299" y="6208"/>
                  </a:cubicBezTo>
                  <a:cubicBezTo>
                    <a:pt x="353" y="6324"/>
                    <a:pt x="401" y="6442"/>
                    <a:pt x="456" y="6566"/>
                  </a:cubicBezTo>
                  <a:cubicBezTo>
                    <a:pt x="519" y="6697"/>
                    <a:pt x="581" y="6830"/>
                    <a:pt x="637" y="6961"/>
                  </a:cubicBezTo>
                  <a:cubicBezTo>
                    <a:pt x="650" y="6988"/>
                    <a:pt x="664" y="7022"/>
                    <a:pt x="672" y="7051"/>
                  </a:cubicBezTo>
                  <a:cubicBezTo>
                    <a:pt x="678" y="7064"/>
                    <a:pt x="685" y="7079"/>
                    <a:pt x="692" y="7092"/>
                  </a:cubicBezTo>
                  <a:lnTo>
                    <a:pt x="7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6" name="Google Shape;17126;p71"/>
            <p:cNvSpPr/>
            <p:nvPr/>
          </p:nvSpPr>
          <p:spPr>
            <a:xfrm>
              <a:off x="4679480" y="1079268"/>
              <a:ext cx="345081" cy="426480"/>
            </a:xfrm>
            <a:custGeom>
              <a:avLst/>
              <a:gdLst/>
              <a:ahLst/>
              <a:cxnLst/>
              <a:rect l="l" t="t" r="r" b="b"/>
              <a:pathLst>
                <a:path w="4570" h="5648" extrusionOk="0">
                  <a:moveTo>
                    <a:pt x="4569" y="1"/>
                  </a:moveTo>
                  <a:lnTo>
                    <a:pt x="1" y="4569"/>
                  </a:lnTo>
                  <a:cubicBezTo>
                    <a:pt x="381" y="4914"/>
                    <a:pt x="741" y="5274"/>
                    <a:pt x="1086" y="5647"/>
                  </a:cubicBezTo>
                  <a:lnTo>
                    <a:pt x="4348" y="2393"/>
                  </a:lnTo>
                  <a:cubicBezTo>
                    <a:pt x="4141" y="2170"/>
                    <a:pt x="3927" y="1956"/>
                    <a:pt x="3711" y="1742"/>
                  </a:cubicBezTo>
                  <a:lnTo>
                    <a:pt x="45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7" name="Google Shape;17127;p71"/>
            <p:cNvSpPr/>
            <p:nvPr/>
          </p:nvSpPr>
          <p:spPr>
            <a:xfrm>
              <a:off x="4857988" y="1373157"/>
              <a:ext cx="318501" cy="343344"/>
            </a:xfrm>
            <a:custGeom>
              <a:avLst/>
              <a:gdLst/>
              <a:ahLst/>
              <a:cxnLst/>
              <a:rect l="l" t="t" r="r" b="b"/>
              <a:pathLst>
                <a:path w="4218" h="4547" extrusionOk="0">
                  <a:moveTo>
                    <a:pt x="3283" y="0"/>
                  </a:moveTo>
                  <a:lnTo>
                    <a:pt x="1" y="3276"/>
                  </a:lnTo>
                  <a:cubicBezTo>
                    <a:pt x="319" y="3691"/>
                    <a:pt x="616" y="4119"/>
                    <a:pt x="900" y="4547"/>
                  </a:cubicBezTo>
                  <a:lnTo>
                    <a:pt x="4217" y="1238"/>
                  </a:lnTo>
                  <a:cubicBezTo>
                    <a:pt x="4043" y="995"/>
                    <a:pt x="3870" y="753"/>
                    <a:pt x="3691" y="518"/>
                  </a:cubicBezTo>
                  <a:cubicBezTo>
                    <a:pt x="3678" y="498"/>
                    <a:pt x="3656" y="476"/>
                    <a:pt x="3643" y="450"/>
                  </a:cubicBezTo>
                  <a:cubicBezTo>
                    <a:pt x="3539" y="317"/>
                    <a:pt x="3443" y="193"/>
                    <a:pt x="3338" y="62"/>
                  </a:cubicBezTo>
                  <a:cubicBezTo>
                    <a:pt x="3318" y="42"/>
                    <a:pt x="3305" y="20"/>
                    <a:pt x="3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8" name="Google Shape;17128;p71"/>
            <p:cNvSpPr/>
            <p:nvPr/>
          </p:nvSpPr>
          <p:spPr>
            <a:xfrm>
              <a:off x="1324827" y="3253457"/>
              <a:ext cx="188473" cy="169142"/>
            </a:xfrm>
            <a:custGeom>
              <a:avLst/>
              <a:gdLst/>
              <a:ahLst/>
              <a:cxnLst/>
              <a:rect l="l" t="t" r="r" b="b"/>
              <a:pathLst>
                <a:path w="2496" h="2240" extrusionOk="0">
                  <a:moveTo>
                    <a:pt x="2495" y="1"/>
                  </a:moveTo>
                  <a:lnTo>
                    <a:pt x="0" y="1681"/>
                  </a:lnTo>
                  <a:lnTo>
                    <a:pt x="249" y="2240"/>
                  </a:lnTo>
                  <a:lnTo>
                    <a:pt x="2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9" name="Google Shape;17129;p71"/>
            <p:cNvSpPr/>
            <p:nvPr/>
          </p:nvSpPr>
          <p:spPr>
            <a:xfrm>
              <a:off x="4772962" y="1272425"/>
              <a:ext cx="322579" cy="335113"/>
            </a:xfrm>
            <a:custGeom>
              <a:avLst/>
              <a:gdLst/>
              <a:ahLst/>
              <a:cxnLst/>
              <a:rect l="l" t="t" r="r" b="b"/>
              <a:pathLst>
                <a:path w="4272" h="4438" extrusionOk="0">
                  <a:moveTo>
                    <a:pt x="3261" y="1"/>
                  </a:moveTo>
                  <a:lnTo>
                    <a:pt x="0" y="3255"/>
                  </a:lnTo>
                  <a:cubicBezTo>
                    <a:pt x="345" y="3635"/>
                    <a:pt x="677" y="4030"/>
                    <a:pt x="989" y="4438"/>
                  </a:cubicBezTo>
                  <a:lnTo>
                    <a:pt x="4272" y="1153"/>
                  </a:lnTo>
                  <a:cubicBezTo>
                    <a:pt x="4209" y="1085"/>
                    <a:pt x="4154" y="1016"/>
                    <a:pt x="4099" y="946"/>
                  </a:cubicBezTo>
                  <a:cubicBezTo>
                    <a:pt x="3988" y="822"/>
                    <a:pt x="3883" y="697"/>
                    <a:pt x="3774" y="573"/>
                  </a:cubicBezTo>
                  <a:cubicBezTo>
                    <a:pt x="3752" y="546"/>
                    <a:pt x="3739" y="525"/>
                    <a:pt x="3718" y="505"/>
                  </a:cubicBezTo>
                  <a:cubicBezTo>
                    <a:pt x="3567" y="332"/>
                    <a:pt x="3414" y="166"/>
                    <a:pt x="3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0" name="Google Shape;17130;p71"/>
            <p:cNvSpPr/>
            <p:nvPr/>
          </p:nvSpPr>
          <p:spPr>
            <a:xfrm>
              <a:off x="5155501" y="2289030"/>
              <a:ext cx="363279" cy="511580"/>
            </a:xfrm>
            <a:custGeom>
              <a:avLst/>
              <a:gdLst/>
              <a:ahLst/>
              <a:cxnLst/>
              <a:rect l="l" t="t" r="r" b="b"/>
              <a:pathLst>
                <a:path w="4811" h="6775" extrusionOk="0">
                  <a:moveTo>
                    <a:pt x="4603" y="0"/>
                  </a:moveTo>
                  <a:lnTo>
                    <a:pt x="242" y="4369"/>
                  </a:lnTo>
                  <a:cubicBezTo>
                    <a:pt x="227" y="4618"/>
                    <a:pt x="214" y="4859"/>
                    <a:pt x="201" y="5107"/>
                  </a:cubicBezTo>
                  <a:cubicBezTo>
                    <a:pt x="194" y="5142"/>
                    <a:pt x="194" y="5177"/>
                    <a:pt x="194" y="5219"/>
                  </a:cubicBezTo>
                  <a:cubicBezTo>
                    <a:pt x="179" y="5343"/>
                    <a:pt x="166" y="5474"/>
                    <a:pt x="153" y="5605"/>
                  </a:cubicBezTo>
                  <a:cubicBezTo>
                    <a:pt x="138" y="5751"/>
                    <a:pt x="125" y="5889"/>
                    <a:pt x="111" y="6028"/>
                  </a:cubicBezTo>
                  <a:cubicBezTo>
                    <a:pt x="103" y="6061"/>
                    <a:pt x="96" y="6096"/>
                    <a:pt x="96" y="6131"/>
                  </a:cubicBezTo>
                  <a:cubicBezTo>
                    <a:pt x="70" y="6345"/>
                    <a:pt x="35" y="6559"/>
                    <a:pt x="0" y="6774"/>
                  </a:cubicBezTo>
                  <a:lnTo>
                    <a:pt x="4811" y="1964"/>
                  </a:lnTo>
                  <a:cubicBezTo>
                    <a:pt x="4776" y="1445"/>
                    <a:pt x="4728" y="927"/>
                    <a:pt x="4658" y="408"/>
                  </a:cubicBezTo>
                  <a:cubicBezTo>
                    <a:pt x="4658" y="373"/>
                    <a:pt x="4651" y="347"/>
                    <a:pt x="4651" y="319"/>
                  </a:cubicBezTo>
                  <a:cubicBezTo>
                    <a:pt x="4638" y="214"/>
                    <a:pt x="4623" y="105"/>
                    <a:pt x="4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1" name="Google Shape;17131;p71"/>
            <p:cNvSpPr/>
            <p:nvPr/>
          </p:nvSpPr>
          <p:spPr>
            <a:xfrm>
              <a:off x="1209446" y="2109012"/>
              <a:ext cx="134710" cy="135238"/>
            </a:xfrm>
            <a:custGeom>
              <a:avLst/>
              <a:gdLst/>
              <a:ahLst/>
              <a:cxnLst/>
              <a:rect l="l" t="t" r="r" b="b"/>
              <a:pathLst>
                <a:path w="1784" h="1791" extrusionOk="0">
                  <a:moveTo>
                    <a:pt x="1784" y="0"/>
                  </a:moveTo>
                  <a:lnTo>
                    <a:pt x="166" y="110"/>
                  </a:lnTo>
                  <a:lnTo>
                    <a:pt x="1" y="179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2" name="Google Shape;17132;p71"/>
            <p:cNvSpPr/>
            <p:nvPr/>
          </p:nvSpPr>
          <p:spPr>
            <a:xfrm>
              <a:off x="5094337" y="2457118"/>
              <a:ext cx="556962" cy="592376"/>
            </a:xfrm>
            <a:custGeom>
              <a:avLst/>
              <a:gdLst/>
              <a:ahLst/>
              <a:cxnLst/>
              <a:rect l="l" t="t" r="r" b="b"/>
              <a:pathLst>
                <a:path w="7376" h="7845" extrusionOk="0">
                  <a:moveTo>
                    <a:pt x="5675" y="0"/>
                  </a:moveTo>
                  <a:lnTo>
                    <a:pt x="747" y="4928"/>
                  </a:lnTo>
                  <a:cubicBezTo>
                    <a:pt x="568" y="5917"/>
                    <a:pt x="319" y="6891"/>
                    <a:pt x="1" y="7844"/>
                  </a:cubicBezTo>
                  <a:lnTo>
                    <a:pt x="7376" y="470"/>
                  </a:lnTo>
                  <a:lnTo>
                    <a:pt x="5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3" name="Google Shape;17133;p71"/>
            <p:cNvSpPr/>
            <p:nvPr/>
          </p:nvSpPr>
          <p:spPr>
            <a:xfrm>
              <a:off x="4913337" y="2497290"/>
              <a:ext cx="884600" cy="920693"/>
            </a:xfrm>
            <a:custGeom>
              <a:avLst/>
              <a:gdLst/>
              <a:ahLst/>
              <a:cxnLst/>
              <a:rect l="l" t="t" r="r" b="b"/>
              <a:pathLst>
                <a:path w="11715" h="12193" extrusionOk="0">
                  <a:moveTo>
                    <a:pt x="10021" y="1"/>
                  </a:moveTo>
                  <a:lnTo>
                    <a:pt x="2225" y="7797"/>
                  </a:lnTo>
                  <a:cubicBezTo>
                    <a:pt x="1666" y="9344"/>
                    <a:pt x="920" y="10817"/>
                    <a:pt x="1" y="12193"/>
                  </a:cubicBezTo>
                  <a:lnTo>
                    <a:pt x="11715" y="470"/>
                  </a:lnTo>
                  <a:lnTo>
                    <a:pt x="10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4" name="Google Shape;17134;p71"/>
            <p:cNvSpPr/>
            <p:nvPr/>
          </p:nvSpPr>
          <p:spPr>
            <a:xfrm>
              <a:off x="1816404" y="614875"/>
              <a:ext cx="1299603" cy="1397615"/>
            </a:xfrm>
            <a:custGeom>
              <a:avLst/>
              <a:gdLst/>
              <a:ahLst/>
              <a:cxnLst/>
              <a:rect l="l" t="t" r="r" b="b"/>
              <a:pathLst>
                <a:path w="17211" h="18509" extrusionOk="0">
                  <a:moveTo>
                    <a:pt x="16340" y="0"/>
                  </a:moveTo>
                  <a:lnTo>
                    <a:pt x="1361" y="14977"/>
                  </a:lnTo>
                  <a:cubicBezTo>
                    <a:pt x="1195" y="15322"/>
                    <a:pt x="1038" y="15667"/>
                    <a:pt x="892" y="16020"/>
                  </a:cubicBezTo>
                  <a:cubicBezTo>
                    <a:pt x="878" y="16049"/>
                    <a:pt x="872" y="16075"/>
                    <a:pt x="857" y="16103"/>
                  </a:cubicBezTo>
                  <a:cubicBezTo>
                    <a:pt x="795" y="16256"/>
                    <a:pt x="732" y="16407"/>
                    <a:pt x="671" y="16559"/>
                  </a:cubicBezTo>
                  <a:cubicBezTo>
                    <a:pt x="636" y="16649"/>
                    <a:pt x="601" y="16739"/>
                    <a:pt x="567" y="16828"/>
                  </a:cubicBezTo>
                  <a:cubicBezTo>
                    <a:pt x="532" y="16919"/>
                    <a:pt x="499" y="17009"/>
                    <a:pt x="470" y="17099"/>
                  </a:cubicBezTo>
                  <a:cubicBezTo>
                    <a:pt x="407" y="17258"/>
                    <a:pt x="353" y="17409"/>
                    <a:pt x="304" y="17568"/>
                  </a:cubicBezTo>
                  <a:cubicBezTo>
                    <a:pt x="291" y="17596"/>
                    <a:pt x="283" y="17616"/>
                    <a:pt x="276" y="17644"/>
                  </a:cubicBezTo>
                  <a:cubicBezTo>
                    <a:pt x="180" y="17935"/>
                    <a:pt x="84" y="18218"/>
                    <a:pt x="1" y="18509"/>
                  </a:cubicBezTo>
                  <a:lnTo>
                    <a:pt x="17211" y="1299"/>
                  </a:lnTo>
                  <a:lnTo>
                    <a:pt x="16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5" name="Google Shape;17135;p71"/>
            <p:cNvSpPr/>
            <p:nvPr/>
          </p:nvSpPr>
          <p:spPr>
            <a:xfrm>
              <a:off x="5147573" y="1561028"/>
              <a:ext cx="759027" cy="851753"/>
            </a:xfrm>
            <a:custGeom>
              <a:avLst/>
              <a:gdLst/>
              <a:ahLst/>
              <a:cxnLst/>
              <a:rect l="l" t="t" r="r" b="b"/>
              <a:pathLst>
                <a:path w="10052" h="11280" extrusionOk="0">
                  <a:moveTo>
                    <a:pt x="9381" y="0"/>
                  </a:moveTo>
                  <a:lnTo>
                    <a:pt x="1" y="9386"/>
                  </a:lnTo>
                  <a:cubicBezTo>
                    <a:pt x="118" y="10014"/>
                    <a:pt x="208" y="10643"/>
                    <a:pt x="271" y="11280"/>
                  </a:cubicBezTo>
                  <a:lnTo>
                    <a:pt x="4259" y="7292"/>
                  </a:lnTo>
                  <a:cubicBezTo>
                    <a:pt x="4239" y="7194"/>
                    <a:pt x="4211" y="7098"/>
                    <a:pt x="4189" y="7002"/>
                  </a:cubicBezTo>
                  <a:cubicBezTo>
                    <a:pt x="4148" y="6856"/>
                    <a:pt x="4114" y="6712"/>
                    <a:pt x="4073" y="6566"/>
                  </a:cubicBezTo>
                  <a:lnTo>
                    <a:pt x="6858" y="4693"/>
                  </a:lnTo>
                  <a:lnTo>
                    <a:pt x="10051" y="1500"/>
                  </a:lnTo>
                  <a:lnTo>
                    <a:pt x="9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6" name="Google Shape;17136;p71"/>
            <p:cNvSpPr/>
            <p:nvPr/>
          </p:nvSpPr>
          <p:spPr>
            <a:xfrm>
              <a:off x="5169471" y="2130910"/>
              <a:ext cx="330507" cy="463027"/>
            </a:xfrm>
            <a:custGeom>
              <a:avLst/>
              <a:gdLst/>
              <a:ahLst/>
              <a:cxnLst/>
              <a:rect l="l" t="t" r="r" b="b"/>
              <a:pathLst>
                <a:path w="4377" h="6132" extrusionOk="0">
                  <a:moveTo>
                    <a:pt x="4032" y="1"/>
                  </a:moveTo>
                  <a:lnTo>
                    <a:pt x="1" y="4030"/>
                  </a:lnTo>
                  <a:cubicBezTo>
                    <a:pt x="57" y="4728"/>
                    <a:pt x="77" y="5427"/>
                    <a:pt x="64" y="6132"/>
                  </a:cubicBezTo>
                  <a:lnTo>
                    <a:pt x="4377" y="1819"/>
                  </a:lnTo>
                  <a:cubicBezTo>
                    <a:pt x="4370" y="1756"/>
                    <a:pt x="4363" y="1701"/>
                    <a:pt x="4349" y="1638"/>
                  </a:cubicBezTo>
                  <a:cubicBezTo>
                    <a:pt x="4335" y="1542"/>
                    <a:pt x="4322" y="1445"/>
                    <a:pt x="4300" y="1354"/>
                  </a:cubicBezTo>
                  <a:cubicBezTo>
                    <a:pt x="4272" y="1188"/>
                    <a:pt x="4246" y="1031"/>
                    <a:pt x="4211" y="865"/>
                  </a:cubicBezTo>
                  <a:cubicBezTo>
                    <a:pt x="4211" y="837"/>
                    <a:pt x="4204" y="809"/>
                    <a:pt x="4198" y="782"/>
                  </a:cubicBezTo>
                  <a:cubicBezTo>
                    <a:pt x="4189" y="741"/>
                    <a:pt x="4183" y="691"/>
                    <a:pt x="4169" y="649"/>
                  </a:cubicBezTo>
                  <a:cubicBezTo>
                    <a:pt x="4128" y="435"/>
                    <a:pt x="4080" y="215"/>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7" name="Google Shape;17137;p71"/>
            <p:cNvSpPr/>
            <p:nvPr/>
          </p:nvSpPr>
          <p:spPr>
            <a:xfrm>
              <a:off x="1859672" y="502590"/>
              <a:ext cx="1180523" cy="1197287"/>
            </a:xfrm>
            <a:custGeom>
              <a:avLst/>
              <a:gdLst/>
              <a:ahLst/>
              <a:cxnLst/>
              <a:rect l="l" t="t" r="r" b="b"/>
              <a:pathLst>
                <a:path w="15634" h="15856" extrusionOk="0">
                  <a:moveTo>
                    <a:pt x="14763" y="1"/>
                  </a:moveTo>
                  <a:lnTo>
                    <a:pt x="9505" y="5261"/>
                  </a:lnTo>
                  <a:lnTo>
                    <a:pt x="9754" y="6206"/>
                  </a:lnTo>
                  <a:cubicBezTo>
                    <a:pt x="9629" y="6289"/>
                    <a:pt x="9505" y="6365"/>
                    <a:pt x="9380" y="6455"/>
                  </a:cubicBezTo>
                  <a:cubicBezTo>
                    <a:pt x="9040" y="6684"/>
                    <a:pt x="8702" y="6919"/>
                    <a:pt x="8377" y="7168"/>
                  </a:cubicBezTo>
                  <a:cubicBezTo>
                    <a:pt x="8344" y="7195"/>
                    <a:pt x="8309" y="7223"/>
                    <a:pt x="8267" y="7251"/>
                  </a:cubicBezTo>
                  <a:lnTo>
                    <a:pt x="8261" y="7258"/>
                  </a:lnTo>
                  <a:cubicBezTo>
                    <a:pt x="8239" y="7271"/>
                    <a:pt x="8219" y="7284"/>
                    <a:pt x="8204" y="7299"/>
                  </a:cubicBezTo>
                  <a:cubicBezTo>
                    <a:pt x="8073" y="7402"/>
                    <a:pt x="7942" y="7500"/>
                    <a:pt x="7811" y="7603"/>
                  </a:cubicBezTo>
                  <a:cubicBezTo>
                    <a:pt x="7735" y="7666"/>
                    <a:pt x="7665" y="7727"/>
                    <a:pt x="7589" y="7790"/>
                  </a:cubicBezTo>
                  <a:cubicBezTo>
                    <a:pt x="7514" y="7852"/>
                    <a:pt x="7438" y="7906"/>
                    <a:pt x="7362" y="7969"/>
                  </a:cubicBezTo>
                  <a:cubicBezTo>
                    <a:pt x="7340" y="7989"/>
                    <a:pt x="7314" y="8011"/>
                    <a:pt x="7285" y="8031"/>
                  </a:cubicBezTo>
                  <a:cubicBezTo>
                    <a:pt x="7189" y="8122"/>
                    <a:pt x="7085" y="8205"/>
                    <a:pt x="6989" y="8295"/>
                  </a:cubicBezTo>
                  <a:cubicBezTo>
                    <a:pt x="6967" y="8315"/>
                    <a:pt x="6940" y="8329"/>
                    <a:pt x="6919" y="8349"/>
                  </a:cubicBezTo>
                  <a:cubicBezTo>
                    <a:pt x="6463" y="8751"/>
                    <a:pt x="6028" y="9165"/>
                    <a:pt x="5598" y="9593"/>
                  </a:cubicBezTo>
                  <a:lnTo>
                    <a:pt x="5316" y="9449"/>
                  </a:lnTo>
                  <a:lnTo>
                    <a:pt x="0" y="14764"/>
                  </a:lnTo>
                  <a:lnTo>
                    <a:pt x="1078" y="15855"/>
                  </a:lnTo>
                  <a:lnTo>
                    <a:pt x="15634" y="1300"/>
                  </a:lnTo>
                  <a:lnTo>
                    <a:pt x="14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8" name="Google Shape;17138;p71"/>
            <p:cNvSpPr/>
            <p:nvPr/>
          </p:nvSpPr>
          <p:spPr>
            <a:xfrm>
              <a:off x="3177943" y="4022764"/>
              <a:ext cx="942591" cy="932246"/>
            </a:xfrm>
            <a:custGeom>
              <a:avLst/>
              <a:gdLst/>
              <a:ahLst/>
              <a:cxnLst/>
              <a:rect l="l" t="t" r="r" b="b"/>
              <a:pathLst>
                <a:path w="12483" h="12346" extrusionOk="0">
                  <a:moveTo>
                    <a:pt x="12483" y="1"/>
                  </a:moveTo>
                  <a:lnTo>
                    <a:pt x="12483" y="1"/>
                  </a:lnTo>
                  <a:cubicBezTo>
                    <a:pt x="11537" y="319"/>
                    <a:pt x="10562" y="568"/>
                    <a:pt x="9580" y="740"/>
                  </a:cubicBezTo>
                  <a:lnTo>
                    <a:pt x="1" y="10313"/>
                  </a:lnTo>
                  <a:lnTo>
                    <a:pt x="140" y="12345"/>
                  </a:lnTo>
                  <a:lnTo>
                    <a:pt x="1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9" name="Google Shape;17139;p71"/>
            <p:cNvSpPr/>
            <p:nvPr/>
          </p:nvSpPr>
          <p:spPr>
            <a:xfrm>
              <a:off x="3771913" y="684722"/>
              <a:ext cx="429576" cy="353915"/>
            </a:xfrm>
            <a:custGeom>
              <a:avLst/>
              <a:gdLst/>
              <a:ahLst/>
              <a:cxnLst/>
              <a:rect l="l" t="t" r="r" b="b"/>
              <a:pathLst>
                <a:path w="5689" h="4687" extrusionOk="0">
                  <a:moveTo>
                    <a:pt x="4418" y="1"/>
                  </a:moveTo>
                  <a:lnTo>
                    <a:pt x="0" y="4425"/>
                  </a:lnTo>
                  <a:cubicBezTo>
                    <a:pt x="55" y="4431"/>
                    <a:pt x="112" y="4431"/>
                    <a:pt x="173" y="4438"/>
                  </a:cubicBezTo>
                  <a:cubicBezTo>
                    <a:pt x="312" y="4451"/>
                    <a:pt x="450" y="4466"/>
                    <a:pt x="588" y="4479"/>
                  </a:cubicBezTo>
                  <a:cubicBezTo>
                    <a:pt x="622" y="4486"/>
                    <a:pt x="651" y="4493"/>
                    <a:pt x="686" y="4493"/>
                  </a:cubicBezTo>
                  <a:cubicBezTo>
                    <a:pt x="1092" y="4549"/>
                    <a:pt x="1500" y="4610"/>
                    <a:pt x="1901" y="4687"/>
                  </a:cubicBezTo>
                  <a:lnTo>
                    <a:pt x="5688" y="906"/>
                  </a:lnTo>
                  <a:cubicBezTo>
                    <a:pt x="5280" y="775"/>
                    <a:pt x="4866" y="657"/>
                    <a:pt x="4459" y="546"/>
                  </a:cubicBezTo>
                  <a:lnTo>
                    <a:pt x="4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0" name="Google Shape;17140;p71"/>
            <p:cNvSpPr/>
            <p:nvPr/>
          </p:nvSpPr>
          <p:spPr>
            <a:xfrm>
              <a:off x="4578295" y="711302"/>
              <a:ext cx="626809" cy="701488"/>
            </a:xfrm>
            <a:custGeom>
              <a:avLst/>
              <a:gdLst/>
              <a:ahLst/>
              <a:cxnLst/>
              <a:rect l="l" t="t" r="r" b="b"/>
              <a:pathLst>
                <a:path w="8301" h="9290" extrusionOk="0">
                  <a:moveTo>
                    <a:pt x="8301" y="0"/>
                  </a:moveTo>
                  <a:lnTo>
                    <a:pt x="1" y="8294"/>
                  </a:lnTo>
                  <a:cubicBezTo>
                    <a:pt x="407" y="8613"/>
                    <a:pt x="802" y="8944"/>
                    <a:pt x="1182" y="9289"/>
                  </a:cubicBezTo>
                  <a:lnTo>
                    <a:pt x="6213" y="4252"/>
                  </a:lnTo>
                  <a:lnTo>
                    <a:pt x="8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1" name="Google Shape;17141;p71"/>
            <p:cNvSpPr/>
            <p:nvPr/>
          </p:nvSpPr>
          <p:spPr>
            <a:xfrm>
              <a:off x="3590309" y="509386"/>
              <a:ext cx="513619" cy="507352"/>
            </a:xfrm>
            <a:custGeom>
              <a:avLst/>
              <a:gdLst/>
              <a:ahLst/>
              <a:cxnLst/>
              <a:rect l="l" t="t" r="r" b="b"/>
              <a:pathLst>
                <a:path w="6802" h="6719" extrusionOk="0">
                  <a:moveTo>
                    <a:pt x="6663" y="0"/>
                  </a:moveTo>
                  <a:lnTo>
                    <a:pt x="0" y="6664"/>
                  </a:lnTo>
                  <a:cubicBezTo>
                    <a:pt x="171" y="6660"/>
                    <a:pt x="341" y="6658"/>
                    <a:pt x="512" y="6658"/>
                  </a:cubicBezTo>
                  <a:cubicBezTo>
                    <a:pt x="1032" y="6658"/>
                    <a:pt x="1553" y="6675"/>
                    <a:pt x="2074" y="6712"/>
                  </a:cubicBezTo>
                  <a:cubicBezTo>
                    <a:pt x="2087" y="6718"/>
                    <a:pt x="2102" y="6718"/>
                    <a:pt x="2115" y="6718"/>
                  </a:cubicBezTo>
                  <a:lnTo>
                    <a:pt x="6801" y="2026"/>
                  </a:lnTo>
                  <a:lnTo>
                    <a:pt x="6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2" name="Google Shape;17142;p71"/>
            <p:cNvSpPr/>
            <p:nvPr/>
          </p:nvSpPr>
          <p:spPr>
            <a:xfrm>
              <a:off x="2160885" y="3863586"/>
              <a:ext cx="745812" cy="710851"/>
            </a:xfrm>
            <a:custGeom>
              <a:avLst/>
              <a:gdLst/>
              <a:ahLst/>
              <a:cxnLst/>
              <a:rect l="l" t="t" r="r" b="b"/>
              <a:pathLst>
                <a:path w="9877" h="9414" extrusionOk="0">
                  <a:moveTo>
                    <a:pt x="8502" y="0"/>
                  </a:moveTo>
                  <a:lnTo>
                    <a:pt x="0" y="8508"/>
                  </a:lnTo>
                  <a:lnTo>
                    <a:pt x="1258" y="9414"/>
                  </a:lnTo>
                  <a:lnTo>
                    <a:pt x="9877" y="795"/>
                  </a:lnTo>
                  <a:cubicBezTo>
                    <a:pt x="9406" y="546"/>
                    <a:pt x="8949" y="284"/>
                    <a:pt x="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3" name="Google Shape;17143;p71"/>
            <p:cNvSpPr/>
            <p:nvPr/>
          </p:nvSpPr>
          <p:spPr>
            <a:xfrm>
              <a:off x="2760971" y="133643"/>
              <a:ext cx="1293788" cy="1145638"/>
            </a:xfrm>
            <a:custGeom>
              <a:avLst/>
              <a:gdLst/>
              <a:ahLst/>
              <a:cxnLst/>
              <a:rect l="l" t="t" r="r" b="b"/>
              <a:pathLst>
                <a:path w="17134" h="15172" extrusionOk="0">
                  <a:moveTo>
                    <a:pt x="15165" y="0"/>
                  </a:moveTo>
                  <a:lnTo>
                    <a:pt x="10935" y="4230"/>
                  </a:lnTo>
                  <a:lnTo>
                    <a:pt x="10154" y="7063"/>
                  </a:lnTo>
                  <a:cubicBezTo>
                    <a:pt x="9553" y="7098"/>
                    <a:pt x="8951" y="7153"/>
                    <a:pt x="8351" y="7229"/>
                  </a:cubicBezTo>
                  <a:cubicBezTo>
                    <a:pt x="8323" y="7229"/>
                    <a:pt x="8294" y="7236"/>
                    <a:pt x="8268" y="7236"/>
                  </a:cubicBezTo>
                  <a:cubicBezTo>
                    <a:pt x="8135" y="7257"/>
                    <a:pt x="8011" y="7270"/>
                    <a:pt x="7880" y="7292"/>
                  </a:cubicBezTo>
                  <a:lnTo>
                    <a:pt x="1" y="15171"/>
                  </a:lnTo>
                  <a:cubicBezTo>
                    <a:pt x="837" y="14597"/>
                    <a:pt x="1722" y="14086"/>
                    <a:pt x="2641" y="13643"/>
                  </a:cubicBezTo>
                  <a:cubicBezTo>
                    <a:pt x="2676" y="13630"/>
                    <a:pt x="2703" y="13615"/>
                    <a:pt x="2731" y="13602"/>
                  </a:cubicBezTo>
                  <a:cubicBezTo>
                    <a:pt x="2855" y="13547"/>
                    <a:pt x="2973" y="13491"/>
                    <a:pt x="3098" y="13436"/>
                  </a:cubicBezTo>
                  <a:cubicBezTo>
                    <a:pt x="3229" y="13381"/>
                    <a:pt x="3353" y="13318"/>
                    <a:pt x="3484" y="13264"/>
                  </a:cubicBezTo>
                  <a:cubicBezTo>
                    <a:pt x="3512" y="13249"/>
                    <a:pt x="3547" y="13242"/>
                    <a:pt x="3574" y="13229"/>
                  </a:cubicBezTo>
                  <a:cubicBezTo>
                    <a:pt x="3864" y="13104"/>
                    <a:pt x="4162" y="12993"/>
                    <a:pt x="4453" y="12884"/>
                  </a:cubicBezTo>
                  <a:lnTo>
                    <a:pt x="17134" y="201"/>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4" name="Google Shape;17144;p71"/>
            <p:cNvSpPr/>
            <p:nvPr/>
          </p:nvSpPr>
          <p:spPr>
            <a:xfrm>
              <a:off x="3596048" y="116351"/>
              <a:ext cx="288675" cy="303777"/>
            </a:xfrm>
            <a:custGeom>
              <a:avLst/>
              <a:gdLst/>
              <a:ahLst/>
              <a:cxnLst/>
              <a:rect l="l" t="t" r="r" b="b"/>
              <a:pathLst>
                <a:path w="3823" h="4023" extrusionOk="0">
                  <a:moveTo>
                    <a:pt x="1853" y="0"/>
                  </a:moveTo>
                  <a:lnTo>
                    <a:pt x="830" y="1024"/>
                  </a:lnTo>
                  <a:lnTo>
                    <a:pt x="1" y="4023"/>
                  </a:lnTo>
                  <a:lnTo>
                    <a:pt x="3822" y="201"/>
                  </a:lnTo>
                  <a:lnTo>
                    <a:pt x="18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5" name="Google Shape;17145;p71"/>
            <p:cNvSpPr/>
            <p:nvPr/>
          </p:nvSpPr>
          <p:spPr>
            <a:xfrm>
              <a:off x="3134147" y="158184"/>
              <a:ext cx="946291" cy="935191"/>
            </a:xfrm>
            <a:custGeom>
              <a:avLst/>
              <a:gdLst/>
              <a:ahLst/>
              <a:cxnLst/>
              <a:rect l="l" t="t" r="r" b="b"/>
              <a:pathLst>
                <a:path w="12532" h="12385" extrusionOk="0">
                  <a:moveTo>
                    <a:pt x="12393" y="0"/>
                  </a:moveTo>
                  <a:lnTo>
                    <a:pt x="0" y="12385"/>
                  </a:lnTo>
                  <a:cubicBezTo>
                    <a:pt x="954" y="12068"/>
                    <a:pt x="1929" y="11812"/>
                    <a:pt x="2918" y="11638"/>
                  </a:cubicBezTo>
                  <a:lnTo>
                    <a:pt x="12532" y="2026"/>
                  </a:lnTo>
                  <a:lnTo>
                    <a:pt x="123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6" name="Google Shape;17146;p71"/>
            <p:cNvSpPr/>
            <p:nvPr/>
          </p:nvSpPr>
          <p:spPr>
            <a:xfrm>
              <a:off x="4468729" y="618499"/>
              <a:ext cx="736902" cy="708737"/>
            </a:xfrm>
            <a:custGeom>
              <a:avLst/>
              <a:gdLst/>
              <a:ahLst/>
              <a:cxnLst/>
              <a:rect l="l" t="t" r="r" b="b"/>
              <a:pathLst>
                <a:path w="9759" h="9386" extrusionOk="0">
                  <a:moveTo>
                    <a:pt x="8501" y="0"/>
                  </a:moveTo>
                  <a:lnTo>
                    <a:pt x="0" y="8495"/>
                  </a:lnTo>
                  <a:cubicBezTo>
                    <a:pt x="144" y="8591"/>
                    <a:pt x="290" y="8680"/>
                    <a:pt x="435" y="8785"/>
                  </a:cubicBezTo>
                  <a:cubicBezTo>
                    <a:pt x="463" y="8798"/>
                    <a:pt x="489" y="8818"/>
                    <a:pt x="518" y="8840"/>
                  </a:cubicBezTo>
                  <a:cubicBezTo>
                    <a:pt x="629" y="8916"/>
                    <a:pt x="738" y="8992"/>
                    <a:pt x="843" y="9075"/>
                  </a:cubicBezTo>
                  <a:cubicBezTo>
                    <a:pt x="961" y="9158"/>
                    <a:pt x="1078" y="9233"/>
                    <a:pt x="1188" y="9316"/>
                  </a:cubicBezTo>
                  <a:cubicBezTo>
                    <a:pt x="1216" y="9337"/>
                    <a:pt x="1236" y="9357"/>
                    <a:pt x="1264" y="9379"/>
                  </a:cubicBezTo>
                  <a:cubicBezTo>
                    <a:pt x="1271" y="9379"/>
                    <a:pt x="1271" y="9385"/>
                    <a:pt x="1277" y="9385"/>
                  </a:cubicBezTo>
                  <a:lnTo>
                    <a:pt x="9759" y="906"/>
                  </a:lnTo>
                  <a:lnTo>
                    <a:pt x="85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7" name="Google Shape;17147;p71"/>
            <p:cNvSpPr/>
            <p:nvPr/>
          </p:nvSpPr>
          <p:spPr>
            <a:xfrm>
              <a:off x="4350176" y="539666"/>
              <a:ext cx="746341" cy="710927"/>
            </a:xfrm>
            <a:custGeom>
              <a:avLst/>
              <a:gdLst/>
              <a:ahLst/>
              <a:cxnLst/>
              <a:rect l="l" t="t" r="r" b="b"/>
              <a:pathLst>
                <a:path w="9884" h="9415" extrusionOk="0">
                  <a:moveTo>
                    <a:pt x="8627" y="1"/>
                  </a:moveTo>
                  <a:lnTo>
                    <a:pt x="1" y="8618"/>
                  </a:lnTo>
                  <a:cubicBezTo>
                    <a:pt x="470" y="8867"/>
                    <a:pt x="927" y="9131"/>
                    <a:pt x="1376" y="9414"/>
                  </a:cubicBezTo>
                  <a:lnTo>
                    <a:pt x="9884" y="905"/>
                  </a:lnTo>
                  <a:lnTo>
                    <a:pt x="8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8" name="Google Shape;17148;p71"/>
            <p:cNvSpPr/>
            <p:nvPr/>
          </p:nvSpPr>
          <p:spPr>
            <a:xfrm>
              <a:off x="2055925" y="3701238"/>
              <a:ext cx="622731" cy="697863"/>
            </a:xfrm>
            <a:custGeom>
              <a:avLst/>
              <a:gdLst/>
              <a:ahLst/>
              <a:cxnLst/>
              <a:rect l="l" t="t" r="r" b="b"/>
              <a:pathLst>
                <a:path w="8247" h="9242" extrusionOk="0">
                  <a:moveTo>
                    <a:pt x="7072" y="1"/>
                  </a:moveTo>
                  <a:lnTo>
                    <a:pt x="2081" y="4992"/>
                  </a:lnTo>
                  <a:lnTo>
                    <a:pt x="0" y="9242"/>
                  </a:lnTo>
                  <a:lnTo>
                    <a:pt x="8246" y="996"/>
                  </a:lnTo>
                  <a:cubicBezTo>
                    <a:pt x="7845" y="679"/>
                    <a:pt x="7452" y="347"/>
                    <a:pt x="7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9" name="Google Shape;17149;p71"/>
            <p:cNvSpPr/>
            <p:nvPr/>
          </p:nvSpPr>
          <p:spPr>
            <a:xfrm>
              <a:off x="4222789" y="465061"/>
              <a:ext cx="764690" cy="717647"/>
            </a:xfrm>
            <a:custGeom>
              <a:avLst/>
              <a:gdLst/>
              <a:ahLst/>
              <a:cxnLst/>
              <a:rect l="l" t="t" r="r" b="b"/>
              <a:pathLst>
                <a:path w="10127" h="9504" extrusionOk="0">
                  <a:moveTo>
                    <a:pt x="8938" y="0"/>
                  </a:moveTo>
                  <a:lnTo>
                    <a:pt x="3491" y="5356"/>
                  </a:lnTo>
                  <a:cubicBezTo>
                    <a:pt x="3484" y="5356"/>
                    <a:pt x="3478" y="5350"/>
                    <a:pt x="3471" y="5343"/>
                  </a:cubicBezTo>
                  <a:lnTo>
                    <a:pt x="1" y="8812"/>
                  </a:lnTo>
                  <a:cubicBezTo>
                    <a:pt x="499" y="9025"/>
                    <a:pt x="996" y="9254"/>
                    <a:pt x="1481" y="9503"/>
                  </a:cubicBezTo>
                  <a:lnTo>
                    <a:pt x="10126" y="856"/>
                  </a:lnTo>
                  <a:lnTo>
                    <a:pt x="8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0" name="Google Shape;17150;p71"/>
            <p:cNvSpPr/>
            <p:nvPr/>
          </p:nvSpPr>
          <p:spPr>
            <a:xfrm>
              <a:off x="3935243" y="758874"/>
              <a:ext cx="403979" cy="316311"/>
            </a:xfrm>
            <a:custGeom>
              <a:avLst/>
              <a:gdLst/>
              <a:ahLst/>
              <a:cxnLst/>
              <a:rect l="l" t="t" r="r" b="b"/>
              <a:pathLst>
                <a:path w="5350" h="4189" extrusionOk="0">
                  <a:moveTo>
                    <a:pt x="3761" y="1"/>
                  </a:moveTo>
                  <a:lnTo>
                    <a:pt x="0" y="3759"/>
                  </a:lnTo>
                  <a:cubicBezTo>
                    <a:pt x="588" y="3877"/>
                    <a:pt x="1168" y="4023"/>
                    <a:pt x="1736" y="4189"/>
                  </a:cubicBezTo>
                  <a:lnTo>
                    <a:pt x="5350" y="581"/>
                  </a:lnTo>
                  <a:cubicBezTo>
                    <a:pt x="5274" y="546"/>
                    <a:pt x="5199" y="518"/>
                    <a:pt x="5116" y="483"/>
                  </a:cubicBezTo>
                  <a:cubicBezTo>
                    <a:pt x="5025" y="448"/>
                    <a:pt x="4935" y="415"/>
                    <a:pt x="4846" y="380"/>
                  </a:cubicBezTo>
                  <a:cubicBezTo>
                    <a:pt x="4756" y="346"/>
                    <a:pt x="4667" y="311"/>
                    <a:pt x="4577" y="283"/>
                  </a:cubicBezTo>
                  <a:cubicBezTo>
                    <a:pt x="4424" y="221"/>
                    <a:pt x="4265" y="166"/>
                    <a:pt x="4113" y="117"/>
                  </a:cubicBezTo>
                  <a:cubicBezTo>
                    <a:pt x="4086" y="103"/>
                    <a:pt x="4058" y="97"/>
                    <a:pt x="4030" y="90"/>
                  </a:cubicBezTo>
                  <a:cubicBezTo>
                    <a:pt x="3940" y="55"/>
                    <a:pt x="3850" y="27"/>
                    <a:pt x="37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1" name="Google Shape;17151;p71"/>
            <p:cNvSpPr/>
            <p:nvPr/>
          </p:nvSpPr>
          <p:spPr>
            <a:xfrm>
              <a:off x="4085057" y="809467"/>
              <a:ext cx="383742" cy="314197"/>
            </a:xfrm>
            <a:custGeom>
              <a:avLst/>
              <a:gdLst/>
              <a:ahLst/>
              <a:cxnLst/>
              <a:rect l="l" t="t" r="r" b="b"/>
              <a:pathLst>
                <a:path w="5082" h="4161" extrusionOk="0">
                  <a:moveTo>
                    <a:pt x="3595" y="1"/>
                  </a:moveTo>
                  <a:lnTo>
                    <a:pt x="0" y="3594"/>
                  </a:lnTo>
                  <a:cubicBezTo>
                    <a:pt x="539" y="3760"/>
                    <a:pt x="1072" y="3954"/>
                    <a:pt x="1598" y="4161"/>
                  </a:cubicBezTo>
                  <a:lnTo>
                    <a:pt x="5081" y="678"/>
                  </a:lnTo>
                  <a:cubicBezTo>
                    <a:pt x="4617" y="450"/>
                    <a:pt x="4147" y="235"/>
                    <a:pt x="3671" y="36"/>
                  </a:cubicBezTo>
                  <a:cubicBezTo>
                    <a:pt x="3643" y="21"/>
                    <a:pt x="3615" y="14"/>
                    <a:pt x="3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2" name="Google Shape;17152;p71"/>
            <p:cNvSpPr/>
            <p:nvPr/>
          </p:nvSpPr>
          <p:spPr>
            <a:xfrm>
              <a:off x="3383635" y="333521"/>
              <a:ext cx="708737" cy="698392"/>
            </a:xfrm>
            <a:custGeom>
              <a:avLst/>
              <a:gdLst/>
              <a:ahLst/>
              <a:cxnLst/>
              <a:rect l="l" t="t" r="r" b="b"/>
              <a:pathLst>
                <a:path w="9386" h="9249" extrusionOk="0">
                  <a:moveTo>
                    <a:pt x="9248" y="0"/>
                  </a:moveTo>
                  <a:lnTo>
                    <a:pt x="0" y="9248"/>
                  </a:lnTo>
                  <a:cubicBezTo>
                    <a:pt x="795" y="9124"/>
                    <a:pt x="1604" y="9041"/>
                    <a:pt x="2412" y="9006"/>
                  </a:cubicBezTo>
                  <a:lnTo>
                    <a:pt x="9386" y="2032"/>
                  </a:lnTo>
                  <a:lnTo>
                    <a:pt x="9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3" name="Google Shape;17153;p71"/>
            <p:cNvSpPr/>
            <p:nvPr/>
          </p:nvSpPr>
          <p:spPr>
            <a:xfrm>
              <a:off x="3166088" y="4083777"/>
              <a:ext cx="706094" cy="695825"/>
            </a:xfrm>
            <a:custGeom>
              <a:avLst/>
              <a:gdLst/>
              <a:ahLst/>
              <a:cxnLst/>
              <a:rect l="l" t="t" r="r" b="b"/>
              <a:pathLst>
                <a:path w="9351" h="9215" extrusionOk="0">
                  <a:moveTo>
                    <a:pt x="9350" y="1"/>
                  </a:moveTo>
                  <a:lnTo>
                    <a:pt x="9350" y="1"/>
                  </a:lnTo>
                  <a:cubicBezTo>
                    <a:pt x="8556" y="125"/>
                    <a:pt x="7755" y="208"/>
                    <a:pt x="6945" y="236"/>
                  </a:cubicBezTo>
                  <a:lnTo>
                    <a:pt x="0" y="7183"/>
                  </a:lnTo>
                  <a:lnTo>
                    <a:pt x="138" y="9215"/>
                  </a:lnTo>
                  <a:lnTo>
                    <a:pt x="9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4" name="Google Shape;17154;p71"/>
            <p:cNvSpPr/>
            <p:nvPr/>
          </p:nvSpPr>
          <p:spPr>
            <a:xfrm>
              <a:off x="2269848" y="3931999"/>
              <a:ext cx="764161" cy="718100"/>
            </a:xfrm>
            <a:custGeom>
              <a:avLst/>
              <a:gdLst/>
              <a:ahLst/>
              <a:cxnLst/>
              <a:rect l="l" t="t" r="r" b="b"/>
              <a:pathLst>
                <a:path w="10120" h="9510" extrusionOk="0">
                  <a:moveTo>
                    <a:pt x="8641" y="0"/>
                  </a:moveTo>
                  <a:lnTo>
                    <a:pt x="1" y="8639"/>
                  </a:lnTo>
                  <a:lnTo>
                    <a:pt x="1203" y="9510"/>
                  </a:lnTo>
                  <a:lnTo>
                    <a:pt x="6651" y="4154"/>
                  </a:lnTo>
                  <a:lnTo>
                    <a:pt x="6657" y="4154"/>
                  </a:lnTo>
                  <a:lnTo>
                    <a:pt x="10119" y="683"/>
                  </a:lnTo>
                  <a:cubicBezTo>
                    <a:pt x="9621" y="476"/>
                    <a:pt x="9124" y="249"/>
                    <a:pt x="8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5" name="Google Shape;17155;p71"/>
            <p:cNvSpPr/>
            <p:nvPr/>
          </p:nvSpPr>
          <p:spPr>
            <a:xfrm>
              <a:off x="1580432" y="1031318"/>
              <a:ext cx="412964" cy="385252"/>
            </a:xfrm>
            <a:custGeom>
              <a:avLst/>
              <a:gdLst/>
              <a:ahLst/>
              <a:cxnLst/>
              <a:rect l="l" t="t" r="r" b="b"/>
              <a:pathLst>
                <a:path w="5469" h="5102" extrusionOk="0">
                  <a:moveTo>
                    <a:pt x="4010" y="0"/>
                  </a:moveTo>
                  <a:lnTo>
                    <a:pt x="1" y="4008"/>
                  </a:lnTo>
                  <a:lnTo>
                    <a:pt x="1079" y="5101"/>
                  </a:lnTo>
                  <a:lnTo>
                    <a:pt x="5468" y="712"/>
                  </a:lnTo>
                  <a:lnTo>
                    <a:pt x="40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6" name="Google Shape;17156;p71"/>
            <p:cNvSpPr/>
            <p:nvPr/>
          </p:nvSpPr>
          <p:spPr>
            <a:xfrm>
              <a:off x="5710734" y="2659638"/>
              <a:ext cx="360183" cy="360183"/>
            </a:xfrm>
            <a:custGeom>
              <a:avLst/>
              <a:gdLst/>
              <a:ahLst/>
              <a:cxnLst/>
              <a:rect l="l" t="t" r="r" b="b"/>
              <a:pathLst>
                <a:path w="4770" h="4770" extrusionOk="0">
                  <a:moveTo>
                    <a:pt x="4769" y="0"/>
                  </a:moveTo>
                  <a:lnTo>
                    <a:pt x="0" y="4769"/>
                  </a:lnTo>
                  <a:lnTo>
                    <a:pt x="2323" y="4610"/>
                  </a:lnTo>
                  <a:lnTo>
                    <a:pt x="4521" y="2412"/>
                  </a:lnTo>
                  <a:lnTo>
                    <a:pt x="4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7" name="Google Shape;17157;p71"/>
            <p:cNvSpPr/>
            <p:nvPr/>
          </p:nvSpPr>
          <p:spPr>
            <a:xfrm>
              <a:off x="5509346" y="2578690"/>
              <a:ext cx="566325" cy="454646"/>
            </a:xfrm>
            <a:custGeom>
              <a:avLst/>
              <a:gdLst/>
              <a:ahLst/>
              <a:cxnLst/>
              <a:rect l="l" t="t" r="r" b="b"/>
              <a:pathLst>
                <a:path w="7500" h="6021" extrusionOk="0">
                  <a:moveTo>
                    <a:pt x="6020" y="1"/>
                  </a:moveTo>
                  <a:lnTo>
                    <a:pt x="0" y="6020"/>
                  </a:lnTo>
                  <a:lnTo>
                    <a:pt x="2322" y="5861"/>
                  </a:lnTo>
                  <a:lnTo>
                    <a:pt x="7471" y="719"/>
                  </a:lnTo>
                  <a:lnTo>
                    <a:pt x="7499" y="415"/>
                  </a:lnTo>
                  <a:lnTo>
                    <a:pt x="60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8" name="Google Shape;17158;p71"/>
            <p:cNvSpPr/>
            <p:nvPr/>
          </p:nvSpPr>
          <p:spPr>
            <a:xfrm>
              <a:off x="3055313" y="4075999"/>
              <a:ext cx="429048" cy="351801"/>
            </a:xfrm>
            <a:custGeom>
              <a:avLst/>
              <a:gdLst/>
              <a:ahLst/>
              <a:cxnLst/>
              <a:rect l="l" t="t" r="r" b="b"/>
              <a:pathLst>
                <a:path w="5682" h="4659" extrusionOk="0">
                  <a:moveTo>
                    <a:pt x="3781" y="1"/>
                  </a:moveTo>
                  <a:lnTo>
                    <a:pt x="1" y="3781"/>
                  </a:lnTo>
                  <a:cubicBezTo>
                    <a:pt x="415" y="3912"/>
                    <a:pt x="837" y="4036"/>
                    <a:pt x="1260" y="4148"/>
                  </a:cubicBezTo>
                  <a:lnTo>
                    <a:pt x="1293" y="4658"/>
                  </a:lnTo>
                  <a:lnTo>
                    <a:pt x="5682" y="269"/>
                  </a:lnTo>
                  <a:cubicBezTo>
                    <a:pt x="5627" y="263"/>
                    <a:pt x="5572" y="256"/>
                    <a:pt x="5516" y="249"/>
                  </a:cubicBezTo>
                  <a:cubicBezTo>
                    <a:pt x="5385" y="236"/>
                    <a:pt x="5254" y="228"/>
                    <a:pt x="5130" y="208"/>
                  </a:cubicBezTo>
                  <a:cubicBezTo>
                    <a:pt x="5095" y="208"/>
                    <a:pt x="5060" y="201"/>
                    <a:pt x="5025" y="201"/>
                  </a:cubicBezTo>
                  <a:cubicBezTo>
                    <a:pt x="4610" y="145"/>
                    <a:pt x="4196" y="77"/>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9" name="Google Shape;17159;p71"/>
            <p:cNvSpPr/>
            <p:nvPr/>
          </p:nvSpPr>
          <p:spPr>
            <a:xfrm>
              <a:off x="2538667" y="390380"/>
              <a:ext cx="426405" cy="490664"/>
            </a:xfrm>
            <a:custGeom>
              <a:avLst/>
              <a:gdLst/>
              <a:ahLst/>
              <a:cxnLst/>
              <a:rect l="l" t="t" r="r" b="b"/>
              <a:pathLst>
                <a:path w="5647" h="6498" extrusionOk="0">
                  <a:moveTo>
                    <a:pt x="4776" y="1"/>
                  </a:moveTo>
                  <a:lnTo>
                    <a:pt x="0" y="4769"/>
                  </a:lnTo>
                  <a:lnTo>
                    <a:pt x="450" y="6498"/>
                  </a:lnTo>
                  <a:lnTo>
                    <a:pt x="5647" y="1299"/>
                  </a:lnTo>
                  <a:lnTo>
                    <a:pt x="4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0" name="Google Shape;17160;p71"/>
            <p:cNvSpPr/>
            <p:nvPr/>
          </p:nvSpPr>
          <p:spPr>
            <a:xfrm>
              <a:off x="2917581" y="4039452"/>
              <a:ext cx="403450" cy="316311"/>
            </a:xfrm>
            <a:custGeom>
              <a:avLst/>
              <a:gdLst/>
              <a:ahLst/>
              <a:cxnLst/>
              <a:rect l="l" t="t" r="r" b="b"/>
              <a:pathLst>
                <a:path w="5343" h="4189" extrusionOk="0">
                  <a:moveTo>
                    <a:pt x="3608" y="0"/>
                  </a:moveTo>
                  <a:lnTo>
                    <a:pt x="0" y="3608"/>
                  </a:lnTo>
                  <a:cubicBezTo>
                    <a:pt x="83" y="3643"/>
                    <a:pt x="173" y="3678"/>
                    <a:pt x="256" y="3713"/>
                  </a:cubicBezTo>
                  <a:cubicBezTo>
                    <a:pt x="347" y="3747"/>
                    <a:pt x="436" y="3781"/>
                    <a:pt x="526" y="3815"/>
                  </a:cubicBezTo>
                  <a:cubicBezTo>
                    <a:pt x="615" y="3850"/>
                    <a:pt x="705" y="3885"/>
                    <a:pt x="795" y="3913"/>
                  </a:cubicBezTo>
                  <a:cubicBezTo>
                    <a:pt x="954" y="3975"/>
                    <a:pt x="1106" y="4023"/>
                    <a:pt x="1259" y="4079"/>
                  </a:cubicBezTo>
                  <a:cubicBezTo>
                    <a:pt x="1286" y="4092"/>
                    <a:pt x="1314" y="4099"/>
                    <a:pt x="1349" y="4106"/>
                  </a:cubicBezTo>
                  <a:cubicBezTo>
                    <a:pt x="1425" y="4134"/>
                    <a:pt x="1508" y="4162"/>
                    <a:pt x="1583" y="4189"/>
                  </a:cubicBezTo>
                  <a:lnTo>
                    <a:pt x="5343" y="430"/>
                  </a:lnTo>
                  <a:cubicBezTo>
                    <a:pt x="4762" y="312"/>
                    <a:pt x="4182" y="166"/>
                    <a:pt x="3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1" name="Google Shape;17161;p71"/>
            <p:cNvSpPr/>
            <p:nvPr/>
          </p:nvSpPr>
          <p:spPr>
            <a:xfrm>
              <a:off x="2788155" y="3990445"/>
              <a:ext cx="383591" cy="314197"/>
            </a:xfrm>
            <a:custGeom>
              <a:avLst/>
              <a:gdLst/>
              <a:ahLst/>
              <a:cxnLst/>
              <a:rect l="l" t="t" r="r" b="b"/>
              <a:pathLst>
                <a:path w="5080" h="4161" extrusionOk="0">
                  <a:moveTo>
                    <a:pt x="3484" y="1"/>
                  </a:moveTo>
                  <a:lnTo>
                    <a:pt x="1" y="3484"/>
                  </a:lnTo>
                  <a:cubicBezTo>
                    <a:pt x="470" y="3718"/>
                    <a:pt x="948" y="3940"/>
                    <a:pt x="1430" y="4139"/>
                  </a:cubicBezTo>
                  <a:cubicBezTo>
                    <a:pt x="1452" y="4148"/>
                    <a:pt x="1472" y="4154"/>
                    <a:pt x="1487" y="4161"/>
                  </a:cubicBezTo>
                  <a:lnTo>
                    <a:pt x="5080" y="573"/>
                  </a:lnTo>
                  <a:cubicBezTo>
                    <a:pt x="4541" y="407"/>
                    <a:pt x="4010" y="215"/>
                    <a:pt x="3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2" name="Google Shape;17162;p71"/>
            <p:cNvSpPr/>
            <p:nvPr/>
          </p:nvSpPr>
          <p:spPr>
            <a:xfrm>
              <a:off x="3542284" y="4951172"/>
              <a:ext cx="49082" cy="52781"/>
            </a:xfrm>
            <a:custGeom>
              <a:avLst/>
              <a:gdLst/>
              <a:ahLst/>
              <a:cxnLst/>
              <a:rect l="l" t="t" r="r" b="b"/>
              <a:pathLst>
                <a:path w="650" h="699" extrusionOk="0">
                  <a:moveTo>
                    <a:pt x="650" y="0"/>
                  </a:moveTo>
                  <a:lnTo>
                    <a:pt x="1" y="651"/>
                  </a:lnTo>
                  <a:lnTo>
                    <a:pt x="457" y="699"/>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3" name="Google Shape;17163;p71"/>
            <p:cNvSpPr/>
            <p:nvPr/>
          </p:nvSpPr>
          <p:spPr>
            <a:xfrm>
              <a:off x="2500081" y="278171"/>
              <a:ext cx="389330" cy="453589"/>
            </a:xfrm>
            <a:custGeom>
              <a:avLst/>
              <a:gdLst/>
              <a:ahLst/>
              <a:cxnLst/>
              <a:rect l="l" t="t" r="r" b="b"/>
              <a:pathLst>
                <a:path w="5156" h="6007" extrusionOk="0">
                  <a:moveTo>
                    <a:pt x="4285" y="0"/>
                  </a:moveTo>
                  <a:lnTo>
                    <a:pt x="0" y="4285"/>
                  </a:lnTo>
                  <a:lnTo>
                    <a:pt x="450" y="6007"/>
                  </a:lnTo>
                  <a:lnTo>
                    <a:pt x="5156" y="1299"/>
                  </a:lnTo>
                  <a:lnTo>
                    <a:pt x="4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4" name="Google Shape;17164;p71"/>
            <p:cNvSpPr/>
            <p:nvPr/>
          </p:nvSpPr>
          <p:spPr>
            <a:xfrm>
              <a:off x="2461495" y="252573"/>
              <a:ext cx="352783" cy="330432"/>
            </a:xfrm>
            <a:custGeom>
              <a:avLst/>
              <a:gdLst/>
              <a:ahLst/>
              <a:cxnLst/>
              <a:rect l="l" t="t" r="r" b="b"/>
              <a:pathLst>
                <a:path w="4672" h="4376" extrusionOk="0">
                  <a:moveTo>
                    <a:pt x="4575" y="1"/>
                  </a:moveTo>
                  <a:lnTo>
                    <a:pt x="1079" y="1577"/>
                  </a:lnTo>
                  <a:lnTo>
                    <a:pt x="1" y="2648"/>
                  </a:lnTo>
                  <a:lnTo>
                    <a:pt x="448" y="4375"/>
                  </a:lnTo>
                  <a:lnTo>
                    <a:pt x="4672" y="153"/>
                  </a:lnTo>
                  <a:lnTo>
                    <a:pt x="4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5" name="Google Shape;17165;p71"/>
            <p:cNvSpPr/>
            <p:nvPr/>
          </p:nvSpPr>
          <p:spPr>
            <a:xfrm>
              <a:off x="3927994" y="2537990"/>
              <a:ext cx="2017099" cy="1888807"/>
            </a:xfrm>
            <a:custGeom>
              <a:avLst/>
              <a:gdLst/>
              <a:ahLst/>
              <a:cxnLst/>
              <a:rect l="l" t="t" r="r" b="b"/>
              <a:pathLst>
                <a:path w="26713" h="25014" extrusionOk="0">
                  <a:moveTo>
                    <a:pt x="25013" y="1"/>
                  </a:moveTo>
                  <a:lnTo>
                    <a:pt x="12234" y="12786"/>
                  </a:lnTo>
                  <a:cubicBezTo>
                    <a:pt x="11175" y="14148"/>
                    <a:pt x="9953" y="15371"/>
                    <a:pt x="8598" y="16422"/>
                  </a:cubicBezTo>
                  <a:lnTo>
                    <a:pt x="0" y="25013"/>
                  </a:lnTo>
                  <a:cubicBezTo>
                    <a:pt x="20" y="25013"/>
                    <a:pt x="42" y="25007"/>
                    <a:pt x="55" y="25007"/>
                  </a:cubicBezTo>
                  <a:cubicBezTo>
                    <a:pt x="153" y="24992"/>
                    <a:pt x="249" y="24978"/>
                    <a:pt x="339" y="24958"/>
                  </a:cubicBezTo>
                  <a:cubicBezTo>
                    <a:pt x="505" y="24930"/>
                    <a:pt x="664" y="24902"/>
                    <a:pt x="830" y="24867"/>
                  </a:cubicBezTo>
                  <a:cubicBezTo>
                    <a:pt x="850" y="24867"/>
                    <a:pt x="871" y="24861"/>
                    <a:pt x="899" y="24854"/>
                  </a:cubicBezTo>
                  <a:lnTo>
                    <a:pt x="913" y="24854"/>
                  </a:lnTo>
                  <a:cubicBezTo>
                    <a:pt x="1506" y="24736"/>
                    <a:pt x="2094" y="24599"/>
                    <a:pt x="2674" y="24439"/>
                  </a:cubicBezTo>
                  <a:lnTo>
                    <a:pt x="2702" y="24481"/>
                  </a:lnTo>
                  <a:lnTo>
                    <a:pt x="20196" y="6987"/>
                  </a:lnTo>
                  <a:cubicBezTo>
                    <a:pt x="20231" y="6863"/>
                    <a:pt x="20265" y="6732"/>
                    <a:pt x="20299" y="6608"/>
                  </a:cubicBezTo>
                  <a:lnTo>
                    <a:pt x="20604" y="6588"/>
                  </a:lnTo>
                  <a:lnTo>
                    <a:pt x="26713" y="470"/>
                  </a:lnTo>
                  <a:lnTo>
                    <a:pt x="250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6" name="Google Shape;17166;p71"/>
            <p:cNvSpPr/>
            <p:nvPr/>
          </p:nvSpPr>
          <p:spPr>
            <a:xfrm>
              <a:off x="3154535" y="4098426"/>
              <a:ext cx="511505" cy="505237"/>
            </a:xfrm>
            <a:custGeom>
              <a:avLst/>
              <a:gdLst/>
              <a:ahLst/>
              <a:cxnLst/>
              <a:rect l="l" t="t" r="r" b="b"/>
              <a:pathLst>
                <a:path w="6774" h="6691" extrusionOk="0">
                  <a:moveTo>
                    <a:pt x="4658" y="1"/>
                  </a:moveTo>
                  <a:lnTo>
                    <a:pt x="0" y="4658"/>
                  </a:lnTo>
                  <a:lnTo>
                    <a:pt x="131" y="6690"/>
                  </a:lnTo>
                  <a:lnTo>
                    <a:pt x="6773" y="55"/>
                  </a:lnTo>
                  <a:lnTo>
                    <a:pt x="6773" y="55"/>
                  </a:lnTo>
                  <a:cubicBezTo>
                    <a:pt x="6605" y="59"/>
                    <a:pt x="6436" y="61"/>
                    <a:pt x="6268" y="61"/>
                  </a:cubicBezTo>
                  <a:cubicBezTo>
                    <a:pt x="5755" y="61"/>
                    <a:pt x="5244" y="43"/>
                    <a:pt x="4735" y="7"/>
                  </a:cubicBezTo>
                  <a:cubicBezTo>
                    <a:pt x="4706" y="1"/>
                    <a:pt x="4686" y="1"/>
                    <a:pt x="4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7" name="Google Shape;17167;p71"/>
            <p:cNvSpPr/>
            <p:nvPr/>
          </p:nvSpPr>
          <p:spPr>
            <a:xfrm>
              <a:off x="1136350" y="86675"/>
              <a:ext cx="4941903" cy="4941752"/>
            </a:xfrm>
            <a:custGeom>
              <a:avLst/>
              <a:gdLst/>
              <a:ahLst/>
              <a:cxnLst/>
              <a:rect l="l" t="t" r="r" b="b"/>
              <a:pathLst>
                <a:path w="65447" h="65445" extrusionOk="0">
                  <a:moveTo>
                    <a:pt x="32761" y="12552"/>
                  </a:moveTo>
                  <a:cubicBezTo>
                    <a:pt x="33258" y="12552"/>
                    <a:pt x="33764" y="12572"/>
                    <a:pt x="34262" y="12607"/>
                  </a:cubicBezTo>
                  <a:lnTo>
                    <a:pt x="34358" y="12620"/>
                  </a:lnTo>
                  <a:cubicBezTo>
                    <a:pt x="34448" y="12627"/>
                    <a:pt x="34544" y="12635"/>
                    <a:pt x="34642" y="12648"/>
                  </a:cubicBezTo>
                  <a:lnTo>
                    <a:pt x="34862" y="12668"/>
                  </a:lnTo>
                  <a:cubicBezTo>
                    <a:pt x="34967" y="12676"/>
                    <a:pt x="35063" y="12690"/>
                    <a:pt x="35166" y="12696"/>
                  </a:cubicBezTo>
                  <a:lnTo>
                    <a:pt x="35257" y="12709"/>
                  </a:lnTo>
                  <a:cubicBezTo>
                    <a:pt x="38415" y="13118"/>
                    <a:pt x="41477" y="14279"/>
                    <a:pt x="44110" y="16068"/>
                  </a:cubicBezTo>
                  <a:lnTo>
                    <a:pt x="44186" y="16125"/>
                  </a:lnTo>
                  <a:cubicBezTo>
                    <a:pt x="44269" y="16180"/>
                    <a:pt x="44345" y="16234"/>
                    <a:pt x="44422" y="16291"/>
                  </a:cubicBezTo>
                  <a:lnTo>
                    <a:pt x="44601" y="16422"/>
                  </a:lnTo>
                  <a:cubicBezTo>
                    <a:pt x="44684" y="16483"/>
                    <a:pt x="44767" y="16540"/>
                    <a:pt x="44850" y="16601"/>
                  </a:cubicBezTo>
                  <a:lnTo>
                    <a:pt x="44926" y="16664"/>
                  </a:lnTo>
                  <a:cubicBezTo>
                    <a:pt x="47456" y="18591"/>
                    <a:pt x="49529" y="21128"/>
                    <a:pt x="50911" y="23997"/>
                  </a:cubicBezTo>
                  <a:lnTo>
                    <a:pt x="50952" y="24080"/>
                  </a:lnTo>
                  <a:cubicBezTo>
                    <a:pt x="50987" y="24163"/>
                    <a:pt x="51029" y="24246"/>
                    <a:pt x="51063" y="24329"/>
                  </a:cubicBezTo>
                  <a:lnTo>
                    <a:pt x="51153" y="24528"/>
                  </a:lnTo>
                  <a:cubicBezTo>
                    <a:pt x="51194" y="24626"/>
                    <a:pt x="51243" y="24729"/>
                    <a:pt x="51284" y="24827"/>
                  </a:cubicBezTo>
                  <a:lnTo>
                    <a:pt x="51319" y="24916"/>
                  </a:lnTo>
                  <a:cubicBezTo>
                    <a:pt x="52550" y="27846"/>
                    <a:pt x="53074" y="31080"/>
                    <a:pt x="52840" y="34254"/>
                  </a:cubicBezTo>
                  <a:lnTo>
                    <a:pt x="52825" y="34356"/>
                  </a:lnTo>
                  <a:cubicBezTo>
                    <a:pt x="52818" y="34448"/>
                    <a:pt x="52812" y="34537"/>
                    <a:pt x="52805" y="34633"/>
                  </a:cubicBezTo>
                  <a:lnTo>
                    <a:pt x="52777" y="34847"/>
                  </a:lnTo>
                  <a:cubicBezTo>
                    <a:pt x="52770" y="34952"/>
                    <a:pt x="52757" y="35055"/>
                    <a:pt x="52749" y="35159"/>
                  </a:cubicBezTo>
                  <a:lnTo>
                    <a:pt x="52735" y="35262"/>
                  </a:lnTo>
                  <a:cubicBezTo>
                    <a:pt x="52327" y="38414"/>
                    <a:pt x="51166" y="41476"/>
                    <a:pt x="49376" y="44102"/>
                  </a:cubicBezTo>
                  <a:lnTo>
                    <a:pt x="49322" y="44185"/>
                  </a:lnTo>
                  <a:cubicBezTo>
                    <a:pt x="49259" y="44276"/>
                    <a:pt x="49197" y="44365"/>
                    <a:pt x="49134" y="44448"/>
                  </a:cubicBezTo>
                  <a:lnTo>
                    <a:pt x="49003" y="44627"/>
                  </a:lnTo>
                  <a:cubicBezTo>
                    <a:pt x="48948" y="44704"/>
                    <a:pt x="48900" y="44773"/>
                    <a:pt x="48844" y="44841"/>
                  </a:cubicBezTo>
                  <a:lnTo>
                    <a:pt x="48789" y="44924"/>
                  </a:lnTo>
                  <a:cubicBezTo>
                    <a:pt x="46853" y="47454"/>
                    <a:pt x="44317" y="49521"/>
                    <a:pt x="41449" y="50911"/>
                  </a:cubicBezTo>
                  <a:lnTo>
                    <a:pt x="41428" y="50917"/>
                  </a:lnTo>
                  <a:cubicBezTo>
                    <a:pt x="41408" y="50931"/>
                    <a:pt x="41386" y="50937"/>
                    <a:pt x="41366" y="50952"/>
                  </a:cubicBezTo>
                  <a:cubicBezTo>
                    <a:pt x="41270" y="50994"/>
                    <a:pt x="41172" y="51035"/>
                    <a:pt x="41076" y="51083"/>
                  </a:cubicBezTo>
                  <a:lnTo>
                    <a:pt x="40875" y="51173"/>
                  </a:lnTo>
                  <a:cubicBezTo>
                    <a:pt x="40792" y="51208"/>
                    <a:pt x="40709" y="51249"/>
                    <a:pt x="40626" y="51284"/>
                  </a:cubicBezTo>
                  <a:lnTo>
                    <a:pt x="40537" y="51317"/>
                  </a:lnTo>
                  <a:cubicBezTo>
                    <a:pt x="38065" y="52353"/>
                    <a:pt x="35384" y="52889"/>
                    <a:pt x="32706" y="52889"/>
                  </a:cubicBezTo>
                  <a:cubicBezTo>
                    <a:pt x="32201" y="52889"/>
                    <a:pt x="31696" y="52870"/>
                    <a:pt x="31193" y="52832"/>
                  </a:cubicBezTo>
                  <a:lnTo>
                    <a:pt x="31158" y="52832"/>
                  </a:lnTo>
                  <a:cubicBezTo>
                    <a:pt x="31137" y="52832"/>
                    <a:pt x="31117" y="52832"/>
                    <a:pt x="31095" y="52825"/>
                  </a:cubicBezTo>
                  <a:cubicBezTo>
                    <a:pt x="30986" y="52818"/>
                    <a:pt x="30881" y="52803"/>
                    <a:pt x="30778" y="52797"/>
                  </a:cubicBezTo>
                  <a:lnTo>
                    <a:pt x="30549" y="52777"/>
                  </a:lnTo>
                  <a:cubicBezTo>
                    <a:pt x="30467" y="52762"/>
                    <a:pt x="30377" y="52755"/>
                    <a:pt x="30287" y="52749"/>
                  </a:cubicBezTo>
                  <a:lnTo>
                    <a:pt x="30190" y="52735"/>
                  </a:lnTo>
                  <a:cubicBezTo>
                    <a:pt x="27031" y="52327"/>
                    <a:pt x="23969" y="51166"/>
                    <a:pt x="21343" y="49376"/>
                  </a:cubicBezTo>
                  <a:lnTo>
                    <a:pt x="21260" y="49320"/>
                  </a:lnTo>
                  <a:cubicBezTo>
                    <a:pt x="21171" y="49259"/>
                    <a:pt x="21088" y="49196"/>
                    <a:pt x="21005" y="49134"/>
                  </a:cubicBezTo>
                  <a:lnTo>
                    <a:pt x="20826" y="49003"/>
                  </a:lnTo>
                  <a:cubicBezTo>
                    <a:pt x="20750" y="48953"/>
                    <a:pt x="20673" y="48899"/>
                    <a:pt x="20604" y="48844"/>
                  </a:cubicBezTo>
                  <a:lnTo>
                    <a:pt x="20521" y="48781"/>
                  </a:lnTo>
                  <a:cubicBezTo>
                    <a:pt x="17991" y="46853"/>
                    <a:pt x="15924" y="44317"/>
                    <a:pt x="14542" y="41448"/>
                  </a:cubicBezTo>
                  <a:lnTo>
                    <a:pt x="14501" y="41365"/>
                  </a:lnTo>
                  <a:cubicBezTo>
                    <a:pt x="14453" y="41262"/>
                    <a:pt x="14405" y="41166"/>
                    <a:pt x="14363" y="41061"/>
                  </a:cubicBezTo>
                  <a:lnTo>
                    <a:pt x="14274" y="40867"/>
                  </a:lnTo>
                  <a:cubicBezTo>
                    <a:pt x="14239" y="40784"/>
                    <a:pt x="14197" y="40701"/>
                    <a:pt x="14163" y="40626"/>
                  </a:cubicBezTo>
                  <a:lnTo>
                    <a:pt x="14128" y="40535"/>
                  </a:lnTo>
                  <a:cubicBezTo>
                    <a:pt x="12897" y="37591"/>
                    <a:pt x="12373" y="34365"/>
                    <a:pt x="12615" y="31185"/>
                  </a:cubicBezTo>
                  <a:lnTo>
                    <a:pt x="12622" y="31095"/>
                  </a:lnTo>
                  <a:cubicBezTo>
                    <a:pt x="12628" y="30984"/>
                    <a:pt x="12642" y="30873"/>
                    <a:pt x="12648" y="30763"/>
                  </a:cubicBezTo>
                  <a:lnTo>
                    <a:pt x="12670" y="30556"/>
                  </a:lnTo>
                  <a:cubicBezTo>
                    <a:pt x="12683" y="30467"/>
                    <a:pt x="12690" y="30369"/>
                    <a:pt x="12705" y="30279"/>
                  </a:cubicBezTo>
                  <a:lnTo>
                    <a:pt x="12711" y="30190"/>
                  </a:lnTo>
                  <a:cubicBezTo>
                    <a:pt x="13119" y="27031"/>
                    <a:pt x="14280" y="23969"/>
                    <a:pt x="16077" y="21335"/>
                  </a:cubicBezTo>
                  <a:lnTo>
                    <a:pt x="16125" y="21260"/>
                  </a:lnTo>
                  <a:cubicBezTo>
                    <a:pt x="16181" y="21184"/>
                    <a:pt x="16236" y="21108"/>
                    <a:pt x="16291" y="21031"/>
                  </a:cubicBezTo>
                  <a:lnTo>
                    <a:pt x="16409" y="20866"/>
                  </a:lnTo>
                  <a:cubicBezTo>
                    <a:pt x="16472" y="20776"/>
                    <a:pt x="16540" y="20686"/>
                    <a:pt x="16603" y="20597"/>
                  </a:cubicBezTo>
                  <a:lnTo>
                    <a:pt x="16664" y="20521"/>
                  </a:lnTo>
                  <a:cubicBezTo>
                    <a:pt x="18593" y="17991"/>
                    <a:pt x="21129" y="15918"/>
                    <a:pt x="23997" y="14534"/>
                  </a:cubicBezTo>
                  <a:lnTo>
                    <a:pt x="24026" y="14527"/>
                  </a:lnTo>
                  <a:cubicBezTo>
                    <a:pt x="24045" y="14514"/>
                    <a:pt x="24067" y="14508"/>
                    <a:pt x="24080" y="14493"/>
                  </a:cubicBezTo>
                  <a:cubicBezTo>
                    <a:pt x="24170" y="14459"/>
                    <a:pt x="24253" y="14418"/>
                    <a:pt x="24342" y="14377"/>
                  </a:cubicBezTo>
                  <a:lnTo>
                    <a:pt x="24543" y="14285"/>
                  </a:lnTo>
                  <a:cubicBezTo>
                    <a:pt x="24633" y="14244"/>
                    <a:pt x="24731" y="14202"/>
                    <a:pt x="24827" y="14161"/>
                  </a:cubicBezTo>
                  <a:lnTo>
                    <a:pt x="24916" y="14128"/>
                  </a:lnTo>
                  <a:cubicBezTo>
                    <a:pt x="27391" y="13091"/>
                    <a:pt x="30080" y="12552"/>
                    <a:pt x="32761" y="12552"/>
                  </a:cubicBezTo>
                  <a:close/>
                  <a:moveTo>
                    <a:pt x="32772" y="11956"/>
                  </a:moveTo>
                  <a:cubicBezTo>
                    <a:pt x="30005" y="11956"/>
                    <a:pt x="27238" y="12507"/>
                    <a:pt x="24682" y="13574"/>
                  </a:cubicBezTo>
                  <a:lnTo>
                    <a:pt x="24654" y="13589"/>
                  </a:lnTo>
                  <a:cubicBezTo>
                    <a:pt x="24633" y="13595"/>
                    <a:pt x="24613" y="13602"/>
                    <a:pt x="24591" y="13609"/>
                  </a:cubicBezTo>
                  <a:cubicBezTo>
                    <a:pt x="24488" y="13657"/>
                    <a:pt x="24392" y="13698"/>
                    <a:pt x="24294" y="13746"/>
                  </a:cubicBezTo>
                  <a:lnTo>
                    <a:pt x="24094" y="13829"/>
                  </a:lnTo>
                  <a:cubicBezTo>
                    <a:pt x="24004" y="13871"/>
                    <a:pt x="23914" y="13912"/>
                    <a:pt x="23832" y="13954"/>
                  </a:cubicBezTo>
                  <a:cubicBezTo>
                    <a:pt x="23803" y="13968"/>
                    <a:pt x="23783" y="13975"/>
                    <a:pt x="23762" y="13988"/>
                  </a:cubicBezTo>
                  <a:lnTo>
                    <a:pt x="23742" y="13995"/>
                  </a:lnTo>
                  <a:cubicBezTo>
                    <a:pt x="20784" y="15420"/>
                    <a:pt x="18172" y="17548"/>
                    <a:pt x="16188" y="20161"/>
                  </a:cubicBezTo>
                  <a:lnTo>
                    <a:pt x="16125" y="20237"/>
                  </a:lnTo>
                  <a:cubicBezTo>
                    <a:pt x="16057" y="20333"/>
                    <a:pt x="15987" y="20423"/>
                    <a:pt x="15924" y="20514"/>
                  </a:cubicBezTo>
                  <a:lnTo>
                    <a:pt x="15808" y="20680"/>
                  </a:lnTo>
                  <a:cubicBezTo>
                    <a:pt x="15745" y="20763"/>
                    <a:pt x="15690" y="20837"/>
                    <a:pt x="15634" y="20914"/>
                  </a:cubicBezTo>
                  <a:lnTo>
                    <a:pt x="15579" y="20997"/>
                  </a:lnTo>
                  <a:cubicBezTo>
                    <a:pt x="13735" y="23707"/>
                    <a:pt x="12539" y="26865"/>
                    <a:pt x="12117" y="30113"/>
                  </a:cubicBezTo>
                  <a:lnTo>
                    <a:pt x="12109" y="30209"/>
                  </a:lnTo>
                  <a:cubicBezTo>
                    <a:pt x="12096" y="30307"/>
                    <a:pt x="12089" y="30404"/>
                    <a:pt x="12076" y="30500"/>
                  </a:cubicBezTo>
                  <a:lnTo>
                    <a:pt x="12054" y="30700"/>
                  </a:lnTo>
                  <a:cubicBezTo>
                    <a:pt x="12048" y="30812"/>
                    <a:pt x="12034" y="30929"/>
                    <a:pt x="12019" y="31047"/>
                  </a:cubicBezTo>
                  <a:lnTo>
                    <a:pt x="12013" y="31143"/>
                  </a:lnTo>
                  <a:cubicBezTo>
                    <a:pt x="11771" y="34413"/>
                    <a:pt x="12310" y="37737"/>
                    <a:pt x="13575" y="40764"/>
                  </a:cubicBezTo>
                  <a:lnTo>
                    <a:pt x="13617" y="40860"/>
                  </a:lnTo>
                  <a:cubicBezTo>
                    <a:pt x="13652" y="40943"/>
                    <a:pt x="13693" y="41026"/>
                    <a:pt x="13726" y="41116"/>
                  </a:cubicBezTo>
                  <a:lnTo>
                    <a:pt x="13818" y="41303"/>
                  </a:lnTo>
                  <a:cubicBezTo>
                    <a:pt x="13859" y="41406"/>
                    <a:pt x="13907" y="41511"/>
                    <a:pt x="13955" y="41622"/>
                  </a:cubicBezTo>
                  <a:lnTo>
                    <a:pt x="14003" y="41711"/>
                  </a:lnTo>
                  <a:cubicBezTo>
                    <a:pt x="15427" y="44662"/>
                    <a:pt x="17556" y="47275"/>
                    <a:pt x="20162" y="49259"/>
                  </a:cubicBezTo>
                  <a:lnTo>
                    <a:pt x="20245" y="49320"/>
                  </a:lnTo>
                  <a:cubicBezTo>
                    <a:pt x="20320" y="49383"/>
                    <a:pt x="20396" y="49438"/>
                    <a:pt x="20479" y="49493"/>
                  </a:cubicBezTo>
                  <a:lnTo>
                    <a:pt x="20652" y="49617"/>
                  </a:lnTo>
                  <a:cubicBezTo>
                    <a:pt x="20735" y="49680"/>
                    <a:pt x="20826" y="49750"/>
                    <a:pt x="20922" y="49811"/>
                  </a:cubicBezTo>
                  <a:lnTo>
                    <a:pt x="21005" y="49866"/>
                  </a:lnTo>
                  <a:cubicBezTo>
                    <a:pt x="23714" y="51712"/>
                    <a:pt x="26859" y="52908"/>
                    <a:pt x="30115" y="53329"/>
                  </a:cubicBezTo>
                  <a:lnTo>
                    <a:pt x="30218" y="53336"/>
                  </a:lnTo>
                  <a:cubicBezTo>
                    <a:pt x="30307" y="53349"/>
                    <a:pt x="30405" y="53357"/>
                    <a:pt x="30495" y="53371"/>
                  </a:cubicBezTo>
                  <a:lnTo>
                    <a:pt x="30709" y="53391"/>
                  </a:lnTo>
                  <a:cubicBezTo>
                    <a:pt x="30820" y="53406"/>
                    <a:pt x="30929" y="53412"/>
                    <a:pt x="31047" y="53425"/>
                  </a:cubicBezTo>
                  <a:lnTo>
                    <a:pt x="31110" y="53425"/>
                  </a:lnTo>
                  <a:lnTo>
                    <a:pt x="31143" y="53432"/>
                  </a:lnTo>
                  <a:cubicBezTo>
                    <a:pt x="31656" y="53467"/>
                    <a:pt x="32173" y="53489"/>
                    <a:pt x="32686" y="53489"/>
                  </a:cubicBezTo>
                  <a:cubicBezTo>
                    <a:pt x="35449" y="53489"/>
                    <a:pt x="38215" y="52935"/>
                    <a:pt x="40764" y="51871"/>
                  </a:cubicBezTo>
                  <a:lnTo>
                    <a:pt x="40862" y="51830"/>
                  </a:lnTo>
                  <a:cubicBezTo>
                    <a:pt x="40952" y="51795"/>
                    <a:pt x="41035" y="51753"/>
                    <a:pt x="41124" y="51712"/>
                  </a:cubicBezTo>
                  <a:lnTo>
                    <a:pt x="41318" y="51629"/>
                  </a:lnTo>
                  <a:cubicBezTo>
                    <a:pt x="41414" y="51581"/>
                    <a:pt x="41519" y="51539"/>
                    <a:pt x="41622" y="51491"/>
                  </a:cubicBezTo>
                  <a:cubicBezTo>
                    <a:pt x="41643" y="51476"/>
                    <a:pt x="41663" y="51470"/>
                    <a:pt x="41691" y="51457"/>
                  </a:cubicBezTo>
                  <a:lnTo>
                    <a:pt x="41711" y="51442"/>
                  </a:lnTo>
                  <a:cubicBezTo>
                    <a:pt x="44662" y="50025"/>
                    <a:pt x="47275" y="47890"/>
                    <a:pt x="49265" y="45284"/>
                  </a:cubicBezTo>
                  <a:lnTo>
                    <a:pt x="49322" y="45201"/>
                  </a:lnTo>
                  <a:cubicBezTo>
                    <a:pt x="49383" y="45125"/>
                    <a:pt x="49431" y="45049"/>
                    <a:pt x="49488" y="44972"/>
                  </a:cubicBezTo>
                  <a:lnTo>
                    <a:pt x="49612" y="44800"/>
                  </a:lnTo>
                  <a:cubicBezTo>
                    <a:pt x="49680" y="44710"/>
                    <a:pt x="49750" y="44621"/>
                    <a:pt x="49813" y="44525"/>
                  </a:cubicBezTo>
                  <a:lnTo>
                    <a:pt x="49867" y="44442"/>
                  </a:lnTo>
                  <a:cubicBezTo>
                    <a:pt x="51712" y="41738"/>
                    <a:pt x="52908" y="38586"/>
                    <a:pt x="53329" y="35338"/>
                  </a:cubicBezTo>
                  <a:lnTo>
                    <a:pt x="53344" y="35227"/>
                  </a:lnTo>
                  <a:cubicBezTo>
                    <a:pt x="53351" y="35124"/>
                    <a:pt x="53364" y="35013"/>
                    <a:pt x="53379" y="34904"/>
                  </a:cubicBezTo>
                  <a:lnTo>
                    <a:pt x="53399" y="34696"/>
                  </a:lnTo>
                  <a:cubicBezTo>
                    <a:pt x="53406" y="34599"/>
                    <a:pt x="53420" y="34502"/>
                    <a:pt x="53427" y="34406"/>
                  </a:cubicBezTo>
                  <a:lnTo>
                    <a:pt x="53427" y="34336"/>
                  </a:lnTo>
                  <a:lnTo>
                    <a:pt x="53434" y="34302"/>
                  </a:lnTo>
                  <a:cubicBezTo>
                    <a:pt x="53676" y="31032"/>
                    <a:pt x="53137" y="27708"/>
                    <a:pt x="51871" y="24681"/>
                  </a:cubicBezTo>
                  <a:lnTo>
                    <a:pt x="51836" y="24591"/>
                  </a:lnTo>
                  <a:cubicBezTo>
                    <a:pt x="51788" y="24487"/>
                    <a:pt x="51740" y="24384"/>
                    <a:pt x="51699" y="24279"/>
                  </a:cubicBezTo>
                  <a:lnTo>
                    <a:pt x="51609" y="24087"/>
                  </a:lnTo>
                  <a:cubicBezTo>
                    <a:pt x="51568" y="23997"/>
                    <a:pt x="51533" y="23914"/>
                    <a:pt x="51491" y="23831"/>
                  </a:cubicBezTo>
                  <a:lnTo>
                    <a:pt x="51450" y="23734"/>
                  </a:lnTo>
                  <a:cubicBezTo>
                    <a:pt x="50027" y="20783"/>
                    <a:pt x="47897" y="18170"/>
                    <a:pt x="45284" y="16186"/>
                  </a:cubicBezTo>
                  <a:lnTo>
                    <a:pt x="45210" y="16125"/>
                  </a:lnTo>
                  <a:cubicBezTo>
                    <a:pt x="45118" y="16062"/>
                    <a:pt x="45035" y="16000"/>
                    <a:pt x="44946" y="15937"/>
                  </a:cubicBezTo>
                  <a:lnTo>
                    <a:pt x="44773" y="15806"/>
                  </a:lnTo>
                  <a:cubicBezTo>
                    <a:pt x="44690" y="15752"/>
                    <a:pt x="44607" y="15689"/>
                    <a:pt x="44531" y="15634"/>
                  </a:cubicBezTo>
                  <a:cubicBezTo>
                    <a:pt x="44511" y="15621"/>
                    <a:pt x="44496" y="15612"/>
                    <a:pt x="44476" y="15599"/>
                  </a:cubicBezTo>
                  <a:lnTo>
                    <a:pt x="44448" y="15579"/>
                  </a:lnTo>
                  <a:cubicBezTo>
                    <a:pt x="41739" y="13733"/>
                    <a:pt x="38588" y="12537"/>
                    <a:pt x="35332" y="12116"/>
                  </a:cubicBezTo>
                  <a:lnTo>
                    <a:pt x="35235" y="12109"/>
                  </a:lnTo>
                  <a:cubicBezTo>
                    <a:pt x="35133" y="12096"/>
                    <a:pt x="35028" y="12081"/>
                    <a:pt x="34925" y="12074"/>
                  </a:cubicBezTo>
                  <a:lnTo>
                    <a:pt x="34703" y="12054"/>
                  </a:lnTo>
                  <a:cubicBezTo>
                    <a:pt x="34607" y="12039"/>
                    <a:pt x="34502" y="12033"/>
                    <a:pt x="34406" y="12019"/>
                  </a:cubicBezTo>
                  <a:lnTo>
                    <a:pt x="34303" y="12013"/>
                  </a:lnTo>
                  <a:cubicBezTo>
                    <a:pt x="33794" y="11975"/>
                    <a:pt x="33283" y="11956"/>
                    <a:pt x="32772" y="11956"/>
                  </a:cubicBezTo>
                  <a:close/>
                  <a:moveTo>
                    <a:pt x="33640" y="642"/>
                  </a:moveTo>
                  <a:lnTo>
                    <a:pt x="38269" y="1113"/>
                  </a:lnTo>
                  <a:lnTo>
                    <a:pt x="38789" y="8702"/>
                  </a:lnTo>
                  <a:lnTo>
                    <a:pt x="38996" y="8757"/>
                  </a:lnTo>
                  <a:cubicBezTo>
                    <a:pt x="39570" y="8909"/>
                    <a:pt x="40150" y="9082"/>
                    <a:pt x="40709" y="9276"/>
                  </a:cubicBezTo>
                  <a:lnTo>
                    <a:pt x="40792" y="9302"/>
                  </a:lnTo>
                  <a:cubicBezTo>
                    <a:pt x="40917" y="9344"/>
                    <a:pt x="41083" y="9400"/>
                    <a:pt x="41249" y="9462"/>
                  </a:cubicBezTo>
                  <a:cubicBezTo>
                    <a:pt x="41318" y="9490"/>
                    <a:pt x="41380" y="9510"/>
                    <a:pt x="41443" y="9538"/>
                  </a:cubicBezTo>
                  <a:lnTo>
                    <a:pt x="41587" y="9593"/>
                  </a:lnTo>
                  <a:cubicBezTo>
                    <a:pt x="41650" y="9614"/>
                    <a:pt x="41718" y="9641"/>
                    <a:pt x="41788" y="9669"/>
                  </a:cubicBezTo>
                  <a:cubicBezTo>
                    <a:pt x="41919" y="9717"/>
                    <a:pt x="42065" y="9780"/>
                    <a:pt x="42237" y="9848"/>
                  </a:cubicBezTo>
                  <a:lnTo>
                    <a:pt x="42320" y="9883"/>
                  </a:lnTo>
                  <a:cubicBezTo>
                    <a:pt x="42866" y="10112"/>
                    <a:pt x="43412" y="10367"/>
                    <a:pt x="43944" y="10636"/>
                  </a:cubicBezTo>
                  <a:lnTo>
                    <a:pt x="44131" y="10734"/>
                  </a:lnTo>
                  <a:lnTo>
                    <a:pt x="49556" y="5398"/>
                  </a:lnTo>
                  <a:lnTo>
                    <a:pt x="53329" y="8121"/>
                  </a:lnTo>
                  <a:lnTo>
                    <a:pt x="49985" y="14949"/>
                  </a:lnTo>
                  <a:lnTo>
                    <a:pt x="50136" y="15101"/>
                  </a:lnTo>
                  <a:cubicBezTo>
                    <a:pt x="50559" y="15523"/>
                    <a:pt x="50974" y="15959"/>
                    <a:pt x="51367" y="16409"/>
                  </a:cubicBezTo>
                  <a:lnTo>
                    <a:pt x="51422" y="16470"/>
                  </a:lnTo>
                  <a:cubicBezTo>
                    <a:pt x="51546" y="16616"/>
                    <a:pt x="51644" y="16732"/>
                    <a:pt x="51734" y="16843"/>
                  </a:cubicBezTo>
                  <a:cubicBezTo>
                    <a:pt x="51782" y="16898"/>
                    <a:pt x="51823" y="16948"/>
                    <a:pt x="51871" y="17002"/>
                  </a:cubicBezTo>
                  <a:lnTo>
                    <a:pt x="51961" y="17120"/>
                  </a:lnTo>
                  <a:cubicBezTo>
                    <a:pt x="52011" y="17175"/>
                    <a:pt x="52052" y="17230"/>
                    <a:pt x="52100" y="17286"/>
                  </a:cubicBezTo>
                  <a:cubicBezTo>
                    <a:pt x="52190" y="17395"/>
                    <a:pt x="52286" y="17520"/>
                    <a:pt x="52397" y="17672"/>
                  </a:cubicBezTo>
                  <a:lnTo>
                    <a:pt x="52452" y="17742"/>
                  </a:lnTo>
                  <a:cubicBezTo>
                    <a:pt x="52812" y="18212"/>
                    <a:pt x="53157" y="18703"/>
                    <a:pt x="53482" y="19200"/>
                  </a:cubicBezTo>
                  <a:lnTo>
                    <a:pt x="53600" y="19379"/>
                  </a:lnTo>
                  <a:lnTo>
                    <a:pt x="60960" y="17472"/>
                  </a:lnTo>
                  <a:lnTo>
                    <a:pt x="62867" y="21723"/>
                  </a:lnTo>
                  <a:lnTo>
                    <a:pt x="56738" y="25842"/>
                  </a:lnTo>
                  <a:lnTo>
                    <a:pt x="56557" y="25966"/>
                  </a:lnTo>
                  <a:lnTo>
                    <a:pt x="56614" y="26174"/>
                  </a:lnTo>
                  <a:cubicBezTo>
                    <a:pt x="56655" y="26311"/>
                    <a:pt x="56697" y="26457"/>
                    <a:pt x="56730" y="26595"/>
                  </a:cubicBezTo>
                  <a:cubicBezTo>
                    <a:pt x="56828" y="26990"/>
                    <a:pt x="56917" y="27390"/>
                    <a:pt x="57000" y="27784"/>
                  </a:cubicBezTo>
                  <a:cubicBezTo>
                    <a:pt x="57007" y="27804"/>
                    <a:pt x="57007" y="27826"/>
                    <a:pt x="57013" y="27854"/>
                  </a:cubicBezTo>
                  <a:cubicBezTo>
                    <a:pt x="57013" y="27867"/>
                    <a:pt x="57020" y="27887"/>
                    <a:pt x="57028" y="27909"/>
                  </a:cubicBezTo>
                  <a:lnTo>
                    <a:pt x="57042" y="27998"/>
                  </a:lnTo>
                  <a:cubicBezTo>
                    <a:pt x="57076" y="28186"/>
                    <a:pt x="57103" y="28337"/>
                    <a:pt x="57131" y="28476"/>
                  </a:cubicBezTo>
                  <a:cubicBezTo>
                    <a:pt x="57144" y="28544"/>
                    <a:pt x="57153" y="28614"/>
                    <a:pt x="57166" y="28675"/>
                  </a:cubicBezTo>
                  <a:lnTo>
                    <a:pt x="57186" y="28834"/>
                  </a:lnTo>
                  <a:cubicBezTo>
                    <a:pt x="57201" y="28904"/>
                    <a:pt x="57214" y="28974"/>
                    <a:pt x="57221" y="29042"/>
                  </a:cubicBezTo>
                  <a:cubicBezTo>
                    <a:pt x="57242" y="29181"/>
                    <a:pt x="57262" y="29332"/>
                    <a:pt x="57290" y="29526"/>
                  </a:cubicBezTo>
                  <a:lnTo>
                    <a:pt x="57297" y="29609"/>
                  </a:lnTo>
                  <a:cubicBezTo>
                    <a:pt x="57373" y="30196"/>
                    <a:pt x="57428" y="30798"/>
                    <a:pt x="57463" y="31392"/>
                  </a:cubicBezTo>
                  <a:lnTo>
                    <a:pt x="57470" y="31606"/>
                  </a:lnTo>
                  <a:lnTo>
                    <a:pt x="64803" y="33638"/>
                  </a:lnTo>
                  <a:lnTo>
                    <a:pt x="64333" y="38269"/>
                  </a:lnTo>
                  <a:lnTo>
                    <a:pt x="56745" y="38780"/>
                  </a:lnTo>
                  <a:lnTo>
                    <a:pt x="56688" y="38994"/>
                  </a:lnTo>
                  <a:cubicBezTo>
                    <a:pt x="56537" y="39568"/>
                    <a:pt x="56365" y="40142"/>
                    <a:pt x="56177" y="40709"/>
                  </a:cubicBezTo>
                  <a:lnTo>
                    <a:pt x="56149" y="40784"/>
                  </a:lnTo>
                  <a:cubicBezTo>
                    <a:pt x="56081" y="40971"/>
                    <a:pt x="56033" y="41116"/>
                    <a:pt x="55983" y="41249"/>
                  </a:cubicBezTo>
                  <a:cubicBezTo>
                    <a:pt x="55957" y="41310"/>
                    <a:pt x="55935" y="41380"/>
                    <a:pt x="55909" y="41441"/>
                  </a:cubicBezTo>
                  <a:lnTo>
                    <a:pt x="55880" y="41517"/>
                  </a:lnTo>
                  <a:cubicBezTo>
                    <a:pt x="55874" y="41545"/>
                    <a:pt x="55859" y="41572"/>
                    <a:pt x="55846" y="41607"/>
                  </a:cubicBezTo>
                  <a:cubicBezTo>
                    <a:pt x="55832" y="41648"/>
                    <a:pt x="55817" y="41690"/>
                    <a:pt x="55804" y="41731"/>
                  </a:cubicBezTo>
                  <a:lnTo>
                    <a:pt x="55784" y="41779"/>
                  </a:lnTo>
                  <a:cubicBezTo>
                    <a:pt x="55728" y="41919"/>
                    <a:pt x="55673" y="42056"/>
                    <a:pt x="55597" y="42235"/>
                  </a:cubicBezTo>
                  <a:lnTo>
                    <a:pt x="55562" y="42312"/>
                  </a:lnTo>
                  <a:cubicBezTo>
                    <a:pt x="55335" y="42858"/>
                    <a:pt x="55079" y="43405"/>
                    <a:pt x="54809" y="43936"/>
                  </a:cubicBezTo>
                  <a:lnTo>
                    <a:pt x="54713" y="44130"/>
                  </a:lnTo>
                  <a:lnTo>
                    <a:pt x="60047" y="49549"/>
                  </a:lnTo>
                  <a:lnTo>
                    <a:pt x="57325" y="53329"/>
                  </a:lnTo>
                  <a:lnTo>
                    <a:pt x="50496" y="49984"/>
                  </a:lnTo>
                  <a:lnTo>
                    <a:pt x="50343" y="50136"/>
                  </a:lnTo>
                  <a:cubicBezTo>
                    <a:pt x="49922" y="50557"/>
                    <a:pt x="49488" y="50972"/>
                    <a:pt x="49038" y="51359"/>
                  </a:cubicBezTo>
                  <a:lnTo>
                    <a:pt x="48907" y="51476"/>
                  </a:lnTo>
                  <a:cubicBezTo>
                    <a:pt x="48831" y="51546"/>
                    <a:pt x="48754" y="51607"/>
                    <a:pt x="48678" y="51677"/>
                  </a:cubicBezTo>
                  <a:cubicBezTo>
                    <a:pt x="48665" y="51684"/>
                    <a:pt x="48652" y="51690"/>
                    <a:pt x="48643" y="51705"/>
                  </a:cubicBezTo>
                  <a:cubicBezTo>
                    <a:pt x="48630" y="51712"/>
                    <a:pt x="48617" y="51725"/>
                    <a:pt x="48602" y="51732"/>
                  </a:cubicBezTo>
                  <a:cubicBezTo>
                    <a:pt x="48547" y="51782"/>
                    <a:pt x="48492" y="51830"/>
                    <a:pt x="48436" y="51871"/>
                  </a:cubicBezTo>
                  <a:lnTo>
                    <a:pt x="48320" y="51967"/>
                  </a:lnTo>
                  <a:cubicBezTo>
                    <a:pt x="48270" y="52009"/>
                    <a:pt x="48215" y="52057"/>
                    <a:pt x="48161" y="52098"/>
                  </a:cubicBezTo>
                  <a:cubicBezTo>
                    <a:pt x="48049" y="52188"/>
                    <a:pt x="47925" y="52286"/>
                    <a:pt x="47772" y="52395"/>
                  </a:cubicBezTo>
                  <a:cubicBezTo>
                    <a:pt x="47766" y="52404"/>
                    <a:pt x="47753" y="52417"/>
                    <a:pt x="47746" y="52424"/>
                  </a:cubicBezTo>
                  <a:lnTo>
                    <a:pt x="47711" y="52452"/>
                  </a:lnTo>
                  <a:cubicBezTo>
                    <a:pt x="47233" y="52810"/>
                    <a:pt x="46744" y="53157"/>
                    <a:pt x="46246" y="53482"/>
                  </a:cubicBezTo>
                  <a:lnTo>
                    <a:pt x="46066" y="53598"/>
                  </a:lnTo>
                  <a:lnTo>
                    <a:pt x="47973" y="60960"/>
                  </a:lnTo>
                  <a:lnTo>
                    <a:pt x="43723" y="62867"/>
                  </a:lnTo>
                  <a:lnTo>
                    <a:pt x="39487" y="56557"/>
                  </a:lnTo>
                  <a:lnTo>
                    <a:pt x="39280" y="56612"/>
                  </a:lnTo>
                  <a:cubicBezTo>
                    <a:pt x="38706" y="56771"/>
                    <a:pt x="38118" y="56909"/>
                    <a:pt x="37538" y="57020"/>
                  </a:cubicBezTo>
                  <a:lnTo>
                    <a:pt x="37516" y="57027"/>
                  </a:lnTo>
                  <a:cubicBezTo>
                    <a:pt x="37510" y="57027"/>
                    <a:pt x="37496" y="57033"/>
                    <a:pt x="37488" y="57033"/>
                  </a:cubicBezTo>
                  <a:lnTo>
                    <a:pt x="37447" y="57040"/>
                  </a:lnTo>
                  <a:cubicBezTo>
                    <a:pt x="37261" y="57075"/>
                    <a:pt x="37108" y="57103"/>
                    <a:pt x="36971" y="57131"/>
                  </a:cubicBezTo>
                  <a:cubicBezTo>
                    <a:pt x="36901" y="57138"/>
                    <a:pt x="36840" y="57151"/>
                    <a:pt x="36770" y="57164"/>
                  </a:cubicBezTo>
                  <a:lnTo>
                    <a:pt x="36611" y="57186"/>
                  </a:lnTo>
                  <a:cubicBezTo>
                    <a:pt x="36543" y="57199"/>
                    <a:pt x="36473" y="57206"/>
                    <a:pt x="36403" y="57221"/>
                  </a:cubicBezTo>
                  <a:cubicBezTo>
                    <a:pt x="36390" y="57221"/>
                    <a:pt x="36377" y="57227"/>
                    <a:pt x="36355" y="57227"/>
                  </a:cubicBezTo>
                  <a:cubicBezTo>
                    <a:pt x="36342" y="57227"/>
                    <a:pt x="36327" y="57234"/>
                    <a:pt x="36307" y="57234"/>
                  </a:cubicBezTo>
                  <a:cubicBezTo>
                    <a:pt x="36211" y="57247"/>
                    <a:pt x="36106" y="57262"/>
                    <a:pt x="36010" y="57275"/>
                  </a:cubicBezTo>
                  <a:lnTo>
                    <a:pt x="35838" y="57297"/>
                  </a:lnTo>
                  <a:cubicBezTo>
                    <a:pt x="35249" y="57372"/>
                    <a:pt x="34648" y="57428"/>
                    <a:pt x="34054" y="57463"/>
                  </a:cubicBezTo>
                  <a:lnTo>
                    <a:pt x="33839" y="57470"/>
                  </a:lnTo>
                  <a:lnTo>
                    <a:pt x="31807" y="64795"/>
                  </a:lnTo>
                  <a:lnTo>
                    <a:pt x="27177" y="64332"/>
                  </a:lnTo>
                  <a:lnTo>
                    <a:pt x="26665" y="56743"/>
                  </a:lnTo>
                  <a:lnTo>
                    <a:pt x="26457" y="56688"/>
                  </a:lnTo>
                  <a:cubicBezTo>
                    <a:pt x="25877" y="56536"/>
                    <a:pt x="25304" y="56363"/>
                    <a:pt x="24737" y="56169"/>
                  </a:cubicBezTo>
                  <a:lnTo>
                    <a:pt x="24654" y="56143"/>
                  </a:lnTo>
                  <a:cubicBezTo>
                    <a:pt x="24475" y="56080"/>
                    <a:pt x="24329" y="56031"/>
                    <a:pt x="24198" y="55983"/>
                  </a:cubicBezTo>
                  <a:cubicBezTo>
                    <a:pt x="24128" y="55955"/>
                    <a:pt x="24067" y="55935"/>
                    <a:pt x="23997" y="55907"/>
                  </a:cubicBezTo>
                  <a:lnTo>
                    <a:pt x="23860" y="55852"/>
                  </a:lnTo>
                  <a:cubicBezTo>
                    <a:pt x="23797" y="55831"/>
                    <a:pt x="23729" y="55804"/>
                    <a:pt x="23666" y="55776"/>
                  </a:cubicBezTo>
                  <a:cubicBezTo>
                    <a:pt x="23528" y="55728"/>
                    <a:pt x="23389" y="55665"/>
                    <a:pt x="23209" y="55597"/>
                  </a:cubicBezTo>
                  <a:lnTo>
                    <a:pt x="23133" y="55562"/>
                  </a:lnTo>
                  <a:cubicBezTo>
                    <a:pt x="22587" y="55333"/>
                    <a:pt x="22042" y="55078"/>
                    <a:pt x="21509" y="54809"/>
                  </a:cubicBezTo>
                  <a:lnTo>
                    <a:pt x="21315" y="54711"/>
                  </a:lnTo>
                  <a:lnTo>
                    <a:pt x="15898" y="60047"/>
                  </a:lnTo>
                  <a:lnTo>
                    <a:pt x="12117" y="57324"/>
                  </a:lnTo>
                  <a:lnTo>
                    <a:pt x="15461" y="50496"/>
                  </a:lnTo>
                  <a:lnTo>
                    <a:pt x="15310" y="50344"/>
                  </a:lnTo>
                  <a:cubicBezTo>
                    <a:pt x="14887" y="49922"/>
                    <a:pt x="14473" y="49486"/>
                    <a:pt x="14086" y="49036"/>
                  </a:cubicBezTo>
                  <a:lnTo>
                    <a:pt x="14032" y="48975"/>
                  </a:lnTo>
                  <a:cubicBezTo>
                    <a:pt x="13907" y="48829"/>
                    <a:pt x="13803" y="48713"/>
                    <a:pt x="13713" y="48602"/>
                  </a:cubicBezTo>
                  <a:cubicBezTo>
                    <a:pt x="13665" y="48547"/>
                    <a:pt x="13617" y="48491"/>
                    <a:pt x="13575" y="48436"/>
                  </a:cubicBezTo>
                  <a:lnTo>
                    <a:pt x="13486" y="48325"/>
                  </a:lnTo>
                  <a:cubicBezTo>
                    <a:pt x="13436" y="48270"/>
                    <a:pt x="13395" y="48215"/>
                    <a:pt x="13346" y="48159"/>
                  </a:cubicBezTo>
                  <a:cubicBezTo>
                    <a:pt x="13264" y="48049"/>
                    <a:pt x="13167" y="47932"/>
                    <a:pt x="13050" y="47772"/>
                  </a:cubicBezTo>
                  <a:lnTo>
                    <a:pt x="13030" y="47744"/>
                  </a:lnTo>
                  <a:cubicBezTo>
                    <a:pt x="13015" y="47731"/>
                    <a:pt x="13008" y="47718"/>
                    <a:pt x="12995" y="47703"/>
                  </a:cubicBezTo>
                  <a:cubicBezTo>
                    <a:pt x="12635" y="47233"/>
                    <a:pt x="12290" y="46742"/>
                    <a:pt x="11965" y="46245"/>
                  </a:cubicBezTo>
                  <a:lnTo>
                    <a:pt x="11847" y="46059"/>
                  </a:lnTo>
                  <a:lnTo>
                    <a:pt x="4487" y="47973"/>
                  </a:lnTo>
                  <a:lnTo>
                    <a:pt x="2579" y="43722"/>
                  </a:lnTo>
                  <a:lnTo>
                    <a:pt x="8889" y="39485"/>
                  </a:lnTo>
                  <a:lnTo>
                    <a:pt x="8833" y="39278"/>
                  </a:lnTo>
                  <a:cubicBezTo>
                    <a:pt x="8675" y="38697"/>
                    <a:pt x="8536" y="38117"/>
                    <a:pt x="8427" y="37530"/>
                  </a:cubicBezTo>
                  <a:lnTo>
                    <a:pt x="8405" y="37447"/>
                  </a:lnTo>
                  <a:cubicBezTo>
                    <a:pt x="8370" y="37259"/>
                    <a:pt x="8344" y="37108"/>
                    <a:pt x="8315" y="36969"/>
                  </a:cubicBezTo>
                  <a:cubicBezTo>
                    <a:pt x="8309" y="36901"/>
                    <a:pt x="8294" y="36831"/>
                    <a:pt x="8287" y="36762"/>
                  </a:cubicBezTo>
                  <a:lnTo>
                    <a:pt x="8261" y="36617"/>
                  </a:lnTo>
                  <a:cubicBezTo>
                    <a:pt x="8246" y="36548"/>
                    <a:pt x="8239" y="36471"/>
                    <a:pt x="8226" y="36403"/>
                  </a:cubicBezTo>
                  <a:cubicBezTo>
                    <a:pt x="8204" y="36264"/>
                    <a:pt x="8184" y="36106"/>
                    <a:pt x="8156" y="35919"/>
                  </a:cubicBezTo>
                  <a:lnTo>
                    <a:pt x="8150" y="35836"/>
                  </a:lnTo>
                  <a:cubicBezTo>
                    <a:pt x="8073" y="35249"/>
                    <a:pt x="8019" y="34647"/>
                    <a:pt x="7990" y="34053"/>
                  </a:cubicBezTo>
                  <a:lnTo>
                    <a:pt x="7977" y="33839"/>
                  </a:lnTo>
                  <a:lnTo>
                    <a:pt x="650" y="31807"/>
                  </a:lnTo>
                  <a:lnTo>
                    <a:pt x="1120" y="27176"/>
                  </a:lnTo>
                  <a:lnTo>
                    <a:pt x="8702" y="26658"/>
                  </a:lnTo>
                  <a:lnTo>
                    <a:pt x="8758" y="26451"/>
                  </a:lnTo>
                  <a:cubicBezTo>
                    <a:pt x="8909" y="25877"/>
                    <a:pt x="9082" y="25296"/>
                    <a:pt x="9276" y="24736"/>
                  </a:cubicBezTo>
                  <a:lnTo>
                    <a:pt x="9304" y="24661"/>
                  </a:lnTo>
                  <a:cubicBezTo>
                    <a:pt x="9365" y="24480"/>
                    <a:pt x="9414" y="24336"/>
                    <a:pt x="9463" y="24196"/>
                  </a:cubicBezTo>
                  <a:cubicBezTo>
                    <a:pt x="9490" y="24128"/>
                    <a:pt x="9511" y="24065"/>
                    <a:pt x="9538" y="24004"/>
                  </a:cubicBezTo>
                  <a:lnTo>
                    <a:pt x="9594" y="23858"/>
                  </a:lnTo>
                  <a:cubicBezTo>
                    <a:pt x="9614" y="23797"/>
                    <a:pt x="9642" y="23727"/>
                    <a:pt x="9671" y="23657"/>
                  </a:cubicBezTo>
                  <a:cubicBezTo>
                    <a:pt x="9719" y="23533"/>
                    <a:pt x="9774" y="23389"/>
                    <a:pt x="9850" y="23209"/>
                  </a:cubicBezTo>
                  <a:lnTo>
                    <a:pt x="9885" y="23127"/>
                  </a:lnTo>
                  <a:cubicBezTo>
                    <a:pt x="10112" y="22579"/>
                    <a:pt x="10367" y="22033"/>
                    <a:pt x="10638" y="21501"/>
                  </a:cubicBezTo>
                  <a:lnTo>
                    <a:pt x="10734" y="21315"/>
                  </a:lnTo>
                  <a:lnTo>
                    <a:pt x="5399" y="15889"/>
                  </a:lnTo>
                  <a:lnTo>
                    <a:pt x="8121" y="12116"/>
                  </a:lnTo>
                  <a:lnTo>
                    <a:pt x="14951" y="15461"/>
                  </a:lnTo>
                  <a:lnTo>
                    <a:pt x="15103" y="15309"/>
                  </a:lnTo>
                  <a:cubicBezTo>
                    <a:pt x="15524" y="14887"/>
                    <a:pt x="15959" y="14473"/>
                    <a:pt x="16409" y="14078"/>
                  </a:cubicBezTo>
                  <a:lnTo>
                    <a:pt x="16526" y="13975"/>
                  </a:lnTo>
                  <a:cubicBezTo>
                    <a:pt x="16609" y="13905"/>
                    <a:pt x="16686" y="13837"/>
                    <a:pt x="16769" y="13768"/>
                  </a:cubicBezTo>
                  <a:cubicBezTo>
                    <a:pt x="16782" y="13761"/>
                    <a:pt x="16795" y="13746"/>
                    <a:pt x="16803" y="13740"/>
                  </a:cubicBezTo>
                  <a:cubicBezTo>
                    <a:pt x="16817" y="13733"/>
                    <a:pt x="16830" y="13720"/>
                    <a:pt x="16845" y="13713"/>
                  </a:cubicBezTo>
                  <a:cubicBezTo>
                    <a:pt x="16900" y="13663"/>
                    <a:pt x="16948" y="13622"/>
                    <a:pt x="17002" y="13580"/>
                  </a:cubicBezTo>
                  <a:lnTo>
                    <a:pt x="17120" y="13477"/>
                  </a:lnTo>
                  <a:cubicBezTo>
                    <a:pt x="17177" y="13436"/>
                    <a:pt x="17231" y="13395"/>
                    <a:pt x="17286" y="13346"/>
                  </a:cubicBezTo>
                  <a:cubicBezTo>
                    <a:pt x="17397" y="13257"/>
                    <a:pt x="17522" y="13166"/>
                    <a:pt x="17674" y="13050"/>
                  </a:cubicBezTo>
                  <a:lnTo>
                    <a:pt x="17742" y="12993"/>
                  </a:lnTo>
                  <a:cubicBezTo>
                    <a:pt x="17757" y="12980"/>
                    <a:pt x="17777" y="12967"/>
                    <a:pt x="17790" y="12952"/>
                  </a:cubicBezTo>
                  <a:cubicBezTo>
                    <a:pt x="17812" y="12938"/>
                    <a:pt x="17825" y="12925"/>
                    <a:pt x="17847" y="12917"/>
                  </a:cubicBezTo>
                  <a:cubicBezTo>
                    <a:pt x="18164" y="12668"/>
                    <a:pt x="18504" y="12434"/>
                    <a:pt x="18835" y="12205"/>
                  </a:cubicBezTo>
                  <a:cubicBezTo>
                    <a:pt x="18951" y="12129"/>
                    <a:pt x="19076" y="12046"/>
                    <a:pt x="19209" y="11963"/>
                  </a:cubicBezTo>
                  <a:lnTo>
                    <a:pt x="19388" y="11847"/>
                  </a:lnTo>
                  <a:lnTo>
                    <a:pt x="17480" y="4485"/>
                  </a:lnTo>
                  <a:lnTo>
                    <a:pt x="21723" y="2578"/>
                  </a:lnTo>
                  <a:lnTo>
                    <a:pt x="25960" y="8888"/>
                  </a:lnTo>
                  <a:lnTo>
                    <a:pt x="26167" y="8833"/>
                  </a:lnTo>
                  <a:cubicBezTo>
                    <a:pt x="26748" y="8674"/>
                    <a:pt x="27328" y="8536"/>
                    <a:pt x="27917" y="8418"/>
                  </a:cubicBezTo>
                  <a:lnTo>
                    <a:pt x="27930" y="8418"/>
                  </a:lnTo>
                  <a:cubicBezTo>
                    <a:pt x="27944" y="8418"/>
                    <a:pt x="27950" y="8412"/>
                    <a:pt x="27965" y="8412"/>
                  </a:cubicBezTo>
                  <a:lnTo>
                    <a:pt x="28000" y="8405"/>
                  </a:lnTo>
                  <a:cubicBezTo>
                    <a:pt x="28186" y="8370"/>
                    <a:pt x="28338" y="8342"/>
                    <a:pt x="28476" y="8314"/>
                  </a:cubicBezTo>
                  <a:cubicBezTo>
                    <a:pt x="28546" y="8307"/>
                    <a:pt x="28622" y="8294"/>
                    <a:pt x="28690" y="8281"/>
                  </a:cubicBezTo>
                  <a:lnTo>
                    <a:pt x="28829" y="8259"/>
                  </a:lnTo>
                  <a:cubicBezTo>
                    <a:pt x="28904" y="8246"/>
                    <a:pt x="28974" y="8239"/>
                    <a:pt x="29043" y="8224"/>
                  </a:cubicBezTo>
                  <a:cubicBezTo>
                    <a:pt x="29063" y="8224"/>
                    <a:pt x="29078" y="8218"/>
                    <a:pt x="29098" y="8218"/>
                  </a:cubicBezTo>
                  <a:cubicBezTo>
                    <a:pt x="29111" y="8211"/>
                    <a:pt x="29126" y="8211"/>
                    <a:pt x="29140" y="8211"/>
                  </a:cubicBezTo>
                  <a:cubicBezTo>
                    <a:pt x="29244" y="8198"/>
                    <a:pt x="29347" y="8183"/>
                    <a:pt x="29451" y="8169"/>
                  </a:cubicBezTo>
                  <a:lnTo>
                    <a:pt x="29609" y="8148"/>
                  </a:lnTo>
                  <a:cubicBezTo>
                    <a:pt x="30198" y="8073"/>
                    <a:pt x="30798" y="8017"/>
                    <a:pt x="31392" y="7982"/>
                  </a:cubicBezTo>
                  <a:lnTo>
                    <a:pt x="31608" y="7975"/>
                  </a:lnTo>
                  <a:lnTo>
                    <a:pt x="33640" y="642"/>
                  </a:lnTo>
                  <a:close/>
                  <a:moveTo>
                    <a:pt x="33197" y="0"/>
                  </a:moveTo>
                  <a:lnTo>
                    <a:pt x="31152" y="7401"/>
                  </a:lnTo>
                  <a:cubicBezTo>
                    <a:pt x="30613" y="7436"/>
                    <a:pt x="30065" y="7484"/>
                    <a:pt x="29534" y="7554"/>
                  </a:cubicBezTo>
                  <a:lnTo>
                    <a:pt x="29375" y="7576"/>
                  </a:lnTo>
                  <a:cubicBezTo>
                    <a:pt x="29264" y="7589"/>
                    <a:pt x="29161" y="7602"/>
                    <a:pt x="29050" y="7617"/>
                  </a:cubicBezTo>
                  <a:cubicBezTo>
                    <a:pt x="29037" y="7624"/>
                    <a:pt x="29015" y="7624"/>
                    <a:pt x="28995" y="7624"/>
                  </a:cubicBezTo>
                  <a:cubicBezTo>
                    <a:pt x="28980" y="7630"/>
                    <a:pt x="28967" y="7630"/>
                    <a:pt x="28954" y="7630"/>
                  </a:cubicBezTo>
                  <a:cubicBezTo>
                    <a:pt x="28884" y="7644"/>
                    <a:pt x="28808" y="7659"/>
                    <a:pt x="28731" y="7672"/>
                  </a:cubicBezTo>
                  <a:lnTo>
                    <a:pt x="28594" y="7692"/>
                  </a:lnTo>
                  <a:cubicBezTo>
                    <a:pt x="28518" y="7707"/>
                    <a:pt x="28448" y="7713"/>
                    <a:pt x="28373" y="7727"/>
                  </a:cubicBezTo>
                  <a:cubicBezTo>
                    <a:pt x="28227" y="7755"/>
                    <a:pt x="28083" y="7783"/>
                    <a:pt x="27882" y="7816"/>
                  </a:cubicBezTo>
                  <a:lnTo>
                    <a:pt x="27854" y="7824"/>
                  </a:lnTo>
                  <a:cubicBezTo>
                    <a:pt x="27841" y="7824"/>
                    <a:pt x="27826" y="7831"/>
                    <a:pt x="27813" y="7831"/>
                  </a:cubicBezTo>
                  <a:lnTo>
                    <a:pt x="27799" y="7838"/>
                  </a:lnTo>
                  <a:cubicBezTo>
                    <a:pt x="27273" y="7941"/>
                    <a:pt x="26741" y="8058"/>
                    <a:pt x="26223" y="8198"/>
                  </a:cubicBezTo>
                  <a:lnTo>
                    <a:pt x="21937" y="1825"/>
                  </a:lnTo>
                  <a:lnTo>
                    <a:pt x="16775" y="4147"/>
                  </a:lnTo>
                  <a:lnTo>
                    <a:pt x="18696" y="11583"/>
                  </a:lnTo>
                  <a:cubicBezTo>
                    <a:pt x="18635" y="11625"/>
                    <a:pt x="18565" y="11666"/>
                    <a:pt x="18495" y="11714"/>
                  </a:cubicBezTo>
                  <a:cubicBezTo>
                    <a:pt x="18157" y="11943"/>
                    <a:pt x="17819" y="12185"/>
                    <a:pt x="17487" y="12434"/>
                  </a:cubicBezTo>
                  <a:cubicBezTo>
                    <a:pt x="17467" y="12454"/>
                    <a:pt x="17445" y="12469"/>
                    <a:pt x="17425" y="12482"/>
                  </a:cubicBezTo>
                  <a:cubicBezTo>
                    <a:pt x="17410" y="12495"/>
                    <a:pt x="17397" y="12510"/>
                    <a:pt x="17376" y="12524"/>
                  </a:cubicBezTo>
                  <a:lnTo>
                    <a:pt x="17362" y="12530"/>
                  </a:lnTo>
                  <a:cubicBezTo>
                    <a:pt x="17356" y="12537"/>
                    <a:pt x="17342" y="12544"/>
                    <a:pt x="17334" y="12552"/>
                  </a:cubicBezTo>
                  <a:lnTo>
                    <a:pt x="17308" y="12572"/>
                  </a:lnTo>
                  <a:cubicBezTo>
                    <a:pt x="17155" y="12690"/>
                    <a:pt x="17031" y="12786"/>
                    <a:pt x="16913" y="12875"/>
                  </a:cubicBezTo>
                  <a:cubicBezTo>
                    <a:pt x="16858" y="12925"/>
                    <a:pt x="16803" y="12973"/>
                    <a:pt x="16747" y="13015"/>
                  </a:cubicBezTo>
                  <a:lnTo>
                    <a:pt x="16623" y="13111"/>
                  </a:lnTo>
                  <a:cubicBezTo>
                    <a:pt x="16568" y="13159"/>
                    <a:pt x="16513" y="13207"/>
                    <a:pt x="16457" y="13249"/>
                  </a:cubicBezTo>
                  <a:lnTo>
                    <a:pt x="16430" y="13277"/>
                  </a:lnTo>
                  <a:cubicBezTo>
                    <a:pt x="16415" y="13290"/>
                    <a:pt x="16402" y="13298"/>
                    <a:pt x="16380" y="13312"/>
                  </a:cubicBezTo>
                  <a:cubicBezTo>
                    <a:pt x="16297" y="13381"/>
                    <a:pt x="16214" y="13456"/>
                    <a:pt x="16140" y="13526"/>
                  </a:cubicBezTo>
                  <a:lnTo>
                    <a:pt x="16049" y="13602"/>
                  </a:lnTo>
                  <a:cubicBezTo>
                    <a:pt x="16042" y="13609"/>
                    <a:pt x="16029" y="13622"/>
                    <a:pt x="16015" y="13630"/>
                  </a:cubicBezTo>
                  <a:cubicBezTo>
                    <a:pt x="15607" y="13988"/>
                    <a:pt x="15213" y="14355"/>
                    <a:pt x="14833" y="14735"/>
                  </a:cubicBezTo>
                  <a:lnTo>
                    <a:pt x="7936" y="11356"/>
                  </a:lnTo>
                  <a:lnTo>
                    <a:pt x="4625" y="15952"/>
                  </a:lnTo>
                  <a:lnTo>
                    <a:pt x="10009" y="21426"/>
                  </a:lnTo>
                  <a:cubicBezTo>
                    <a:pt x="9767" y="21909"/>
                    <a:pt x="9538" y="22407"/>
                    <a:pt x="9331" y="22898"/>
                  </a:cubicBezTo>
                  <a:cubicBezTo>
                    <a:pt x="9324" y="22911"/>
                    <a:pt x="9317" y="22932"/>
                    <a:pt x="9311" y="22946"/>
                  </a:cubicBezTo>
                  <a:lnTo>
                    <a:pt x="9297" y="22981"/>
                  </a:lnTo>
                  <a:cubicBezTo>
                    <a:pt x="9221" y="23168"/>
                    <a:pt x="9165" y="23306"/>
                    <a:pt x="9110" y="23443"/>
                  </a:cubicBezTo>
                  <a:cubicBezTo>
                    <a:pt x="9082" y="23513"/>
                    <a:pt x="9055" y="23583"/>
                    <a:pt x="9034" y="23651"/>
                  </a:cubicBezTo>
                  <a:lnTo>
                    <a:pt x="8979" y="23790"/>
                  </a:lnTo>
                  <a:cubicBezTo>
                    <a:pt x="8951" y="23858"/>
                    <a:pt x="8931" y="23921"/>
                    <a:pt x="8903" y="23989"/>
                  </a:cubicBezTo>
                  <a:cubicBezTo>
                    <a:pt x="8855" y="24128"/>
                    <a:pt x="8800" y="24279"/>
                    <a:pt x="8737" y="24467"/>
                  </a:cubicBezTo>
                  <a:lnTo>
                    <a:pt x="8709" y="24543"/>
                  </a:lnTo>
                  <a:cubicBezTo>
                    <a:pt x="8536" y="25054"/>
                    <a:pt x="8377" y="25573"/>
                    <a:pt x="8233" y="26091"/>
                  </a:cubicBezTo>
                  <a:lnTo>
                    <a:pt x="574" y="26617"/>
                  </a:lnTo>
                  <a:lnTo>
                    <a:pt x="0" y="32250"/>
                  </a:lnTo>
                  <a:lnTo>
                    <a:pt x="7403" y="34302"/>
                  </a:lnTo>
                  <a:cubicBezTo>
                    <a:pt x="7438" y="34834"/>
                    <a:pt x="7486" y="35380"/>
                    <a:pt x="7556" y="35912"/>
                  </a:cubicBezTo>
                  <a:lnTo>
                    <a:pt x="7569" y="35995"/>
                  </a:lnTo>
                  <a:cubicBezTo>
                    <a:pt x="7589" y="36189"/>
                    <a:pt x="7610" y="36347"/>
                    <a:pt x="7639" y="36493"/>
                  </a:cubicBezTo>
                  <a:cubicBezTo>
                    <a:pt x="7645" y="36569"/>
                    <a:pt x="7659" y="36637"/>
                    <a:pt x="7672" y="36713"/>
                  </a:cubicBezTo>
                  <a:lnTo>
                    <a:pt x="7693" y="36859"/>
                  </a:lnTo>
                  <a:cubicBezTo>
                    <a:pt x="7707" y="36927"/>
                    <a:pt x="7713" y="37004"/>
                    <a:pt x="7728" y="37073"/>
                  </a:cubicBezTo>
                  <a:cubicBezTo>
                    <a:pt x="7755" y="37211"/>
                    <a:pt x="7783" y="37370"/>
                    <a:pt x="7818" y="37564"/>
                  </a:cubicBezTo>
                  <a:lnTo>
                    <a:pt x="7824" y="37599"/>
                  </a:lnTo>
                  <a:cubicBezTo>
                    <a:pt x="7831" y="37619"/>
                    <a:pt x="7831" y="37632"/>
                    <a:pt x="7838" y="37647"/>
                  </a:cubicBezTo>
                  <a:cubicBezTo>
                    <a:pt x="7942" y="38172"/>
                    <a:pt x="8060" y="38704"/>
                    <a:pt x="8204" y="39230"/>
                  </a:cubicBezTo>
                  <a:lnTo>
                    <a:pt x="1825" y="43508"/>
                  </a:lnTo>
                  <a:lnTo>
                    <a:pt x="4147" y="48678"/>
                  </a:lnTo>
                  <a:lnTo>
                    <a:pt x="11585" y="46749"/>
                  </a:lnTo>
                  <a:cubicBezTo>
                    <a:pt x="11882" y="47198"/>
                    <a:pt x="12200" y="47641"/>
                    <a:pt x="12517" y="48069"/>
                  </a:cubicBezTo>
                  <a:cubicBezTo>
                    <a:pt x="12532" y="48083"/>
                    <a:pt x="12545" y="48098"/>
                    <a:pt x="12552" y="48111"/>
                  </a:cubicBezTo>
                  <a:lnTo>
                    <a:pt x="12574" y="48139"/>
                  </a:lnTo>
                  <a:cubicBezTo>
                    <a:pt x="12698" y="48298"/>
                    <a:pt x="12794" y="48414"/>
                    <a:pt x="12884" y="48532"/>
                  </a:cubicBezTo>
                  <a:cubicBezTo>
                    <a:pt x="12925" y="48589"/>
                    <a:pt x="12973" y="48643"/>
                    <a:pt x="13021" y="48705"/>
                  </a:cubicBezTo>
                  <a:lnTo>
                    <a:pt x="13104" y="48809"/>
                  </a:lnTo>
                  <a:cubicBezTo>
                    <a:pt x="13154" y="48871"/>
                    <a:pt x="13202" y="48927"/>
                    <a:pt x="13250" y="48988"/>
                  </a:cubicBezTo>
                  <a:cubicBezTo>
                    <a:pt x="13346" y="49099"/>
                    <a:pt x="13451" y="49224"/>
                    <a:pt x="13575" y="49368"/>
                  </a:cubicBezTo>
                  <a:lnTo>
                    <a:pt x="13637" y="49431"/>
                  </a:lnTo>
                  <a:cubicBezTo>
                    <a:pt x="13990" y="49839"/>
                    <a:pt x="14357" y="50232"/>
                    <a:pt x="14737" y="50612"/>
                  </a:cubicBezTo>
                  <a:lnTo>
                    <a:pt x="11356" y="57511"/>
                  </a:lnTo>
                  <a:lnTo>
                    <a:pt x="15952" y="60829"/>
                  </a:lnTo>
                  <a:lnTo>
                    <a:pt x="21426" y="55438"/>
                  </a:lnTo>
                  <a:cubicBezTo>
                    <a:pt x="21911" y="55680"/>
                    <a:pt x="22408" y="55907"/>
                    <a:pt x="22899" y="56114"/>
                  </a:cubicBezTo>
                  <a:cubicBezTo>
                    <a:pt x="22913" y="56121"/>
                    <a:pt x="22932" y="56128"/>
                    <a:pt x="22947" y="56136"/>
                  </a:cubicBezTo>
                  <a:lnTo>
                    <a:pt x="22982" y="56149"/>
                  </a:lnTo>
                  <a:cubicBezTo>
                    <a:pt x="23161" y="56219"/>
                    <a:pt x="23306" y="56280"/>
                    <a:pt x="23445" y="56335"/>
                  </a:cubicBezTo>
                  <a:cubicBezTo>
                    <a:pt x="23513" y="56363"/>
                    <a:pt x="23583" y="56391"/>
                    <a:pt x="23652" y="56411"/>
                  </a:cubicBezTo>
                  <a:lnTo>
                    <a:pt x="23790" y="56468"/>
                  </a:lnTo>
                  <a:cubicBezTo>
                    <a:pt x="23860" y="56494"/>
                    <a:pt x="23921" y="56516"/>
                    <a:pt x="23991" y="56542"/>
                  </a:cubicBezTo>
                  <a:cubicBezTo>
                    <a:pt x="24128" y="56592"/>
                    <a:pt x="24281" y="56647"/>
                    <a:pt x="24460" y="56708"/>
                  </a:cubicBezTo>
                  <a:lnTo>
                    <a:pt x="24550" y="56736"/>
                  </a:lnTo>
                  <a:cubicBezTo>
                    <a:pt x="25056" y="56909"/>
                    <a:pt x="25573" y="57068"/>
                    <a:pt x="26099" y="57214"/>
                  </a:cubicBezTo>
                  <a:lnTo>
                    <a:pt x="26617" y="64871"/>
                  </a:lnTo>
                  <a:lnTo>
                    <a:pt x="32250" y="65445"/>
                  </a:lnTo>
                  <a:lnTo>
                    <a:pt x="34303" y="58043"/>
                  </a:lnTo>
                  <a:cubicBezTo>
                    <a:pt x="34842" y="58009"/>
                    <a:pt x="35381" y="57961"/>
                    <a:pt x="35912" y="57891"/>
                  </a:cubicBezTo>
                  <a:lnTo>
                    <a:pt x="36086" y="57869"/>
                  </a:lnTo>
                  <a:cubicBezTo>
                    <a:pt x="36189" y="57856"/>
                    <a:pt x="36294" y="57843"/>
                    <a:pt x="36397" y="57828"/>
                  </a:cubicBezTo>
                  <a:cubicBezTo>
                    <a:pt x="36418" y="57821"/>
                    <a:pt x="36438" y="57821"/>
                    <a:pt x="36451" y="57815"/>
                  </a:cubicBezTo>
                  <a:lnTo>
                    <a:pt x="36493" y="57808"/>
                  </a:lnTo>
                  <a:cubicBezTo>
                    <a:pt x="36563" y="57801"/>
                    <a:pt x="36639" y="57786"/>
                    <a:pt x="36708" y="57780"/>
                  </a:cubicBezTo>
                  <a:lnTo>
                    <a:pt x="36866" y="57753"/>
                  </a:lnTo>
                  <a:cubicBezTo>
                    <a:pt x="36936" y="57738"/>
                    <a:pt x="37005" y="57732"/>
                    <a:pt x="37073" y="57718"/>
                  </a:cubicBezTo>
                  <a:cubicBezTo>
                    <a:pt x="37219" y="57690"/>
                    <a:pt x="37372" y="57662"/>
                    <a:pt x="37564" y="57629"/>
                  </a:cubicBezTo>
                  <a:lnTo>
                    <a:pt x="37593" y="57621"/>
                  </a:lnTo>
                  <a:cubicBezTo>
                    <a:pt x="37606" y="57621"/>
                    <a:pt x="37621" y="57614"/>
                    <a:pt x="37634" y="57614"/>
                  </a:cubicBezTo>
                  <a:lnTo>
                    <a:pt x="37647" y="57607"/>
                  </a:lnTo>
                  <a:cubicBezTo>
                    <a:pt x="38173" y="57504"/>
                    <a:pt x="38706" y="57387"/>
                    <a:pt x="39230" y="57247"/>
                  </a:cubicBezTo>
                  <a:lnTo>
                    <a:pt x="43509" y="63620"/>
                  </a:lnTo>
                  <a:lnTo>
                    <a:pt x="48678" y="61298"/>
                  </a:lnTo>
                  <a:lnTo>
                    <a:pt x="46751" y="53862"/>
                  </a:lnTo>
                  <a:cubicBezTo>
                    <a:pt x="47200" y="53565"/>
                    <a:pt x="47641" y="53246"/>
                    <a:pt x="48071" y="52921"/>
                  </a:cubicBezTo>
                  <a:lnTo>
                    <a:pt x="48084" y="52915"/>
                  </a:lnTo>
                  <a:cubicBezTo>
                    <a:pt x="48091" y="52908"/>
                    <a:pt x="48104" y="52901"/>
                    <a:pt x="48112" y="52893"/>
                  </a:cubicBezTo>
                  <a:lnTo>
                    <a:pt x="48139" y="52873"/>
                  </a:lnTo>
                  <a:cubicBezTo>
                    <a:pt x="48292" y="52755"/>
                    <a:pt x="48416" y="52659"/>
                    <a:pt x="48534" y="52561"/>
                  </a:cubicBezTo>
                  <a:cubicBezTo>
                    <a:pt x="48589" y="52520"/>
                    <a:pt x="48643" y="52472"/>
                    <a:pt x="48700" y="52430"/>
                  </a:cubicBezTo>
                  <a:lnTo>
                    <a:pt x="48809" y="52341"/>
                  </a:lnTo>
                  <a:cubicBezTo>
                    <a:pt x="48872" y="52293"/>
                    <a:pt x="48934" y="52244"/>
                    <a:pt x="48990" y="52196"/>
                  </a:cubicBezTo>
                  <a:lnTo>
                    <a:pt x="49016" y="52168"/>
                  </a:lnTo>
                  <a:cubicBezTo>
                    <a:pt x="49031" y="52155"/>
                    <a:pt x="49051" y="52147"/>
                    <a:pt x="49066" y="52133"/>
                  </a:cubicBezTo>
                  <a:cubicBezTo>
                    <a:pt x="49141" y="52064"/>
                    <a:pt x="49224" y="51996"/>
                    <a:pt x="49300" y="51926"/>
                  </a:cubicBezTo>
                  <a:lnTo>
                    <a:pt x="49431" y="51808"/>
                  </a:lnTo>
                  <a:cubicBezTo>
                    <a:pt x="49839" y="51457"/>
                    <a:pt x="50234" y="51090"/>
                    <a:pt x="50620" y="50710"/>
                  </a:cubicBezTo>
                  <a:lnTo>
                    <a:pt x="57511" y="54089"/>
                  </a:lnTo>
                  <a:lnTo>
                    <a:pt x="60829" y="49493"/>
                  </a:lnTo>
                  <a:lnTo>
                    <a:pt x="55438" y="44019"/>
                  </a:lnTo>
                  <a:cubicBezTo>
                    <a:pt x="55680" y="43536"/>
                    <a:pt x="55909" y="43038"/>
                    <a:pt x="56116" y="42547"/>
                  </a:cubicBezTo>
                  <a:cubicBezTo>
                    <a:pt x="56123" y="42534"/>
                    <a:pt x="56129" y="42512"/>
                    <a:pt x="56136" y="42499"/>
                  </a:cubicBezTo>
                  <a:lnTo>
                    <a:pt x="56149" y="42464"/>
                  </a:lnTo>
                  <a:cubicBezTo>
                    <a:pt x="56225" y="42285"/>
                    <a:pt x="56282" y="42139"/>
                    <a:pt x="56337" y="42002"/>
                  </a:cubicBezTo>
                  <a:lnTo>
                    <a:pt x="56356" y="41945"/>
                  </a:lnTo>
                  <a:cubicBezTo>
                    <a:pt x="56378" y="41904"/>
                    <a:pt x="56391" y="41856"/>
                    <a:pt x="56413" y="41814"/>
                  </a:cubicBezTo>
                  <a:cubicBezTo>
                    <a:pt x="56420" y="41788"/>
                    <a:pt x="56433" y="41759"/>
                    <a:pt x="56439" y="41725"/>
                  </a:cubicBezTo>
                  <a:lnTo>
                    <a:pt x="56468" y="41655"/>
                  </a:lnTo>
                  <a:cubicBezTo>
                    <a:pt x="56496" y="41587"/>
                    <a:pt x="56522" y="41524"/>
                    <a:pt x="56544" y="41456"/>
                  </a:cubicBezTo>
                  <a:cubicBezTo>
                    <a:pt x="56592" y="41317"/>
                    <a:pt x="56647" y="41166"/>
                    <a:pt x="56710" y="40985"/>
                  </a:cubicBezTo>
                  <a:lnTo>
                    <a:pt x="56738" y="40902"/>
                  </a:lnTo>
                  <a:cubicBezTo>
                    <a:pt x="56917" y="40391"/>
                    <a:pt x="57070" y="39872"/>
                    <a:pt x="57214" y="39354"/>
                  </a:cubicBezTo>
                  <a:lnTo>
                    <a:pt x="64873" y="38828"/>
                  </a:lnTo>
                  <a:lnTo>
                    <a:pt x="65446" y="33195"/>
                  </a:lnTo>
                  <a:lnTo>
                    <a:pt x="58043" y="31143"/>
                  </a:lnTo>
                  <a:cubicBezTo>
                    <a:pt x="58009" y="30604"/>
                    <a:pt x="57961" y="30065"/>
                    <a:pt x="57891" y="29533"/>
                  </a:cubicBezTo>
                  <a:lnTo>
                    <a:pt x="57884" y="29485"/>
                  </a:lnTo>
                  <a:lnTo>
                    <a:pt x="57884" y="29450"/>
                  </a:lnTo>
                  <a:cubicBezTo>
                    <a:pt x="57858" y="29256"/>
                    <a:pt x="57836" y="29098"/>
                    <a:pt x="57816" y="28952"/>
                  </a:cubicBezTo>
                  <a:cubicBezTo>
                    <a:pt x="57801" y="28882"/>
                    <a:pt x="57788" y="28808"/>
                    <a:pt x="57781" y="28738"/>
                  </a:cubicBezTo>
                  <a:lnTo>
                    <a:pt x="57753" y="28586"/>
                  </a:lnTo>
                  <a:cubicBezTo>
                    <a:pt x="57740" y="28509"/>
                    <a:pt x="57733" y="28441"/>
                    <a:pt x="57718" y="28372"/>
                  </a:cubicBezTo>
                  <a:cubicBezTo>
                    <a:pt x="57692" y="28227"/>
                    <a:pt x="57664" y="28075"/>
                    <a:pt x="57629" y="27881"/>
                  </a:cubicBezTo>
                  <a:lnTo>
                    <a:pt x="57622" y="27846"/>
                  </a:lnTo>
                  <a:cubicBezTo>
                    <a:pt x="57615" y="27826"/>
                    <a:pt x="57615" y="27813"/>
                    <a:pt x="57609" y="27798"/>
                  </a:cubicBezTo>
                  <a:cubicBezTo>
                    <a:pt x="57609" y="27778"/>
                    <a:pt x="57601" y="27756"/>
                    <a:pt x="57601" y="27743"/>
                  </a:cubicBezTo>
                  <a:cubicBezTo>
                    <a:pt x="57594" y="27715"/>
                    <a:pt x="57594" y="27688"/>
                    <a:pt x="57587" y="27660"/>
                  </a:cubicBezTo>
                  <a:cubicBezTo>
                    <a:pt x="57504" y="27258"/>
                    <a:pt x="57408" y="26850"/>
                    <a:pt x="57310" y="26451"/>
                  </a:cubicBezTo>
                  <a:cubicBezTo>
                    <a:pt x="57290" y="26374"/>
                    <a:pt x="57269" y="26298"/>
                    <a:pt x="57249" y="26215"/>
                  </a:cubicBezTo>
                  <a:lnTo>
                    <a:pt x="63622" y="21937"/>
                  </a:lnTo>
                  <a:lnTo>
                    <a:pt x="61300" y="16767"/>
                  </a:lnTo>
                  <a:lnTo>
                    <a:pt x="53862" y="18696"/>
                  </a:lnTo>
                  <a:cubicBezTo>
                    <a:pt x="53565" y="18246"/>
                    <a:pt x="53255" y="17804"/>
                    <a:pt x="52929" y="17376"/>
                  </a:cubicBezTo>
                  <a:lnTo>
                    <a:pt x="52873" y="17306"/>
                  </a:lnTo>
                  <a:cubicBezTo>
                    <a:pt x="52757" y="17155"/>
                    <a:pt x="52659" y="17031"/>
                    <a:pt x="52570" y="16913"/>
                  </a:cubicBezTo>
                  <a:cubicBezTo>
                    <a:pt x="52521" y="16856"/>
                    <a:pt x="52473" y="16802"/>
                    <a:pt x="52425" y="16740"/>
                  </a:cubicBezTo>
                  <a:lnTo>
                    <a:pt x="52334" y="16629"/>
                  </a:lnTo>
                  <a:cubicBezTo>
                    <a:pt x="52286" y="16566"/>
                    <a:pt x="52244" y="16511"/>
                    <a:pt x="52196" y="16457"/>
                  </a:cubicBezTo>
                  <a:cubicBezTo>
                    <a:pt x="52100" y="16345"/>
                    <a:pt x="51996" y="16228"/>
                    <a:pt x="51871" y="16077"/>
                  </a:cubicBezTo>
                  <a:lnTo>
                    <a:pt x="51845" y="16049"/>
                  </a:lnTo>
                  <a:cubicBezTo>
                    <a:pt x="51836" y="16035"/>
                    <a:pt x="51823" y="16027"/>
                    <a:pt x="51816" y="16014"/>
                  </a:cubicBezTo>
                  <a:cubicBezTo>
                    <a:pt x="51463" y="15606"/>
                    <a:pt x="51090" y="15213"/>
                    <a:pt x="50710" y="14824"/>
                  </a:cubicBezTo>
                  <a:lnTo>
                    <a:pt x="54091" y="7934"/>
                  </a:lnTo>
                  <a:lnTo>
                    <a:pt x="49494" y="4616"/>
                  </a:lnTo>
                  <a:lnTo>
                    <a:pt x="44020" y="10007"/>
                  </a:lnTo>
                  <a:cubicBezTo>
                    <a:pt x="43536" y="9765"/>
                    <a:pt x="43045" y="9538"/>
                    <a:pt x="42547" y="9331"/>
                  </a:cubicBezTo>
                  <a:lnTo>
                    <a:pt x="42464" y="9296"/>
                  </a:lnTo>
                  <a:cubicBezTo>
                    <a:pt x="42292" y="9226"/>
                    <a:pt x="42141" y="9165"/>
                    <a:pt x="42002" y="9110"/>
                  </a:cubicBezTo>
                  <a:cubicBezTo>
                    <a:pt x="41934" y="9082"/>
                    <a:pt x="41864" y="9054"/>
                    <a:pt x="41801" y="9034"/>
                  </a:cubicBezTo>
                  <a:lnTo>
                    <a:pt x="41657" y="8977"/>
                  </a:lnTo>
                  <a:cubicBezTo>
                    <a:pt x="41587" y="8951"/>
                    <a:pt x="41526" y="8929"/>
                    <a:pt x="41456" y="8903"/>
                  </a:cubicBezTo>
                  <a:cubicBezTo>
                    <a:pt x="41283" y="8840"/>
                    <a:pt x="41117" y="8778"/>
                    <a:pt x="40986" y="8737"/>
                  </a:cubicBezTo>
                  <a:lnTo>
                    <a:pt x="40952" y="8722"/>
                  </a:lnTo>
                  <a:cubicBezTo>
                    <a:pt x="40930" y="8715"/>
                    <a:pt x="40917" y="8709"/>
                    <a:pt x="40903" y="8709"/>
                  </a:cubicBezTo>
                  <a:cubicBezTo>
                    <a:pt x="40391" y="8536"/>
                    <a:pt x="39873" y="8377"/>
                    <a:pt x="39354" y="8231"/>
                  </a:cubicBezTo>
                  <a:lnTo>
                    <a:pt x="38830" y="574"/>
                  </a:lnTo>
                  <a:lnTo>
                    <a:pt x="33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8" name="Google Shape;17168;p71"/>
            <p:cNvSpPr/>
            <p:nvPr/>
          </p:nvSpPr>
          <p:spPr>
            <a:xfrm>
              <a:off x="3567882" y="2881263"/>
              <a:ext cx="772996" cy="713570"/>
            </a:xfrm>
            <a:custGeom>
              <a:avLst/>
              <a:gdLst/>
              <a:ahLst/>
              <a:cxnLst/>
              <a:rect l="l" t="t" r="r" b="b"/>
              <a:pathLst>
                <a:path w="10237" h="9450" extrusionOk="0">
                  <a:moveTo>
                    <a:pt x="4865" y="597"/>
                  </a:moveTo>
                  <a:cubicBezTo>
                    <a:pt x="5356" y="597"/>
                    <a:pt x="5854" y="686"/>
                    <a:pt x="6332" y="866"/>
                  </a:cubicBezTo>
                  <a:cubicBezTo>
                    <a:pt x="7360" y="1260"/>
                    <a:pt x="8176" y="2027"/>
                    <a:pt x="8626" y="3037"/>
                  </a:cubicBezTo>
                  <a:cubicBezTo>
                    <a:pt x="9558" y="5110"/>
                    <a:pt x="8633" y="7557"/>
                    <a:pt x="6559" y="8489"/>
                  </a:cubicBezTo>
                  <a:cubicBezTo>
                    <a:pt x="6012" y="8733"/>
                    <a:pt x="5439" y="8848"/>
                    <a:pt x="4875" y="8848"/>
                  </a:cubicBezTo>
                  <a:cubicBezTo>
                    <a:pt x="3297" y="8848"/>
                    <a:pt x="1789" y="7944"/>
                    <a:pt x="1107" y="6416"/>
                  </a:cubicBezTo>
                  <a:cubicBezTo>
                    <a:pt x="651" y="5414"/>
                    <a:pt x="616" y="4294"/>
                    <a:pt x="1009" y="3264"/>
                  </a:cubicBezTo>
                  <a:cubicBezTo>
                    <a:pt x="1404" y="2227"/>
                    <a:pt x="2170" y="1411"/>
                    <a:pt x="3172" y="963"/>
                  </a:cubicBezTo>
                  <a:cubicBezTo>
                    <a:pt x="3711" y="721"/>
                    <a:pt x="4285" y="597"/>
                    <a:pt x="4865" y="597"/>
                  </a:cubicBezTo>
                  <a:close/>
                  <a:moveTo>
                    <a:pt x="4855" y="0"/>
                  </a:moveTo>
                  <a:cubicBezTo>
                    <a:pt x="4199" y="0"/>
                    <a:pt x="3545" y="139"/>
                    <a:pt x="2931" y="416"/>
                  </a:cubicBezTo>
                  <a:cubicBezTo>
                    <a:pt x="1777" y="935"/>
                    <a:pt x="899" y="1867"/>
                    <a:pt x="450" y="3050"/>
                  </a:cubicBezTo>
                  <a:cubicBezTo>
                    <a:pt x="0" y="4225"/>
                    <a:pt x="42" y="5510"/>
                    <a:pt x="559" y="6665"/>
                  </a:cubicBezTo>
                  <a:cubicBezTo>
                    <a:pt x="1341" y="8406"/>
                    <a:pt x="3069" y="9450"/>
                    <a:pt x="4872" y="9450"/>
                  </a:cubicBezTo>
                  <a:cubicBezTo>
                    <a:pt x="5516" y="9450"/>
                    <a:pt x="6173" y="9312"/>
                    <a:pt x="6801" y="9035"/>
                  </a:cubicBezTo>
                  <a:cubicBezTo>
                    <a:pt x="9178" y="7963"/>
                    <a:pt x="10237" y="5165"/>
                    <a:pt x="9172" y="2788"/>
                  </a:cubicBezTo>
                  <a:cubicBezTo>
                    <a:pt x="8654" y="1640"/>
                    <a:pt x="7720" y="756"/>
                    <a:pt x="6539" y="313"/>
                  </a:cubicBezTo>
                  <a:cubicBezTo>
                    <a:pt x="5993" y="104"/>
                    <a:pt x="5423" y="0"/>
                    <a:pt x="4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9" name="Google Shape;17169;p71"/>
            <p:cNvSpPr/>
            <p:nvPr/>
          </p:nvSpPr>
          <p:spPr>
            <a:xfrm>
              <a:off x="2542896" y="2506653"/>
              <a:ext cx="772920" cy="713570"/>
            </a:xfrm>
            <a:custGeom>
              <a:avLst/>
              <a:gdLst/>
              <a:ahLst/>
              <a:cxnLst/>
              <a:rect l="l" t="t" r="r" b="b"/>
              <a:pathLst>
                <a:path w="10236" h="9450" extrusionOk="0">
                  <a:moveTo>
                    <a:pt x="5370" y="601"/>
                  </a:moveTo>
                  <a:cubicBezTo>
                    <a:pt x="6946" y="601"/>
                    <a:pt x="8452" y="1507"/>
                    <a:pt x="9137" y="3035"/>
                  </a:cubicBezTo>
                  <a:cubicBezTo>
                    <a:pt x="9587" y="4037"/>
                    <a:pt x="9622" y="5156"/>
                    <a:pt x="9233" y="6193"/>
                  </a:cubicBezTo>
                  <a:cubicBezTo>
                    <a:pt x="8840" y="7223"/>
                    <a:pt x="8072" y="8039"/>
                    <a:pt x="7064" y="8487"/>
                  </a:cubicBezTo>
                  <a:cubicBezTo>
                    <a:pt x="6523" y="8730"/>
                    <a:pt x="5948" y="8852"/>
                    <a:pt x="5371" y="8852"/>
                  </a:cubicBezTo>
                  <a:cubicBezTo>
                    <a:pt x="4879" y="8852"/>
                    <a:pt x="4386" y="8763"/>
                    <a:pt x="3912" y="8585"/>
                  </a:cubicBezTo>
                  <a:cubicBezTo>
                    <a:pt x="2882" y="8190"/>
                    <a:pt x="2066" y="7424"/>
                    <a:pt x="1610" y="6414"/>
                  </a:cubicBezTo>
                  <a:cubicBezTo>
                    <a:pt x="684" y="4340"/>
                    <a:pt x="1610" y="1894"/>
                    <a:pt x="3683" y="961"/>
                  </a:cubicBezTo>
                  <a:cubicBezTo>
                    <a:pt x="4231" y="719"/>
                    <a:pt x="4803" y="601"/>
                    <a:pt x="5370" y="601"/>
                  </a:cubicBezTo>
                  <a:close/>
                  <a:moveTo>
                    <a:pt x="5374" y="1"/>
                  </a:moveTo>
                  <a:cubicBezTo>
                    <a:pt x="4716" y="1"/>
                    <a:pt x="4059" y="140"/>
                    <a:pt x="3443" y="416"/>
                  </a:cubicBezTo>
                  <a:cubicBezTo>
                    <a:pt x="1064" y="1487"/>
                    <a:pt x="1" y="4286"/>
                    <a:pt x="1071" y="6663"/>
                  </a:cubicBezTo>
                  <a:cubicBezTo>
                    <a:pt x="1583" y="7810"/>
                    <a:pt x="2522" y="8695"/>
                    <a:pt x="3698" y="9137"/>
                  </a:cubicBezTo>
                  <a:cubicBezTo>
                    <a:pt x="4244" y="9345"/>
                    <a:pt x="4811" y="9449"/>
                    <a:pt x="5377" y="9449"/>
                  </a:cubicBezTo>
                  <a:cubicBezTo>
                    <a:pt x="6034" y="9449"/>
                    <a:pt x="6690" y="9310"/>
                    <a:pt x="7313" y="9035"/>
                  </a:cubicBezTo>
                  <a:cubicBezTo>
                    <a:pt x="8460" y="8515"/>
                    <a:pt x="9345" y="7583"/>
                    <a:pt x="9794" y="6401"/>
                  </a:cubicBezTo>
                  <a:cubicBezTo>
                    <a:pt x="10235" y="5226"/>
                    <a:pt x="10202" y="3941"/>
                    <a:pt x="9683" y="2786"/>
                  </a:cubicBezTo>
                  <a:cubicBezTo>
                    <a:pt x="9165" y="1638"/>
                    <a:pt x="8231" y="761"/>
                    <a:pt x="7050" y="311"/>
                  </a:cubicBezTo>
                  <a:cubicBezTo>
                    <a:pt x="6507" y="103"/>
                    <a:pt x="5940" y="1"/>
                    <a:pt x="5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0" name="Google Shape;17170;p71"/>
            <p:cNvSpPr/>
            <p:nvPr/>
          </p:nvSpPr>
          <p:spPr>
            <a:xfrm>
              <a:off x="3503094" y="2446320"/>
              <a:ext cx="240726" cy="222150"/>
            </a:xfrm>
            <a:custGeom>
              <a:avLst/>
              <a:gdLst/>
              <a:ahLst/>
              <a:cxnLst/>
              <a:rect l="l" t="t" r="r" b="b"/>
              <a:pathLst>
                <a:path w="3188" h="2942" extrusionOk="0">
                  <a:moveTo>
                    <a:pt x="1674" y="599"/>
                  </a:moveTo>
                  <a:cubicBezTo>
                    <a:pt x="1777" y="599"/>
                    <a:pt x="1882" y="619"/>
                    <a:pt x="1978" y="654"/>
                  </a:cubicBezTo>
                  <a:cubicBezTo>
                    <a:pt x="2199" y="737"/>
                    <a:pt x="2371" y="903"/>
                    <a:pt x="2469" y="1117"/>
                  </a:cubicBezTo>
                  <a:cubicBezTo>
                    <a:pt x="2565" y="1324"/>
                    <a:pt x="2572" y="1566"/>
                    <a:pt x="2489" y="1780"/>
                  </a:cubicBezTo>
                  <a:cubicBezTo>
                    <a:pt x="2406" y="2003"/>
                    <a:pt x="2240" y="2175"/>
                    <a:pt x="2026" y="2271"/>
                  </a:cubicBezTo>
                  <a:cubicBezTo>
                    <a:pt x="1915" y="2319"/>
                    <a:pt x="1795" y="2344"/>
                    <a:pt x="1674" y="2344"/>
                  </a:cubicBezTo>
                  <a:cubicBezTo>
                    <a:pt x="1568" y="2344"/>
                    <a:pt x="1462" y="2325"/>
                    <a:pt x="1363" y="2286"/>
                  </a:cubicBezTo>
                  <a:cubicBezTo>
                    <a:pt x="1142" y="2203"/>
                    <a:pt x="969" y="2044"/>
                    <a:pt x="878" y="1830"/>
                  </a:cubicBezTo>
                  <a:cubicBezTo>
                    <a:pt x="679" y="1394"/>
                    <a:pt x="872" y="876"/>
                    <a:pt x="1314" y="676"/>
                  </a:cubicBezTo>
                  <a:cubicBezTo>
                    <a:pt x="1426" y="627"/>
                    <a:pt x="1550" y="599"/>
                    <a:pt x="1674" y="599"/>
                  </a:cubicBezTo>
                  <a:close/>
                  <a:moveTo>
                    <a:pt x="1667" y="1"/>
                  </a:moveTo>
                  <a:cubicBezTo>
                    <a:pt x="1462" y="1"/>
                    <a:pt x="1258" y="45"/>
                    <a:pt x="1066" y="130"/>
                  </a:cubicBezTo>
                  <a:cubicBezTo>
                    <a:pt x="326" y="468"/>
                    <a:pt x="1" y="1339"/>
                    <a:pt x="333" y="2079"/>
                  </a:cubicBezTo>
                  <a:cubicBezTo>
                    <a:pt x="492" y="2437"/>
                    <a:pt x="782" y="2708"/>
                    <a:pt x="1149" y="2845"/>
                  </a:cubicBezTo>
                  <a:cubicBezTo>
                    <a:pt x="1321" y="2915"/>
                    <a:pt x="1494" y="2941"/>
                    <a:pt x="1674" y="2941"/>
                  </a:cubicBezTo>
                  <a:cubicBezTo>
                    <a:pt x="1874" y="2941"/>
                    <a:pt x="2081" y="2900"/>
                    <a:pt x="2275" y="2810"/>
                  </a:cubicBezTo>
                  <a:cubicBezTo>
                    <a:pt x="2635" y="2651"/>
                    <a:pt x="2904" y="2361"/>
                    <a:pt x="3043" y="1996"/>
                  </a:cubicBezTo>
                  <a:cubicBezTo>
                    <a:pt x="3187" y="1629"/>
                    <a:pt x="3174" y="1228"/>
                    <a:pt x="3015" y="868"/>
                  </a:cubicBezTo>
                  <a:cubicBezTo>
                    <a:pt x="2849" y="510"/>
                    <a:pt x="2559" y="239"/>
                    <a:pt x="2192" y="102"/>
                  </a:cubicBezTo>
                  <a:cubicBezTo>
                    <a:pt x="2022" y="34"/>
                    <a:pt x="1844"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1" name="Google Shape;17171;p71"/>
            <p:cNvSpPr/>
            <p:nvPr/>
          </p:nvSpPr>
          <p:spPr>
            <a:xfrm>
              <a:off x="3903906" y="1895013"/>
              <a:ext cx="811581" cy="713418"/>
            </a:xfrm>
            <a:custGeom>
              <a:avLst/>
              <a:gdLst/>
              <a:ahLst/>
              <a:cxnLst/>
              <a:rect l="l" t="t" r="r" b="b"/>
              <a:pathLst>
                <a:path w="10748" h="9448" extrusionOk="0">
                  <a:moveTo>
                    <a:pt x="5372" y="602"/>
                  </a:moveTo>
                  <a:cubicBezTo>
                    <a:pt x="6941" y="602"/>
                    <a:pt x="8447" y="1507"/>
                    <a:pt x="9139" y="3035"/>
                  </a:cubicBezTo>
                  <a:cubicBezTo>
                    <a:pt x="10071" y="5109"/>
                    <a:pt x="9139" y="7555"/>
                    <a:pt x="7065" y="8487"/>
                  </a:cubicBezTo>
                  <a:cubicBezTo>
                    <a:pt x="6520" y="8731"/>
                    <a:pt x="5948" y="8846"/>
                    <a:pt x="5385" y="8846"/>
                  </a:cubicBezTo>
                  <a:cubicBezTo>
                    <a:pt x="3809" y="8846"/>
                    <a:pt x="2300" y="7942"/>
                    <a:pt x="1611" y="6414"/>
                  </a:cubicBezTo>
                  <a:cubicBezTo>
                    <a:pt x="679" y="4341"/>
                    <a:pt x="1611" y="1894"/>
                    <a:pt x="3685" y="962"/>
                  </a:cubicBezTo>
                  <a:cubicBezTo>
                    <a:pt x="4231" y="713"/>
                    <a:pt x="4805" y="602"/>
                    <a:pt x="5372" y="602"/>
                  </a:cubicBezTo>
                  <a:close/>
                  <a:moveTo>
                    <a:pt x="5367" y="1"/>
                  </a:moveTo>
                  <a:cubicBezTo>
                    <a:pt x="4720" y="1"/>
                    <a:pt x="4063" y="134"/>
                    <a:pt x="3436" y="414"/>
                  </a:cubicBezTo>
                  <a:cubicBezTo>
                    <a:pt x="1066" y="1486"/>
                    <a:pt x="1" y="4286"/>
                    <a:pt x="1066" y="6656"/>
                  </a:cubicBezTo>
                  <a:cubicBezTo>
                    <a:pt x="1583" y="7811"/>
                    <a:pt x="2517" y="8688"/>
                    <a:pt x="3698" y="9138"/>
                  </a:cubicBezTo>
                  <a:cubicBezTo>
                    <a:pt x="4246" y="9345"/>
                    <a:pt x="4811" y="9448"/>
                    <a:pt x="5378" y="9448"/>
                  </a:cubicBezTo>
                  <a:cubicBezTo>
                    <a:pt x="6035" y="9448"/>
                    <a:pt x="6692" y="9310"/>
                    <a:pt x="7314" y="9027"/>
                  </a:cubicBezTo>
                  <a:cubicBezTo>
                    <a:pt x="9685" y="7962"/>
                    <a:pt x="10748" y="5163"/>
                    <a:pt x="9685" y="2786"/>
                  </a:cubicBezTo>
                  <a:cubicBezTo>
                    <a:pt x="8896" y="1035"/>
                    <a:pt x="7170" y="1"/>
                    <a:pt x="5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2" name="Google Shape;17172;p71"/>
            <p:cNvSpPr/>
            <p:nvPr/>
          </p:nvSpPr>
          <p:spPr>
            <a:xfrm>
              <a:off x="2917581" y="1520252"/>
              <a:ext cx="811581" cy="713570"/>
            </a:xfrm>
            <a:custGeom>
              <a:avLst/>
              <a:gdLst/>
              <a:ahLst/>
              <a:cxnLst/>
              <a:rect l="l" t="t" r="r" b="b"/>
              <a:pathLst>
                <a:path w="10748" h="9450" extrusionOk="0">
                  <a:moveTo>
                    <a:pt x="5371" y="602"/>
                  </a:moveTo>
                  <a:cubicBezTo>
                    <a:pt x="5869" y="602"/>
                    <a:pt x="6360" y="691"/>
                    <a:pt x="6836" y="872"/>
                  </a:cubicBezTo>
                  <a:cubicBezTo>
                    <a:pt x="7866" y="1259"/>
                    <a:pt x="8682" y="2033"/>
                    <a:pt x="9138" y="3035"/>
                  </a:cubicBezTo>
                  <a:cubicBezTo>
                    <a:pt x="10070" y="5109"/>
                    <a:pt x="9138" y="7555"/>
                    <a:pt x="7065" y="8487"/>
                  </a:cubicBezTo>
                  <a:cubicBezTo>
                    <a:pt x="6518" y="8734"/>
                    <a:pt x="5946" y="8850"/>
                    <a:pt x="5382" y="8850"/>
                  </a:cubicBezTo>
                  <a:cubicBezTo>
                    <a:pt x="3807" y="8850"/>
                    <a:pt x="2298" y="7941"/>
                    <a:pt x="1611" y="6414"/>
                  </a:cubicBezTo>
                  <a:cubicBezTo>
                    <a:pt x="678" y="4341"/>
                    <a:pt x="1611" y="1894"/>
                    <a:pt x="3684" y="962"/>
                  </a:cubicBezTo>
                  <a:cubicBezTo>
                    <a:pt x="4223" y="719"/>
                    <a:pt x="4797" y="602"/>
                    <a:pt x="5371" y="602"/>
                  </a:cubicBezTo>
                  <a:close/>
                  <a:moveTo>
                    <a:pt x="5372" y="1"/>
                  </a:moveTo>
                  <a:cubicBezTo>
                    <a:pt x="4713" y="1"/>
                    <a:pt x="4056" y="140"/>
                    <a:pt x="3435" y="416"/>
                  </a:cubicBezTo>
                  <a:cubicBezTo>
                    <a:pt x="1065" y="1487"/>
                    <a:pt x="0" y="4286"/>
                    <a:pt x="1065" y="6663"/>
                  </a:cubicBezTo>
                  <a:cubicBezTo>
                    <a:pt x="1853" y="8413"/>
                    <a:pt x="3581" y="9450"/>
                    <a:pt x="5378" y="9450"/>
                  </a:cubicBezTo>
                  <a:cubicBezTo>
                    <a:pt x="6028" y="9450"/>
                    <a:pt x="6683" y="9317"/>
                    <a:pt x="7314" y="9035"/>
                  </a:cubicBezTo>
                  <a:cubicBezTo>
                    <a:pt x="9684" y="7963"/>
                    <a:pt x="10747" y="5163"/>
                    <a:pt x="9684" y="2786"/>
                  </a:cubicBezTo>
                  <a:cubicBezTo>
                    <a:pt x="9165" y="1638"/>
                    <a:pt x="8232" y="761"/>
                    <a:pt x="7050" y="311"/>
                  </a:cubicBezTo>
                  <a:cubicBezTo>
                    <a:pt x="6504" y="104"/>
                    <a:pt x="5937" y="1"/>
                    <a:pt x="5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6" name="Google Shape;17176;p71"/>
          <p:cNvGrpSpPr/>
          <p:nvPr/>
        </p:nvGrpSpPr>
        <p:grpSpPr>
          <a:xfrm>
            <a:off x="953832" y="3289623"/>
            <a:ext cx="286217" cy="286217"/>
            <a:chOff x="3368074" y="3882537"/>
            <a:chExt cx="215298" cy="215298"/>
          </a:xfrm>
        </p:grpSpPr>
        <p:sp>
          <p:nvSpPr>
            <p:cNvPr id="17177" name="Google Shape;17177;p7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8" name="Google Shape;17178;p7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9" name="Google Shape;17179;p7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0" name="Google Shape;17180;p71"/>
          <p:cNvGrpSpPr/>
          <p:nvPr/>
        </p:nvGrpSpPr>
        <p:grpSpPr>
          <a:xfrm>
            <a:off x="1629841" y="3313498"/>
            <a:ext cx="276654" cy="247415"/>
            <a:chOff x="3824739" y="3890112"/>
            <a:chExt cx="208105" cy="186110"/>
          </a:xfrm>
        </p:grpSpPr>
        <p:sp>
          <p:nvSpPr>
            <p:cNvPr id="17181" name="Google Shape;17181;p7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2" name="Google Shape;17182;p7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3" name="Google Shape;17183;p7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4" name="Google Shape;17184;p71"/>
          <p:cNvSpPr/>
          <p:nvPr/>
        </p:nvSpPr>
        <p:spPr>
          <a:xfrm>
            <a:off x="2296449" y="3313330"/>
            <a:ext cx="302298" cy="24690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B27C0F57-26FE-FE2F-BD2B-73BC341DE142}"/>
              </a:ext>
            </a:extLst>
          </p:cNvPr>
          <p:cNvSpPr/>
          <p:nvPr/>
        </p:nvSpPr>
        <p:spPr>
          <a:xfrm>
            <a:off x="713226" y="3673859"/>
            <a:ext cx="4478513" cy="601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75"/>
        <p:cNvGrpSpPr/>
        <p:nvPr/>
      </p:nvGrpSpPr>
      <p:grpSpPr>
        <a:xfrm>
          <a:off x="0" y="0"/>
          <a:ext cx="0" cy="0"/>
          <a:chOff x="0" y="0"/>
          <a:chExt cx="0" cy="0"/>
        </a:xfrm>
      </p:grpSpPr>
      <p:sp>
        <p:nvSpPr>
          <p:cNvPr id="16276" name="Google Shape;16276;p41"/>
          <p:cNvSpPr txBox="1">
            <a:spLocks noGrp="1"/>
          </p:cNvSpPr>
          <p:nvPr>
            <p:ph type="title"/>
          </p:nvPr>
        </p:nvSpPr>
        <p:spPr>
          <a:xfrm>
            <a:off x="720000" y="2427410"/>
            <a:ext cx="5067600" cy="9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Scope</a:t>
            </a:r>
            <a:endParaRPr dirty="0"/>
          </a:p>
        </p:txBody>
      </p:sp>
      <p:sp>
        <p:nvSpPr>
          <p:cNvPr id="16277" name="Google Shape;16277;p41"/>
          <p:cNvSpPr txBox="1">
            <a:spLocks noGrp="1"/>
          </p:cNvSpPr>
          <p:nvPr>
            <p:ph type="title" idx="2"/>
          </p:nvPr>
        </p:nvSpPr>
        <p:spPr>
          <a:xfrm>
            <a:off x="720000" y="1296588"/>
            <a:ext cx="1256700" cy="9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279" name="Google Shape;16279;p41"/>
          <p:cNvSpPr/>
          <p:nvPr/>
        </p:nvSpPr>
        <p:spPr>
          <a:xfrm>
            <a:off x="6728164" y="637337"/>
            <a:ext cx="1734758" cy="1733797"/>
          </a:xfrm>
          <a:custGeom>
            <a:avLst/>
            <a:gdLst/>
            <a:ahLst/>
            <a:cxnLst/>
            <a:rect l="l" t="t" r="r" b="b"/>
            <a:pathLst>
              <a:path w="11156" h="11150" extrusionOk="0">
                <a:moveTo>
                  <a:pt x="5560" y="2050"/>
                </a:moveTo>
                <a:cubicBezTo>
                  <a:pt x="5675" y="2050"/>
                  <a:pt x="5789" y="2056"/>
                  <a:pt x="5904" y="2068"/>
                </a:cubicBezTo>
                <a:lnTo>
                  <a:pt x="5917" y="2068"/>
                </a:lnTo>
                <a:cubicBezTo>
                  <a:pt x="5946" y="2068"/>
                  <a:pt x="5972" y="2074"/>
                  <a:pt x="5994" y="2074"/>
                </a:cubicBezTo>
                <a:cubicBezTo>
                  <a:pt x="6014" y="2074"/>
                  <a:pt x="6042" y="2081"/>
                  <a:pt x="6062" y="2081"/>
                </a:cubicBezTo>
                <a:lnTo>
                  <a:pt x="6077" y="2081"/>
                </a:lnTo>
                <a:cubicBezTo>
                  <a:pt x="6629" y="2164"/>
                  <a:pt x="7155" y="2371"/>
                  <a:pt x="7611" y="2696"/>
                </a:cubicBezTo>
                <a:cubicBezTo>
                  <a:pt x="7618" y="2696"/>
                  <a:pt x="7624" y="2703"/>
                  <a:pt x="7631" y="2703"/>
                </a:cubicBezTo>
                <a:cubicBezTo>
                  <a:pt x="7646" y="2723"/>
                  <a:pt x="7666" y="2738"/>
                  <a:pt x="7687" y="2751"/>
                </a:cubicBezTo>
                <a:cubicBezTo>
                  <a:pt x="7707" y="2764"/>
                  <a:pt x="7720" y="2779"/>
                  <a:pt x="7742" y="2793"/>
                </a:cubicBezTo>
                <a:cubicBezTo>
                  <a:pt x="7749" y="2793"/>
                  <a:pt x="7749" y="2799"/>
                  <a:pt x="7755" y="2799"/>
                </a:cubicBezTo>
                <a:cubicBezTo>
                  <a:pt x="8192" y="3146"/>
                  <a:pt x="8543" y="3594"/>
                  <a:pt x="8779" y="4100"/>
                </a:cubicBezTo>
                <a:cubicBezTo>
                  <a:pt x="8779" y="4106"/>
                  <a:pt x="8785" y="4106"/>
                  <a:pt x="8785" y="4113"/>
                </a:cubicBezTo>
                <a:cubicBezTo>
                  <a:pt x="8799" y="4141"/>
                  <a:pt x="8807" y="4161"/>
                  <a:pt x="8814" y="4183"/>
                </a:cubicBezTo>
                <a:cubicBezTo>
                  <a:pt x="8827" y="4202"/>
                  <a:pt x="8833" y="4224"/>
                  <a:pt x="8840" y="4244"/>
                </a:cubicBezTo>
                <a:cubicBezTo>
                  <a:pt x="8848" y="4251"/>
                  <a:pt x="8848" y="4257"/>
                  <a:pt x="8848" y="4257"/>
                </a:cubicBezTo>
                <a:cubicBezTo>
                  <a:pt x="9056" y="4776"/>
                  <a:pt x="9139" y="5344"/>
                  <a:pt x="9089" y="5896"/>
                </a:cubicBezTo>
                <a:cubicBezTo>
                  <a:pt x="9089" y="5903"/>
                  <a:pt x="9089" y="5909"/>
                  <a:pt x="9082" y="5916"/>
                </a:cubicBezTo>
                <a:cubicBezTo>
                  <a:pt x="9082" y="5938"/>
                  <a:pt x="9082" y="5966"/>
                  <a:pt x="9076" y="5986"/>
                </a:cubicBezTo>
                <a:cubicBezTo>
                  <a:pt x="9076" y="6014"/>
                  <a:pt x="9076" y="6034"/>
                  <a:pt x="9069" y="6055"/>
                </a:cubicBezTo>
                <a:lnTo>
                  <a:pt x="9069" y="6069"/>
                </a:lnTo>
                <a:cubicBezTo>
                  <a:pt x="8986" y="6621"/>
                  <a:pt x="8779" y="7153"/>
                  <a:pt x="8454" y="7610"/>
                </a:cubicBezTo>
                <a:cubicBezTo>
                  <a:pt x="8454" y="7610"/>
                  <a:pt x="8447" y="7616"/>
                  <a:pt x="8447" y="7625"/>
                </a:cubicBezTo>
                <a:cubicBezTo>
                  <a:pt x="8434" y="7638"/>
                  <a:pt x="8419" y="7658"/>
                  <a:pt x="8405" y="7679"/>
                </a:cubicBezTo>
                <a:cubicBezTo>
                  <a:pt x="8392" y="7693"/>
                  <a:pt x="8377" y="7714"/>
                  <a:pt x="8357" y="7734"/>
                </a:cubicBezTo>
                <a:cubicBezTo>
                  <a:pt x="8357" y="7741"/>
                  <a:pt x="8351" y="7741"/>
                  <a:pt x="8351" y="7749"/>
                </a:cubicBezTo>
                <a:cubicBezTo>
                  <a:pt x="8004" y="8190"/>
                  <a:pt x="7555" y="8537"/>
                  <a:pt x="7050" y="8771"/>
                </a:cubicBezTo>
                <a:cubicBezTo>
                  <a:pt x="7044" y="8777"/>
                  <a:pt x="7044" y="8777"/>
                  <a:pt x="7037" y="8777"/>
                </a:cubicBezTo>
                <a:cubicBezTo>
                  <a:pt x="7015" y="8792"/>
                  <a:pt x="6996" y="8799"/>
                  <a:pt x="6974" y="8806"/>
                </a:cubicBezTo>
                <a:cubicBezTo>
                  <a:pt x="6954" y="8819"/>
                  <a:pt x="6926" y="8827"/>
                  <a:pt x="6906" y="8834"/>
                </a:cubicBezTo>
                <a:cubicBezTo>
                  <a:pt x="6899" y="8840"/>
                  <a:pt x="6899" y="8840"/>
                  <a:pt x="6891" y="8840"/>
                </a:cubicBezTo>
                <a:cubicBezTo>
                  <a:pt x="6469" y="9010"/>
                  <a:pt x="6018" y="9096"/>
                  <a:pt x="5563" y="9096"/>
                </a:cubicBezTo>
                <a:cubicBezTo>
                  <a:pt x="5460" y="9096"/>
                  <a:pt x="5357" y="9091"/>
                  <a:pt x="5254" y="9083"/>
                </a:cubicBezTo>
                <a:lnTo>
                  <a:pt x="5241" y="9083"/>
                </a:lnTo>
                <a:cubicBezTo>
                  <a:pt x="5212" y="9076"/>
                  <a:pt x="5191" y="9076"/>
                  <a:pt x="5171" y="9068"/>
                </a:cubicBezTo>
                <a:cubicBezTo>
                  <a:pt x="5143" y="9068"/>
                  <a:pt x="5123" y="9068"/>
                  <a:pt x="5095" y="9061"/>
                </a:cubicBezTo>
                <a:lnTo>
                  <a:pt x="5081" y="9061"/>
                </a:lnTo>
                <a:cubicBezTo>
                  <a:pt x="4527" y="8978"/>
                  <a:pt x="4003" y="8771"/>
                  <a:pt x="3540" y="8446"/>
                </a:cubicBezTo>
                <a:lnTo>
                  <a:pt x="3532" y="8439"/>
                </a:lnTo>
                <a:cubicBezTo>
                  <a:pt x="3512" y="8426"/>
                  <a:pt x="3491" y="8412"/>
                  <a:pt x="3471" y="8398"/>
                </a:cubicBezTo>
                <a:cubicBezTo>
                  <a:pt x="3457" y="8384"/>
                  <a:pt x="3436" y="8371"/>
                  <a:pt x="3416" y="8356"/>
                </a:cubicBezTo>
                <a:cubicBezTo>
                  <a:pt x="3408" y="8349"/>
                  <a:pt x="3408" y="8349"/>
                  <a:pt x="3401" y="8343"/>
                </a:cubicBezTo>
                <a:cubicBezTo>
                  <a:pt x="2966" y="7998"/>
                  <a:pt x="2613" y="7555"/>
                  <a:pt x="2379" y="7044"/>
                </a:cubicBezTo>
                <a:cubicBezTo>
                  <a:pt x="2379" y="7044"/>
                  <a:pt x="2371" y="7036"/>
                  <a:pt x="2371" y="7029"/>
                </a:cubicBezTo>
                <a:cubicBezTo>
                  <a:pt x="2358" y="7009"/>
                  <a:pt x="2351" y="6988"/>
                  <a:pt x="2344" y="6968"/>
                </a:cubicBezTo>
                <a:cubicBezTo>
                  <a:pt x="2338" y="6946"/>
                  <a:pt x="2323" y="6926"/>
                  <a:pt x="2316" y="6898"/>
                </a:cubicBezTo>
                <a:cubicBezTo>
                  <a:pt x="2310" y="6898"/>
                  <a:pt x="2310" y="6891"/>
                  <a:pt x="2310" y="6885"/>
                </a:cubicBezTo>
                <a:cubicBezTo>
                  <a:pt x="2102" y="6366"/>
                  <a:pt x="2019" y="5807"/>
                  <a:pt x="2067" y="5246"/>
                </a:cubicBezTo>
                <a:cubicBezTo>
                  <a:pt x="2067" y="5239"/>
                  <a:pt x="2067" y="5239"/>
                  <a:pt x="2074" y="5233"/>
                </a:cubicBezTo>
                <a:cubicBezTo>
                  <a:pt x="2074" y="5204"/>
                  <a:pt x="2074" y="5184"/>
                  <a:pt x="2081" y="5163"/>
                </a:cubicBezTo>
                <a:cubicBezTo>
                  <a:pt x="2081" y="5136"/>
                  <a:pt x="2081" y="5115"/>
                  <a:pt x="2089" y="5087"/>
                </a:cubicBezTo>
                <a:lnTo>
                  <a:pt x="2089" y="5073"/>
                </a:lnTo>
                <a:cubicBezTo>
                  <a:pt x="2172" y="4521"/>
                  <a:pt x="2379" y="3995"/>
                  <a:pt x="2703" y="3539"/>
                </a:cubicBezTo>
                <a:cubicBezTo>
                  <a:pt x="2703" y="3532"/>
                  <a:pt x="2711" y="3526"/>
                  <a:pt x="2711" y="3526"/>
                </a:cubicBezTo>
                <a:cubicBezTo>
                  <a:pt x="2724" y="3504"/>
                  <a:pt x="2744" y="3484"/>
                  <a:pt x="2759" y="3463"/>
                </a:cubicBezTo>
                <a:cubicBezTo>
                  <a:pt x="2772" y="3443"/>
                  <a:pt x="2786" y="3428"/>
                  <a:pt x="2794" y="3408"/>
                </a:cubicBezTo>
                <a:cubicBezTo>
                  <a:pt x="2801" y="3408"/>
                  <a:pt x="2807" y="3401"/>
                  <a:pt x="2807" y="3395"/>
                </a:cubicBezTo>
                <a:cubicBezTo>
                  <a:pt x="3152" y="2958"/>
                  <a:pt x="3595" y="2607"/>
                  <a:pt x="4106" y="2371"/>
                </a:cubicBezTo>
                <a:cubicBezTo>
                  <a:pt x="4113" y="2371"/>
                  <a:pt x="4113" y="2365"/>
                  <a:pt x="4121" y="2365"/>
                </a:cubicBezTo>
                <a:cubicBezTo>
                  <a:pt x="4141" y="2358"/>
                  <a:pt x="4169" y="2343"/>
                  <a:pt x="4189" y="2336"/>
                </a:cubicBezTo>
                <a:cubicBezTo>
                  <a:pt x="4210" y="2330"/>
                  <a:pt x="4230" y="2316"/>
                  <a:pt x="4252" y="2308"/>
                </a:cubicBezTo>
                <a:cubicBezTo>
                  <a:pt x="4259" y="2308"/>
                  <a:pt x="4259" y="2302"/>
                  <a:pt x="4265" y="2302"/>
                </a:cubicBezTo>
                <a:cubicBezTo>
                  <a:pt x="4678" y="2137"/>
                  <a:pt x="5116" y="2050"/>
                  <a:pt x="5560" y="2050"/>
                </a:cubicBezTo>
                <a:close/>
                <a:moveTo>
                  <a:pt x="5786" y="1"/>
                </a:moveTo>
                <a:lnTo>
                  <a:pt x="5420" y="1258"/>
                </a:lnTo>
                <a:cubicBezTo>
                  <a:pt x="5315" y="1265"/>
                  <a:pt x="5212" y="1271"/>
                  <a:pt x="5108" y="1286"/>
                </a:cubicBezTo>
                <a:lnTo>
                  <a:pt x="5088" y="1286"/>
                </a:lnTo>
                <a:cubicBezTo>
                  <a:pt x="5066" y="1286"/>
                  <a:pt x="5046" y="1286"/>
                  <a:pt x="5025" y="1293"/>
                </a:cubicBezTo>
                <a:lnTo>
                  <a:pt x="5005" y="1293"/>
                </a:lnTo>
                <a:cubicBezTo>
                  <a:pt x="4992" y="1300"/>
                  <a:pt x="4970" y="1300"/>
                  <a:pt x="4957" y="1300"/>
                </a:cubicBezTo>
                <a:cubicBezTo>
                  <a:pt x="4942" y="1306"/>
                  <a:pt x="4922" y="1306"/>
                  <a:pt x="4909" y="1306"/>
                </a:cubicBezTo>
                <a:cubicBezTo>
                  <a:pt x="4881" y="1313"/>
                  <a:pt x="4852" y="1321"/>
                  <a:pt x="4826" y="1321"/>
                </a:cubicBezTo>
                <a:cubicBezTo>
                  <a:pt x="4818" y="1321"/>
                  <a:pt x="4818" y="1328"/>
                  <a:pt x="4811" y="1328"/>
                </a:cubicBezTo>
                <a:cubicBezTo>
                  <a:pt x="4708" y="1341"/>
                  <a:pt x="4604" y="1369"/>
                  <a:pt x="4507" y="1389"/>
                </a:cubicBezTo>
                <a:lnTo>
                  <a:pt x="3789" y="291"/>
                </a:lnTo>
                <a:lnTo>
                  <a:pt x="2973" y="643"/>
                </a:lnTo>
                <a:lnTo>
                  <a:pt x="3283" y="1922"/>
                </a:lnTo>
                <a:cubicBezTo>
                  <a:pt x="3194" y="1970"/>
                  <a:pt x="3111" y="2033"/>
                  <a:pt x="3021" y="2094"/>
                </a:cubicBezTo>
                <a:lnTo>
                  <a:pt x="3015" y="2101"/>
                </a:lnTo>
                <a:cubicBezTo>
                  <a:pt x="2986" y="2122"/>
                  <a:pt x="2966" y="2136"/>
                  <a:pt x="2945" y="2157"/>
                </a:cubicBezTo>
                <a:cubicBezTo>
                  <a:pt x="2932" y="2164"/>
                  <a:pt x="2918" y="2177"/>
                  <a:pt x="2903" y="2184"/>
                </a:cubicBezTo>
                <a:cubicBezTo>
                  <a:pt x="2890" y="2199"/>
                  <a:pt x="2877" y="2205"/>
                  <a:pt x="2862" y="2219"/>
                </a:cubicBezTo>
                <a:lnTo>
                  <a:pt x="2855" y="2225"/>
                </a:lnTo>
                <a:cubicBezTo>
                  <a:pt x="2835" y="2240"/>
                  <a:pt x="2820" y="2253"/>
                  <a:pt x="2801" y="2267"/>
                </a:cubicBezTo>
                <a:lnTo>
                  <a:pt x="2786" y="2282"/>
                </a:lnTo>
                <a:cubicBezTo>
                  <a:pt x="2711" y="2350"/>
                  <a:pt x="2635" y="2419"/>
                  <a:pt x="2558" y="2489"/>
                </a:cubicBezTo>
                <a:lnTo>
                  <a:pt x="1384" y="1893"/>
                </a:lnTo>
                <a:lnTo>
                  <a:pt x="858" y="2607"/>
                </a:lnTo>
                <a:lnTo>
                  <a:pt x="1764" y="3561"/>
                </a:lnTo>
                <a:cubicBezTo>
                  <a:pt x="1716" y="3650"/>
                  <a:pt x="1666" y="3740"/>
                  <a:pt x="1624" y="3836"/>
                </a:cubicBezTo>
                <a:cubicBezTo>
                  <a:pt x="1624" y="3843"/>
                  <a:pt x="1624" y="3843"/>
                  <a:pt x="1618" y="3851"/>
                </a:cubicBezTo>
                <a:cubicBezTo>
                  <a:pt x="1611" y="3877"/>
                  <a:pt x="1598" y="3906"/>
                  <a:pt x="1591" y="3925"/>
                </a:cubicBezTo>
                <a:lnTo>
                  <a:pt x="1583" y="3934"/>
                </a:lnTo>
                <a:lnTo>
                  <a:pt x="1583" y="3940"/>
                </a:lnTo>
                <a:cubicBezTo>
                  <a:pt x="1576" y="3954"/>
                  <a:pt x="1576" y="3960"/>
                  <a:pt x="1570" y="3975"/>
                </a:cubicBezTo>
                <a:cubicBezTo>
                  <a:pt x="1563" y="3989"/>
                  <a:pt x="1556" y="4008"/>
                  <a:pt x="1550" y="4023"/>
                </a:cubicBezTo>
                <a:cubicBezTo>
                  <a:pt x="1542" y="4050"/>
                  <a:pt x="1528" y="4078"/>
                  <a:pt x="1522" y="4100"/>
                </a:cubicBezTo>
                <a:cubicBezTo>
                  <a:pt x="1522" y="4106"/>
                  <a:pt x="1515" y="4113"/>
                  <a:pt x="1515" y="4113"/>
                </a:cubicBezTo>
                <a:cubicBezTo>
                  <a:pt x="1480" y="4216"/>
                  <a:pt x="1452" y="4314"/>
                  <a:pt x="1417" y="4410"/>
                </a:cubicBezTo>
                <a:lnTo>
                  <a:pt x="105" y="4480"/>
                </a:lnTo>
                <a:lnTo>
                  <a:pt x="1" y="5364"/>
                </a:lnTo>
                <a:lnTo>
                  <a:pt x="1266" y="5737"/>
                </a:lnTo>
                <a:cubicBezTo>
                  <a:pt x="1273" y="5841"/>
                  <a:pt x="1279" y="5944"/>
                  <a:pt x="1286" y="6049"/>
                </a:cubicBezTo>
                <a:cubicBezTo>
                  <a:pt x="1286" y="6049"/>
                  <a:pt x="1286" y="6055"/>
                  <a:pt x="1293" y="6062"/>
                </a:cubicBezTo>
                <a:cubicBezTo>
                  <a:pt x="1293" y="6090"/>
                  <a:pt x="1301" y="6117"/>
                  <a:pt x="1301" y="6145"/>
                </a:cubicBezTo>
                <a:cubicBezTo>
                  <a:pt x="1301" y="6158"/>
                  <a:pt x="1308" y="6180"/>
                  <a:pt x="1308" y="6193"/>
                </a:cubicBezTo>
                <a:cubicBezTo>
                  <a:pt x="1308" y="6215"/>
                  <a:pt x="1314" y="6228"/>
                  <a:pt x="1314" y="6241"/>
                </a:cubicBezTo>
                <a:cubicBezTo>
                  <a:pt x="1321" y="6269"/>
                  <a:pt x="1321" y="6298"/>
                  <a:pt x="1328" y="6324"/>
                </a:cubicBezTo>
                <a:cubicBezTo>
                  <a:pt x="1328" y="6331"/>
                  <a:pt x="1328" y="6339"/>
                  <a:pt x="1334" y="6346"/>
                </a:cubicBezTo>
                <a:lnTo>
                  <a:pt x="1334" y="6366"/>
                </a:lnTo>
                <a:cubicBezTo>
                  <a:pt x="1349" y="6435"/>
                  <a:pt x="1362" y="6505"/>
                  <a:pt x="1376" y="6573"/>
                </a:cubicBezTo>
                <a:cubicBezTo>
                  <a:pt x="1384" y="6594"/>
                  <a:pt x="1391" y="6621"/>
                  <a:pt x="1397" y="6649"/>
                </a:cubicBezTo>
                <a:lnTo>
                  <a:pt x="297" y="7361"/>
                </a:lnTo>
                <a:lnTo>
                  <a:pt x="644" y="8177"/>
                </a:lnTo>
                <a:lnTo>
                  <a:pt x="1923" y="7873"/>
                </a:lnTo>
                <a:cubicBezTo>
                  <a:pt x="1978" y="7956"/>
                  <a:pt x="2039" y="8046"/>
                  <a:pt x="2102" y="8129"/>
                </a:cubicBezTo>
                <a:cubicBezTo>
                  <a:pt x="2102" y="8129"/>
                  <a:pt x="2109" y="8135"/>
                  <a:pt x="2109" y="8142"/>
                </a:cubicBezTo>
                <a:cubicBezTo>
                  <a:pt x="2122" y="8164"/>
                  <a:pt x="2144" y="8184"/>
                  <a:pt x="2157" y="8205"/>
                </a:cubicBezTo>
                <a:cubicBezTo>
                  <a:pt x="2172" y="8218"/>
                  <a:pt x="2179" y="8232"/>
                  <a:pt x="2192" y="8247"/>
                </a:cubicBezTo>
                <a:cubicBezTo>
                  <a:pt x="2198" y="8260"/>
                  <a:pt x="2213" y="8273"/>
                  <a:pt x="2220" y="8288"/>
                </a:cubicBezTo>
                <a:cubicBezTo>
                  <a:pt x="2240" y="8308"/>
                  <a:pt x="2261" y="8329"/>
                  <a:pt x="2275" y="8349"/>
                </a:cubicBezTo>
                <a:cubicBezTo>
                  <a:pt x="2281" y="8356"/>
                  <a:pt x="2281" y="8356"/>
                  <a:pt x="2288" y="8363"/>
                </a:cubicBezTo>
                <a:cubicBezTo>
                  <a:pt x="2351" y="8439"/>
                  <a:pt x="2421" y="8522"/>
                  <a:pt x="2495" y="8592"/>
                </a:cubicBezTo>
                <a:lnTo>
                  <a:pt x="1895" y="9766"/>
                </a:lnTo>
                <a:lnTo>
                  <a:pt x="2613" y="10298"/>
                </a:lnTo>
                <a:lnTo>
                  <a:pt x="3560" y="9386"/>
                </a:lnTo>
                <a:cubicBezTo>
                  <a:pt x="3656" y="9434"/>
                  <a:pt x="3748" y="9482"/>
                  <a:pt x="3844" y="9524"/>
                </a:cubicBezTo>
                <a:cubicBezTo>
                  <a:pt x="3851" y="9524"/>
                  <a:pt x="3851" y="9532"/>
                  <a:pt x="3857" y="9532"/>
                </a:cubicBezTo>
                <a:cubicBezTo>
                  <a:pt x="3885" y="9539"/>
                  <a:pt x="3905" y="9552"/>
                  <a:pt x="3933" y="9565"/>
                </a:cubicBezTo>
                <a:cubicBezTo>
                  <a:pt x="3955" y="9574"/>
                  <a:pt x="3968" y="9574"/>
                  <a:pt x="3982" y="9580"/>
                </a:cubicBezTo>
                <a:cubicBezTo>
                  <a:pt x="3997" y="9587"/>
                  <a:pt x="4010" y="9593"/>
                  <a:pt x="4030" y="9600"/>
                </a:cubicBezTo>
                <a:cubicBezTo>
                  <a:pt x="4058" y="9607"/>
                  <a:pt x="4079" y="9622"/>
                  <a:pt x="4106" y="9628"/>
                </a:cubicBezTo>
                <a:cubicBezTo>
                  <a:pt x="4113" y="9635"/>
                  <a:pt x="4121" y="9635"/>
                  <a:pt x="4121" y="9635"/>
                </a:cubicBezTo>
                <a:cubicBezTo>
                  <a:pt x="4217" y="9670"/>
                  <a:pt x="4320" y="9705"/>
                  <a:pt x="4418" y="9731"/>
                </a:cubicBezTo>
                <a:lnTo>
                  <a:pt x="4486" y="11045"/>
                </a:lnTo>
                <a:lnTo>
                  <a:pt x="5372" y="11149"/>
                </a:lnTo>
                <a:lnTo>
                  <a:pt x="5738" y="9884"/>
                </a:lnTo>
                <a:cubicBezTo>
                  <a:pt x="5841" y="9884"/>
                  <a:pt x="5946" y="9877"/>
                  <a:pt x="6055" y="9864"/>
                </a:cubicBezTo>
                <a:lnTo>
                  <a:pt x="6070" y="9864"/>
                </a:lnTo>
                <a:cubicBezTo>
                  <a:pt x="6090" y="9856"/>
                  <a:pt x="6111" y="9856"/>
                  <a:pt x="6131" y="9849"/>
                </a:cubicBezTo>
                <a:lnTo>
                  <a:pt x="6153" y="9849"/>
                </a:lnTo>
                <a:cubicBezTo>
                  <a:pt x="6166" y="9849"/>
                  <a:pt x="6186" y="9842"/>
                  <a:pt x="6201" y="9842"/>
                </a:cubicBezTo>
                <a:cubicBezTo>
                  <a:pt x="6214" y="9842"/>
                  <a:pt x="6236" y="9836"/>
                  <a:pt x="6249" y="9836"/>
                </a:cubicBezTo>
                <a:cubicBezTo>
                  <a:pt x="6277" y="9829"/>
                  <a:pt x="6304" y="9829"/>
                  <a:pt x="6332" y="9822"/>
                </a:cubicBezTo>
                <a:lnTo>
                  <a:pt x="6345" y="9822"/>
                </a:lnTo>
                <a:cubicBezTo>
                  <a:pt x="6450" y="9801"/>
                  <a:pt x="6553" y="9781"/>
                  <a:pt x="6657" y="9753"/>
                </a:cubicBezTo>
                <a:lnTo>
                  <a:pt x="7369" y="10859"/>
                </a:lnTo>
                <a:lnTo>
                  <a:pt x="8185" y="10506"/>
                </a:lnTo>
                <a:lnTo>
                  <a:pt x="7873" y="9227"/>
                </a:lnTo>
                <a:cubicBezTo>
                  <a:pt x="7901" y="9214"/>
                  <a:pt x="7921" y="9200"/>
                  <a:pt x="7943" y="9185"/>
                </a:cubicBezTo>
                <a:cubicBezTo>
                  <a:pt x="7997" y="9144"/>
                  <a:pt x="8060" y="9109"/>
                  <a:pt x="8115" y="9061"/>
                </a:cubicBezTo>
                <a:cubicBezTo>
                  <a:pt x="8122" y="9061"/>
                  <a:pt x="8128" y="9054"/>
                  <a:pt x="8135" y="9048"/>
                </a:cubicBezTo>
                <a:cubicBezTo>
                  <a:pt x="8135" y="9048"/>
                  <a:pt x="8143" y="9048"/>
                  <a:pt x="8143" y="9041"/>
                </a:cubicBezTo>
                <a:cubicBezTo>
                  <a:pt x="8170" y="9026"/>
                  <a:pt x="8192" y="9006"/>
                  <a:pt x="8211" y="8993"/>
                </a:cubicBezTo>
                <a:cubicBezTo>
                  <a:pt x="8226" y="8978"/>
                  <a:pt x="8240" y="8971"/>
                  <a:pt x="8253" y="8958"/>
                </a:cubicBezTo>
                <a:cubicBezTo>
                  <a:pt x="8268" y="8952"/>
                  <a:pt x="8281" y="8937"/>
                  <a:pt x="8294" y="8930"/>
                </a:cubicBezTo>
                <a:cubicBezTo>
                  <a:pt x="8294" y="8923"/>
                  <a:pt x="8301" y="8923"/>
                  <a:pt x="8301" y="8917"/>
                </a:cubicBezTo>
                <a:cubicBezTo>
                  <a:pt x="8323" y="8902"/>
                  <a:pt x="8342" y="8888"/>
                  <a:pt x="8357" y="8875"/>
                </a:cubicBezTo>
                <a:cubicBezTo>
                  <a:pt x="8364" y="8875"/>
                  <a:pt x="8364" y="8869"/>
                  <a:pt x="8371" y="8869"/>
                </a:cubicBezTo>
                <a:cubicBezTo>
                  <a:pt x="8447" y="8799"/>
                  <a:pt x="8523" y="8729"/>
                  <a:pt x="8600" y="8653"/>
                </a:cubicBezTo>
                <a:lnTo>
                  <a:pt x="9774" y="9255"/>
                </a:lnTo>
                <a:lnTo>
                  <a:pt x="10300" y="8543"/>
                </a:lnTo>
                <a:lnTo>
                  <a:pt x="9394" y="7590"/>
                </a:lnTo>
                <a:cubicBezTo>
                  <a:pt x="9442" y="7500"/>
                  <a:pt x="9490" y="7402"/>
                  <a:pt x="9532" y="7306"/>
                </a:cubicBezTo>
                <a:cubicBezTo>
                  <a:pt x="9532" y="7306"/>
                  <a:pt x="9532" y="7299"/>
                  <a:pt x="9538" y="7293"/>
                </a:cubicBezTo>
                <a:cubicBezTo>
                  <a:pt x="9545" y="7265"/>
                  <a:pt x="9560" y="7243"/>
                  <a:pt x="9567" y="7216"/>
                </a:cubicBezTo>
                <a:cubicBezTo>
                  <a:pt x="9573" y="7202"/>
                  <a:pt x="9580" y="7182"/>
                  <a:pt x="9587" y="7168"/>
                </a:cubicBezTo>
                <a:cubicBezTo>
                  <a:pt x="9595" y="7153"/>
                  <a:pt x="9601" y="7140"/>
                  <a:pt x="9608" y="7127"/>
                </a:cubicBezTo>
                <a:cubicBezTo>
                  <a:pt x="9615" y="7099"/>
                  <a:pt x="9628" y="7070"/>
                  <a:pt x="9636" y="7044"/>
                </a:cubicBezTo>
                <a:cubicBezTo>
                  <a:pt x="9636" y="7036"/>
                  <a:pt x="9643" y="7036"/>
                  <a:pt x="9643" y="7029"/>
                </a:cubicBezTo>
                <a:cubicBezTo>
                  <a:pt x="9678" y="6933"/>
                  <a:pt x="9711" y="6828"/>
                  <a:pt x="9739" y="6732"/>
                </a:cubicBezTo>
                <a:lnTo>
                  <a:pt x="11053" y="6662"/>
                </a:lnTo>
                <a:lnTo>
                  <a:pt x="11156" y="5778"/>
                </a:lnTo>
                <a:lnTo>
                  <a:pt x="9892" y="5412"/>
                </a:lnTo>
                <a:cubicBezTo>
                  <a:pt x="9885" y="5309"/>
                  <a:pt x="9877" y="5204"/>
                  <a:pt x="9870" y="5102"/>
                </a:cubicBezTo>
                <a:cubicBezTo>
                  <a:pt x="9870" y="5095"/>
                  <a:pt x="9870" y="5087"/>
                  <a:pt x="9864" y="5087"/>
                </a:cubicBezTo>
                <a:cubicBezTo>
                  <a:pt x="9864" y="5060"/>
                  <a:pt x="9864" y="5025"/>
                  <a:pt x="9857" y="4997"/>
                </a:cubicBezTo>
                <a:cubicBezTo>
                  <a:pt x="9857" y="4984"/>
                  <a:pt x="9850" y="4970"/>
                  <a:pt x="9850" y="4949"/>
                </a:cubicBezTo>
                <a:cubicBezTo>
                  <a:pt x="9850" y="4936"/>
                  <a:pt x="9844" y="4914"/>
                  <a:pt x="9844" y="4901"/>
                </a:cubicBezTo>
                <a:cubicBezTo>
                  <a:pt x="9835" y="4873"/>
                  <a:pt x="9835" y="4846"/>
                  <a:pt x="9829" y="4818"/>
                </a:cubicBezTo>
                <a:cubicBezTo>
                  <a:pt x="9829" y="4811"/>
                  <a:pt x="9829" y="4811"/>
                  <a:pt x="9822" y="4805"/>
                </a:cubicBezTo>
                <a:cubicBezTo>
                  <a:pt x="9809" y="4700"/>
                  <a:pt x="9787" y="4597"/>
                  <a:pt x="9761" y="4499"/>
                </a:cubicBezTo>
                <a:lnTo>
                  <a:pt x="10859" y="3781"/>
                </a:lnTo>
                <a:lnTo>
                  <a:pt x="10514" y="2965"/>
                </a:lnTo>
                <a:lnTo>
                  <a:pt x="9235" y="3277"/>
                </a:lnTo>
                <a:cubicBezTo>
                  <a:pt x="9180" y="3187"/>
                  <a:pt x="9117" y="3104"/>
                  <a:pt x="9056" y="3021"/>
                </a:cubicBezTo>
                <a:cubicBezTo>
                  <a:pt x="9056" y="3013"/>
                  <a:pt x="9047" y="3007"/>
                  <a:pt x="9047" y="3007"/>
                </a:cubicBezTo>
                <a:cubicBezTo>
                  <a:pt x="9034" y="2987"/>
                  <a:pt x="9014" y="2958"/>
                  <a:pt x="8999" y="2939"/>
                </a:cubicBezTo>
                <a:cubicBezTo>
                  <a:pt x="8986" y="2924"/>
                  <a:pt x="8979" y="2910"/>
                  <a:pt x="8964" y="2897"/>
                </a:cubicBezTo>
                <a:cubicBezTo>
                  <a:pt x="8958" y="2882"/>
                  <a:pt x="8945" y="2875"/>
                  <a:pt x="8938" y="2862"/>
                </a:cubicBezTo>
                <a:cubicBezTo>
                  <a:pt x="8916" y="2834"/>
                  <a:pt x="8896" y="2814"/>
                  <a:pt x="8882" y="2793"/>
                </a:cubicBezTo>
                <a:cubicBezTo>
                  <a:pt x="8875" y="2793"/>
                  <a:pt x="8875" y="2786"/>
                  <a:pt x="8868" y="2786"/>
                </a:cubicBezTo>
                <a:cubicBezTo>
                  <a:pt x="8807" y="2703"/>
                  <a:pt x="8737" y="2627"/>
                  <a:pt x="8661" y="2550"/>
                </a:cubicBezTo>
                <a:lnTo>
                  <a:pt x="9263" y="1383"/>
                </a:lnTo>
                <a:lnTo>
                  <a:pt x="8543" y="850"/>
                </a:lnTo>
                <a:lnTo>
                  <a:pt x="7596" y="1756"/>
                </a:lnTo>
                <a:cubicBezTo>
                  <a:pt x="7500" y="1708"/>
                  <a:pt x="7410" y="1660"/>
                  <a:pt x="7314" y="1618"/>
                </a:cubicBezTo>
                <a:lnTo>
                  <a:pt x="7299" y="1618"/>
                </a:lnTo>
                <a:cubicBezTo>
                  <a:pt x="7273" y="1603"/>
                  <a:pt x="7251" y="1590"/>
                  <a:pt x="7223" y="1583"/>
                </a:cubicBezTo>
                <a:cubicBezTo>
                  <a:pt x="7210" y="1577"/>
                  <a:pt x="7190" y="1570"/>
                  <a:pt x="7175" y="1562"/>
                </a:cubicBezTo>
                <a:cubicBezTo>
                  <a:pt x="7161" y="1555"/>
                  <a:pt x="7148" y="1548"/>
                  <a:pt x="7127" y="1542"/>
                </a:cubicBezTo>
                <a:cubicBezTo>
                  <a:pt x="7107" y="1535"/>
                  <a:pt x="7078" y="1529"/>
                  <a:pt x="7050" y="1514"/>
                </a:cubicBezTo>
                <a:cubicBezTo>
                  <a:pt x="7044" y="1514"/>
                  <a:pt x="7037" y="1514"/>
                  <a:pt x="7037" y="1507"/>
                </a:cubicBezTo>
                <a:cubicBezTo>
                  <a:pt x="6941" y="1472"/>
                  <a:pt x="6836" y="1446"/>
                  <a:pt x="6740" y="1417"/>
                </a:cubicBezTo>
                <a:lnTo>
                  <a:pt x="6670" y="104"/>
                </a:lnTo>
                <a:lnTo>
                  <a:pt x="5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0" name="Google Shape;16280;p41"/>
          <p:cNvSpPr/>
          <p:nvPr/>
        </p:nvSpPr>
        <p:spPr>
          <a:xfrm>
            <a:off x="5900750" y="-228952"/>
            <a:ext cx="3389900" cy="3390934"/>
          </a:xfrm>
          <a:custGeom>
            <a:avLst/>
            <a:gdLst/>
            <a:ahLst/>
            <a:cxnLst/>
            <a:rect l="l" t="t" r="r" b="b"/>
            <a:pathLst>
              <a:path w="21800" h="21807" extrusionOk="0">
                <a:moveTo>
                  <a:pt x="10900" y="35"/>
                </a:moveTo>
                <a:cubicBezTo>
                  <a:pt x="16891" y="35"/>
                  <a:pt x="21765" y="4915"/>
                  <a:pt x="21765" y="10906"/>
                </a:cubicBezTo>
                <a:cubicBezTo>
                  <a:pt x="21765" y="16893"/>
                  <a:pt x="16891" y="21771"/>
                  <a:pt x="10900" y="21771"/>
                </a:cubicBezTo>
                <a:cubicBezTo>
                  <a:pt x="4907" y="21771"/>
                  <a:pt x="35" y="16893"/>
                  <a:pt x="35" y="10906"/>
                </a:cubicBezTo>
                <a:cubicBezTo>
                  <a:pt x="35" y="4915"/>
                  <a:pt x="4907" y="35"/>
                  <a:pt x="10900" y="35"/>
                </a:cubicBezTo>
                <a:close/>
                <a:moveTo>
                  <a:pt x="10900" y="0"/>
                </a:moveTo>
                <a:cubicBezTo>
                  <a:pt x="9427" y="0"/>
                  <a:pt x="7997" y="290"/>
                  <a:pt x="6655" y="858"/>
                </a:cubicBezTo>
                <a:cubicBezTo>
                  <a:pt x="5356" y="1410"/>
                  <a:pt x="4189" y="2191"/>
                  <a:pt x="3193" y="3193"/>
                </a:cubicBezTo>
                <a:cubicBezTo>
                  <a:pt x="2191" y="4197"/>
                  <a:pt x="1404" y="5364"/>
                  <a:pt x="858" y="6663"/>
                </a:cubicBezTo>
                <a:cubicBezTo>
                  <a:pt x="284" y="8004"/>
                  <a:pt x="0" y="9435"/>
                  <a:pt x="0" y="10906"/>
                </a:cubicBezTo>
                <a:cubicBezTo>
                  <a:pt x="0" y="12379"/>
                  <a:pt x="284" y="13803"/>
                  <a:pt x="858" y="15151"/>
                </a:cubicBezTo>
                <a:cubicBezTo>
                  <a:pt x="1404" y="16443"/>
                  <a:pt x="2191" y="17611"/>
                  <a:pt x="3193" y="18613"/>
                </a:cubicBezTo>
                <a:cubicBezTo>
                  <a:pt x="4189" y="19615"/>
                  <a:pt x="5356" y="20403"/>
                  <a:pt x="6655" y="20950"/>
                </a:cubicBezTo>
                <a:cubicBezTo>
                  <a:pt x="7997" y="21516"/>
                  <a:pt x="9427" y="21806"/>
                  <a:pt x="10900" y="21806"/>
                </a:cubicBezTo>
                <a:cubicBezTo>
                  <a:pt x="12371" y="21806"/>
                  <a:pt x="13803" y="21516"/>
                  <a:pt x="15143" y="20950"/>
                </a:cubicBezTo>
                <a:cubicBezTo>
                  <a:pt x="16442" y="20403"/>
                  <a:pt x="17611" y="19615"/>
                  <a:pt x="18607" y="18613"/>
                </a:cubicBezTo>
                <a:cubicBezTo>
                  <a:pt x="19608" y="17611"/>
                  <a:pt x="20396" y="16443"/>
                  <a:pt x="20949" y="15151"/>
                </a:cubicBezTo>
                <a:cubicBezTo>
                  <a:pt x="21516" y="13803"/>
                  <a:pt x="21800" y="12379"/>
                  <a:pt x="21800" y="10906"/>
                </a:cubicBezTo>
                <a:cubicBezTo>
                  <a:pt x="21800" y="9435"/>
                  <a:pt x="21516" y="8004"/>
                  <a:pt x="20949" y="6663"/>
                </a:cubicBezTo>
                <a:cubicBezTo>
                  <a:pt x="20396" y="5364"/>
                  <a:pt x="19608" y="4197"/>
                  <a:pt x="18607" y="3193"/>
                </a:cubicBezTo>
                <a:cubicBezTo>
                  <a:pt x="17611" y="2191"/>
                  <a:pt x="16442" y="1410"/>
                  <a:pt x="15143" y="858"/>
                </a:cubicBezTo>
                <a:cubicBezTo>
                  <a:pt x="13803" y="290"/>
                  <a:pt x="12371" y="0"/>
                  <a:pt x="10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1" name="Google Shape;16281;p41"/>
          <p:cNvSpPr/>
          <p:nvPr/>
        </p:nvSpPr>
        <p:spPr>
          <a:xfrm>
            <a:off x="6097302" y="-31157"/>
            <a:ext cx="2996640" cy="2995504"/>
          </a:xfrm>
          <a:custGeom>
            <a:avLst/>
            <a:gdLst/>
            <a:ahLst/>
            <a:cxnLst/>
            <a:rect l="l" t="t" r="r" b="b"/>
            <a:pathLst>
              <a:path w="19271" h="19264" extrusionOk="0">
                <a:moveTo>
                  <a:pt x="9636" y="291"/>
                </a:moveTo>
                <a:cubicBezTo>
                  <a:pt x="14785" y="291"/>
                  <a:pt x="18980" y="4479"/>
                  <a:pt x="18980" y="9634"/>
                </a:cubicBezTo>
                <a:cubicBezTo>
                  <a:pt x="18980" y="14785"/>
                  <a:pt x="14785" y="18973"/>
                  <a:pt x="9636" y="18973"/>
                </a:cubicBezTo>
                <a:cubicBezTo>
                  <a:pt x="4487" y="18973"/>
                  <a:pt x="291" y="14785"/>
                  <a:pt x="291" y="9634"/>
                </a:cubicBezTo>
                <a:cubicBezTo>
                  <a:pt x="291" y="4479"/>
                  <a:pt x="4487" y="291"/>
                  <a:pt x="9636" y="291"/>
                </a:cubicBezTo>
                <a:close/>
                <a:moveTo>
                  <a:pt x="9636" y="0"/>
                </a:moveTo>
                <a:cubicBezTo>
                  <a:pt x="4321" y="0"/>
                  <a:pt x="0" y="4320"/>
                  <a:pt x="0" y="9634"/>
                </a:cubicBezTo>
                <a:cubicBezTo>
                  <a:pt x="0" y="14942"/>
                  <a:pt x="4321" y="19264"/>
                  <a:pt x="9636" y="19264"/>
                </a:cubicBezTo>
                <a:cubicBezTo>
                  <a:pt x="14951" y="19264"/>
                  <a:pt x="19270" y="14942"/>
                  <a:pt x="19270" y="9634"/>
                </a:cubicBezTo>
                <a:cubicBezTo>
                  <a:pt x="19270" y="4320"/>
                  <a:pt x="14951" y="0"/>
                  <a:pt x="9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2" name="Google Shape;16282;p41"/>
          <p:cNvSpPr/>
          <p:nvPr/>
        </p:nvSpPr>
        <p:spPr>
          <a:xfrm rot="10800000" flipH="1">
            <a:off x="4383150" y="4373150"/>
            <a:ext cx="5180700" cy="95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3" name="Google Shape;16283;p41"/>
          <p:cNvSpPr/>
          <p:nvPr/>
        </p:nvSpPr>
        <p:spPr>
          <a:xfrm>
            <a:off x="6665423" y="4086836"/>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97"/>
        <p:cNvGrpSpPr/>
        <p:nvPr/>
      </p:nvGrpSpPr>
      <p:grpSpPr>
        <a:xfrm>
          <a:off x="0" y="0"/>
          <a:ext cx="0" cy="0"/>
          <a:chOff x="0" y="0"/>
          <a:chExt cx="0" cy="0"/>
        </a:xfrm>
      </p:grpSpPr>
      <p:sp>
        <p:nvSpPr>
          <p:cNvPr id="16298" name="Google Shape;16298;p43"/>
          <p:cNvSpPr/>
          <p:nvPr/>
        </p:nvSpPr>
        <p:spPr>
          <a:xfrm>
            <a:off x="5450275" y="1291525"/>
            <a:ext cx="3259800" cy="325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9" name="Google Shape;162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Scope</a:t>
            </a:r>
            <a:endParaRPr dirty="0"/>
          </a:p>
        </p:txBody>
      </p:sp>
      <p:sp>
        <p:nvSpPr>
          <p:cNvPr id="16300" name="Google Shape;16300;p43"/>
          <p:cNvSpPr txBox="1">
            <a:spLocks noGrp="1"/>
          </p:cNvSpPr>
          <p:nvPr>
            <p:ph type="subTitle" idx="1"/>
          </p:nvPr>
        </p:nvSpPr>
        <p:spPr>
          <a:xfrm>
            <a:off x="249678" y="1248903"/>
            <a:ext cx="5200597" cy="2002200"/>
          </a:xfrm>
          <a:prstGeom prst="rect">
            <a:avLst/>
          </a:prstGeom>
        </p:spPr>
        <p:txBody>
          <a:bodyPr spcFirstLastPara="1" wrap="square" lIns="91425" tIns="91425" rIns="91425" bIns="91425" anchor="t" anchorCtr="0">
            <a:noAutofit/>
          </a:bodyPr>
          <a:lstStyle/>
          <a:p>
            <a:r>
              <a:rPr lang="en-US" sz="1100" dirty="0">
                <a:latin typeface="Poppins" panose="00000500000000000000" pitchFamily="2" charset="0"/>
                <a:cs typeface="Poppins" panose="00000500000000000000" pitchFamily="2" charset="0"/>
              </a:rPr>
              <a:t>We've partnered with </a:t>
            </a:r>
            <a:r>
              <a:rPr lang="en-US" sz="1100" dirty="0" err="1">
                <a:latin typeface="Poppins" panose="00000500000000000000" pitchFamily="2" charset="0"/>
                <a:cs typeface="Poppins" panose="00000500000000000000" pitchFamily="2" charset="0"/>
              </a:rPr>
              <a:t>eSC</a:t>
            </a:r>
            <a:r>
              <a:rPr lang="en-US" sz="1100" dirty="0">
                <a:latin typeface="Poppins" panose="00000500000000000000" pitchFamily="2" charset="0"/>
                <a:cs typeface="Poppins" panose="00000500000000000000" pitchFamily="2" charset="0"/>
              </a:rPr>
              <a:t>, an innovative energy supplier committed to sustainable power distribution.</a:t>
            </a:r>
          </a:p>
          <a:p>
            <a:r>
              <a:rPr lang="en-US" sz="1100" dirty="0">
                <a:latin typeface="Poppins" panose="00000500000000000000" pitchFamily="2" charset="0"/>
                <a:cs typeface="Poppins" panose="00000500000000000000" pitchFamily="2" charset="0"/>
              </a:rPr>
              <a:t>Our mission is to present a data-driven energy consumption analytics service that not only aligns with the fight against global warming but also equips your company with the foresight to manage energy demand during peak seasons.</a:t>
            </a:r>
          </a:p>
          <a:p>
            <a:r>
              <a:rPr lang="en-US" sz="1100" dirty="0">
                <a:latin typeface="Poppins" panose="00000500000000000000" pitchFamily="2" charset="0"/>
                <a:cs typeface="Poppins" panose="00000500000000000000" pitchFamily="2" charset="0"/>
              </a:rPr>
              <a:t>This summer, as temperatures rise, our analytics will be pivotal in optimizing energy usage. By adopting our service, you can ensure reliability in your energy supply without the hefty investment of constructing new facilities, all while championing environmental stewardship. </a:t>
            </a:r>
          </a:p>
          <a:p>
            <a:r>
              <a:rPr lang="en-US" sz="1100" dirty="0">
                <a:latin typeface="Poppins" panose="00000500000000000000" pitchFamily="2" charset="0"/>
                <a:cs typeface="Poppins" panose="00000500000000000000" pitchFamily="2" charset="0"/>
              </a:rPr>
              <a:t>Let's collaborate to turn the tide on energy consumption, meeting demands smartly and sustainably.</a:t>
            </a:r>
          </a:p>
          <a:p>
            <a:endParaRPr lang="en-US" sz="1100" dirty="0">
              <a:latin typeface="Poppins" panose="00000500000000000000" pitchFamily="2" charset="0"/>
              <a:cs typeface="Poppins" panose="00000500000000000000" pitchFamily="2" charset="0"/>
            </a:endParaRPr>
          </a:p>
        </p:txBody>
      </p:sp>
      <p:pic>
        <p:nvPicPr>
          <p:cNvPr id="16301" name="Google Shape;16301;p43"/>
          <p:cNvPicPr preferRelativeResize="0">
            <a:picLocks noGrp="1"/>
          </p:cNvPicPr>
          <p:nvPr>
            <p:ph type="pic" idx="2"/>
          </p:nvPr>
        </p:nvPicPr>
        <p:blipFill rotWithShape="1">
          <a:blip r:embed="rId3">
            <a:alphaModFix/>
          </a:blip>
          <a:srcRect l="9464" r="23886"/>
          <a:stretch/>
        </p:blipFill>
        <p:spPr>
          <a:xfrm>
            <a:off x="5679325" y="1520575"/>
            <a:ext cx="2801700" cy="2801700"/>
          </a:xfrm>
          <a:prstGeom prst="ellipse">
            <a:avLst/>
          </a:prstGeom>
        </p:spPr>
      </p:pic>
      <p:sp>
        <p:nvSpPr>
          <p:cNvPr id="16302" name="Google Shape;16302;p43"/>
          <p:cNvSpPr/>
          <p:nvPr/>
        </p:nvSpPr>
        <p:spPr>
          <a:xfrm flipH="1">
            <a:off x="1115759" y="4112876"/>
            <a:ext cx="871466" cy="871668"/>
          </a:xfrm>
          <a:custGeom>
            <a:avLst/>
            <a:gdLst/>
            <a:ahLst/>
            <a:cxnLst/>
            <a:rect l="l" t="t" r="r" b="b"/>
            <a:pathLst>
              <a:path w="17675" h="17680" extrusionOk="0">
                <a:moveTo>
                  <a:pt x="8861" y="3255"/>
                </a:moveTo>
                <a:cubicBezTo>
                  <a:pt x="9025" y="3255"/>
                  <a:pt x="9189" y="3262"/>
                  <a:pt x="9352" y="3276"/>
                </a:cubicBezTo>
                <a:cubicBezTo>
                  <a:pt x="9359" y="3276"/>
                  <a:pt x="9366" y="3283"/>
                  <a:pt x="9380" y="3283"/>
                </a:cubicBezTo>
                <a:cubicBezTo>
                  <a:pt x="9414" y="3283"/>
                  <a:pt x="9455" y="3290"/>
                  <a:pt x="9497" y="3296"/>
                </a:cubicBezTo>
                <a:cubicBezTo>
                  <a:pt x="9531" y="3296"/>
                  <a:pt x="9566" y="3303"/>
                  <a:pt x="9601" y="3303"/>
                </a:cubicBezTo>
                <a:cubicBezTo>
                  <a:pt x="9608" y="3309"/>
                  <a:pt x="9621" y="3309"/>
                  <a:pt x="9629" y="3309"/>
                </a:cubicBezTo>
                <a:cubicBezTo>
                  <a:pt x="10507" y="3434"/>
                  <a:pt x="11343" y="3774"/>
                  <a:pt x="12061" y="4278"/>
                </a:cubicBezTo>
                <a:lnTo>
                  <a:pt x="12083" y="4298"/>
                </a:lnTo>
                <a:cubicBezTo>
                  <a:pt x="12117" y="4320"/>
                  <a:pt x="12144" y="4340"/>
                  <a:pt x="12179" y="4368"/>
                </a:cubicBezTo>
                <a:cubicBezTo>
                  <a:pt x="12207" y="4388"/>
                  <a:pt x="12234" y="4409"/>
                  <a:pt x="12262" y="4429"/>
                </a:cubicBezTo>
                <a:cubicBezTo>
                  <a:pt x="12268" y="4437"/>
                  <a:pt x="12283" y="4444"/>
                  <a:pt x="12290" y="4444"/>
                </a:cubicBezTo>
                <a:cubicBezTo>
                  <a:pt x="12980" y="4996"/>
                  <a:pt x="13541" y="5701"/>
                  <a:pt x="13914" y="6503"/>
                </a:cubicBezTo>
                <a:cubicBezTo>
                  <a:pt x="13914" y="6511"/>
                  <a:pt x="13920" y="6518"/>
                  <a:pt x="13920" y="6531"/>
                </a:cubicBezTo>
                <a:cubicBezTo>
                  <a:pt x="13942" y="6566"/>
                  <a:pt x="13955" y="6600"/>
                  <a:pt x="13969" y="6635"/>
                </a:cubicBezTo>
                <a:cubicBezTo>
                  <a:pt x="13983" y="6668"/>
                  <a:pt x="13997" y="6703"/>
                  <a:pt x="14010" y="6732"/>
                </a:cubicBezTo>
                <a:cubicBezTo>
                  <a:pt x="14017" y="6745"/>
                  <a:pt x="14017" y="6751"/>
                  <a:pt x="14017" y="6760"/>
                </a:cubicBezTo>
                <a:cubicBezTo>
                  <a:pt x="14348" y="7581"/>
                  <a:pt x="14481" y="8473"/>
                  <a:pt x="14398" y="9357"/>
                </a:cubicBezTo>
                <a:lnTo>
                  <a:pt x="14398" y="9379"/>
                </a:lnTo>
                <a:cubicBezTo>
                  <a:pt x="14390" y="9420"/>
                  <a:pt x="14390" y="9462"/>
                  <a:pt x="14383" y="9497"/>
                </a:cubicBezTo>
                <a:cubicBezTo>
                  <a:pt x="14377" y="9530"/>
                  <a:pt x="14377" y="9571"/>
                  <a:pt x="14370" y="9606"/>
                </a:cubicBezTo>
                <a:cubicBezTo>
                  <a:pt x="14370" y="9613"/>
                  <a:pt x="14370" y="9621"/>
                  <a:pt x="14363" y="9628"/>
                </a:cubicBezTo>
                <a:cubicBezTo>
                  <a:pt x="14239" y="10505"/>
                  <a:pt x="13907" y="11341"/>
                  <a:pt x="13395" y="12068"/>
                </a:cubicBezTo>
                <a:cubicBezTo>
                  <a:pt x="13388" y="12074"/>
                  <a:pt x="13388" y="12081"/>
                  <a:pt x="13381" y="12088"/>
                </a:cubicBezTo>
                <a:cubicBezTo>
                  <a:pt x="13361" y="12116"/>
                  <a:pt x="13340" y="12142"/>
                  <a:pt x="13320" y="12177"/>
                </a:cubicBezTo>
                <a:cubicBezTo>
                  <a:pt x="13292" y="12205"/>
                  <a:pt x="13270" y="12240"/>
                  <a:pt x="13244" y="12267"/>
                </a:cubicBezTo>
                <a:cubicBezTo>
                  <a:pt x="13244" y="12275"/>
                  <a:pt x="13237" y="12282"/>
                  <a:pt x="13229" y="12288"/>
                </a:cubicBezTo>
                <a:cubicBezTo>
                  <a:pt x="12683" y="12987"/>
                  <a:pt x="11978" y="13539"/>
                  <a:pt x="11170" y="13912"/>
                </a:cubicBezTo>
                <a:cubicBezTo>
                  <a:pt x="11164" y="13919"/>
                  <a:pt x="11155" y="13919"/>
                  <a:pt x="11149" y="13926"/>
                </a:cubicBezTo>
                <a:cubicBezTo>
                  <a:pt x="11114" y="13940"/>
                  <a:pt x="11081" y="13954"/>
                  <a:pt x="11046" y="13967"/>
                </a:cubicBezTo>
                <a:cubicBezTo>
                  <a:pt x="11011" y="13982"/>
                  <a:pt x="10976" y="14002"/>
                  <a:pt x="10941" y="14017"/>
                </a:cubicBezTo>
                <a:cubicBezTo>
                  <a:pt x="10935" y="14017"/>
                  <a:pt x="10928" y="14023"/>
                  <a:pt x="10915" y="14023"/>
                </a:cubicBezTo>
                <a:cubicBezTo>
                  <a:pt x="10248" y="14292"/>
                  <a:pt x="9540" y="14425"/>
                  <a:pt x="8824" y="14425"/>
                </a:cubicBezTo>
                <a:cubicBezTo>
                  <a:pt x="8657" y="14425"/>
                  <a:pt x="8490" y="14418"/>
                  <a:pt x="8322" y="14403"/>
                </a:cubicBezTo>
                <a:cubicBezTo>
                  <a:pt x="8316" y="14403"/>
                  <a:pt x="8302" y="14403"/>
                  <a:pt x="8294" y="14397"/>
                </a:cubicBezTo>
                <a:cubicBezTo>
                  <a:pt x="8261" y="14397"/>
                  <a:pt x="8219" y="14390"/>
                  <a:pt x="8184" y="14390"/>
                </a:cubicBezTo>
                <a:cubicBezTo>
                  <a:pt x="8150" y="14382"/>
                  <a:pt x="8108" y="14375"/>
                  <a:pt x="8073" y="14375"/>
                </a:cubicBezTo>
                <a:cubicBezTo>
                  <a:pt x="8067" y="14368"/>
                  <a:pt x="8053" y="14368"/>
                  <a:pt x="8045" y="14368"/>
                </a:cubicBezTo>
                <a:cubicBezTo>
                  <a:pt x="7168" y="14244"/>
                  <a:pt x="6332" y="13912"/>
                  <a:pt x="5613" y="13401"/>
                </a:cubicBezTo>
                <a:cubicBezTo>
                  <a:pt x="5607" y="13395"/>
                  <a:pt x="5592" y="13386"/>
                  <a:pt x="5585" y="13386"/>
                </a:cubicBezTo>
                <a:cubicBezTo>
                  <a:pt x="5557" y="13360"/>
                  <a:pt x="5530" y="13338"/>
                  <a:pt x="5502" y="13318"/>
                </a:cubicBezTo>
                <a:cubicBezTo>
                  <a:pt x="5467" y="13297"/>
                  <a:pt x="5441" y="13270"/>
                  <a:pt x="5406" y="13249"/>
                </a:cubicBezTo>
                <a:cubicBezTo>
                  <a:pt x="5399" y="13242"/>
                  <a:pt x="5391" y="13236"/>
                  <a:pt x="5384" y="13236"/>
                </a:cubicBezTo>
                <a:cubicBezTo>
                  <a:pt x="4694" y="12681"/>
                  <a:pt x="4134" y="11977"/>
                  <a:pt x="3761" y="11175"/>
                </a:cubicBezTo>
                <a:cubicBezTo>
                  <a:pt x="3761" y="11169"/>
                  <a:pt x="3754" y="11162"/>
                  <a:pt x="3754" y="11147"/>
                </a:cubicBezTo>
                <a:cubicBezTo>
                  <a:pt x="3741" y="11121"/>
                  <a:pt x="3726" y="11086"/>
                  <a:pt x="3712" y="11051"/>
                </a:cubicBezTo>
                <a:cubicBezTo>
                  <a:pt x="3691" y="11016"/>
                  <a:pt x="3678" y="10981"/>
                  <a:pt x="3664" y="10940"/>
                </a:cubicBezTo>
                <a:cubicBezTo>
                  <a:pt x="3658" y="10933"/>
                  <a:pt x="3658" y="10927"/>
                  <a:pt x="3649" y="10920"/>
                </a:cubicBezTo>
                <a:cubicBezTo>
                  <a:pt x="3326" y="10097"/>
                  <a:pt x="3193" y="9206"/>
                  <a:pt x="3276" y="8327"/>
                </a:cubicBezTo>
                <a:lnTo>
                  <a:pt x="3276" y="8301"/>
                </a:lnTo>
                <a:cubicBezTo>
                  <a:pt x="3284" y="8259"/>
                  <a:pt x="3284" y="8224"/>
                  <a:pt x="3291" y="8190"/>
                </a:cubicBezTo>
                <a:cubicBezTo>
                  <a:pt x="3291" y="8155"/>
                  <a:pt x="3298" y="8113"/>
                  <a:pt x="3304" y="8078"/>
                </a:cubicBezTo>
                <a:lnTo>
                  <a:pt x="3304" y="8045"/>
                </a:lnTo>
                <a:cubicBezTo>
                  <a:pt x="3435" y="7174"/>
                  <a:pt x="3767" y="6337"/>
                  <a:pt x="4280" y="5612"/>
                </a:cubicBezTo>
                <a:cubicBezTo>
                  <a:pt x="4280" y="5605"/>
                  <a:pt x="4286" y="5599"/>
                  <a:pt x="4293" y="5590"/>
                </a:cubicBezTo>
                <a:cubicBezTo>
                  <a:pt x="4313" y="5557"/>
                  <a:pt x="4341" y="5529"/>
                  <a:pt x="4363" y="5494"/>
                </a:cubicBezTo>
                <a:cubicBezTo>
                  <a:pt x="4383" y="5466"/>
                  <a:pt x="4404" y="5439"/>
                  <a:pt x="4424" y="5411"/>
                </a:cubicBezTo>
                <a:lnTo>
                  <a:pt x="4446" y="5391"/>
                </a:lnTo>
                <a:cubicBezTo>
                  <a:pt x="4991" y="4693"/>
                  <a:pt x="5696" y="4139"/>
                  <a:pt x="6498" y="3766"/>
                </a:cubicBezTo>
                <a:cubicBezTo>
                  <a:pt x="6511" y="3759"/>
                  <a:pt x="6519" y="3759"/>
                  <a:pt x="6526" y="3752"/>
                </a:cubicBezTo>
                <a:cubicBezTo>
                  <a:pt x="6561" y="3739"/>
                  <a:pt x="6594" y="3724"/>
                  <a:pt x="6635" y="3711"/>
                </a:cubicBezTo>
                <a:cubicBezTo>
                  <a:pt x="6663" y="3698"/>
                  <a:pt x="6698" y="3676"/>
                  <a:pt x="6733" y="3663"/>
                </a:cubicBezTo>
                <a:cubicBezTo>
                  <a:pt x="6740" y="3663"/>
                  <a:pt x="6746" y="3656"/>
                  <a:pt x="6760" y="3656"/>
                </a:cubicBezTo>
                <a:cubicBezTo>
                  <a:pt x="7425" y="3391"/>
                  <a:pt x="8140" y="3255"/>
                  <a:pt x="8861" y="3255"/>
                </a:cubicBezTo>
                <a:close/>
                <a:moveTo>
                  <a:pt x="9165" y="0"/>
                </a:moveTo>
                <a:lnTo>
                  <a:pt x="8578" y="2004"/>
                </a:lnTo>
                <a:cubicBezTo>
                  <a:pt x="8412" y="2011"/>
                  <a:pt x="8252" y="2024"/>
                  <a:pt x="8087" y="2039"/>
                </a:cubicBezTo>
                <a:cubicBezTo>
                  <a:pt x="8080" y="2039"/>
                  <a:pt x="8073" y="2039"/>
                  <a:pt x="8060" y="2045"/>
                </a:cubicBezTo>
                <a:cubicBezTo>
                  <a:pt x="8025" y="2045"/>
                  <a:pt x="7990" y="2052"/>
                  <a:pt x="7956" y="2052"/>
                </a:cubicBezTo>
                <a:cubicBezTo>
                  <a:pt x="7949" y="2059"/>
                  <a:pt x="7936" y="2059"/>
                  <a:pt x="7929" y="2059"/>
                </a:cubicBezTo>
                <a:cubicBezTo>
                  <a:pt x="7901" y="2059"/>
                  <a:pt x="7879" y="2065"/>
                  <a:pt x="7853" y="2074"/>
                </a:cubicBezTo>
                <a:cubicBezTo>
                  <a:pt x="7825" y="2074"/>
                  <a:pt x="7796" y="2080"/>
                  <a:pt x="7770" y="2080"/>
                </a:cubicBezTo>
                <a:cubicBezTo>
                  <a:pt x="7728" y="2087"/>
                  <a:pt x="7687" y="2094"/>
                  <a:pt x="7639" y="2100"/>
                </a:cubicBezTo>
                <a:cubicBezTo>
                  <a:pt x="7630" y="2107"/>
                  <a:pt x="7624" y="2107"/>
                  <a:pt x="7617" y="2107"/>
                </a:cubicBezTo>
                <a:cubicBezTo>
                  <a:pt x="7451" y="2135"/>
                  <a:pt x="7292" y="2170"/>
                  <a:pt x="7133" y="2211"/>
                </a:cubicBezTo>
                <a:lnTo>
                  <a:pt x="6000" y="463"/>
                </a:lnTo>
                <a:lnTo>
                  <a:pt x="4708" y="1022"/>
                </a:lnTo>
                <a:lnTo>
                  <a:pt x="5199" y="3047"/>
                </a:lnTo>
                <a:cubicBezTo>
                  <a:pt x="5053" y="3137"/>
                  <a:pt x="4922" y="3227"/>
                  <a:pt x="4784" y="3324"/>
                </a:cubicBezTo>
                <a:lnTo>
                  <a:pt x="4784" y="3331"/>
                </a:lnTo>
                <a:cubicBezTo>
                  <a:pt x="4777" y="3331"/>
                  <a:pt x="4777" y="3338"/>
                  <a:pt x="4769" y="3338"/>
                </a:cubicBezTo>
                <a:cubicBezTo>
                  <a:pt x="4736" y="3366"/>
                  <a:pt x="4694" y="3392"/>
                  <a:pt x="4660" y="3421"/>
                </a:cubicBezTo>
                <a:cubicBezTo>
                  <a:pt x="4638" y="3434"/>
                  <a:pt x="4618" y="3455"/>
                  <a:pt x="4597" y="3469"/>
                </a:cubicBezTo>
                <a:cubicBezTo>
                  <a:pt x="4577" y="3484"/>
                  <a:pt x="4555" y="3504"/>
                  <a:pt x="4535" y="3517"/>
                </a:cubicBezTo>
                <a:lnTo>
                  <a:pt x="4514" y="3538"/>
                </a:lnTo>
                <a:cubicBezTo>
                  <a:pt x="4487" y="3558"/>
                  <a:pt x="4459" y="3580"/>
                  <a:pt x="4431" y="3608"/>
                </a:cubicBezTo>
                <a:cubicBezTo>
                  <a:pt x="4424" y="3608"/>
                  <a:pt x="4417" y="3615"/>
                  <a:pt x="4411" y="3621"/>
                </a:cubicBezTo>
                <a:cubicBezTo>
                  <a:pt x="4286" y="3724"/>
                  <a:pt x="4169" y="3835"/>
                  <a:pt x="4051" y="3953"/>
                </a:cubicBezTo>
                <a:lnTo>
                  <a:pt x="2191" y="3006"/>
                </a:lnTo>
                <a:lnTo>
                  <a:pt x="1349" y="4132"/>
                </a:lnTo>
                <a:lnTo>
                  <a:pt x="2787" y="5647"/>
                </a:lnTo>
                <a:cubicBezTo>
                  <a:pt x="2711" y="5791"/>
                  <a:pt x="2641" y="5937"/>
                  <a:pt x="2571" y="6088"/>
                </a:cubicBezTo>
                <a:cubicBezTo>
                  <a:pt x="2571" y="6096"/>
                  <a:pt x="2565" y="6103"/>
                  <a:pt x="2565" y="6109"/>
                </a:cubicBezTo>
                <a:cubicBezTo>
                  <a:pt x="2545" y="6151"/>
                  <a:pt x="2530" y="6192"/>
                  <a:pt x="2510" y="6234"/>
                </a:cubicBezTo>
                <a:lnTo>
                  <a:pt x="2510" y="6241"/>
                </a:lnTo>
                <a:lnTo>
                  <a:pt x="2503" y="6247"/>
                </a:lnTo>
                <a:cubicBezTo>
                  <a:pt x="2497" y="6269"/>
                  <a:pt x="2488" y="6289"/>
                  <a:pt x="2482" y="6310"/>
                </a:cubicBezTo>
                <a:cubicBezTo>
                  <a:pt x="2468" y="6330"/>
                  <a:pt x="2462" y="6358"/>
                  <a:pt x="2455" y="6378"/>
                </a:cubicBezTo>
                <a:cubicBezTo>
                  <a:pt x="2434" y="6428"/>
                  <a:pt x="2420" y="6469"/>
                  <a:pt x="2405" y="6511"/>
                </a:cubicBezTo>
                <a:cubicBezTo>
                  <a:pt x="2399" y="6518"/>
                  <a:pt x="2399" y="6524"/>
                  <a:pt x="2399" y="6531"/>
                </a:cubicBezTo>
                <a:cubicBezTo>
                  <a:pt x="2344" y="6690"/>
                  <a:pt x="2289" y="6843"/>
                  <a:pt x="2248" y="7000"/>
                </a:cubicBezTo>
                <a:lnTo>
                  <a:pt x="166" y="7111"/>
                </a:lnTo>
                <a:lnTo>
                  <a:pt x="0" y="8508"/>
                </a:lnTo>
                <a:lnTo>
                  <a:pt x="1999" y="9095"/>
                </a:lnTo>
                <a:cubicBezTo>
                  <a:pt x="2006" y="9261"/>
                  <a:pt x="2019" y="9427"/>
                  <a:pt x="2040" y="9593"/>
                </a:cubicBezTo>
                <a:lnTo>
                  <a:pt x="2040" y="9613"/>
                </a:lnTo>
                <a:cubicBezTo>
                  <a:pt x="2047" y="9654"/>
                  <a:pt x="2047" y="9704"/>
                  <a:pt x="2054" y="9745"/>
                </a:cubicBezTo>
                <a:cubicBezTo>
                  <a:pt x="2060" y="9772"/>
                  <a:pt x="2060" y="9800"/>
                  <a:pt x="2067" y="9828"/>
                </a:cubicBezTo>
                <a:cubicBezTo>
                  <a:pt x="2067" y="9855"/>
                  <a:pt x="2074" y="9877"/>
                  <a:pt x="2082" y="9903"/>
                </a:cubicBezTo>
                <a:cubicBezTo>
                  <a:pt x="2089" y="9945"/>
                  <a:pt x="2095" y="9994"/>
                  <a:pt x="2102" y="10036"/>
                </a:cubicBezTo>
                <a:lnTo>
                  <a:pt x="2102" y="10062"/>
                </a:lnTo>
                <a:cubicBezTo>
                  <a:pt x="2108" y="10069"/>
                  <a:pt x="2108" y="10084"/>
                  <a:pt x="2108" y="10097"/>
                </a:cubicBezTo>
                <a:cubicBezTo>
                  <a:pt x="2130" y="10208"/>
                  <a:pt x="2157" y="10318"/>
                  <a:pt x="2178" y="10422"/>
                </a:cubicBezTo>
                <a:cubicBezTo>
                  <a:pt x="2191" y="10464"/>
                  <a:pt x="2198" y="10505"/>
                  <a:pt x="2213" y="10547"/>
                </a:cubicBezTo>
                <a:lnTo>
                  <a:pt x="465" y="11680"/>
                </a:lnTo>
                <a:lnTo>
                  <a:pt x="1017" y="12972"/>
                </a:lnTo>
                <a:lnTo>
                  <a:pt x="3042" y="12482"/>
                </a:lnTo>
                <a:cubicBezTo>
                  <a:pt x="3132" y="12620"/>
                  <a:pt x="3221" y="12758"/>
                  <a:pt x="3326" y="12889"/>
                </a:cubicBezTo>
                <a:cubicBezTo>
                  <a:pt x="3326" y="12897"/>
                  <a:pt x="3333" y="12904"/>
                  <a:pt x="3339" y="12910"/>
                </a:cubicBezTo>
                <a:cubicBezTo>
                  <a:pt x="3367" y="12945"/>
                  <a:pt x="3387" y="12980"/>
                  <a:pt x="3416" y="13013"/>
                </a:cubicBezTo>
                <a:cubicBezTo>
                  <a:pt x="3435" y="13035"/>
                  <a:pt x="3450" y="13055"/>
                  <a:pt x="3464" y="13076"/>
                </a:cubicBezTo>
                <a:cubicBezTo>
                  <a:pt x="3484" y="13096"/>
                  <a:pt x="3498" y="13118"/>
                  <a:pt x="3518" y="13138"/>
                </a:cubicBezTo>
                <a:cubicBezTo>
                  <a:pt x="3547" y="13172"/>
                  <a:pt x="3575" y="13207"/>
                  <a:pt x="3601" y="13242"/>
                </a:cubicBezTo>
                <a:cubicBezTo>
                  <a:pt x="3608" y="13249"/>
                  <a:pt x="3608" y="13255"/>
                  <a:pt x="3616" y="13262"/>
                </a:cubicBezTo>
                <a:cubicBezTo>
                  <a:pt x="3726" y="13386"/>
                  <a:pt x="3837" y="13511"/>
                  <a:pt x="3948" y="13629"/>
                </a:cubicBezTo>
                <a:lnTo>
                  <a:pt x="3001" y="15488"/>
                </a:lnTo>
                <a:lnTo>
                  <a:pt x="4134" y="16324"/>
                </a:lnTo>
                <a:lnTo>
                  <a:pt x="5640" y="14888"/>
                </a:lnTo>
                <a:cubicBezTo>
                  <a:pt x="5786" y="14962"/>
                  <a:pt x="5939" y="15039"/>
                  <a:pt x="6083" y="15102"/>
                </a:cubicBezTo>
                <a:cubicBezTo>
                  <a:pt x="6096" y="15108"/>
                  <a:pt x="6104" y="15108"/>
                  <a:pt x="6111" y="15115"/>
                </a:cubicBezTo>
                <a:cubicBezTo>
                  <a:pt x="6152" y="15128"/>
                  <a:pt x="6194" y="15150"/>
                  <a:pt x="6235" y="15163"/>
                </a:cubicBezTo>
                <a:cubicBezTo>
                  <a:pt x="6255" y="15178"/>
                  <a:pt x="6284" y="15185"/>
                  <a:pt x="6303" y="15198"/>
                </a:cubicBezTo>
                <a:cubicBezTo>
                  <a:pt x="6332" y="15204"/>
                  <a:pt x="6353" y="15211"/>
                  <a:pt x="6380" y="15226"/>
                </a:cubicBezTo>
                <a:cubicBezTo>
                  <a:pt x="6421" y="15239"/>
                  <a:pt x="6463" y="15253"/>
                  <a:pt x="6504" y="15274"/>
                </a:cubicBezTo>
                <a:cubicBezTo>
                  <a:pt x="6511" y="15274"/>
                  <a:pt x="6519" y="15274"/>
                  <a:pt x="6526" y="15281"/>
                </a:cubicBezTo>
                <a:cubicBezTo>
                  <a:pt x="6685" y="15336"/>
                  <a:pt x="6843" y="15385"/>
                  <a:pt x="7002" y="15433"/>
                </a:cubicBezTo>
                <a:lnTo>
                  <a:pt x="7106" y="17513"/>
                </a:lnTo>
                <a:lnTo>
                  <a:pt x="8501" y="17679"/>
                </a:lnTo>
                <a:lnTo>
                  <a:pt x="9097" y="15676"/>
                </a:lnTo>
                <a:cubicBezTo>
                  <a:pt x="9256" y="15667"/>
                  <a:pt x="9422" y="15661"/>
                  <a:pt x="9588" y="15641"/>
                </a:cubicBezTo>
                <a:lnTo>
                  <a:pt x="9608" y="15641"/>
                </a:lnTo>
                <a:cubicBezTo>
                  <a:pt x="9649" y="15634"/>
                  <a:pt x="9684" y="15626"/>
                  <a:pt x="9719" y="15626"/>
                </a:cubicBezTo>
                <a:cubicBezTo>
                  <a:pt x="9725" y="15626"/>
                  <a:pt x="9732" y="15619"/>
                  <a:pt x="9745" y="15619"/>
                </a:cubicBezTo>
                <a:cubicBezTo>
                  <a:pt x="9774" y="15619"/>
                  <a:pt x="9795" y="15613"/>
                  <a:pt x="9822" y="15613"/>
                </a:cubicBezTo>
                <a:cubicBezTo>
                  <a:pt x="9850" y="15606"/>
                  <a:pt x="9878" y="15599"/>
                  <a:pt x="9898" y="15599"/>
                </a:cubicBezTo>
                <a:cubicBezTo>
                  <a:pt x="9946" y="15593"/>
                  <a:pt x="9988" y="15584"/>
                  <a:pt x="10036" y="15578"/>
                </a:cubicBezTo>
                <a:cubicBezTo>
                  <a:pt x="10044" y="15571"/>
                  <a:pt x="10044" y="15571"/>
                  <a:pt x="10051" y="15571"/>
                </a:cubicBezTo>
                <a:lnTo>
                  <a:pt x="10057" y="15571"/>
                </a:lnTo>
                <a:cubicBezTo>
                  <a:pt x="10223" y="15543"/>
                  <a:pt x="10382" y="15510"/>
                  <a:pt x="10542" y="15468"/>
                </a:cubicBezTo>
                <a:lnTo>
                  <a:pt x="11675" y="17217"/>
                </a:lnTo>
                <a:lnTo>
                  <a:pt x="12967" y="16656"/>
                </a:lnTo>
                <a:lnTo>
                  <a:pt x="12476" y="14631"/>
                </a:lnTo>
                <a:cubicBezTo>
                  <a:pt x="12511" y="14611"/>
                  <a:pt x="12545" y="14589"/>
                  <a:pt x="12580" y="14569"/>
                </a:cubicBezTo>
                <a:cubicBezTo>
                  <a:pt x="12676" y="14506"/>
                  <a:pt x="12766" y="14445"/>
                  <a:pt x="12856" y="14375"/>
                </a:cubicBezTo>
                <a:cubicBezTo>
                  <a:pt x="12870" y="14368"/>
                  <a:pt x="12877" y="14362"/>
                  <a:pt x="12884" y="14355"/>
                </a:cubicBezTo>
                <a:cubicBezTo>
                  <a:pt x="12890" y="14355"/>
                  <a:pt x="12890" y="14355"/>
                  <a:pt x="12890" y="14349"/>
                </a:cubicBezTo>
                <a:cubicBezTo>
                  <a:pt x="12897" y="14349"/>
                  <a:pt x="12897" y="14340"/>
                  <a:pt x="12905" y="14340"/>
                </a:cubicBezTo>
                <a:cubicBezTo>
                  <a:pt x="12938" y="14314"/>
                  <a:pt x="12980" y="14286"/>
                  <a:pt x="13015" y="14257"/>
                </a:cubicBezTo>
                <a:cubicBezTo>
                  <a:pt x="13036" y="14244"/>
                  <a:pt x="13056" y="14224"/>
                  <a:pt x="13078" y="14209"/>
                </a:cubicBezTo>
                <a:cubicBezTo>
                  <a:pt x="13098" y="14196"/>
                  <a:pt x="13119" y="14174"/>
                  <a:pt x="13139" y="14161"/>
                </a:cubicBezTo>
                <a:cubicBezTo>
                  <a:pt x="13146" y="14154"/>
                  <a:pt x="13154" y="14148"/>
                  <a:pt x="13161" y="14141"/>
                </a:cubicBezTo>
                <a:cubicBezTo>
                  <a:pt x="13187" y="14120"/>
                  <a:pt x="13215" y="14100"/>
                  <a:pt x="13244" y="14072"/>
                </a:cubicBezTo>
                <a:cubicBezTo>
                  <a:pt x="13250" y="14072"/>
                  <a:pt x="13250" y="14065"/>
                  <a:pt x="13257" y="14058"/>
                </a:cubicBezTo>
                <a:cubicBezTo>
                  <a:pt x="13388" y="13954"/>
                  <a:pt x="13506" y="13843"/>
                  <a:pt x="13624" y="13727"/>
                </a:cubicBezTo>
                <a:lnTo>
                  <a:pt x="15483" y="14672"/>
                </a:lnTo>
                <a:lnTo>
                  <a:pt x="16326" y="13546"/>
                </a:lnTo>
                <a:lnTo>
                  <a:pt x="14888" y="12033"/>
                </a:lnTo>
                <a:cubicBezTo>
                  <a:pt x="14964" y="11887"/>
                  <a:pt x="15033" y="11743"/>
                  <a:pt x="15103" y="11590"/>
                </a:cubicBezTo>
                <a:cubicBezTo>
                  <a:pt x="15103" y="11583"/>
                  <a:pt x="15110" y="11577"/>
                  <a:pt x="15110" y="11570"/>
                </a:cubicBezTo>
                <a:cubicBezTo>
                  <a:pt x="15130" y="11529"/>
                  <a:pt x="15145" y="11487"/>
                  <a:pt x="15165" y="11446"/>
                </a:cubicBezTo>
                <a:cubicBezTo>
                  <a:pt x="15171" y="11418"/>
                  <a:pt x="15186" y="11396"/>
                  <a:pt x="15193" y="11369"/>
                </a:cubicBezTo>
                <a:cubicBezTo>
                  <a:pt x="15199" y="11348"/>
                  <a:pt x="15213" y="11321"/>
                  <a:pt x="15219" y="11300"/>
                </a:cubicBezTo>
                <a:cubicBezTo>
                  <a:pt x="15241" y="11258"/>
                  <a:pt x="15254" y="11210"/>
                  <a:pt x="15269" y="11169"/>
                </a:cubicBezTo>
                <a:cubicBezTo>
                  <a:pt x="15269" y="11162"/>
                  <a:pt x="15276" y="11155"/>
                  <a:pt x="15276" y="11147"/>
                </a:cubicBezTo>
                <a:cubicBezTo>
                  <a:pt x="15330" y="10996"/>
                  <a:pt x="15385" y="10837"/>
                  <a:pt x="15427" y="10678"/>
                </a:cubicBezTo>
                <a:lnTo>
                  <a:pt x="17508" y="10567"/>
                </a:lnTo>
                <a:lnTo>
                  <a:pt x="17674" y="9172"/>
                </a:lnTo>
                <a:lnTo>
                  <a:pt x="15675" y="8584"/>
                </a:lnTo>
                <a:cubicBezTo>
                  <a:pt x="15669" y="8418"/>
                  <a:pt x="15656" y="8253"/>
                  <a:pt x="15634" y="8087"/>
                </a:cubicBezTo>
                <a:lnTo>
                  <a:pt x="15634" y="8065"/>
                </a:lnTo>
                <a:cubicBezTo>
                  <a:pt x="15627" y="8024"/>
                  <a:pt x="15621" y="7976"/>
                  <a:pt x="15621" y="7934"/>
                </a:cubicBezTo>
                <a:cubicBezTo>
                  <a:pt x="15614" y="7906"/>
                  <a:pt x="15607" y="7879"/>
                  <a:pt x="15607" y="7851"/>
                </a:cubicBezTo>
                <a:cubicBezTo>
                  <a:pt x="15601" y="7830"/>
                  <a:pt x="15601" y="7803"/>
                  <a:pt x="15592" y="7775"/>
                </a:cubicBezTo>
                <a:cubicBezTo>
                  <a:pt x="15586" y="7733"/>
                  <a:pt x="15579" y="7685"/>
                  <a:pt x="15573" y="7644"/>
                </a:cubicBezTo>
                <a:cubicBezTo>
                  <a:pt x="15573" y="7637"/>
                  <a:pt x="15573" y="7631"/>
                  <a:pt x="15566" y="7616"/>
                </a:cubicBezTo>
                <a:cubicBezTo>
                  <a:pt x="15538" y="7456"/>
                  <a:pt x="15503" y="7299"/>
                  <a:pt x="15461" y="7140"/>
                </a:cubicBezTo>
                <a:lnTo>
                  <a:pt x="17210" y="5998"/>
                </a:lnTo>
                <a:lnTo>
                  <a:pt x="16657" y="4706"/>
                </a:lnTo>
                <a:lnTo>
                  <a:pt x="14625" y="5197"/>
                </a:lnTo>
                <a:cubicBezTo>
                  <a:pt x="14542" y="5059"/>
                  <a:pt x="14446" y="4920"/>
                  <a:pt x="14348" y="4789"/>
                </a:cubicBezTo>
                <a:cubicBezTo>
                  <a:pt x="14348" y="4782"/>
                  <a:pt x="14342" y="4776"/>
                  <a:pt x="14335" y="4769"/>
                </a:cubicBezTo>
                <a:cubicBezTo>
                  <a:pt x="14307" y="4734"/>
                  <a:pt x="14280" y="4700"/>
                  <a:pt x="14252" y="4665"/>
                </a:cubicBezTo>
                <a:cubicBezTo>
                  <a:pt x="14239" y="4645"/>
                  <a:pt x="14224" y="4623"/>
                  <a:pt x="14204" y="4603"/>
                </a:cubicBezTo>
                <a:cubicBezTo>
                  <a:pt x="14191" y="4582"/>
                  <a:pt x="14176" y="4562"/>
                  <a:pt x="14156" y="4540"/>
                </a:cubicBezTo>
                <a:cubicBezTo>
                  <a:pt x="14128" y="4505"/>
                  <a:pt x="14100" y="4471"/>
                  <a:pt x="14073" y="4437"/>
                </a:cubicBezTo>
                <a:cubicBezTo>
                  <a:pt x="14066" y="4429"/>
                  <a:pt x="14058" y="4423"/>
                  <a:pt x="14058" y="4416"/>
                </a:cubicBezTo>
                <a:cubicBezTo>
                  <a:pt x="13949" y="4291"/>
                  <a:pt x="13838" y="4167"/>
                  <a:pt x="13720" y="4049"/>
                </a:cubicBezTo>
                <a:lnTo>
                  <a:pt x="14674" y="2198"/>
                </a:lnTo>
                <a:lnTo>
                  <a:pt x="13541" y="1354"/>
                </a:lnTo>
                <a:lnTo>
                  <a:pt x="12034" y="2792"/>
                </a:lnTo>
                <a:cubicBezTo>
                  <a:pt x="11888" y="2716"/>
                  <a:pt x="11736" y="2639"/>
                  <a:pt x="11585" y="2578"/>
                </a:cubicBezTo>
                <a:cubicBezTo>
                  <a:pt x="11578" y="2571"/>
                  <a:pt x="11570" y="2571"/>
                  <a:pt x="11563" y="2563"/>
                </a:cubicBezTo>
                <a:cubicBezTo>
                  <a:pt x="11522" y="2550"/>
                  <a:pt x="11480" y="2530"/>
                  <a:pt x="11439" y="2515"/>
                </a:cubicBezTo>
                <a:cubicBezTo>
                  <a:pt x="11419" y="2502"/>
                  <a:pt x="11391" y="2495"/>
                  <a:pt x="11371" y="2480"/>
                </a:cubicBezTo>
                <a:cubicBezTo>
                  <a:pt x="11343" y="2473"/>
                  <a:pt x="11321" y="2467"/>
                  <a:pt x="11295" y="2454"/>
                </a:cubicBezTo>
                <a:cubicBezTo>
                  <a:pt x="11253" y="2439"/>
                  <a:pt x="11212" y="2425"/>
                  <a:pt x="11170" y="2405"/>
                </a:cubicBezTo>
                <a:cubicBezTo>
                  <a:pt x="11164" y="2405"/>
                  <a:pt x="11155" y="2405"/>
                  <a:pt x="11142" y="2397"/>
                </a:cubicBezTo>
                <a:cubicBezTo>
                  <a:pt x="10989" y="2342"/>
                  <a:pt x="10832" y="2294"/>
                  <a:pt x="10673" y="2253"/>
                </a:cubicBezTo>
                <a:lnTo>
                  <a:pt x="10568" y="166"/>
                </a:lnTo>
                <a:lnTo>
                  <a:pt x="9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3" name="Google Shape;16303;p43"/>
          <p:cNvSpPr/>
          <p:nvPr/>
        </p:nvSpPr>
        <p:spPr>
          <a:xfrm flipH="1">
            <a:off x="-723992" y="3881698"/>
            <a:ext cx="2198700" cy="219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68"/>
        <p:cNvGrpSpPr/>
        <p:nvPr/>
      </p:nvGrpSpPr>
      <p:grpSpPr>
        <a:xfrm>
          <a:off x="0" y="0"/>
          <a:ext cx="0" cy="0"/>
          <a:chOff x="0" y="0"/>
          <a:chExt cx="0" cy="0"/>
        </a:xfrm>
      </p:grpSpPr>
      <p:sp>
        <p:nvSpPr>
          <p:cNvPr id="16369" name="Google Shape;16369;p46"/>
          <p:cNvSpPr txBox="1">
            <a:spLocks noGrp="1"/>
          </p:cNvSpPr>
          <p:nvPr>
            <p:ph type="title"/>
          </p:nvPr>
        </p:nvSpPr>
        <p:spPr>
          <a:xfrm>
            <a:off x="720000" y="2427410"/>
            <a:ext cx="5067600" cy="9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Data</a:t>
            </a:r>
            <a:endParaRPr dirty="0"/>
          </a:p>
        </p:txBody>
      </p:sp>
      <p:sp>
        <p:nvSpPr>
          <p:cNvPr id="16370" name="Google Shape;16370;p46"/>
          <p:cNvSpPr txBox="1">
            <a:spLocks noGrp="1"/>
          </p:cNvSpPr>
          <p:nvPr>
            <p:ph type="title" idx="2"/>
          </p:nvPr>
        </p:nvSpPr>
        <p:spPr>
          <a:xfrm>
            <a:off x="720000" y="1296588"/>
            <a:ext cx="1256700" cy="9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371" name="Google Shape;16371;p46"/>
          <p:cNvSpPr txBox="1">
            <a:spLocks noGrp="1"/>
          </p:cNvSpPr>
          <p:nvPr>
            <p:ph type="subTitle" idx="1"/>
          </p:nvPr>
        </p:nvSpPr>
        <p:spPr>
          <a:xfrm>
            <a:off x="720000" y="3471913"/>
            <a:ext cx="50676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obtained and encrypted</a:t>
            </a:r>
            <a:endParaRPr dirty="0"/>
          </a:p>
        </p:txBody>
      </p:sp>
      <p:sp>
        <p:nvSpPr>
          <p:cNvPr id="16372" name="Google Shape;16372;p46"/>
          <p:cNvSpPr/>
          <p:nvPr/>
        </p:nvSpPr>
        <p:spPr>
          <a:xfrm rot="10800000" flipH="1">
            <a:off x="2390075" y="4446625"/>
            <a:ext cx="5180700" cy="95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3" name="Google Shape;16373;p46"/>
          <p:cNvSpPr/>
          <p:nvPr/>
        </p:nvSpPr>
        <p:spPr>
          <a:xfrm>
            <a:off x="4672348" y="4160311"/>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74" name="Google Shape;16374;p46"/>
          <p:cNvGrpSpPr/>
          <p:nvPr/>
        </p:nvGrpSpPr>
        <p:grpSpPr>
          <a:xfrm>
            <a:off x="6164164" y="264950"/>
            <a:ext cx="3478111" cy="3478005"/>
            <a:chOff x="1136350" y="86675"/>
            <a:chExt cx="4941903" cy="4941752"/>
          </a:xfrm>
        </p:grpSpPr>
        <p:sp>
          <p:nvSpPr>
            <p:cNvPr id="16375" name="Google Shape;16375;p46"/>
            <p:cNvSpPr/>
            <p:nvPr/>
          </p:nvSpPr>
          <p:spPr>
            <a:xfrm>
              <a:off x="2290236" y="1256492"/>
              <a:ext cx="2767668" cy="2601848"/>
            </a:xfrm>
            <a:custGeom>
              <a:avLst/>
              <a:gdLst/>
              <a:ahLst/>
              <a:cxnLst/>
              <a:rect l="l" t="t" r="r" b="b"/>
              <a:pathLst>
                <a:path w="36653" h="34457" extrusionOk="0">
                  <a:moveTo>
                    <a:pt x="17728" y="598"/>
                  </a:moveTo>
                  <a:cubicBezTo>
                    <a:pt x="19719" y="598"/>
                    <a:pt x="21717" y="965"/>
                    <a:pt x="23632" y="1690"/>
                  </a:cubicBezTo>
                  <a:cubicBezTo>
                    <a:pt x="27785" y="3265"/>
                    <a:pt x="31075" y="6369"/>
                    <a:pt x="32893" y="10413"/>
                  </a:cubicBezTo>
                  <a:cubicBezTo>
                    <a:pt x="36653" y="18775"/>
                    <a:pt x="32906" y="28631"/>
                    <a:pt x="24551" y="32392"/>
                  </a:cubicBezTo>
                  <a:cubicBezTo>
                    <a:pt x="22370" y="33369"/>
                    <a:pt x="20054" y="33861"/>
                    <a:pt x="17733" y="33861"/>
                  </a:cubicBezTo>
                  <a:cubicBezTo>
                    <a:pt x="15742" y="33861"/>
                    <a:pt x="13748" y="33499"/>
                    <a:pt x="11833" y="32771"/>
                  </a:cubicBezTo>
                  <a:cubicBezTo>
                    <a:pt x="7679" y="31196"/>
                    <a:pt x="4397" y="28092"/>
                    <a:pt x="2572" y="24048"/>
                  </a:cubicBezTo>
                  <a:cubicBezTo>
                    <a:pt x="754" y="19999"/>
                    <a:pt x="616" y="15479"/>
                    <a:pt x="2192" y="11332"/>
                  </a:cubicBezTo>
                  <a:cubicBezTo>
                    <a:pt x="3768" y="7178"/>
                    <a:pt x="6872" y="3894"/>
                    <a:pt x="10921" y="2069"/>
                  </a:cubicBezTo>
                  <a:cubicBezTo>
                    <a:pt x="13099" y="1096"/>
                    <a:pt x="15406" y="598"/>
                    <a:pt x="17728" y="598"/>
                  </a:cubicBezTo>
                  <a:close/>
                  <a:moveTo>
                    <a:pt x="17726" y="0"/>
                  </a:moveTo>
                  <a:cubicBezTo>
                    <a:pt x="15324" y="0"/>
                    <a:pt x="12928" y="509"/>
                    <a:pt x="10672" y="1524"/>
                  </a:cubicBezTo>
                  <a:cubicBezTo>
                    <a:pt x="6477" y="3411"/>
                    <a:pt x="3270" y="6818"/>
                    <a:pt x="1638" y="11118"/>
                  </a:cubicBezTo>
                  <a:cubicBezTo>
                    <a:pt x="1" y="15416"/>
                    <a:pt x="145" y="20095"/>
                    <a:pt x="2026" y="24290"/>
                  </a:cubicBezTo>
                  <a:cubicBezTo>
                    <a:pt x="3912" y="28485"/>
                    <a:pt x="7319" y="31693"/>
                    <a:pt x="11619" y="33324"/>
                  </a:cubicBezTo>
                  <a:cubicBezTo>
                    <a:pt x="13609" y="34084"/>
                    <a:pt x="15676" y="34457"/>
                    <a:pt x="17743" y="34457"/>
                  </a:cubicBezTo>
                  <a:cubicBezTo>
                    <a:pt x="20142" y="34457"/>
                    <a:pt x="22539" y="33946"/>
                    <a:pt x="24793" y="32937"/>
                  </a:cubicBezTo>
                  <a:cubicBezTo>
                    <a:pt x="28988" y="31050"/>
                    <a:pt x="32194" y="27643"/>
                    <a:pt x="33833" y="23343"/>
                  </a:cubicBezTo>
                  <a:cubicBezTo>
                    <a:pt x="35464" y="19045"/>
                    <a:pt x="35326" y="14366"/>
                    <a:pt x="33438" y="10171"/>
                  </a:cubicBezTo>
                  <a:cubicBezTo>
                    <a:pt x="31552" y="5976"/>
                    <a:pt x="28145" y="2768"/>
                    <a:pt x="23846" y="1131"/>
                  </a:cubicBezTo>
                  <a:cubicBezTo>
                    <a:pt x="21859" y="376"/>
                    <a:pt x="19790" y="0"/>
                    <a:pt x="17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6" name="Google Shape;16376;p46"/>
            <p:cNvSpPr/>
            <p:nvPr/>
          </p:nvSpPr>
          <p:spPr>
            <a:xfrm>
              <a:off x="3371629" y="4691867"/>
              <a:ext cx="291771" cy="306344"/>
            </a:xfrm>
            <a:custGeom>
              <a:avLst/>
              <a:gdLst/>
              <a:ahLst/>
              <a:cxnLst/>
              <a:rect l="l" t="t" r="r" b="b"/>
              <a:pathLst>
                <a:path w="3864" h="4057" extrusionOk="0">
                  <a:moveTo>
                    <a:pt x="3863" y="1"/>
                  </a:moveTo>
                  <a:lnTo>
                    <a:pt x="0" y="3857"/>
                  </a:lnTo>
                  <a:lnTo>
                    <a:pt x="1971" y="4056"/>
                  </a:lnTo>
                  <a:lnTo>
                    <a:pt x="3034" y="2993"/>
                  </a:lnTo>
                  <a:lnTo>
                    <a:pt x="3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7" name="Google Shape;16377;p46"/>
            <p:cNvSpPr/>
            <p:nvPr/>
          </p:nvSpPr>
          <p:spPr>
            <a:xfrm>
              <a:off x="2162396" y="3506570"/>
              <a:ext cx="322126" cy="335189"/>
            </a:xfrm>
            <a:custGeom>
              <a:avLst/>
              <a:gdLst/>
              <a:ahLst/>
              <a:cxnLst/>
              <a:rect l="l" t="t" r="r" b="b"/>
              <a:pathLst>
                <a:path w="4266" h="4439" extrusionOk="0">
                  <a:moveTo>
                    <a:pt x="3276" y="1"/>
                  </a:moveTo>
                  <a:lnTo>
                    <a:pt x="0" y="3277"/>
                  </a:lnTo>
                  <a:cubicBezTo>
                    <a:pt x="63" y="3353"/>
                    <a:pt x="125" y="3430"/>
                    <a:pt x="188" y="3506"/>
                  </a:cubicBezTo>
                  <a:cubicBezTo>
                    <a:pt x="291" y="3630"/>
                    <a:pt x="395" y="3755"/>
                    <a:pt x="505" y="3879"/>
                  </a:cubicBezTo>
                  <a:cubicBezTo>
                    <a:pt x="526" y="3899"/>
                    <a:pt x="539" y="3927"/>
                    <a:pt x="561" y="3947"/>
                  </a:cubicBezTo>
                  <a:cubicBezTo>
                    <a:pt x="705" y="4113"/>
                    <a:pt x="858" y="4272"/>
                    <a:pt x="1002" y="4438"/>
                  </a:cubicBezTo>
                  <a:lnTo>
                    <a:pt x="4265" y="1175"/>
                  </a:lnTo>
                  <a:cubicBezTo>
                    <a:pt x="3920" y="795"/>
                    <a:pt x="3588" y="402"/>
                    <a:pt x="3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8" name="Google Shape;16378;p46"/>
            <p:cNvSpPr/>
            <p:nvPr/>
          </p:nvSpPr>
          <p:spPr>
            <a:xfrm>
              <a:off x="4141917" y="3099490"/>
              <a:ext cx="1301188" cy="1399276"/>
            </a:xfrm>
            <a:custGeom>
              <a:avLst/>
              <a:gdLst/>
              <a:ahLst/>
              <a:cxnLst/>
              <a:rect l="l" t="t" r="r" b="b"/>
              <a:pathLst>
                <a:path w="17232" h="18531" extrusionOk="0">
                  <a:moveTo>
                    <a:pt x="17232" y="1"/>
                  </a:moveTo>
                  <a:lnTo>
                    <a:pt x="0" y="17232"/>
                  </a:lnTo>
                  <a:lnTo>
                    <a:pt x="871" y="18531"/>
                  </a:lnTo>
                  <a:lnTo>
                    <a:pt x="15890" y="3513"/>
                  </a:lnTo>
                  <a:cubicBezTo>
                    <a:pt x="16042" y="3187"/>
                    <a:pt x="16188" y="2862"/>
                    <a:pt x="16326" y="2531"/>
                  </a:cubicBezTo>
                  <a:cubicBezTo>
                    <a:pt x="16339" y="2502"/>
                    <a:pt x="16346" y="2476"/>
                    <a:pt x="16361" y="2454"/>
                  </a:cubicBezTo>
                  <a:cubicBezTo>
                    <a:pt x="16422" y="2303"/>
                    <a:pt x="16485" y="2144"/>
                    <a:pt x="16547" y="1991"/>
                  </a:cubicBezTo>
                  <a:cubicBezTo>
                    <a:pt x="16547" y="1985"/>
                    <a:pt x="16553" y="1978"/>
                    <a:pt x="16553" y="1963"/>
                  </a:cubicBezTo>
                  <a:cubicBezTo>
                    <a:pt x="16562" y="1957"/>
                    <a:pt x="16562" y="1950"/>
                    <a:pt x="16568" y="1943"/>
                  </a:cubicBezTo>
                  <a:cubicBezTo>
                    <a:pt x="16595" y="1867"/>
                    <a:pt x="16623" y="1797"/>
                    <a:pt x="16651" y="1723"/>
                  </a:cubicBezTo>
                  <a:cubicBezTo>
                    <a:pt x="16686" y="1632"/>
                    <a:pt x="16719" y="1542"/>
                    <a:pt x="16754" y="1452"/>
                  </a:cubicBezTo>
                  <a:cubicBezTo>
                    <a:pt x="16810" y="1293"/>
                    <a:pt x="16865" y="1142"/>
                    <a:pt x="16913" y="983"/>
                  </a:cubicBezTo>
                  <a:cubicBezTo>
                    <a:pt x="16926" y="961"/>
                    <a:pt x="16935" y="935"/>
                    <a:pt x="16948" y="907"/>
                  </a:cubicBezTo>
                  <a:cubicBezTo>
                    <a:pt x="17044" y="603"/>
                    <a:pt x="17142" y="304"/>
                    <a:pt x="17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9" name="Google Shape;16379;p46"/>
            <p:cNvSpPr/>
            <p:nvPr/>
          </p:nvSpPr>
          <p:spPr>
            <a:xfrm>
              <a:off x="1766869" y="1154401"/>
              <a:ext cx="477978" cy="451021"/>
            </a:xfrm>
            <a:custGeom>
              <a:avLst/>
              <a:gdLst/>
              <a:ahLst/>
              <a:cxnLst/>
              <a:rect l="l" t="t" r="r" b="b"/>
              <a:pathLst>
                <a:path w="6330" h="5973" extrusionOk="0">
                  <a:moveTo>
                    <a:pt x="4878" y="1"/>
                  </a:moveTo>
                  <a:lnTo>
                    <a:pt x="0" y="4881"/>
                  </a:lnTo>
                  <a:lnTo>
                    <a:pt x="1072" y="5973"/>
                  </a:lnTo>
                  <a:lnTo>
                    <a:pt x="6330" y="713"/>
                  </a:lnTo>
                  <a:lnTo>
                    <a:pt x="4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0" name="Google Shape;16380;p46"/>
            <p:cNvSpPr/>
            <p:nvPr/>
          </p:nvSpPr>
          <p:spPr>
            <a:xfrm>
              <a:off x="1673915" y="1092784"/>
              <a:ext cx="445207" cy="418174"/>
            </a:xfrm>
            <a:custGeom>
              <a:avLst/>
              <a:gdLst/>
              <a:ahLst/>
              <a:cxnLst/>
              <a:rect l="l" t="t" r="r" b="b"/>
              <a:pathLst>
                <a:path w="5896" h="5538" extrusionOk="0">
                  <a:moveTo>
                    <a:pt x="4444" y="1"/>
                  </a:moveTo>
                  <a:lnTo>
                    <a:pt x="0" y="4445"/>
                  </a:lnTo>
                  <a:lnTo>
                    <a:pt x="1072" y="5538"/>
                  </a:lnTo>
                  <a:lnTo>
                    <a:pt x="5895" y="712"/>
                  </a:lnTo>
                  <a:lnTo>
                    <a:pt x="4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1" name="Google Shape;16381;p46"/>
            <p:cNvSpPr/>
            <p:nvPr/>
          </p:nvSpPr>
          <p:spPr>
            <a:xfrm>
              <a:off x="1188001" y="2095344"/>
              <a:ext cx="357540" cy="357691"/>
            </a:xfrm>
            <a:custGeom>
              <a:avLst/>
              <a:gdLst/>
              <a:ahLst/>
              <a:cxnLst/>
              <a:rect l="l" t="t" r="r" b="b"/>
              <a:pathLst>
                <a:path w="4735" h="4737" extrusionOk="0">
                  <a:moveTo>
                    <a:pt x="4735" y="1"/>
                  </a:moveTo>
                  <a:lnTo>
                    <a:pt x="2406" y="160"/>
                  </a:lnTo>
                  <a:lnTo>
                    <a:pt x="243" y="2323"/>
                  </a:lnTo>
                  <a:lnTo>
                    <a:pt x="1" y="4736"/>
                  </a:lnTo>
                  <a:lnTo>
                    <a:pt x="4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2" name="Google Shape;16382;p46"/>
            <p:cNvSpPr/>
            <p:nvPr/>
          </p:nvSpPr>
          <p:spPr>
            <a:xfrm>
              <a:off x="2451452" y="390909"/>
              <a:ext cx="48175" cy="42890"/>
            </a:xfrm>
            <a:custGeom>
              <a:avLst/>
              <a:gdLst/>
              <a:ahLst/>
              <a:cxnLst/>
              <a:rect l="l" t="t" r="r" b="b"/>
              <a:pathLst>
                <a:path w="638" h="568" extrusionOk="0">
                  <a:moveTo>
                    <a:pt x="638" y="0"/>
                  </a:moveTo>
                  <a:lnTo>
                    <a:pt x="1" y="290"/>
                  </a:lnTo>
                  <a:lnTo>
                    <a:pt x="70" y="567"/>
                  </a:lnTo>
                  <a:lnTo>
                    <a:pt x="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3" name="Google Shape;16383;p46"/>
            <p:cNvSpPr/>
            <p:nvPr/>
          </p:nvSpPr>
          <p:spPr>
            <a:xfrm>
              <a:off x="4217050" y="3411653"/>
              <a:ext cx="1180599" cy="1199401"/>
            </a:xfrm>
            <a:custGeom>
              <a:avLst/>
              <a:gdLst/>
              <a:ahLst/>
              <a:cxnLst/>
              <a:rect l="l" t="t" r="r" b="b"/>
              <a:pathLst>
                <a:path w="15635" h="15884" extrusionOk="0">
                  <a:moveTo>
                    <a:pt x="14591" y="1"/>
                  </a:moveTo>
                  <a:lnTo>
                    <a:pt x="1" y="14583"/>
                  </a:lnTo>
                  <a:lnTo>
                    <a:pt x="872" y="15883"/>
                  </a:lnTo>
                  <a:lnTo>
                    <a:pt x="6138" y="10617"/>
                  </a:lnTo>
                  <a:lnTo>
                    <a:pt x="5896" y="9698"/>
                  </a:lnTo>
                  <a:cubicBezTo>
                    <a:pt x="6402" y="9373"/>
                    <a:pt x="6899" y="9019"/>
                    <a:pt x="7382" y="8653"/>
                  </a:cubicBezTo>
                  <a:cubicBezTo>
                    <a:pt x="7382" y="8653"/>
                    <a:pt x="7389" y="8646"/>
                    <a:pt x="7397" y="8646"/>
                  </a:cubicBezTo>
                  <a:cubicBezTo>
                    <a:pt x="7410" y="8633"/>
                    <a:pt x="7430" y="8620"/>
                    <a:pt x="7445" y="8605"/>
                  </a:cubicBezTo>
                  <a:cubicBezTo>
                    <a:pt x="7576" y="8502"/>
                    <a:pt x="7707" y="8404"/>
                    <a:pt x="7838" y="8301"/>
                  </a:cubicBezTo>
                  <a:cubicBezTo>
                    <a:pt x="7915" y="8238"/>
                    <a:pt x="7984" y="8177"/>
                    <a:pt x="8061" y="8122"/>
                  </a:cubicBezTo>
                  <a:cubicBezTo>
                    <a:pt x="8135" y="8059"/>
                    <a:pt x="8212" y="7997"/>
                    <a:pt x="8288" y="7928"/>
                  </a:cubicBezTo>
                  <a:cubicBezTo>
                    <a:pt x="8316" y="7906"/>
                    <a:pt x="8336" y="7893"/>
                    <a:pt x="8364" y="7873"/>
                  </a:cubicBezTo>
                  <a:cubicBezTo>
                    <a:pt x="8460" y="7782"/>
                    <a:pt x="8565" y="7699"/>
                    <a:pt x="8661" y="7609"/>
                  </a:cubicBezTo>
                  <a:cubicBezTo>
                    <a:pt x="8683" y="7596"/>
                    <a:pt x="8709" y="7574"/>
                    <a:pt x="8731" y="7555"/>
                  </a:cubicBezTo>
                  <a:cubicBezTo>
                    <a:pt x="9187" y="7153"/>
                    <a:pt x="9628" y="6738"/>
                    <a:pt x="10051" y="6311"/>
                  </a:cubicBezTo>
                  <a:lnTo>
                    <a:pt x="10313" y="6442"/>
                  </a:lnTo>
                  <a:lnTo>
                    <a:pt x="15635" y="1120"/>
                  </a:lnTo>
                  <a:lnTo>
                    <a:pt x="14571" y="42"/>
                  </a:lnTo>
                  <a:cubicBezTo>
                    <a:pt x="14578" y="27"/>
                    <a:pt x="14585" y="14"/>
                    <a:pt x="14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4" name="Google Shape;16384;p46"/>
            <p:cNvSpPr/>
            <p:nvPr/>
          </p:nvSpPr>
          <p:spPr>
            <a:xfrm>
              <a:off x="3201503" y="3840631"/>
              <a:ext cx="1289182" cy="1140428"/>
            </a:xfrm>
            <a:custGeom>
              <a:avLst/>
              <a:gdLst/>
              <a:ahLst/>
              <a:cxnLst/>
              <a:rect l="l" t="t" r="r" b="b"/>
              <a:pathLst>
                <a:path w="17073" h="15103" extrusionOk="0">
                  <a:moveTo>
                    <a:pt x="17072" y="1"/>
                  </a:moveTo>
                  <a:lnTo>
                    <a:pt x="17072" y="1"/>
                  </a:lnTo>
                  <a:cubicBezTo>
                    <a:pt x="16256" y="547"/>
                    <a:pt x="15405" y="1038"/>
                    <a:pt x="14521" y="1459"/>
                  </a:cubicBezTo>
                  <a:cubicBezTo>
                    <a:pt x="14493" y="1479"/>
                    <a:pt x="14467" y="1494"/>
                    <a:pt x="14432" y="1507"/>
                  </a:cubicBezTo>
                  <a:cubicBezTo>
                    <a:pt x="14301" y="1570"/>
                    <a:pt x="14176" y="1625"/>
                    <a:pt x="14045" y="1680"/>
                  </a:cubicBezTo>
                  <a:cubicBezTo>
                    <a:pt x="13921" y="1736"/>
                    <a:pt x="13803" y="1791"/>
                    <a:pt x="13685" y="1845"/>
                  </a:cubicBezTo>
                  <a:cubicBezTo>
                    <a:pt x="13650" y="1852"/>
                    <a:pt x="13622" y="1867"/>
                    <a:pt x="13589" y="1880"/>
                  </a:cubicBezTo>
                  <a:cubicBezTo>
                    <a:pt x="13284" y="2011"/>
                    <a:pt x="12974" y="2129"/>
                    <a:pt x="12662" y="2247"/>
                  </a:cubicBezTo>
                  <a:lnTo>
                    <a:pt x="0" y="14902"/>
                  </a:lnTo>
                  <a:lnTo>
                    <a:pt x="1969" y="15102"/>
                  </a:lnTo>
                  <a:lnTo>
                    <a:pt x="6241" y="10831"/>
                  </a:lnTo>
                  <a:lnTo>
                    <a:pt x="7009" y="8046"/>
                  </a:lnTo>
                  <a:cubicBezTo>
                    <a:pt x="7609" y="8011"/>
                    <a:pt x="8211" y="7956"/>
                    <a:pt x="8812" y="7880"/>
                  </a:cubicBezTo>
                  <a:cubicBezTo>
                    <a:pt x="8847" y="7880"/>
                    <a:pt x="8875" y="7873"/>
                    <a:pt x="8903" y="7873"/>
                  </a:cubicBezTo>
                  <a:cubicBezTo>
                    <a:pt x="9019" y="7852"/>
                    <a:pt x="9130" y="7839"/>
                    <a:pt x="9248" y="7824"/>
                  </a:cubicBezTo>
                  <a:lnTo>
                    <a:pt x="1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5" name="Google Shape;16385;p46"/>
            <p:cNvSpPr/>
            <p:nvPr/>
          </p:nvSpPr>
          <p:spPr>
            <a:xfrm>
              <a:off x="1458331" y="1690379"/>
              <a:ext cx="891471" cy="926508"/>
            </a:xfrm>
            <a:custGeom>
              <a:avLst/>
              <a:gdLst/>
              <a:ahLst/>
              <a:cxnLst/>
              <a:rect l="l" t="t" r="r" b="b"/>
              <a:pathLst>
                <a:path w="11806" h="12270" extrusionOk="0">
                  <a:moveTo>
                    <a:pt x="11806" y="1"/>
                  </a:moveTo>
                  <a:lnTo>
                    <a:pt x="0" y="11800"/>
                  </a:lnTo>
                  <a:lnTo>
                    <a:pt x="1701" y="12269"/>
                  </a:lnTo>
                  <a:lnTo>
                    <a:pt x="9538" y="4438"/>
                  </a:lnTo>
                  <a:cubicBezTo>
                    <a:pt x="10112" y="2875"/>
                    <a:pt x="10872" y="1383"/>
                    <a:pt x="11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6" name="Google Shape;16386;p46"/>
            <p:cNvSpPr/>
            <p:nvPr/>
          </p:nvSpPr>
          <p:spPr>
            <a:xfrm>
              <a:off x="5911669" y="2868275"/>
              <a:ext cx="137806" cy="137881"/>
            </a:xfrm>
            <a:custGeom>
              <a:avLst/>
              <a:gdLst/>
              <a:ahLst/>
              <a:cxnLst/>
              <a:rect l="l" t="t" r="r" b="b"/>
              <a:pathLst>
                <a:path w="1825" h="1826" extrusionOk="0">
                  <a:moveTo>
                    <a:pt x="1825" y="1"/>
                  </a:moveTo>
                  <a:lnTo>
                    <a:pt x="0" y="1825"/>
                  </a:lnTo>
                  <a:lnTo>
                    <a:pt x="1652" y="1716"/>
                  </a:lnTo>
                  <a:lnTo>
                    <a:pt x="1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7" name="Google Shape;16387;p46"/>
            <p:cNvSpPr/>
            <p:nvPr/>
          </p:nvSpPr>
          <p:spPr>
            <a:xfrm>
              <a:off x="1739685" y="2312061"/>
              <a:ext cx="363807" cy="511958"/>
            </a:xfrm>
            <a:custGeom>
              <a:avLst/>
              <a:gdLst/>
              <a:ahLst/>
              <a:cxnLst/>
              <a:rect l="l" t="t" r="r" b="b"/>
              <a:pathLst>
                <a:path w="4818" h="6780" extrusionOk="0">
                  <a:moveTo>
                    <a:pt x="4817" y="0"/>
                  </a:moveTo>
                  <a:lnTo>
                    <a:pt x="0" y="4811"/>
                  </a:lnTo>
                  <a:cubicBezTo>
                    <a:pt x="35" y="5342"/>
                    <a:pt x="83" y="5874"/>
                    <a:pt x="153" y="6400"/>
                  </a:cubicBezTo>
                  <a:cubicBezTo>
                    <a:pt x="153" y="6428"/>
                    <a:pt x="159" y="6455"/>
                    <a:pt x="159" y="6489"/>
                  </a:cubicBezTo>
                  <a:cubicBezTo>
                    <a:pt x="173" y="6586"/>
                    <a:pt x="188" y="6683"/>
                    <a:pt x="201" y="6780"/>
                  </a:cubicBezTo>
                  <a:lnTo>
                    <a:pt x="4575" y="2412"/>
                  </a:lnTo>
                  <a:cubicBezTo>
                    <a:pt x="4583" y="2170"/>
                    <a:pt x="4596" y="1928"/>
                    <a:pt x="4616" y="1692"/>
                  </a:cubicBezTo>
                  <a:cubicBezTo>
                    <a:pt x="4616" y="1659"/>
                    <a:pt x="4616" y="1631"/>
                    <a:pt x="4625" y="1596"/>
                  </a:cubicBezTo>
                  <a:cubicBezTo>
                    <a:pt x="4631" y="1458"/>
                    <a:pt x="4651" y="1312"/>
                    <a:pt x="4666" y="1168"/>
                  </a:cubicBezTo>
                  <a:cubicBezTo>
                    <a:pt x="4679" y="1037"/>
                    <a:pt x="4686" y="904"/>
                    <a:pt x="4708" y="773"/>
                  </a:cubicBezTo>
                  <a:cubicBezTo>
                    <a:pt x="4708" y="747"/>
                    <a:pt x="4714" y="712"/>
                    <a:pt x="4714" y="684"/>
                  </a:cubicBezTo>
                  <a:cubicBezTo>
                    <a:pt x="4749" y="456"/>
                    <a:pt x="4776" y="228"/>
                    <a:pt x="4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8" name="Google Shape;16388;p46"/>
            <p:cNvSpPr/>
            <p:nvPr/>
          </p:nvSpPr>
          <p:spPr>
            <a:xfrm>
              <a:off x="1757959" y="2518735"/>
              <a:ext cx="330960" cy="463480"/>
            </a:xfrm>
            <a:custGeom>
              <a:avLst/>
              <a:gdLst/>
              <a:ahLst/>
              <a:cxnLst/>
              <a:rect l="l" t="t" r="r" b="b"/>
              <a:pathLst>
                <a:path w="4383" h="6138" extrusionOk="0">
                  <a:moveTo>
                    <a:pt x="4320" y="0"/>
                  </a:moveTo>
                  <a:lnTo>
                    <a:pt x="0" y="4320"/>
                  </a:lnTo>
                  <a:cubicBezTo>
                    <a:pt x="14" y="4388"/>
                    <a:pt x="20" y="4457"/>
                    <a:pt x="35" y="4527"/>
                  </a:cubicBezTo>
                  <a:cubicBezTo>
                    <a:pt x="48" y="4623"/>
                    <a:pt x="62" y="4719"/>
                    <a:pt x="83" y="4811"/>
                  </a:cubicBezTo>
                  <a:cubicBezTo>
                    <a:pt x="111" y="4977"/>
                    <a:pt x="138" y="5134"/>
                    <a:pt x="173" y="5300"/>
                  </a:cubicBezTo>
                  <a:cubicBezTo>
                    <a:pt x="179" y="5328"/>
                    <a:pt x="179" y="5356"/>
                    <a:pt x="186" y="5383"/>
                  </a:cubicBezTo>
                  <a:cubicBezTo>
                    <a:pt x="236" y="5640"/>
                    <a:pt x="291" y="5889"/>
                    <a:pt x="352" y="6138"/>
                  </a:cubicBezTo>
                  <a:lnTo>
                    <a:pt x="4383" y="2107"/>
                  </a:lnTo>
                  <a:cubicBezTo>
                    <a:pt x="4326" y="1410"/>
                    <a:pt x="4306" y="705"/>
                    <a:pt x="4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9" name="Google Shape;16389;p46"/>
            <p:cNvSpPr/>
            <p:nvPr/>
          </p:nvSpPr>
          <p:spPr>
            <a:xfrm>
              <a:off x="5389812" y="3792077"/>
              <a:ext cx="332017" cy="350291"/>
            </a:xfrm>
            <a:custGeom>
              <a:avLst/>
              <a:gdLst/>
              <a:ahLst/>
              <a:cxnLst/>
              <a:rect l="l" t="t" r="r" b="b"/>
              <a:pathLst>
                <a:path w="4397" h="4639" extrusionOk="0">
                  <a:moveTo>
                    <a:pt x="3953" y="0"/>
                  </a:moveTo>
                  <a:lnTo>
                    <a:pt x="1" y="3961"/>
                  </a:lnTo>
                  <a:lnTo>
                    <a:pt x="1382" y="4638"/>
                  </a:lnTo>
                  <a:lnTo>
                    <a:pt x="4396" y="450"/>
                  </a:lnTo>
                  <a:lnTo>
                    <a:pt x="39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0" name="Google Shape;16390;p46"/>
            <p:cNvSpPr/>
            <p:nvPr/>
          </p:nvSpPr>
          <p:spPr>
            <a:xfrm>
              <a:off x="2051772" y="3786943"/>
              <a:ext cx="736449" cy="709265"/>
            </a:xfrm>
            <a:custGeom>
              <a:avLst/>
              <a:gdLst/>
              <a:ahLst/>
              <a:cxnLst/>
              <a:rect l="l" t="t" r="r" b="b"/>
              <a:pathLst>
                <a:path w="9753" h="9393" extrusionOk="0">
                  <a:moveTo>
                    <a:pt x="8480" y="0"/>
                  </a:moveTo>
                  <a:lnTo>
                    <a:pt x="1" y="8480"/>
                  </a:lnTo>
                  <a:lnTo>
                    <a:pt x="1258" y="9392"/>
                  </a:lnTo>
                  <a:lnTo>
                    <a:pt x="9753" y="891"/>
                  </a:lnTo>
                  <a:cubicBezTo>
                    <a:pt x="9615" y="801"/>
                    <a:pt x="9476" y="712"/>
                    <a:pt x="9338" y="614"/>
                  </a:cubicBezTo>
                  <a:cubicBezTo>
                    <a:pt x="9310" y="601"/>
                    <a:pt x="9283" y="581"/>
                    <a:pt x="9255" y="559"/>
                  </a:cubicBezTo>
                  <a:cubicBezTo>
                    <a:pt x="9137" y="476"/>
                    <a:pt x="9026" y="393"/>
                    <a:pt x="8910" y="310"/>
                  </a:cubicBezTo>
                  <a:cubicBezTo>
                    <a:pt x="8799" y="234"/>
                    <a:pt x="8694" y="158"/>
                    <a:pt x="8591" y="83"/>
                  </a:cubicBezTo>
                  <a:cubicBezTo>
                    <a:pt x="8563" y="62"/>
                    <a:pt x="8537" y="42"/>
                    <a:pt x="8508" y="20"/>
                  </a:cubicBezTo>
                  <a:cubicBezTo>
                    <a:pt x="8502" y="14"/>
                    <a:pt x="8487" y="7"/>
                    <a:pt x="8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1" name="Google Shape;16391;p46"/>
            <p:cNvSpPr/>
            <p:nvPr/>
          </p:nvSpPr>
          <p:spPr>
            <a:xfrm>
              <a:off x="1536636" y="972797"/>
              <a:ext cx="330507" cy="348705"/>
            </a:xfrm>
            <a:custGeom>
              <a:avLst/>
              <a:gdLst/>
              <a:ahLst/>
              <a:cxnLst/>
              <a:rect l="l" t="t" r="r" b="b"/>
              <a:pathLst>
                <a:path w="4377" h="4618" extrusionOk="0">
                  <a:moveTo>
                    <a:pt x="3021" y="1"/>
                  </a:moveTo>
                  <a:lnTo>
                    <a:pt x="0" y="4189"/>
                  </a:lnTo>
                  <a:lnTo>
                    <a:pt x="430" y="4617"/>
                  </a:lnTo>
                  <a:lnTo>
                    <a:pt x="4376" y="671"/>
                  </a:lnTo>
                  <a:lnTo>
                    <a:pt x="3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2" name="Google Shape;16392;p46"/>
            <p:cNvSpPr/>
            <p:nvPr/>
          </p:nvSpPr>
          <p:spPr>
            <a:xfrm>
              <a:off x="5737918" y="1690379"/>
              <a:ext cx="196326" cy="175938"/>
            </a:xfrm>
            <a:custGeom>
              <a:avLst/>
              <a:gdLst/>
              <a:ahLst/>
              <a:cxnLst/>
              <a:rect l="l" t="t" r="r" b="b"/>
              <a:pathLst>
                <a:path w="2600" h="2330" extrusionOk="0">
                  <a:moveTo>
                    <a:pt x="2329" y="1"/>
                  </a:moveTo>
                  <a:lnTo>
                    <a:pt x="0" y="2330"/>
                  </a:lnTo>
                  <a:lnTo>
                    <a:pt x="2600" y="588"/>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3" name="Google Shape;16393;p46"/>
            <p:cNvSpPr/>
            <p:nvPr/>
          </p:nvSpPr>
          <p:spPr>
            <a:xfrm>
              <a:off x="1409324" y="2863669"/>
              <a:ext cx="737506" cy="817849"/>
            </a:xfrm>
            <a:custGeom>
              <a:avLst/>
              <a:gdLst/>
              <a:ahLst/>
              <a:cxnLst/>
              <a:rect l="l" t="t" r="r" b="b"/>
              <a:pathLst>
                <a:path w="9767" h="10831" extrusionOk="0">
                  <a:moveTo>
                    <a:pt x="9338" y="0"/>
                  </a:moveTo>
                  <a:lnTo>
                    <a:pt x="1" y="9338"/>
                  </a:lnTo>
                  <a:lnTo>
                    <a:pt x="671" y="10831"/>
                  </a:lnTo>
                  <a:lnTo>
                    <a:pt x="9766" y="1736"/>
                  </a:lnTo>
                  <a:cubicBezTo>
                    <a:pt x="9600" y="1162"/>
                    <a:pt x="9456" y="581"/>
                    <a:pt x="9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4" name="Google Shape;16394;p46"/>
            <p:cNvSpPr/>
            <p:nvPr/>
          </p:nvSpPr>
          <p:spPr>
            <a:xfrm>
              <a:off x="1467694" y="3013483"/>
              <a:ext cx="727690" cy="722253"/>
            </a:xfrm>
            <a:custGeom>
              <a:avLst/>
              <a:gdLst/>
              <a:ahLst/>
              <a:cxnLst/>
              <a:rect l="l" t="t" r="r" b="b"/>
              <a:pathLst>
                <a:path w="9637" h="9565" extrusionOk="0">
                  <a:moveTo>
                    <a:pt x="9069" y="0"/>
                  </a:moveTo>
                  <a:lnTo>
                    <a:pt x="1" y="9067"/>
                  </a:lnTo>
                  <a:lnTo>
                    <a:pt x="223" y="9565"/>
                  </a:lnTo>
                  <a:lnTo>
                    <a:pt x="2179" y="9054"/>
                  </a:lnTo>
                  <a:lnTo>
                    <a:pt x="9637" y="1596"/>
                  </a:lnTo>
                  <a:cubicBezTo>
                    <a:pt x="9421" y="1070"/>
                    <a:pt x="9235" y="539"/>
                    <a:pt x="9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5" name="Google Shape;16395;p46"/>
            <p:cNvSpPr/>
            <p:nvPr/>
          </p:nvSpPr>
          <p:spPr>
            <a:xfrm>
              <a:off x="1351332" y="2699735"/>
              <a:ext cx="759480" cy="852432"/>
            </a:xfrm>
            <a:custGeom>
              <a:avLst/>
              <a:gdLst/>
              <a:ahLst/>
              <a:cxnLst/>
              <a:rect l="l" t="t" r="r" b="b"/>
              <a:pathLst>
                <a:path w="10058" h="11289" extrusionOk="0">
                  <a:moveTo>
                    <a:pt x="9788" y="0"/>
                  </a:moveTo>
                  <a:lnTo>
                    <a:pt x="5793" y="3996"/>
                  </a:lnTo>
                  <a:cubicBezTo>
                    <a:pt x="5855" y="4252"/>
                    <a:pt x="5918" y="4500"/>
                    <a:pt x="5986" y="4749"/>
                  </a:cubicBezTo>
                  <a:lnTo>
                    <a:pt x="3111" y="6685"/>
                  </a:lnTo>
                  <a:lnTo>
                    <a:pt x="1" y="9795"/>
                  </a:lnTo>
                  <a:lnTo>
                    <a:pt x="671" y="11288"/>
                  </a:lnTo>
                  <a:lnTo>
                    <a:pt x="10058" y="1901"/>
                  </a:lnTo>
                  <a:cubicBezTo>
                    <a:pt x="9940" y="1272"/>
                    <a:pt x="9851" y="644"/>
                    <a:pt x="9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6" name="Google Shape;16396;p46"/>
            <p:cNvSpPr/>
            <p:nvPr/>
          </p:nvSpPr>
          <p:spPr>
            <a:xfrm>
              <a:off x="2236547" y="3607831"/>
              <a:ext cx="340852" cy="423385"/>
            </a:xfrm>
            <a:custGeom>
              <a:avLst/>
              <a:gdLst/>
              <a:ahLst/>
              <a:cxnLst/>
              <a:rect l="l" t="t" r="r" b="b"/>
              <a:pathLst>
                <a:path w="4514" h="5607" extrusionOk="0">
                  <a:moveTo>
                    <a:pt x="3436" y="0"/>
                  </a:moveTo>
                  <a:lnTo>
                    <a:pt x="173" y="3263"/>
                  </a:lnTo>
                  <a:cubicBezTo>
                    <a:pt x="387" y="3484"/>
                    <a:pt x="601" y="3706"/>
                    <a:pt x="823" y="3926"/>
                  </a:cubicBezTo>
                  <a:lnTo>
                    <a:pt x="0" y="5607"/>
                  </a:lnTo>
                  <a:lnTo>
                    <a:pt x="4514" y="1087"/>
                  </a:lnTo>
                  <a:cubicBezTo>
                    <a:pt x="4141" y="740"/>
                    <a:pt x="3781" y="373"/>
                    <a:pt x="3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7" name="Google Shape;16397;p46"/>
            <p:cNvSpPr/>
            <p:nvPr/>
          </p:nvSpPr>
          <p:spPr>
            <a:xfrm>
              <a:off x="2080995" y="3397004"/>
              <a:ext cx="318426" cy="344024"/>
            </a:xfrm>
            <a:custGeom>
              <a:avLst/>
              <a:gdLst/>
              <a:ahLst/>
              <a:cxnLst/>
              <a:rect l="l" t="t" r="r" b="b"/>
              <a:pathLst>
                <a:path w="4217" h="4556" extrusionOk="0">
                  <a:moveTo>
                    <a:pt x="3318" y="1"/>
                  </a:moveTo>
                  <a:lnTo>
                    <a:pt x="0" y="3318"/>
                  </a:lnTo>
                  <a:cubicBezTo>
                    <a:pt x="179" y="3560"/>
                    <a:pt x="354" y="3809"/>
                    <a:pt x="539" y="4051"/>
                  </a:cubicBezTo>
                  <a:cubicBezTo>
                    <a:pt x="553" y="4071"/>
                    <a:pt x="574" y="4093"/>
                    <a:pt x="594" y="4119"/>
                  </a:cubicBezTo>
                  <a:cubicBezTo>
                    <a:pt x="692" y="4244"/>
                    <a:pt x="795" y="4376"/>
                    <a:pt x="893" y="4507"/>
                  </a:cubicBezTo>
                  <a:cubicBezTo>
                    <a:pt x="906" y="4521"/>
                    <a:pt x="919" y="4534"/>
                    <a:pt x="934" y="4555"/>
                  </a:cubicBezTo>
                  <a:lnTo>
                    <a:pt x="4217" y="1273"/>
                  </a:lnTo>
                  <a:cubicBezTo>
                    <a:pt x="3898" y="858"/>
                    <a:pt x="3601" y="437"/>
                    <a:pt x="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8" name="Google Shape;16398;p46"/>
            <p:cNvSpPr/>
            <p:nvPr/>
          </p:nvSpPr>
          <p:spPr>
            <a:xfrm>
              <a:off x="4443659" y="4530575"/>
              <a:ext cx="352783" cy="331489"/>
            </a:xfrm>
            <a:custGeom>
              <a:avLst/>
              <a:gdLst/>
              <a:ahLst/>
              <a:cxnLst/>
              <a:rect l="l" t="t" r="r" b="b"/>
              <a:pathLst>
                <a:path w="4672" h="4390" extrusionOk="0">
                  <a:moveTo>
                    <a:pt x="4222" y="0"/>
                  </a:moveTo>
                  <a:lnTo>
                    <a:pt x="0" y="4230"/>
                  </a:lnTo>
                  <a:lnTo>
                    <a:pt x="110" y="4389"/>
                  </a:lnTo>
                  <a:lnTo>
                    <a:pt x="3545" y="2848"/>
                  </a:lnTo>
                  <a:lnTo>
                    <a:pt x="4671" y="1722"/>
                  </a:lnTo>
                  <a:lnTo>
                    <a:pt x="42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9" name="Google Shape;16399;p46"/>
            <p:cNvSpPr/>
            <p:nvPr/>
          </p:nvSpPr>
          <p:spPr>
            <a:xfrm>
              <a:off x="1311688" y="688347"/>
              <a:ext cx="2015588" cy="1888279"/>
            </a:xfrm>
            <a:custGeom>
              <a:avLst/>
              <a:gdLst/>
              <a:ahLst/>
              <a:cxnLst/>
              <a:rect l="l" t="t" r="r" b="b"/>
              <a:pathLst>
                <a:path w="26693" h="25007" extrusionOk="0">
                  <a:moveTo>
                    <a:pt x="26693" y="1"/>
                  </a:moveTo>
                  <a:lnTo>
                    <a:pt x="26687" y="7"/>
                  </a:lnTo>
                  <a:lnTo>
                    <a:pt x="26687" y="7"/>
                  </a:lnTo>
                  <a:cubicBezTo>
                    <a:pt x="26690" y="6"/>
                    <a:pt x="26693" y="5"/>
                    <a:pt x="26693" y="1"/>
                  </a:cubicBezTo>
                  <a:close/>
                  <a:moveTo>
                    <a:pt x="26687" y="7"/>
                  </a:moveTo>
                  <a:cubicBezTo>
                    <a:pt x="26684" y="7"/>
                    <a:pt x="26682" y="7"/>
                    <a:pt x="26680" y="7"/>
                  </a:cubicBezTo>
                  <a:cubicBezTo>
                    <a:pt x="26582" y="22"/>
                    <a:pt x="26492" y="36"/>
                    <a:pt x="26396" y="55"/>
                  </a:cubicBezTo>
                  <a:cubicBezTo>
                    <a:pt x="26230" y="84"/>
                    <a:pt x="26071" y="112"/>
                    <a:pt x="25912" y="147"/>
                  </a:cubicBezTo>
                  <a:cubicBezTo>
                    <a:pt x="25885" y="147"/>
                    <a:pt x="25863" y="153"/>
                    <a:pt x="25844" y="160"/>
                  </a:cubicBezTo>
                  <a:lnTo>
                    <a:pt x="25822" y="160"/>
                  </a:lnTo>
                  <a:cubicBezTo>
                    <a:pt x="25228" y="278"/>
                    <a:pt x="24641" y="415"/>
                    <a:pt x="24060" y="575"/>
                  </a:cubicBezTo>
                  <a:lnTo>
                    <a:pt x="24019" y="512"/>
                  </a:lnTo>
                  <a:lnTo>
                    <a:pt x="6552" y="17978"/>
                  </a:lnTo>
                  <a:cubicBezTo>
                    <a:pt x="6511" y="18123"/>
                    <a:pt x="6478" y="18269"/>
                    <a:pt x="6436" y="18406"/>
                  </a:cubicBezTo>
                  <a:lnTo>
                    <a:pt x="6104" y="18435"/>
                  </a:lnTo>
                  <a:lnTo>
                    <a:pt x="0" y="24537"/>
                  </a:lnTo>
                  <a:lnTo>
                    <a:pt x="1694" y="25007"/>
                  </a:lnTo>
                  <a:lnTo>
                    <a:pt x="14619" y="12082"/>
                  </a:lnTo>
                  <a:cubicBezTo>
                    <a:pt x="15607" y="10824"/>
                    <a:pt x="16747" y="9691"/>
                    <a:pt x="17998" y="8703"/>
                  </a:cubicBezTo>
                  <a:lnTo>
                    <a:pt x="26687" y="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0" name="Google Shape;16400;p46"/>
            <p:cNvSpPr/>
            <p:nvPr/>
          </p:nvSpPr>
          <p:spPr>
            <a:xfrm>
              <a:off x="5263406" y="3697613"/>
              <a:ext cx="413417" cy="385705"/>
            </a:xfrm>
            <a:custGeom>
              <a:avLst/>
              <a:gdLst/>
              <a:ahLst/>
              <a:cxnLst/>
              <a:rect l="l" t="t" r="r" b="b"/>
              <a:pathLst>
                <a:path w="5475" h="5108" extrusionOk="0">
                  <a:moveTo>
                    <a:pt x="4397" y="1"/>
                  </a:moveTo>
                  <a:lnTo>
                    <a:pt x="1" y="4396"/>
                  </a:lnTo>
                  <a:lnTo>
                    <a:pt x="1461" y="5108"/>
                  </a:lnTo>
                  <a:lnTo>
                    <a:pt x="5475" y="1092"/>
                  </a:lnTo>
                  <a:lnTo>
                    <a:pt x="4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1" name="Google Shape;16401;p46"/>
            <p:cNvSpPr/>
            <p:nvPr/>
          </p:nvSpPr>
          <p:spPr>
            <a:xfrm>
              <a:off x="1182791" y="2081828"/>
              <a:ext cx="563682" cy="454117"/>
            </a:xfrm>
            <a:custGeom>
              <a:avLst/>
              <a:gdLst/>
              <a:ahLst/>
              <a:cxnLst/>
              <a:rect l="l" t="t" r="r" b="b"/>
              <a:pathLst>
                <a:path w="7465" h="6014" extrusionOk="0">
                  <a:moveTo>
                    <a:pt x="7465" y="0"/>
                  </a:moveTo>
                  <a:lnTo>
                    <a:pt x="5142" y="160"/>
                  </a:lnTo>
                  <a:lnTo>
                    <a:pt x="35" y="5267"/>
                  </a:lnTo>
                  <a:lnTo>
                    <a:pt x="0" y="5605"/>
                  </a:lnTo>
                  <a:lnTo>
                    <a:pt x="1458" y="6013"/>
                  </a:lnTo>
                  <a:lnTo>
                    <a:pt x="7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2" name="Google Shape;16402;p46"/>
            <p:cNvSpPr/>
            <p:nvPr/>
          </p:nvSpPr>
          <p:spPr>
            <a:xfrm>
              <a:off x="4367846" y="4381290"/>
              <a:ext cx="390009" cy="454117"/>
            </a:xfrm>
            <a:custGeom>
              <a:avLst/>
              <a:gdLst/>
              <a:ahLst/>
              <a:cxnLst/>
              <a:rect l="l" t="t" r="r" b="b"/>
              <a:pathLst>
                <a:path w="5165" h="6014" extrusionOk="0">
                  <a:moveTo>
                    <a:pt x="4715" y="0"/>
                  </a:moveTo>
                  <a:lnTo>
                    <a:pt x="1" y="4714"/>
                  </a:lnTo>
                  <a:lnTo>
                    <a:pt x="872" y="6013"/>
                  </a:lnTo>
                  <a:lnTo>
                    <a:pt x="5165" y="1722"/>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3" name="Google Shape;16403;p46"/>
            <p:cNvSpPr/>
            <p:nvPr/>
          </p:nvSpPr>
          <p:spPr>
            <a:xfrm>
              <a:off x="4292712" y="4232609"/>
              <a:ext cx="426556" cy="490664"/>
            </a:xfrm>
            <a:custGeom>
              <a:avLst/>
              <a:gdLst/>
              <a:ahLst/>
              <a:cxnLst/>
              <a:rect l="l" t="t" r="r" b="b"/>
              <a:pathLst>
                <a:path w="5649" h="6498" extrusionOk="0">
                  <a:moveTo>
                    <a:pt x="5199" y="0"/>
                  </a:moveTo>
                  <a:lnTo>
                    <a:pt x="1" y="5197"/>
                  </a:lnTo>
                  <a:lnTo>
                    <a:pt x="871" y="6497"/>
                  </a:lnTo>
                  <a:lnTo>
                    <a:pt x="5649" y="1720"/>
                  </a:lnTo>
                  <a:lnTo>
                    <a:pt x="5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4" name="Google Shape;16404;p46"/>
            <p:cNvSpPr/>
            <p:nvPr/>
          </p:nvSpPr>
          <p:spPr>
            <a:xfrm>
              <a:off x="3667557" y="111216"/>
              <a:ext cx="46590" cy="49686"/>
            </a:xfrm>
            <a:custGeom>
              <a:avLst/>
              <a:gdLst/>
              <a:ahLst/>
              <a:cxnLst/>
              <a:rect l="l" t="t" r="r" b="b"/>
              <a:pathLst>
                <a:path w="617" h="658" extrusionOk="0">
                  <a:moveTo>
                    <a:pt x="186" y="0"/>
                  </a:moveTo>
                  <a:lnTo>
                    <a:pt x="1" y="657"/>
                  </a:lnTo>
                  <a:lnTo>
                    <a:pt x="1" y="657"/>
                  </a:lnTo>
                  <a:lnTo>
                    <a:pt x="616" y="42"/>
                  </a:lnTo>
                  <a:lnTo>
                    <a:pt x="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5" name="Google Shape;16405;p46"/>
            <p:cNvSpPr/>
            <p:nvPr/>
          </p:nvSpPr>
          <p:spPr>
            <a:xfrm>
              <a:off x="1664476" y="3151291"/>
              <a:ext cx="589809" cy="537480"/>
            </a:xfrm>
            <a:custGeom>
              <a:avLst/>
              <a:gdLst/>
              <a:ahLst/>
              <a:cxnLst/>
              <a:rect l="l" t="t" r="r" b="b"/>
              <a:pathLst>
                <a:path w="7811" h="7118" extrusionOk="0">
                  <a:moveTo>
                    <a:pt x="7120" y="0"/>
                  </a:moveTo>
                  <a:lnTo>
                    <a:pt x="1" y="7118"/>
                  </a:lnTo>
                  <a:lnTo>
                    <a:pt x="2925" y="6358"/>
                  </a:lnTo>
                  <a:lnTo>
                    <a:pt x="7810" y="1478"/>
                  </a:lnTo>
                  <a:cubicBezTo>
                    <a:pt x="7727" y="1319"/>
                    <a:pt x="7644" y="1161"/>
                    <a:pt x="7570" y="995"/>
                  </a:cubicBezTo>
                  <a:cubicBezTo>
                    <a:pt x="7555" y="967"/>
                    <a:pt x="7535" y="932"/>
                    <a:pt x="7520" y="904"/>
                  </a:cubicBezTo>
                  <a:cubicBezTo>
                    <a:pt x="7459" y="773"/>
                    <a:pt x="7404" y="642"/>
                    <a:pt x="7341" y="511"/>
                  </a:cubicBezTo>
                  <a:cubicBezTo>
                    <a:pt x="7293" y="393"/>
                    <a:pt x="7238" y="275"/>
                    <a:pt x="7188" y="158"/>
                  </a:cubicBezTo>
                  <a:cubicBezTo>
                    <a:pt x="7175" y="124"/>
                    <a:pt x="7162" y="96"/>
                    <a:pt x="7147" y="61"/>
                  </a:cubicBezTo>
                  <a:cubicBezTo>
                    <a:pt x="7140" y="41"/>
                    <a:pt x="7127" y="20"/>
                    <a:pt x="7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6" name="Google Shape;16406;p46"/>
            <p:cNvSpPr/>
            <p:nvPr/>
          </p:nvSpPr>
          <p:spPr>
            <a:xfrm>
              <a:off x="1917664" y="3278527"/>
              <a:ext cx="404507" cy="355048"/>
            </a:xfrm>
            <a:custGeom>
              <a:avLst/>
              <a:gdLst/>
              <a:ahLst/>
              <a:cxnLst/>
              <a:rect l="l" t="t" r="r" b="b"/>
              <a:pathLst>
                <a:path w="5357" h="4702" extrusionOk="0">
                  <a:moveTo>
                    <a:pt x="4562" y="0"/>
                  </a:moveTo>
                  <a:lnTo>
                    <a:pt x="0" y="4562"/>
                  </a:lnTo>
                  <a:lnTo>
                    <a:pt x="1659" y="4134"/>
                  </a:lnTo>
                  <a:cubicBezTo>
                    <a:pt x="1783" y="4328"/>
                    <a:pt x="1908" y="4514"/>
                    <a:pt x="2039" y="4701"/>
                  </a:cubicBezTo>
                  <a:lnTo>
                    <a:pt x="5356" y="1375"/>
                  </a:lnTo>
                  <a:cubicBezTo>
                    <a:pt x="5079" y="928"/>
                    <a:pt x="4811" y="471"/>
                    <a:pt x="4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7" name="Google Shape;16407;p46"/>
            <p:cNvSpPr/>
            <p:nvPr/>
          </p:nvSpPr>
          <p:spPr>
            <a:xfrm>
              <a:off x="5137681" y="3603149"/>
              <a:ext cx="445887" cy="418703"/>
            </a:xfrm>
            <a:custGeom>
              <a:avLst/>
              <a:gdLst/>
              <a:ahLst/>
              <a:cxnLst/>
              <a:rect l="l" t="t" r="r" b="b"/>
              <a:pathLst>
                <a:path w="5905" h="5545" extrusionOk="0">
                  <a:moveTo>
                    <a:pt x="4833" y="1"/>
                  </a:moveTo>
                  <a:lnTo>
                    <a:pt x="1" y="4825"/>
                  </a:lnTo>
                  <a:lnTo>
                    <a:pt x="1459" y="5544"/>
                  </a:lnTo>
                  <a:lnTo>
                    <a:pt x="5904" y="1092"/>
                  </a:lnTo>
                  <a:lnTo>
                    <a:pt x="48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8" name="Google Shape;16408;p46"/>
            <p:cNvSpPr/>
            <p:nvPr/>
          </p:nvSpPr>
          <p:spPr>
            <a:xfrm>
              <a:off x="5011955" y="3508760"/>
              <a:ext cx="478658" cy="450946"/>
            </a:xfrm>
            <a:custGeom>
              <a:avLst/>
              <a:gdLst/>
              <a:ahLst/>
              <a:cxnLst/>
              <a:rect l="l" t="t" r="r" b="b"/>
              <a:pathLst>
                <a:path w="6339" h="5972" extrusionOk="0">
                  <a:moveTo>
                    <a:pt x="5267" y="0"/>
                  </a:moveTo>
                  <a:lnTo>
                    <a:pt x="0" y="5260"/>
                  </a:lnTo>
                  <a:lnTo>
                    <a:pt x="1452" y="5972"/>
                  </a:lnTo>
                  <a:lnTo>
                    <a:pt x="6338" y="1092"/>
                  </a:lnTo>
                  <a:lnTo>
                    <a:pt x="5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9" name="Google Shape;16409;p46"/>
            <p:cNvSpPr/>
            <p:nvPr/>
          </p:nvSpPr>
          <p:spPr>
            <a:xfrm>
              <a:off x="1605502" y="2062044"/>
              <a:ext cx="560058" cy="595547"/>
            </a:xfrm>
            <a:custGeom>
              <a:avLst/>
              <a:gdLst/>
              <a:ahLst/>
              <a:cxnLst/>
              <a:rect l="l" t="t" r="r" b="b"/>
              <a:pathLst>
                <a:path w="7417" h="7887" extrusionOk="0">
                  <a:moveTo>
                    <a:pt x="7417" y="0"/>
                  </a:moveTo>
                  <a:lnTo>
                    <a:pt x="1" y="7417"/>
                  </a:lnTo>
                  <a:lnTo>
                    <a:pt x="1694" y="7886"/>
                  </a:lnTo>
                  <a:lnTo>
                    <a:pt x="6657" y="2930"/>
                  </a:lnTo>
                  <a:cubicBezTo>
                    <a:pt x="6836" y="1935"/>
                    <a:pt x="7092" y="954"/>
                    <a:pt x="7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0" name="Google Shape;16410;p46"/>
            <p:cNvSpPr/>
            <p:nvPr/>
          </p:nvSpPr>
          <p:spPr>
            <a:xfrm>
              <a:off x="4754689" y="4679332"/>
              <a:ext cx="52781" cy="47043"/>
            </a:xfrm>
            <a:custGeom>
              <a:avLst/>
              <a:gdLst/>
              <a:ahLst/>
              <a:cxnLst/>
              <a:rect l="l" t="t" r="r" b="b"/>
              <a:pathLst>
                <a:path w="699" h="623" extrusionOk="0">
                  <a:moveTo>
                    <a:pt x="615" y="1"/>
                  </a:moveTo>
                  <a:lnTo>
                    <a:pt x="0" y="623"/>
                  </a:lnTo>
                  <a:lnTo>
                    <a:pt x="698" y="304"/>
                  </a:lnTo>
                  <a:lnTo>
                    <a:pt x="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1" name="Google Shape;16411;p46"/>
            <p:cNvSpPr/>
            <p:nvPr/>
          </p:nvSpPr>
          <p:spPr>
            <a:xfrm>
              <a:off x="5111101" y="1431527"/>
              <a:ext cx="737506" cy="817924"/>
            </a:xfrm>
            <a:custGeom>
              <a:avLst/>
              <a:gdLst/>
              <a:ahLst/>
              <a:cxnLst/>
              <a:rect l="l" t="t" r="r" b="b"/>
              <a:pathLst>
                <a:path w="9767" h="10832" extrusionOk="0">
                  <a:moveTo>
                    <a:pt x="9089" y="0"/>
                  </a:moveTo>
                  <a:lnTo>
                    <a:pt x="1" y="9097"/>
                  </a:lnTo>
                  <a:cubicBezTo>
                    <a:pt x="167" y="9671"/>
                    <a:pt x="311" y="10251"/>
                    <a:pt x="429" y="10832"/>
                  </a:cubicBezTo>
                  <a:lnTo>
                    <a:pt x="9766" y="1501"/>
                  </a:lnTo>
                  <a:lnTo>
                    <a:pt x="9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2" name="Google Shape;16412;p46"/>
            <p:cNvSpPr/>
            <p:nvPr/>
          </p:nvSpPr>
          <p:spPr>
            <a:xfrm>
              <a:off x="4935311" y="1480609"/>
              <a:ext cx="402317" cy="354444"/>
            </a:xfrm>
            <a:custGeom>
              <a:avLst/>
              <a:gdLst/>
              <a:ahLst/>
              <a:cxnLst/>
              <a:rect l="l" t="t" r="r" b="b"/>
              <a:pathLst>
                <a:path w="5328" h="4694" extrusionOk="0">
                  <a:moveTo>
                    <a:pt x="3324" y="0"/>
                  </a:moveTo>
                  <a:lnTo>
                    <a:pt x="0" y="3318"/>
                  </a:lnTo>
                  <a:cubicBezTo>
                    <a:pt x="282" y="3767"/>
                    <a:pt x="546" y="4224"/>
                    <a:pt x="795" y="4693"/>
                  </a:cubicBezTo>
                  <a:lnTo>
                    <a:pt x="5328" y="160"/>
                  </a:lnTo>
                  <a:lnTo>
                    <a:pt x="3711" y="581"/>
                  </a:lnTo>
                  <a:cubicBezTo>
                    <a:pt x="3586" y="387"/>
                    <a:pt x="3455" y="194"/>
                    <a:pt x="3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3" name="Google Shape;16413;p46"/>
            <p:cNvSpPr/>
            <p:nvPr/>
          </p:nvSpPr>
          <p:spPr>
            <a:xfrm>
              <a:off x="5062547" y="1379424"/>
              <a:ext cx="727690" cy="720743"/>
            </a:xfrm>
            <a:custGeom>
              <a:avLst/>
              <a:gdLst/>
              <a:ahLst/>
              <a:cxnLst/>
              <a:rect l="l" t="t" r="r" b="b"/>
              <a:pathLst>
                <a:path w="9637" h="9545" extrusionOk="0">
                  <a:moveTo>
                    <a:pt x="9420" y="0"/>
                  </a:moveTo>
                  <a:lnTo>
                    <a:pt x="7423" y="518"/>
                  </a:lnTo>
                  <a:lnTo>
                    <a:pt x="0" y="7941"/>
                  </a:lnTo>
                  <a:cubicBezTo>
                    <a:pt x="214" y="8466"/>
                    <a:pt x="402" y="9006"/>
                    <a:pt x="568" y="9545"/>
                  </a:cubicBezTo>
                  <a:lnTo>
                    <a:pt x="9636" y="476"/>
                  </a:lnTo>
                  <a:lnTo>
                    <a:pt x="9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4" name="Google Shape;16414;p46"/>
            <p:cNvSpPr/>
            <p:nvPr/>
          </p:nvSpPr>
          <p:spPr>
            <a:xfrm>
              <a:off x="5003573" y="1426845"/>
              <a:ext cx="587241" cy="535592"/>
            </a:xfrm>
            <a:custGeom>
              <a:avLst/>
              <a:gdLst/>
              <a:ahLst/>
              <a:cxnLst/>
              <a:rect l="l" t="t" r="r" b="b"/>
              <a:pathLst>
                <a:path w="7777" h="7093" extrusionOk="0">
                  <a:moveTo>
                    <a:pt x="7776" y="1"/>
                  </a:moveTo>
                  <a:lnTo>
                    <a:pt x="4852" y="761"/>
                  </a:lnTo>
                  <a:lnTo>
                    <a:pt x="0" y="5612"/>
                  </a:lnTo>
                  <a:cubicBezTo>
                    <a:pt x="91" y="5778"/>
                    <a:pt x="174" y="5951"/>
                    <a:pt x="257" y="6117"/>
                  </a:cubicBezTo>
                  <a:cubicBezTo>
                    <a:pt x="270" y="6145"/>
                    <a:pt x="284" y="6180"/>
                    <a:pt x="299" y="6208"/>
                  </a:cubicBezTo>
                  <a:cubicBezTo>
                    <a:pt x="353" y="6324"/>
                    <a:pt x="401" y="6442"/>
                    <a:pt x="456" y="6566"/>
                  </a:cubicBezTo>
                  <a:cubicBezTo>
                    <a:pt x="519" y="6697"/>
                    <a:pt x="581" y="6830"/>
                    <a:pt x="637" y="6961"/>
                  </a:cubicBezTo>
                  <a:cubicBezTo>
                    <a:pt x="650" y="6988"/>
                    <a:pt x="664" y="7022"/>
                    <a:pt x="672" y="7051"/>
                  </a:cubicBezTo>
                  <a:cubicBezTo>
                    <a:pt x="678" y="7064"/>
                    <a:pt x="685" y="7079"/>
                    <a:pt x="692" y="7092"/>
                  </a:cubicBezTo>
                  <a:lnTo>
                    <a:pt x="7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5" name="Google Shape;16415;p46"/>
            <p:cNvSpPr/>
            <p:nvPr/>
          </p:nvSpPr>
          <p:spPr>
            <a:xfrm>
              <a:off x="4679480" y="1079268"/>
              <a:ext cx="345081" cy="426480"/>
            </a:xfrm>
            <a:custGeom>
              <a:avLst/>
              <a:gdLst/>
              <a:ahLst/>
              <a:cxnLst/>
              <a:rect l="l" t="t" r="r" b="b"/>
              <a:pathLst>
                <a:path w="4570" h="5648" extrusionOk="0">
                  <a:moveTo>
                    <a:pt x="4569" y="1"/>
                  </a:moveTo>
                  <a:lnTo>
                    <a:pt x="1" y="4569"/>
                  </a:lnTo>
                  <a:cubicBezTo>
                    <a:pt x="381" y="4914"/>
                    <a:pt x="741" y="5274"/>
                    <a:pt x="1086" y="5647"/>
                  </a:cubicBezTo>
                  <a:lnTo>
                    <a:pt x="4348" y="2393"/>
                  </a:lnTo>
                  <a:cubicBezTo>
                    <a:pt x="4141" y="2170"/>
                    <a:pt x="3927" y="1956"/>
                    <a:pt x="3711" y="1742"/>
                  </a:cubicBezTo>
                  <a:lnTo>
                    <a:pt x="45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6" name="Google Shape;16416;p46"/>
            <p:cNvSpPr/>
            <p:nvPr/>
          </p:nvSpPr>
          <p:spPr>
            <a:xfrm>
              <a:off x="4857988" y="1373157"/>
              <a:ext cx="318501" cy="343344"/>
            </a:xfrm>
            <a:custGeom>
              <a:avLst/>
              <a:gdLst/>
              <a:ahLst/>
              <a:cxnLst/>
              <a:rect l="l" t="t" r="r" b="b"/>
              <a:pathLst>
                <a:path w="4218" h="4547" extrusionOk="0">
                  <a:moveTo>
                    <a:pt x="3283" y="0"/>
                  </a:moveTo>
                  <a:lnTo>
                    <a:pt x="1" y="3276"/>
                  </a:lnTo>
                  <a:cubicBezTo>
                    <a:pt x="319" y="3691"/>
                    <a:pt x="616" y="4119"/>
                    <a:pt x="900" y="4547"/>
                  </a:cubicBezTo>
                  <a:lnTo>
                    <a:pt x="4217" y="1238"/>
                  </a:lnTo>
                  <a:cubicBezTo>
                    <a:pt x="4043" y="995"/>
                    <a:pt x="3870" y="753"/>
                    <a:pt x="3691" y="518"/>
                  </a:cubicBezTo>
                  <a:cubicBezTo>
                    <a:pt x="3678" y="498"/>
                    <a:pt x="3656" y="476"/>
                    <a:pt x="3643" y="450"/>
                  </a:cubicBezTo>
                  <a:cubicBezTo>
                    <a:pt x="3539" y="317"/>
                    <a:pt x="3443" y="193"/>
                    <a:pt x="3338" y="62"/>
                  </a:cubicBezTo>
                  <a:cubicBezTo>
                    <a:pt x="3318" y="42"/>
                    <a:pt x="3305" y="20"/>
                    <a:pt x="3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7" name="Google Shape;16417;p46"/>
            <p:cNvSpPr/>
            <p:nvPr/>
          </p:nvSpPr>
          <p:spPr>
            <a:xfrm>
              <a:off x="1324827" y="3253457"/>
              <a:ext cx="188473" cy="169142"/>
            </a:xfrm>
            <a:custGeom>
              <a:avLst/>
              <a:gdLst/>
              <a:ahLst/>
              <a:cxnLst/>
              <a:rect l="l" t="t" r="r" b="b"/>
              <a:pathLst>
                <a:path w="2496" h="2240" extrusionOk="0">
                  <a:moveTo>
                    <a:pt x="2495" y="1"/>
                  </a:moveTo>
                  <a:lnTo>
                    <a:pt x="0" y="1681"/>
                  </a:lnTo>
                  <a:lnTo>
                    <a:pt x="249" y="2240"/>
                  </a:lnTo>
                  <a:lnTo>
                    <a:pt x="2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8" name="Google Shape;16418;p46"/>
            <p:cNvSpPr/>
            <p:nvPr/>
          </p:nvSpPr>
          <p:spPr>
            <a:xfrm>
              <a:off x="4772962" y="1272425"/>
              <a:ext cx="322579" cy="335113"/>
            </a:xfrm>
            <a:custGeom>
              <a:avLst/>
              <a:gdLst/>
              <a:ahLst/>
              <a:cxnLst/>
              <a:rect l="l" t="t" r="r" b="b"/>
              <a:pathLst>
                <a:path w="4272" h="4438" extrusionOk="0">
                  <a:moveTo>
                    <a:pt x="3261" y="1"/>
                  </a:moveTo>
                  <a:lnTo>
                    <a:pt x="0" y="3255"/>
                  </a:lnTo>
                  <a:cubicBezTo>
                    <a:pt x="345" y="3635"/>
                    <a:pt x="677" y="4030"/>
                    <a:pt x="989" y="4438"/>
                  </a:cubicBezTo>
                  <a:lnTo>
                    <a:pt x="4272" y="1153"/>
                  </a:lnTo>
                  <a:cubicBezTo>
                    <a:pt x="4209" y="1085"/>
                    <a:pt x="4154" y="1016"/>
                    <a:pt x="4099" y="946"/>
                  </a:cubicBezTo>
                  <a:cubicBezTo>
                    <a:pt x="3988" y="822"/>
                    <a:pt x="3883" y="697"/>
                    <a:pt x="3774" y="573"/>
                  </a:cubicBezTo>
                  <a:cubicBezTo>
                    <a:pt x="3752" y="546"/>
                    <a:pt x="3739" y="525"/>
                    <a:pt x="3718" y="505"/>
                  </a:cubicBezTo>
                  <a:cubicBezTo>
                    <a:pt x="3567" y="332"/>
                    <a:pt x="3414" y="166"/>
                    <a:pt x="3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9" name="Google Shape;16419;p46"/>
            <p:cNvSpPr/>
            <p:nvPr/>
          </p:nvSpPr>
          <p:spPr>
            <a:xfrm>
              <a:off x="5155501" y="2289030"/>
              <a:ext cx="363279" cy="511580"/>
            </a:xfrm>
            <a:custGeom>
              <a:avLst/>
              <a:gdLst/>
              <a:ahLst/>
              <a:cxnLst/>
              <a:rect l="l" t="t" r="r" b="b"/>
              <a:pathLst>
                <a:path w="4811" h="6775" extrusionOk="0">
                  <a:moveTo>
                    <a:pt x="4603" y="0"/>
                  </a:moveTo>
                  <a:lnTo>
                    <a:pt x="242" y="4369"/>
                  </a:lnTo>
                  <a:cubicBezTo>
                    <a:pt x="227" y="4618"/>
                    <a:pt x="214" y="4859"/>
                    <a:pt x="201" y="5107"/>
                  </a:cubicBezTo>
                  <a:cubicBezTo>
                    <a:pt x="194" y="5142"/>
                    <a:pt x="194" y="5177"/>
                    <a:pt x="194" y="5219"/>
                  </a:cubicBezTo>
                  <a:cubicBezTo>
                    <a:pt x="179" y="5343"/>
                    <a:pt x="166" y="5474"/>
                    <a:pt x="153" y="5605"/>
                  </a:cubicBezTo>
                  <a:cubicBezTo>
                    <a:pt x="138" y="5751"/>
                    <a:pt x="125" y="5889"/>
                    <a:pt x="111" y="6028"/>
                  </a:cubicBezTo>
                  <a:cubicBezTo>
                    <a:pt x="103" y="6061"/>
                    <a:pt x="96" y="6096"/>
                    <a:pt x="96" y="6131"/>
                  </a:cubicBezTo>
                  <a:cubicBezTo>
                    <a:pt x="70" y="6345"/>
                    <a:pt x="35" y="6559"/>
                    <a:pt x="0" y="6774"/>
                  </a:cubicBezTo>
                  <a:lnTo>
                    <a:pt x="4811" y="1964"/>
                  </a:lnTo>
                  <a:cubicBezTo>
                    <a:pt x="4776" y="1445"/>
                    <a:pt x="4728" y="927"/>
                    <a:pt x="4658" y="408"/>
                  </a:cubicBezTo>
                  <a:cubicBezTo>
                    <a:pt x="4658" y="373"/>
                    <a:pt x="4651" y="347"/>
                    <a:pt x="4651" y="319"/>
                  </a:cubicBezTo>
                  <a:cubicBezTo>
                    <a:pt x="4638" y="214"/>
                    <a:pt x="4623" y="105"/>
                    <a:pt x="4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0" name="Google Shape;16420;p46"/>
            <p:cNvSpPr/>
            <p:nvPr/>
          </p:nvSpPr>
          <p:spPr>
            <a:xfrm>
              <a:off x="1209446" y="2109012"/>
              <a:ext cx="134710" cy="135238"/>
            </a:xfrm>
            <a:custGeom>
              <a:avLst/>
              <a:gdLst/>
              <a:ahLst/>
              <a:cxnLst/>
              <a:rect l="l" t="t" r="r" b="b"/>
              <a:pathLst>
                <a:path w="1784" h="1791" extrusionOk="0">
                  <a:moveTo>
                    <a:pt x="1784" y="0"/>
                  </a:moveTo>
                  <a:lnTo>
                    <a:pt x="166" y="110"/>
                  </a:lnTo>
                  <a:lnTo>
                    <a:pt x="1" y="179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1" name="Google Shape;16421;p46"/>
            <p:cNvSpPr/>
            <p:nvPr/>
          </p:nvSpPr>
          <p:spPr>
            <a:xfrm>
              <a:off x="5094337" y="2457118"/>
              <a:ext cx="556962" cy="592376"/>
            </a:xfrm>
            <a:custGeom>
              <a:avLst/>
              <a:gdLst/>
              <a:ahLst/>
              <a:cxnLst/>
              <a:rect l="l" t="t" r="r" b="b"/>
              <a:pathLst>
                <a:path w="7376" h="7845" extrusionOk="0">
                  <a:moveTo>
                    <a:pt x="5675" y="0"/>
                  </a:moveTo>
                  <a:lnTo>
                    <a:pt x="747" y="4928"/>
                  </a:lnTo>
                  <a:cubicBezTo>
                    <a:pt x="568" y="5917"/>
                    <a:pt x="319" y="6891"/>
                    <a:pt x="1" y="7844"/>
                  </a:cubicBezTo>
                  <a:lnTo>
                    <a:pt x="7376" y="470"/>
                  </a:lnTo>
                  <a:lnTo>
                    <a:pt x="5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2" name="Google Shape;16422;p46"/>
            <p:cNvSpPr/>
            <p:nvPr/>
          </p:nvSpPr>
          <p:spPr>
            <a:xfrm>
              <a:off x="4913337" y="2497290"/>
              <a:ext cx="884600" cy="920693"/>
            </a:xfrm>
            <a:custGeom>
              <a:avLst/>
              <a:gdLst/>
              <a:ahLst/>
              <a:cxnLst/>
              <a:rect l="l" t="t" r="r" b="b"/>
              <a:pathLst>
                <a:path w="11715" h="12193" extrusionOk="0">
                  <a:moveTo>
                    <a:pt x="10021" y="1"/>
                  </a:moveTo>
                  <a:lnTo>
                    <a:pt x="2225" y="7797"/>
                  </a:lnTo>
                  <a:cubicBezTo>
                    <a:pt x="1666" y="9344"/>
                    <a:pt x="920" y="10817"/>
                    <a:pt x="1" y="12193"/>
                  </a:cubicBezTo>
                  <a:lnTo>
                    <a:pt x="11715" y="470"/>
                  </a:lnTo>
                  <a:lnTo>
                    <a:pt x="10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3" name="Google Shape;16423;p46"/>
            <p:cNvSpPr/>
            <p:nvPr/>
          </p:nvSpPr>
          <p:spPr>
            <a:xfrm>
              <a:off x="1816404" y="614875"/>
              <a:ext cx="1299603" cy="1397615"/>
            </a:xfrm>
            <a:custGeom>
              <a:avLst/>
              <a:gdLst/>
              <a:ahLst/>
              <a:cxnLst/>
              <a:rect l="l" t="t" r="r" b="b"/>
              <a:pathLst>
                <a:path w="17211" h="18509" extrusionOk="0">
                  <a:moveTo>
                    <a:pt x="16340" y="0"/>
                  </a:moveTo>
                  <a:lnTo>
                    <a:pt x="1361" y="14977"/>
                  </a:lnTo>
                  <a:cubicBezTo>
                    <a:pt x="1195" y="15322"/>
                    <a:pt x="1038" y="15667"/>
                    <a:pt x="892" y="16020"/>
                  </a:cubicBezTo>
                  <a:cubicBezTo>
                    <a:pt x="878" y="16049"/>
                    <a:pt x="872" y="16075"/>
                    <a:pt x="857" y="16103"/>
                  </a:cubicBezTo>
                  <a:cubicBezTo>
                    <a:pt x="795" y="16256"/>
                    <a:pt x="732" y="16407"/>
                    <a:pt x="671" y="16559"/>
                  </a:cubicBezTo>
                  <a:cubicBezTo>
                    <a:pt x="636" y="16649"/>
                    <a:pt x="601" y="16739"/>
                    <a:pt x="567" y="16828"/>
                  </a:cubicBezTo>
                  <a:cubicBezTo>
                    <a:pt x="532" y="16919"/>
                    <a:pt x="499" y="17009"/>
                    <a:pt x="470" y="17099"/>
                  </a:cubicBezTo>
                  <a:cubicBezTo>
                    <a:pt x="407" y="17258"/>
                    <a:pt x="353" y="17409"/>
                    <a:pt x="304" y="17568"/>
                  </a:cubicBezTo>
                  <a:cubicBezTo>
                    <a:pt x="291" y="17596"/>
                    <a:pt x="283" y="17616"/>
                    <a:pt x="276" y="17644"/>
                  </a:cubicBezTo>
                  <a:cubicBezTo>
                    <a:pt x="180" y="17935"/>
                    <a:pt x="84" y="18218"/>
                    <a:pt x="1" y="18509"/>
                  </a:cubicBezTo>
                  <a:lnTo>
                    <a:pt x="17211" y="1299"/>
                  </a:lnTo>
                  <a:lnTo>
                    <a:pt x="16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4" name="Google Shape;16424;p46"/>
            <p:cNvSpPr/>
            <p:nvPr/>
          </p:nvSpPr>
          <p:spPr>
            <a:xfrm>
              <a:off x="5147573" y="1561028"/>
              <a:ext cx="759027" cy="851753"/>
            </a:xfrm>
            <a:custGeom>
              <a:avLst/>
              <a:gdLst/>
              <a:ahLst/>
              <a:cxnLst/>
              <a:rect l="l" t="t" r="r" b="b"/>
              <a:pathLst>
                <a:path w="10052" h="11280" extrusionOk="0">
                  <a:moveTo>
                    <a:pt x="9381" y="0"/>
                  </a:moveTo>
                  <a:lnTo>
                    <a:pt x="1" y="9386"/>
                  </a:lnTo>
                  <a:cubicBezTo>
                    <a:pt x="118" y="10014"/>
                    <a:pt x="208" y="10643"/>
                    <a:pt x="271" y="11280"/>
                  </a:cubicBezTo>
                  <a:lnTo>
                    <a:pt x="4259" y="7292"/>
                  </a:lnTo>
                  <a:cubicBezTo>
                    <a:pt x="4239" y="7194"/>
                    <a:pt x="4211" y="7098"/>
                    <a:pt x="4189" y="7002"/>
                  </a:cubicBezTo>
                  <a:cubicBezTo>
                    <a:pt x="4148" y="6856"/>
                    <a:pt x="4114" y="6712"/>
                    <a:pt x="4073" y="6566"/>
                  </a:cubicBezTo>
                  <a:lnTo>
                    <a:pt x="6858" y="4693"/>
                  </a:lnTo>
                  <a:lnTo>
                    <a:pt x="10051" y="1500"/>
                  </a:lnTo>
                  <a:lnTo>
                    <a:pt x="9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5" name="Google Shape;16425;p46"/>
            <p:cNvSpPr/>
            <p:nvPr/>
          </p:nvSpPr>
          <p:spPr>
            <a:xfrm>
              <a:off x="5169471" y="2130910"/>
              <a:ext cx="330507" cy="463027"/>
            </a:xfrm>
            <a:custGeom>
              <a:avLst/>
              <a:gdLst/>
              <a:ahLst/>
              <a:cxnLst/>
              <a:rect l="l" t="t" r="r" b="b"/>
              <a:pathLst>
                <a:path w="4377" h="6132" extrusionOk="0">
                  <a:moveTo>
                    <a:pt x="4032" y="1"/>
                  </a:moveTo>
                  <a:lnTo>
                    <a:pt x="1" y="4030"/>
                  </a:lnTo>
                  <a:cubicBezTo>
                    <a:pt x="57" y="4728"/>
                    <a:pt x="77" y="5427"/>
                    <a:pt x="64" y="6132"/>
                  </a:cubicBezTo>
                  <a:lnTo>
                    <a:pt x="4377" y="1819"/>
                  </a:lnTo>
                  <a:cubicBezTo>
                    <a:pt x="4370" y="1756"/>
                    <a:pt x="4363" y="1701"/>
                    <a:pt x="4349" y="1638"/>
                  </a:cubicBezTo>
                  <a:cubicBezTo>
                    <a:pt x="4335" y="1542"/>
                    <a:pt x="4322" y="1445"/>
                    <a:pt x="4300" y="1354"/>
                  </a:cubicBezTo>
                  <a:cubicBezTo>
                    <a:pt x="4272" y="1188"/>
                    <a:pt x="4246" y="1031"/>
                    <a:pt x="4211" y="865"/>
                  </a:cubicBezTo>
                  <a:cubicBezTo>
                    <a:pt x="4211" y="837"/>
                    <a:pt x="4204" y="809"/>
                    <a:pt x="4198" y="782"/>
                  </a:cubicBezTo>
                  <a:cubicBezTo>
                    <a:pt x="4189" y="741"/>
                    <a:pt x="4183" y="691"/>
                    <a:pt x="4169" y="649"/>
                  </a:cubicBezTo>
                  <a:cubicBezTo>
                    <a:pt x="4128" y="435"/>
                    <a:pt x="4080" y="215"/>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6" name="Google Shape;16426;p46"/>
            <p:cNvSpPr/>
            <p:nvPr/>
          </p:nvSpPr>
          <p:spPr>
            <a:xfrm>
              <a:off x="1859672" y="502590"/>
              <a:ext cx="1180523" cy="1197287"/>
            </a:xfrm>
            <a:custGeom>
              <a:avLst/>
              <a:gdLst/>
              <a:ahLst/>
              <a:cxnLst/>
              <a:rect l="l" t="t" r="r" b="b"/>
              <a:pathLst>
                <a:path w="15634" h="15856" extrusionOk="0">
                  <a:moveTo>
                    <a:pt x="14763" y="1"/>
                  </a:moveTo>
                  <a:lnTo>
                    <a:pt x="9505" y="5261"/>
                  </a:lnTo>
                  <a:lnTo>
                    <a:pt x="9754" y="6206"/>
                  </a:lnTo>
                  <a:cubicBezTo>
                    <a:pt x="9629" y="6289"/>
                    <a:pt x="9505" y="6365"/>
                    <a:pt x="9380" y="6455"/>
                  </a:cubicBezTo>
                  <a:cubicBezTo>
                    <a:pt x="9040" y="6684"/>
                    <a:pt x="8702" y="6919"/>
                    <a:pt x="8377" y="7168"/>
                  </a:cubicBezTo>
                  <a:cubicBezTo>
                    <a:pt x="8344" y="7195"/>
                    <a:pt x="8309" y="7223"/>
                    <a:pt x="8267" y="7251"/>
                  </a:cubicBezTo>
                  <a:lnTo>
                    <a:pt x="8261" y="7258"/>
                  </a:lnTo>
                  <a:cubicBezTo>
                    <a:pt x="8239" y="7271"/>
                    <a:pt x="8219" y="7284"/>
                    <a:pt x="8204" y="7299"/>
                  </a:cubicBezTo>
                  <a:cubicBezTo>
                    <a:pt x="8073" y="7402"/>
                    <a:pt x="7942" y="7500"/>
                    <a:pt x="7811" y="7603"/>
                  </a:cubicBezTo>
                  <a:cubicBezTo>
                    <a:pt x="7735" y="7666"/>
                    <a:pt x="7665" y="7727"/>
                    <a:pt x="7589" y="7790"/>
                  </a:cubicBezTo>
                  <a:cubicBezTo>
                    <a:pt x="7514" y="7852"/>
                    <a:pt x="7438" y="7906"/>
                    <a:pt x="7362" y="7969"/>
                  </a:cubicBezTo>
                  <a:cubicBezTo>
                    <a:pt x="7340" y="7989"/>
                    <a:pt x="7314" y="8011"/>
                    <a:pt x="7285" y="8031"/>
                  </a:cubicBezTo>
                  <a:cubicBezTo>
                    <a:pt x="7189" y="8122"/>
                    <a:pt x="7085" y="8205"/>
                    <a:pt x="6989" y="8295"/>
                  </a:cubicBezTo>
                  <a:cubicBezTo>
                    <a:pt x="6967" y="8315"/>
                    <a:pt x="6940" y="8329"/>
                    <a:pt x="6919" y="8349"/>
                  </a:cubicBezTo>
                  <a:cubicBezTo>
                    <a:pt x="6463" y="8751"/>
                    <a:pt x="6028" y="9165"/>
                    <a:pt x="5598" y="9593"/>
                  </a:cubicBezTo>
                  <a:lnTo>
                    <a:pt x="5316" y="9449"/>
                  </a:lnTo>
                  <a:lnTo>
                    <a:pt x="0" y="14764"/>
                  </a:lnTo>
                  <a:lnTo>
                    <a:pt x="1078" y="15855"/>
                  </a:lnTo>
                  <a:lnTo>
                    <a:pt x="15634" y="1300"/>
                  </a:lnTo>
                  <a:lnTo>
                    <a:pt x="14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7" name="Google Shape;16427;p46"/>
            <p:cNvSpPr/>
            <p:nvPr/>
          </p:nvSpPr>
          <p:spPr>
            <a:xfrm>
              <a:off x="3177943" y="4022764"/>
              <a:ext cx="942591" cy="932246"/>
            </a:xfrm>
            <a:custGeom>
              <a:avLst/>
              <a:gdLst/>
              <a:ahLst/>
              <a:cxnLst/>
              <a:rect l="l" t="t" r="r" b="b"/>
              <a:pathLst>
                <a:path w="12483" h="12346" extrusionOk="0">
                  <a:moveTo>
                    <a:pt x="12483" y="1"/>
                  </a:moveTo>
                  <a:lnTo>
                    <a:pt x="12483" y="1"/>
                  </a:lnTo>
                  <a:cubicBezTo>
                    <a:pt x="11537" y="319"/>
                    <a:pt x="10562" y="568"/>
                    <a:pt x="9580" y="740"/>
                  </a:cubicBezTo>
                  <a:lnTo>
                    <a:pt x="1" y="10313"/>
                  </a:lnTo>
                  <a:lnTo>
                    <a:pt x="140" y="12345"/>
                  </a:lnTo>
                  <a:lnTo>
                    <a:pt x="1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8" name="Google Shape;16428;p46"/>
            <p:cNvSpPr/>
            <p:nvPr/>
          </p:nvSpPr>
          <p:spPr>
            <a:xfrm>
              <a:off x="3771913" y="684722"/>
              <a:ext cx="429576" cy="353915"/>
            </a:xfrm>
            <a:custGeom>
              <a:avLst/>
              <a:gdLst/>
              <a:ahLst/>
              <a:cxnLst/>
              <a:rect l="l" t="t" r="r" b="b"/>
              <a:pathLst>
                <a:path w="5689" h="4687" extrusionOk="0">
                  <a:moveTo>
                    <a:pt x="4418" y="1"/>
                  </a:moveTo>
                  <a:lnTo>
                    <a:pt x="0" y="4425"/>
                  </a:lnTo>
                  <a:cubicBezTo>
                    <a:pt x="55" y="4431"/>
                    <a:pt x="112" y="4431"/>
                    <a:pt x="173" y="4438"/>
                  </a:cubicBezTo>
                  <a:cubicBezTo>
                    <a:pt x="312" y="4451"/>
                    <a:pt x="450" y="4466"/>
                    <a:pt x="588" y="4479"/>
                  </a:cubicBezTo>
                  <a:cubicBezTo>
                    <a:pt x="622" y="4486"/>
                    <a:pt x="651" y="4493"/>
                    <a:pt x="686" y="4493"/>
                  </a:cubicBezTo>
                  <a:cubicBezTo>
                    <a:pt x="1092" y="4549"/>
                    <a:pt x="1500" y="4610"/>
                    <a:pt x="1901" y="4687"/>
                  </a:cubicBezTo>
                  <a:lnTo>
                    <a:pt x="5688" y="906"/>
                  </a:lnTo>
                  <a:cubicBezTo>
                    <a:pt x="5280" y="775"/>
                    <a:pt x="4866" y="657"/>
                    <a:pt x="4459" y="546"/>
                  </a:cubicBezTo>
                  <a:lnTo>
                    <a:pt x="4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9" name="Google Shape;16429;p46"/>
            <p:cNvSpPr/>
            <p:nvPr/>
          </p:nvSpPr>
          <p:spPr>
            <a:xfrm>
              <a:off x="4578295" y="711302"/>
              <a:ext cx="626809" cy="701488"/>
            </a:xfrm>
            <a:custGeom>
              <a:avLst/>
              <a:gdLst/>
              <a:ahLst/>
              <a:cxnLst/>
              <a:rect l="l" t="t" r="r" b="b"/>
              <a:pathLst>
                <a:path w="8301" h="9290" extrusionOk="0">
                  <a:moveTo>
                    <a:pt x="8301" y="0"/>
                  </a:moveTo>
                  <a:lnTo>
                    <a:pt x="1" y="8294"/>
                  </a:lnTo>
                  <a:cubicBezTo>
                    <a:pt x="407" y="8613"/>
                    <a:pt x="802" y="8944"/>
                    <a:pt x="1182" y="9289"/>
                  </a:cubicBezTo>
                  <a:lnTo>
                    <a:pt x="6213" y="4252"/>
                  </a:lnTo>
                  <a:lnTo>
                    <a:pt x="8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0" name="Google Shape;16430;p46"/>
            <p:cNvSpPr/>
            <p:nvPr/>
          </p:nvSpPr>
          <p:spPr>
            <a:xfrm>
              <a:off x="3590309" y="509386"/>
              <a:ext cx="513619" cy="507352"/>
            </a:xfrm>
            <a:custGeom>
              <a:avLst/>
              <a:gdLst/>
              <a:ahLst/>
              <a:cxnLst/>
              <a:rect l="l" t="t" r="r" b="b"/>
              <a:pathLst>
                <a:path w="6802" h="6719" extrusionOk="0">
                  <a:moveTo>
                    <a:pt x="6663" y="0"/>
                  </a:moveTo>
                  <a:lnTo>
                    <a:pt x="0" y="6664"/>
                  </a:lnTo>
                  <a:cubicBezTo>
                    <a:pt x="171" y="6660"/>
                    <a:pt x="341" y="6658"/>
                    <a:pt x="512" y="6658"/>
                  </a:cubicBezTo>
                  <a:cubicBezTo>
                    <a:pt x="1032" y="6658"/>
                    <a:pt x="1553" y="6675"/>
                    <a:pt x="2074" y="6712"/>
                  </a:cubicBezTo>
                  <a:cubicBezTo>
                    <a:pt x="2087" y="6718"/>
                    <a:pt x="2102" y="6718"/>
                    <a:pt x="2115" y="6718"/>
                  </a:cubicBezTo>
                  <a:lnTo>
                    <a:pt x="6801" y="2026"/>
                  </a:lnTo>
                  <a:lnTo>
                    <a:pt x="6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1" name="Google Shape;16431;p46"/>
            <p:cNvSpPr/>
            <p:nvPr/>
          </p:nvSpPr>
          <p:spPr>
            <a:xfrm>
              <a:off x="2160885" y="3863586"/>
              <a:ext cx="745812" cy="710851"/>
            </a:xfrm>
            <a:custGeom>
              <a:avLst/>
              <a:gdLst/>
              <a:ahLst/>
              <a:cxnLst/>
              <a:rect l="l" t="t" r="r" b="b"/>
              <a:pathLst>
                <a:path w="9877" h="9414" extrusionOk="0">
                  <a:moveTo>
                    <a:pt x="8502" y="0"/>
                  </a:moveTo>
                  <a:lnTo>
                    <a:pt x="0" y="8508"/>
                  </a:lnTo>
                  <a:lnTo>
                    <a:pt x="1258" y="9414"/>
                  </a:lnTo>
                  <a:lnTo>
                    <a:pt x="9877" y="795"/>
                  </a:lnTo>
                  <a:cubicBezTo>
                    <a:pt x="9406" y="546"/>
                    <a:pt x="8949" y="284"/>
                    <a:pt x="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2" name="Google Shape;16432;p46"/>
            <p:cNvSpPr/>
            <p:nvPr/>
          </p:nvSpPr>
          <p:spPr>
            <a:xfrm>
              <a:off x="2760971" y="133643"/>
              <a:ext cx="1293788" cy="1145638"/>
            </a:xfrm>
            <a:custGeom>
              <a:avLst/>
              <a:gdLst/>
              <a:ahLst/>
              <a:cxnLst/>
              <a:rect l="l" t="t" r="r" b="b"/>
              <a:pathLst>
                <a:path w="17134" h="15172" extrusionOk="0">
                  <a:moveTo>
                    <a:pt x="15165" y="0"/>
                  </a:moveTo>
                  <a:lnTo>
                    <a:pt x="10935" y="4230"/>
                  </a:lnTo>
                  <a:lnTo>
                    <a:pt x="10154" y="7063"/>
                  </a:lnTo>
                  <a:cubicBezTo>
                    <a:pt x="9553" y="7098"/>
                    <a:pt x="8951" y="7153"/>
                    <a:pt x="8351" y="7229"/>
                  </a:cubicBezTo>
                  <a:cubicBezTo>
                    <a:pt x="8323" y="7229"/>
                    <a:pt x="8294" y="7236"/>
                    <a:pt x="8268" y="7236"/>
                  </a:cubicBezTo>
                  <a:cubicBezTo>
                    <a:pt x="8135" y="7257"/>
                    <a:pt x="8011" y="7270"/>
                    <a:pt x="7880" y="7292"/>
                  </a:cubicBezTo>
                  <a:lnTo>
                    <a:pt x="1" y="15171"/>
                  </a:lnTo>
                  <a:cubicBezTo>
                    <a:pt x="837" y="14597"/>
                    <a:pt x="1722" y="14086"/>
                    <a:pt x="2641" y="13643"/>
                  </a:cubicBezTo>
                  <a:cubicBezTo>
                    <a:pt x="2676" y="13630"/>
                    <a:pt x="2703" y="13615"/>
                    <a:pt x="2731" y="13602"/>
                  </a:cubicBezTo>
                  <a:cubicBezTo>
                    <a:pt x="2855" y="13547"/>
                    <a:pt x="2973" y="13491"/>
                    <a:pt x="3098" y="13436"/>
                  </a:cubicBezTo>
                  <a:cubicBezTo>
                    <a:pt x="3229" y="13381"/>
                    <a:pt x="3353" y="13318"/>
                    <a:pt x="3484" y="13264"/>
                  </a:cubicBezTo>
                  <a:cubicBezTo>
                    <a:pt x="3512" y="13249"/>
                    <a:pt x="3547" y="13242"/>
                    <a:pt x="3574" y="13229"/>
                  </a:cubicBezTo>
                  <a:cubicBezTo>
                    <a:pt x="3864" y="13104"/>
                    <a:pt x="4162" y="12993"/>
                    <a:pt x="4453" y="12884"/>
                  </a:cubicBezTo>
                  <a:lnTo>
                    <a:pt x="17134" y="201"/>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3" name="Google Shape;16433;p46"/>
            <p:cNvSpPr/>
            <p:nvPr/>
          </p:nvSpPr>
          <p:spPr>
            <a:xfrm>
              <a:off x="3596048" y="116351"/>
              <a:ext cx="288675" cy="303777"/>
            </a:xfrm>
            <a:custGeom>
              <a:avLst/>
              <a:gdLst/>
              <a:ahLst/>
              <a:cxnLst/>
              <a:rect l="l" t="t" r="r" b="b"/>
              <a:pathLst>
                <a:path w="3823" h="4023" extrusionOk="0">
                  <a:moveTo>
                    <a:pt x="1853" y="0"/>
                  </a:moveTo>
                  <a:lnTo>
                    <a:pt x="830" y="1024"/>
                  </a:lnTo>
                  <a:lnTo>
                    <a:pt x="1" y="4023"/>
                  </a:lnTo>
                  <a:lnTo>
                    <a:pt x="3822" y="201"/>
                  </a:lnTo>
                  <a:lnTo>
                    <a:pt x="18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4" name="Google Shape;16434;p46"/>
            <p:cNvSpPr/>
            <p:nvPr/>
          </p:nvSpPr>
          <p:spPr>
            <a:xfrm>
              <a:off x="3134147" y="158184"/>
              <a:ext cx="946291" cy="935191"/>
            </a:xfrm>
            <a:custGeom>
              <a:avLst/>
              <a:gdLst/>
              <a:ahLst/>
              <a:cxnLst/>
              <a:rect l="l" t="t" r="r" b="b"/>
              <a:pathLst>
                <a:path w="12532" h="12385" extrusionOk="0">
                  <a:moveTo>
                    <a:pt x="12393" y="0"/>
                  </a:moveTo>
                  <a:lnTo>
                    <a:pt x="0" y="12385"/>
                  </a:lnTo>
                  <a:cubicBezTo>
                    <a:pt x="954" y="12068"/>
                    <a:pt x="1929" y="11812"/>
                    <a:pt x="2918" y="11638"/>
                  </a:cubicBezTo>
                  <a:lnTo>
                    <a:pt x="12532" y="2026"/>
                  </a:lnTo>
                  <a:lnTo>
                    <a:pt x="123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5" name="Google Shape;16435;p46"/>
            <p:cNvSpPr/>
            <p:nvPr/>
          </p:nvSpPr>
          <p:spPr>
            <a:xfrm>
              <a:off x="4468729" y="618499"/>
              <a:ext cx="736902" cy="708737"/>
            </a:xfrm>
            <a:custGeom>
              <a:avLst/>
              <a:gdLst/>
              <a:ahLst/>
              <a:cxnLst/>
              <a:rect l="l" t="t" r="r" b="b"/>
              <a:pathLst>
                <a:path w="9759" h="9386" extrusionOk="0">
                  <a:moveTo>
                    <a:pt x="8501" y="0"/>
                  </a:moveTo>
                  <a:lnTo>
                    <a:pt x="0" y="8495"/>
                  </a:lnTo>
                  <a:cubicBezTo>
                    <a:pt x="144" y="8591"/>
                    <a:pt x="290" y="8680"/>
                    <a:pt x="435" y="8785"/>
                  </a:cubicBezTo>
                  <a:cubicBezTo>
                    <a:pt x="463" y="8798"/>
                    <a:pt x="489" y="8818"/>
                    <a:pt x="518" y="8840"/>
                  </a:cubicBezTo>
                  <a:cubicBezTo>
                    <a:pt x="629" y="8916"/>
                    <a:pt x="738" y="8992"/>
                    <a:pt x="843" y="9075"/>
                  </a:cubicBezTo>
                  <a:cubicBezTo>
                    <a:pt x="961" y="9158"/>
                    <a:pt x="1078" y="9233"/>
                    <a:pt x="1188" y="9316"/>
                  </a:cubicBezTo>
                  <a:cubicBezTo>
                    <a:pt x="1216" y="9337"/>
                    <a:pt x="1236" y="9357"/>
                    <a:pt x="1264" y="9379"/>
                  </a:cubicBezTo>
                  <a:cubicBezTo>
                    <a:pt x="1271" y="9379"/>
                    <a:pt x="1271" y="9385"/>
                    <a:pt x="1277" y="9385"/>
                  </a:cubicBezTo>
                  <a:lnTo>
                    <a:pt x="9759" y="906"/>
                  </a:lnTo>
                  <a:lnTo>
                    <a:pt x="85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6" name="Google Shape;16436;p46"/>
            <p:cNvSpPr/>
            <p:nvPr/>
          </p:nvSpPr>
          <p:spPr>
            <a:xfrm>
              <a:off x="4350176" y="539666"/>
              <a:ext cx="746341" cy="710927"/>
            </a:xfrm>
            <a:custGeom>
              <a:avLst/>
              <a:gdLst/>
              <a:ahLst/>
              <a:cxnLst/>
              <a:rect l="l" t="t" r="r" b="b"/>
              <a:pathLst>
                <a:path w="9884" h="9415" extrusionOk="0">
                  <a:moveTo>
                    <a:pt x="8627" y="1"/>
                  </a:moveTo>
                  <a:lnTo>
                    <a:pt x="1" y="8618"/>
                  </a:lnTo>
                  <a:cubicBezTo>
                    <a:pt x="470" y="8867"/>
                    <a:pt x="927" y="9131"/>
                    <a:pt x="1376" y="9414"/>
                  </a:cubicBezTo>
                  <a:lnTo>
                    <a:pt x="9884" y="905"/>
                  </a:lnTo>
                  <a:lnTo>
                    <a:pt x="8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7" name="Google Shape;16437;p46"/>
            <p:cNvSpPr/>
            <p:nvPr/>
          </p:nvSpPr>
          <p:spPr>
            <a:xfrm>
              <a:off x="2055925" y="3701238"/>
              <a:ext cx="622731" cy="697863"/>
            </a:xfrm>
            <a:custGeom>
              <a:avLst/>
              <a:gdLst/>
              <a:ahLst/>
              <a:cxnLst/>
              <a:rect l="l" t="t" r="r" b="b"/>
              <a:pathLst>
                <a:path w="8247" h="9242" extrusionOk="0">
                  <a:moveTo>
                    <a:pt x="7072" y="1"/>
                  </a:moveTo>
                  <a:lnTo>
                    <a:pt x="2081" y="4992"/>
                  </a:lnTo>
                  <a:lnTo>
                    <a:pt x="0" y="9242"/>
                  </a:lnTo>
                  <a:lnTo>
                    <a:pt x="8246" y="996"/>
                  </a:lnTo>
                  <a:cubicBezTo>
                    <a:pt x="7845" y="679"/>
                    <a:pt x="7452" y="347"/>
                    <a:pt x="7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8" name="Google Shape;16438;p46"/>
            <p:cNvSpPr/>
            <p:nvPr/>
          </p:nvSpPr>
          <p:spPr>
            <a:xfrm>
              <a:off x="4222789" y="465061"/>
              <a:ext cx="764690" cy="717647"/>
            </a:xfrm>
            <a:custGeom>
              <a:avLst/>
              <a:gdLst/>
              <a:ahLst/>
              <a:cxnLst/>
              <a:rect l="l" t="t" r="r" b="b"/>
              <a:pathLst>
                <a:path w="10127" h="9504" extrusionOk="0">
                  <a:moveTo>
                    <a:pt x="8938" y="0"/>
                  </a:moveTo>
                  <a:lnTo>
                    <a:pt x="3491" y="5356"/>
                  </a:lnTo>
                  <a:cubicBezTo>
                    <a:pt x="3484" y="5356"/>
                    <a:pt x="3478" y="5350"/>
                    <a:pt x="3471" y="5343"/>
                  </a:cubicBezTo>
                  <a:lnTo>
                    <a:pt x="1" y="8812"/>
                  </a:lnTo>
                  <a:cubicBezTo>
                    <a:pt x="499" y="9025"/>
                    <a:pt x="996" y="9254"/>
                    <a:pt x="1481" y="9503"/>
                  </a:cubicBezTo>
                  <a:lnTo>
                    <a:pt x="10126" y="856"/>
                  </a:lnTo>
                  <a:lnTo>
                    <a:pt x="8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9" name="Google Shape;16439;p46"/>
            <p:cNvSpPr/>
            <p:nvPr/>
          </p:nvSpPr>
          <p:spPr>
            <a:xfrm>
              <a:off x="3935243" y="758874"/>
              <a:ext cx="403979" cy="316311"/>
            </a:xfrm>
            <a:custGeom>
              <a:avLst/>
              <a:gdLst/>
              <a:ahLst/>
              <a:cxnLst/>
              <a:rect l="l" t="t" r="r" b="b"/>
              <a:pathLst>
                <a:path w="5350" h="4189" extrusionOk="0">
                  <a:moveTo>
                    <a:pt x="3761" y="1"/>
                  </a:moveTo>
                  <a:lnTo>
                    <a:pt x="0" y="3759"/>
                  </a:lnTo>
                  <a:cubicBezTo>
                    <a:pt x="588" y="3877"/>
                    <a:pt x="1168" y="4023"/>
                    <a:pt x="1736" y="4189"/>
                  </a:cubicBezTo>
                  <a:lnTo>
                    <a:pt x="5350" y="581"/>
                  </a:lnTo>
                  <a:cubicBezTo>
                    <a:pt x="5274" y="546"/>
                    <a:pt x="5199" y="518"/>
                    <a:pt x="5116" y="483"/>
                  </a:cubicBezTo>
                  <a:cubicBezTo>
                    <a:pt x="5025" y="448"/>
                    <a:pt x="4935" y="415"/>
                    <a:pt x="4846" y="380"/>
                  </a:cubicBezTo>
                  <a:cubicBezTo>
                    <a:pt x="4756" y="346"/>
                    <a:pt x="4667" y="311"/>
                    <a:pt x="4577" y="283"/>
                  </a:cubicBezTo>
                  <a:cubicBezTo>
                    <a:pt x="4424" y="221"/>
                    <a:pt x="4265" y="166"/>
                    <a:pt x="4113" y="117"/>
                  </a:cubicBezTo>
                  <a:cubicBezTo>
                    <a:pt x="4086" y="103"/>
                    <a:pt x="4058" y="97"/>
                    <a:pt x="4030" y="90"/>
                  </a:cubicBezTo>
                  <a:cubicBezTo>
                    <a:pt x="3940" y="55"/>
                    <a:pt x="3850" y="27"/>
                    <a:pt x="37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0" name="Google Shape;16440;p46"/>
            <p:cNvSpPr/>
            <p:nvPr/>
          </p:nvSpPr>
          <p:spPr>
            <a:xfrm>
              <a:off x="4085057" y="809467"/>
              <a:ext cx="383742" cy="314197"/>
            </a:xfrm>
            <a:custGeom>
              <a:avLst/>
              <a:gdLst/>
              <a:ahLst/>
              <a:cxnLst/>
              <a:rect l="l" t="t" r="r" b="b"/>
              <a:pathLst>
                <a:path w="5082" h="4161" extrusionOk="0">
                  <a:moveTo>
                    <a:pt x="3595" y="1"/>
                  </a:moveTo>
                  <a:lnTo>
                    <a:pt x="0" y="3594"/>
                  </a:lnTo>
                  <a:cubicBezTo>
                    <a:pt x="539" y="3760"/>
                    <a:pt x="1072" y="3954"/>
                    <a:pt x="1598" y="4161"/>
                  </a:cubicBezTo>
                  <a:lnTo>
                    <a:pt x="5081" y="678"/>
                  </a:lnTo>
                  <a:cubicBezTo>
                    <a:pt x="4617" y="450"/>
                    <a:pt x="4147" y="235"/>
                    <a:pt x="3671" y="36"/>
                  </a:cubicBezTo>
                  <a:cubicBezTo>
                    <a:pt x="3643" y="21"/>
                    <a:pt x="3615" y="14"/>
                    <a:pt x="3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1" name="Google Shape;16441;p46"/>
            <p:cNvSpPr/>
            <p:nvPr/>
          </p:nvSpPr>
          <p:spPr>
            <a:xfrm>
              <a:off x="3383635" y="333521"/>
              <a:ext cx="708737" cy="698392"/>
            </a:xfrm>
            <a:custGeom>
              <a:avLst/>
              <a:gdLst/>
              <a:ahLst/>
              <a:cxnLst/>
              <a:rect l="l" t="t" r="r" b="b"/>
              <a:pathLst>
                <a:path w="9386" h="9249" extrusionOk="0">
                  <a:moveTo>
                    <a:pt x="9248" y="0"/>
                  </a:moveTo>
                  <a:lnTo>
                    <a:pt x="0" y="9248"/>
                  </a:lnTo>
                  <a:cubicBezTo>
                    <a:pt x="795" y="9124"/>
                    <a:pt x="1604" y="9041"/>
                    <a:pt x="2412" y="9006"/>
                  </a:cubicBezTo>
                  <a:lnTo>
                    <a:pt x="9386" y="2032"/>
                  </a:lnTo>
                  <a:lnTo>
                    <a:pt x="9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2" name="Google Shape;16442;p46"/>
            <p:cNvSpPr/>
            <p:nvPr/>
          </p:nvSpPr>
          <p:spPr>
            <a:xfrm>
              <a:off x="3166088" y="4083777"/>
              <a:ext cx="706094" cy="695825"/>
            </a:xfrm>
            <a:custGeom>
              <a:avLst/>
              <a:gdLst/>
              <a:ahLst/>
              <a:cxnLst/>
              <a:rect l="l" t="t" r="r" b="b"/>
              <a:pathLst>
                <a:path w="9351" h="9215" extrusionOk="0">
                  <a:moveTo>
                    <a:pt x="9350" y="1"/>
                  </a:moveTo>
                  <a:lnTo>
                    <a:pt x="9350" y="1"/>
                  </a:lnTo>
                  <a:cubicBezTo>
                    <a:pt x="8556" y="125"/>
                    <a:pt x="7755" y="208"/>
                    <a:pt x="6945" y="236"/>
                  </a:cubicBezTo>
                  <a:lnTo>
                    <a:pt x="0" y="7183"/>
                  </a:lnTo>
                  <a:lnTo>
                    <a:pt x="138" y="9215"/>
                  </a:lnTo>
                  <a:lnTo>
                    <a:pt x="9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3" name="Google Shape;16443;p46"/>
            <p:cNvSpPr/>
            <p:nvPr/>
          </p:nvSpPr>
          <p:spPr>
            <a:xfrm>
              <a:off x="2269848" y="3931999"/>
              <a:ext cx="764161" cy="718100"/>
            </a:xfrm>
            <a:custGeom>
              <a:avLst/>
              <a:gdLst/>
              <a:ahLst/>
              <a:cxnLst/>
              <a:rect l="l" t="t" r="r" b="b"/>
              <a:pathLst>
                <a:path w="10120" h="9510" extrusionOk="0">
                  <a:moveTo>
                    <a:pt x="8641" y="0"/>
                  </a:moveTo>
                  <a:lnTo>
                    <a:pt x="1" y="8639"/>
                  </a:lnTo>
                  <a:lnTo>
                    <a:pt x="1203" y="9510"/>
                  </a:lnTo>
                  <a:lnTo>
                    <a:pt x="6651" y="4154"/>
                  </a:lnTo>
                  <a:lnTo>
                    <a:pt x="6657" y="4154"/>
                  </a:lnTo>
                  <a:lnTo>
                    <a:pt x="10119" y="683"/>
                  </a:lnTo>
                  <a:cubicBezTo>
                    <a:pt x="9621" y="476"/>
                    <a:pt x="9124" y="249"/>
                    <a:pt x="8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4" name="Google Shape;16444;p46"/>
            <p:cNvSpPr/>
            <p:nvPr/>
          </p:nvSpPr>
          <p:spPr>
            <a:xfrm>
              <a:off x="1580432" y="1031318"/>
              <a:ext cx="412964" cy="385252"/>
            </a:xfrm>
            <a:custGeom>
              <a:avLst/>
              <a:gdLst/>
              <a:ahLst/>
              <a:cxnLst/>
              <a:rect l="l" t="t" r="r" b="b"/>
              <a:pathLst>
                <a:path w="5469" h="5102" extrusionOk="0">
                  <a:moveTo>
                    <a:pt x="4010" y="0"/>
                  </a:moveTo>
                  <a:lnTo>
                    <a:pt x="1" y="4008"/>
                  </a:lnTo>
                  <a:lnTo>
                    <a:pt x="1079" y="5101"/>
                  </a:lnTo>
                  <a:lnTo>
                    <a:pt x="5468" y="712"/>
                  </a:lnTo>
                  <a:lnTo>
                    <a:pt x="40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5" name="Google Shape;16445;p46"/>
            <p:cNvSpPr/>
            <p:nvPr/>
          </p:nvSpPr>
          <p:spPr>
            <a:xfrm>
              <a:off x="5710734" y="2659638"/>
              <a:ext cx="360183" cy="360183"/>
            </a:xfrm>
            <a:custGeom>
              <a:avLst/>
              <a:gdLst/>
              <a:ahLst/>
              <a:cxnLst/>
              <a:rect l="l" t="t" r="r" b="b"/>
              <a:pathLst>
                <a:path w="4770" h="4770" extrusionOk="0">
                  <a:moveTo>
                    <a:pt x="4769" y="0"/>
                  </a:moveTo>
                  <a:lnTo>
                    <a:pt x="0" y="4769"/>
                  </a:lnTo>
                  <a:lnTo>
                    <a:pt x="2323" y="4610"/>
                  </a:lnTo>
                  <a:lnTo>
                    <a:pt x="4521" y="2412"/>
                  </a:lnTo>
                  <a:lnTo>
                    <a:pt x="4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6" name="Google Shape;16446;p46"/>
            <p:cNvSpPr/>
            <p:nvPr/>
          </p:nvSpPr>
          <p:spPr>
            <a:xfrm>
              <a:off x="5509346" y="2578690"/>
              <a:ext cx="566325" cy="454646"/>
            </a:xfrm>
            <a:custGeom>
              <a:avLst/>
              <a:gdLst/>
              <a:ahLst/>
              <a:cxnLst/>
              <a:rect l="l" t="t" r="r" b="b"/>
              <a:pathLst>
                <a:path w="7500" h="6021" extrusionOk="0">
                  <a:moveTo>
                    <a:pt x="6020" y="1"/>
                  </a:moveTo>
                  <a:lnTo>
                    <a:pt x="0" y="6020"/>
                  </a:lnTo>
                  <a:lnTo>
                    <a:pt x="2322" y="5861"/>
                  </a:lnTo>
                  <a:lnTo>
                    <a:pt x="7471" y="719"/>
                  </a:lnTo>
                  <a:lnTo>
                    <a:pt x="7499" y="415"/>
                  </a:lnTo>
                  <a:lnTo>
                    <a:pt x="60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7" name="Google Shape;16447;p46"/>
            <p:cNvSpPr/>
            <p:nvPr/>
          </p:nvSpPr>
          <p:spPr>
            <a:xfrm>
              <a:off x="3055313" y="4075999"/>
              <a:ext cx="429048" cy="351801"/>
            </a:xfrm>
            <a:custGeom>
              <a:avLst/>
              <a:gdLst/>
              <a:ahLst/>
              <a:cxnLst/>
              <a:rect l="l" t="t" r="r" b="b"/>
              <a:pathLst>
                <a:path w="5682" h="4659" extrusionOk="0">
                  <a:moveTo>
                    <a:pt x="3781" y="1"/>
                  </a:moveTo>
                  <a:lnTo>
                    <a:pt x="1" y="3781"/>
                  </a:lnTo>
                  <a:cubicBezTo>
                    <a:pt x="415" y="3912"/>
                    <a:pt x="837" y="4036"/>
                    <a:pt x="1260" y="4148"/>
                  </a:cubicBezTo>
                  <a:lnTo>
                    <a:pt x="1293" y="4658"/>
                  </a:lnTo>
                  <a:lnTo>
                    <a:pt x="5682" y="269"/>
                  </a:lnTo>
                  <a:cubicBezTo>
                    <a:pt x="5627" y="263"/>
                    <a:pt x="5572" y="256"/>
                    <a:pt x="5516" y="249"/>
                  </a:cubicBezTo>
                  <a:cubicBezTo>
                    <a:pt x="5385" y="236"/>
                    <a:pt x="5254" y="228"/>
                    <a:pt x="5130" y="208"/>
                  </a:cubicBezTo>
                  <a:cubicBezTo>
                    <a:pt x="5095" y="208"/>
                    <a:pt x="5060" y="201"/>
                    <a:pt x="5025" y="201"/>
                  </a:cubicBezTo>
                  <a:cubicBezTo>
                    <a:pt x="4610" y="145"/>
                    <a:pt x="4196" y="77"/>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8" name="Google Shape;16448;p46"/>
            <p:cNvSpPr/>
            <p:nvPr/>
          </p:nvSpPr>
          <p:spPr>
            <a:xfrm>
              <a:off x="2538667" y="390380"/>
              <a:ext cx="426405" cy="490664"/>
            </a:xfrm>
            <a:custGeom>
              <a:avLst/>
              <a:gdLst/>
              <a:ahLst/>
              <a:cxnLst/>
              <a:rect l="l" t="t" r="r" b="b"/>
              <a:pathLst>
                <a:path w="5647" h="6498" extrusionOk="0">
                  <a:moveTo>
                    <a:pt x="4776" y="1"/>
                  </a:moveTo>
                  <a:lnTo>
                    <a:pt x="0" y="4769"/>
                  </a:lnTo>
                  <a:lnTo>
                    <a:pt x="450" y="6498"/>
                  </a:lnTo>
                  <a:lnTo>
                    <a:pt x="5647" y="1299"/>
                  </a:lnTo>
                  <a:lnTo>
                    <a:pt x="4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9" name="Google Shape;16449;p46"/>
            <p:cNvSpPr/>
            <p:nvPr/>
          </p:nvSpPr>
          <p:spPr>
            <a:xfrm>
              <a:off x="2917581" y="4039452"/>
              <a:ext cx="403450" cy="316311"/>
            </a:xfrm>
            <a:custGeom>
              <a:avLst/>
              <a:gdLst/>
              <a:ahLst/>
              <a:cxnLst/>
              <a:rect l="l" t="t" r="r" b="b"/>
              <a:pathLst>
                <a:path w="5343" h="4189" extrusionOk="0">
                  <a:moveTo>
                    <a:pt x="3608" y="0"/>
                  </a:moveTo>
                  <a:lnTo>
                    <a:pt x="0" y="3608"/>
                  </a:lnTo>
                  <a:cubicBezTo>
                    <a:pt x="83" y="3643"/>
                    <a:pt x="173" y="3678"/>
                    <a:pt x="256" y="3713"/>
                  </a:cubicBezTo>
                  <a:cubicBezTo>
                    <a:pt x="347" y="3747"/>
                    <a:pt x="436" y="3781"/>
                    <a:pt x="526" y="3815"/>
                  </a:cubicBezTo>
                  <a:cubicBezTo>
                    <a:pt x="615" y="3850"/>
                    <a:pt x="705" y="3885"/>
                    <a:pt x="795" y="3913"/>
                  </a:cubicBezTo>
                  <a:cubicBezTo>
                    <a:pt x="954" y="3975"/>
                    <a:pt x="1106" y="4023"/>
                    <a:pt x="1259" y="4079"/>
                  </a:cubicBezTo>
                  <a:cubicBezTo>
                    <a:pt x="1286" y="4092"/>
                    <a:pt x="1314" y="4099"/>
                    <a:pt x="1349" y="4106"/>
                  </a:cubicBezTo>
                  <a:cubicBezTo>
                    <a:pt x="1425" y="4134"/>
                    <a:pt x="1508" y="4162"/>
                    <a:pt x="1583" y="4189"/>
                  </a:cubicBezTo>
                  <a:lnTo>
                    <a:pt x="5343" y="430"/>
                  </a:lnTo>
                  <a:cubicBezTo>
                    <a:pt x="4762" y="312"/>
                    <a:pt x="4182" y="166"/>
                    <a:pt x="3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0" name="Google Shape;16450;p46"/>
            <p:cNvSpPr/>
            <p:nvPr/>
          </p:nvSpPr>
          <p:spPr>
            <a:xfrm>
              <a:off x="2788155" y="3990445"/>
              <a:ext cx="383591" cy="314197"/>
            </a:xfrm>
            <a:custGeom>
              <a:avLst/>
              <a:gdLst/>
              <a:ahLst/>
              <a:cxnLst/>
              <a:rect l="l" t="t" r="r" b="b"/>
              <a:pathLst>
                <a:path w="5080" h="4161" extrusionOk="0">
                  <a:moveTo>
                    <a:pt x="3484" y="1"/>
                  </a:moveTo>
                  <a:lnTo>
                    <a:pt x="1" y="3484"/>
                  </a:lnTo>
                  <a:cubicBezTo>
                    <a:pt x="470" y="3718"/>
                    <a:pt x="948" y="3940"/>
                    <a:pt x="1430" y="4139"/>
                  </a:cubicBezTo>
                  <a:cubicBezTo>
                    <a:pt x="1452" y="4148"/>
                    <a:pt x="1472" y="4154"/>
                    <a:pt x="1487" y="4161"/>
                  </a:cubicBezTo>
                  <a:lnTo>
                    <a:pt x="5080" y="573"/>
                  </a:lnTo>
                  <a:cubicBezTo>
                    <a:pt x="4541" y="407"/>
                    <a:pt x="4010" y="215"/>
                    <a:pt x="3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1" name="Google Shape;16451;p46"/>
            <p:cNvSpPr/>
            <p:nvPr/>
          </p:nvSpPr>
          <p:spPr>
            <a:xfrm>
              <a:off x="3542284" y="4951172"/>
              <a:ext cx="49082" cy="52781"/>
            </a:xfrm>
            <a:custGeom>
              <a:avLst/>
              <a:gdLst/>
              <a:ahLst/>
              <a:cxnLst/>
              <a:rect l="l" t="t" r="r" b="b"/>
              <a:pathLst>
                <a:path w="650" h="699" extrusionOk="0">
                  <a:moveTo>
                    <a:pt x="650" y="0"/>
                  </a:moveTo>
                  <a:lnTo>
                    <a:pt x="1" y="651"/>
                  </a:lnTo>
                  <a:lnTo>
                    <a:pt x="457" y="699"/>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2" name="Google Shape;16452;p46"/>
            <p:cNvSpPr/>
            <p:nvPr/>
          </p:nvSpPr>
          <p:spPr>
            <a:xfrm>
              <a:off x="2500081" y="278171"/>
              <a:ext cx="389330" cy="453589"/>
            </a:xfrm>
            <a:custGeom>
              <a:avLst/>
              <a:gdLst/>
              <a:ahLst/>
              <a:cxnLst/>
              <a:rect l="l" t="t" r="r" b="b"/>
              <a:pathLst>
                <a:path w="5156" h="6007" extrusionOk="0">
                  <a:moveTo>
                    <a:pt x="4285" y="0"/>
                  </a:moveTo>
                  <a:lnTo>
                    <a:pt x="0" y="4285"/>
                  </a:lnTo>
                  <a:lnTo>
                    <a:pt x="450" y="6007"/>
                  </a:lnTo>
                  <a:lnTo>
                    <a:pt x="5156" y="1299"/>
                  </a:lnTo>
                  <a:lnTo>
                    <a:pt x="4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3" name="Google Shape;16453;p46"/>
            <p:cNvSpPr/>
            <p:nvPr/>
          </p:nvSpPr>
          <p:spPr>
            <a:xfrm>
              <a:off x="2461495" y="252573"/>
              <a:ext cx="352783" cy="330432"/>
            </a:xfrm>
            <a:custGeom>
              <a:avLst/>
              <a:gdLst/>
              <a:ahLst/>
              <a:cxnLst/>
              <a:rect l="l" t="t" r="r" b="b"/>
              <a:pathLst>
                <a:path w="4672" h="4376" extrusionOk="0">
                  <a:moveTo>
                    <a:pt x="4575" y="1"/>
                  </a:moveTo>
                  <a:lnTo>
                    <a:pt x="1079" y="1577"/>
                  </a:lnTo>
                  <a:lnTo>
                    <a:pt x="1" y="2648"/>
                  </a:lnTo>
                  <a:lnTo>
                    <a:pt x="448" y="4375"/>
                  </a:lnTo>
                  <a:lnTo>
                    <a:pt x="4672" y="153"/>
                  </a:lnTo>
                  <a:lnTo>
                    <a:pt x="4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4" name="Google Shape;16454;p46"/>
            <p:cNvSpPr/>
            <p:nvPr/>
          </p:nvSpPr>
          <p:spPr>
            <a:xfrm>
              <a:off x="3927994" y="2537990"/>
              <a:ext cx="2017099" cy="1888807"/>
            </a:xfrm>
            <a:custGeom>
              <a:avLst/>
              <a:gdLst/>
              <a:ahLst/>
              <a:cxnLst/>
              <a:rect l="l" t="t" r="r" b="b"/>
              <a:pathLst>
                <a:path w="26713" h="25014" extrusionOk="0">
                  <a:moveTo>
                    <a:pt x="25013" y="1"/>
                  </a:moveTo>
                  <a:lnTo>
                    <a:pt x="12234" y="12786"/>
                  </a:lnTo>
                  <a:cubicBezTo>
                    <a:pt x="11175" y="14148"/>
                    <a:pt x="9953" y="15371"/>
                    <a:pt x="8598" y="16422"/>
                  </a:cubicBezTo>
                  <a:lnTo>
                    <a:pt x="0" y="25013"/>
                  </a:lnTo>
                  <a:cubicBezTo>
                    <a:pt x="20" y="25013"/>
                    <a:pt x="42" y="25007"/>
                    <a:pt x="55" y="25007"/>
                  </a:cubicBezTo>
                  <a:cubicBezTo>
                    <a:pt x="153" y="24992"/>
                    <a:pt x="249" y="24978"/>
                    <a:pt x="339" y="24958"/>
                  </a:cubicBezTo>
                  <a:cubicBezTo>
                    <a:pt x="505" y="24930"/>
                    <a:pt x="664" y="24902"/>
                    <a:pt x="830" y="24867"/>
                  </a:cubicBezTo>
                  <a:cubicBezTo>
                    <a:pt x="850" y="24867"/>
                    <a:pt x="871" y="24861"/>
                    <a:pt x="899" y="24854"/>
                  </a:cubicBezTo>
                  <a:lnTo>
                    <a:pt x="913" y="24854"/>
                  </a:lnTo>
                  <a:cubicBezTo>
                    <a:pt x="1506" y="24736"/>
                    <a:pt x="2094" y="24599"/>
                    <a:pt x="2674" y="24439"/>
                  </a:cubicBezTo>
                  <a:lnTo>
                    <a:pt x="2702" y="24481"/>
                  </a:lnTo>
                  <a:lnTo>
                    <a:pt x="20196" y="6987"/>
                  </a:lnTo>
                  <a:cubicBezTo>
                    <a:pt x="20231" y="6863"/>
                    <a:pt x="20265" y="6732"/>
                    <a:pt x="20299" y="6608"/>
                  </a:cubicBezTo>
                  <a:lnTo>
                    <a:pt x="20604" y="6588"/>
                  </a:lnTo>
                  <a:lnTo>
                    <a:pt x="26713" y="470"/>
                  </a:lnTo>
                  <a:lnTo>
                    <a:pt x="250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5" name="Google Shape;16455;p46"/>
            <p:cNvSpPr/>
            <p:nvPr/>
          </p:nvSpPr>
          <p:spPr>
            <a:xfrm>
              <a:off x="3154535" y="4098426"/>
              <a:ext cx="511505" cy="505237"/>
            </a:xfrm>
            <a:custGeom>
              <a:avLst/>
              <a:gdLst/>
              <a:ahLst/>
              <a:cxnLst/>
              <a:rect l="l" t="t" r="r" b="b"/>
              <a:pathLst>
                <a:path w="6774" h="6691" extrusionOk="0">
                  <a:moveTo>
                    <a:pt x="4658" y="1"/>
                  </a:moveTo>
                  <a:lnTo>
                    <a:pt x="0" y="4658"/>
                  </a:lnTo>
                  <a:lnTo>
                    <a:pt x="131" y="6690"/>
                  </a:lnTo>
                  <a:lnTo>
                    <a:pt x="6773" y="55"/>
                  </a:lnTo>
                  <a:lnTo>
                    <a:pt x="6773" y="55"/>
                  </a:lnTo>
                  <a:cubicBezTo>
                    <a:pt x="6605" y="59"/>
                    <a:pt x="6436" y="61"/>
                    <a:pt x="6268" y="61"/>
                  </a:cubicBezTo>
                  <a:cubicBezTo>
                    <a:pt x="5755" y="61"/>
                    <a:pt x="5244" y="43"/>
                    <a:pt x="4735" y="7"/>
                  </a:cubicBezTo>
                  <a:cubicBezTo>
                    <a:pt x="4706" y="1"/>
                    <a:pt x="4686" y="1"/>
                    <a:pt x="4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6" name="Google Shape;16456;p46"/>
            <p:cNvSpPr/>
            <p:nvPr/>
          </p:nvSpPr>
          <p:spPr>
            <a:xfrm>
              <a:off x="1136350" y="86675"/>
              <a:ext cx="4941903" cy="4941752"/>
            </a:xfrm>
            <a:custGeom>
              <a:avLst/>
              <a:gdLst/>
              <a:ahLst/>
              <a:cxnLst/>
              <a:rect l="l" t="t" r="r" b="b"/>
              <a:pathLst>
                <a:path w="65447" h="65445" extrusionOk="0">
                  <a:moveTo>
                    <a:pt x="32761" y="12552"/>
                  </a:moveTo>
                  <a:cubicBezTo>
                    <a:pt x="33258" y="12552"/>
                    <a:pt x="33764" y="12572"/>
                    <a:pt x="34262" y="12607"/>
                  </a:cubicBezTo>
                  <a:lnTo>
                    <a:pt x="34358" y="12620"/>
                  </a:lnTo>
                  <a:cubicBezTo>
                    <a:pt x="34448" y="12627"/>
                    <a:pt x="34544" y="12635"/>
                    <a:pt x="34642" y="12648"/>
                  </a:cubicBezTo>
                  <a:lnTo>
                    <a:pt x="34862" y="12668"/>
                  </a:lnTo>
                  <a:cubicBezTo>
                    <a:pt x="34967" y="12676"/>
                    <a:pt x="35063" y="12690"/>
                    <a:pt x="35166" y="12696"/>
                  </a:cubicBezTo>
                  <a:lnTo>
                    <a:pt x="35257" y="12709"/>
                  </a:lnTo>
                  <a:cubicBezTo>
                    <a:pt x="38415" y="13118"/>
                    <a:pt x="41477" y="14279"/>
                    <a:pt x="44110" y="16068"/>
                  </a:cubicBezTo>
                  <a:lnTo>
                    <a:pt x="44186" y="16125"/>
                  </a:lnTo>
                  <a:cubicBezTo>
                    <a:pt x="44269" y="16180"/>
                    <a:pt x="44345" y="16234"/>
                    <a:pt x="44422" y="16291"/>
                  </a:cubicBezTo>
                  <a:lnTo>
                    <a:pt x="44601" y="16422"/>
                  </a:lnTo>
                  <a:cubicBezTo>
                    <a:pt x="44684" y="16483"/>
                    <a:pt x="44767" y="16540"/>
                    <a:pt x="44850" y="16601"/>
                  </a:cubicBezTo>
                  <a:lnTo>
                    <a:pt x="44926" y="16664"/>
                  </a:lnTo>
                  <a:cubicBezTo>
                    <a:pt x="47456" y="18591"/>
                    <a:pt x="49529" y="21128"/>
                    <a:pt x="50911" y="23997"/>
                  </a:cubicBezTo>
                  <a:lnTo>
                    <a:pt x="50952" y="24080"/>
                  </a:lnTo>
                  <a:cubicBezTo>
                    <a:pt x="50987" y="24163"/>
                    <a:pt x="51029" y="24246"/>
                    <a:pt x="51063" y="24329"/>
                  </a:cubicBezTo>
                  <a:lnTo>
                    <a:pt x="51153" y="24528"/>
                  </a:lnTo>
                  <a:cubicBezTo>
                    <a:pt x="51194" y="24626"/>
                    <a:pt x="51243" y="24729"/>
                    <a:pt x="51284" y="24827"/>
                  </a:cubicBezTo>
                  <a:lnTo>
                    <a:pt x="51319" y="24916"/>
                  </a:lnTo>
                  <a:cubicBezTo>
                    <a:pt x="52550" y="27846"/>
                    <a:pt x="53074" y="31080"/>
                    <a:pt x="52840" y="34254"/>
                  </a:cubicBezTo>
                  <a:lnTo>
                    <a:pt x="52825" y="34356"/>
                  </a:lnTo>
                  <a:cubicBezTo>
                    <a:pt x="52818" y="34448"/>
                    <a:pt x="52812" y="34537"/>
                    <a:pt x="52805" y="34633"/>
                  </a:cubicBezTo>
                  <a:lnTo>
                    <a:pt x="52777" y="34847"/>
                  </a:lnTo>
                  <a:cubicBezTo>
                    <a:pt x="52770" y="34952"/>
                    <a:pt x="52757" y="35055"/>
                    <a:pt x="52749" y="35159"/>
                  </a:cubicBezTo>
                  <a:lnTo>
                    <a:pt x="52735" y="35262"/>
                  </a:lnTo>
                  <a:cubicBezTo>
                    <a:pt x="52327" y="38414"/>
                    <a:pt x="51166" y="41476"/>
                    <a:pt x="49376" y="44102"/>
                  </a:cubicBezTo>
                  <a:lnTo>
                    <a:pt x="49322" y="44185"/>
                  </a:lnTo>
                  <a:cubicBezTo>
                    <a:pt x="49259" y="44276"/>
                    <a:pt x="49197" y="44365"/>
                    <a:pt x="49134" y="44448"/>
                  </a:cubicBezTo>
                  <a:lnTo>
                    <a:pt x="49003" y="44627"/>
                  </a:lnTo>
                  <a:cubicBezTo>
                    <a:pt x="48948" y="44704"/>
                    <a:pt x="48900" y="44773"/>
                    <a:pt x="48844" y="44841"/>
                  </a:cubicBezTo>
                  <a:lnTo>
                    <a:pt x="48789" y="44924"/>
                  </a:lnTo>
                  <a:cubicBezTo>
                    <a:pt x="46853" y="47454"/>
                    <a:pt x="44317" y="49521"/>
                    <a:pt x="41449" y="50911"/>
                  </a:cubicBezTo>
                  <a:lnTo>
                    <a:pt x="41428" y="50917"/>
                  </a:lnTo>
                  <a:cubicBezTo>
                    <a:pt x="41408" y="50931"/>
                    <a:pt x="41386" y="50937"/>
                    <a:pt x="41366" y="50952"/>
                  </a:cubicBezTo>
                  <a:cubicBezTo>
                    <a:pt x="41270" y="50994"/>
                    <a:pt x="41172" y="51035"/>
                    <a:pt x="41076" y="51083"/>
                  </a:cubicBezTo>
                  <a:lnTo>
                    <a:pt x="40875" y="51173"/>
                  </a:lnTo>
                  <a:cubicBezTo>
                    <a:pt x="40792" y="51208"/>
                    <a:pt x="40709" y="51249"/>
                    <a:pt x="40626" y="51284"/>
                  </a:cubicBezTo>
                  <a:lnTo>
                    <a:pt x="40537" y="51317"/>
                  </a:lnTo>
                  <a:cubicBezTo>
                    <a:pt x="38065" y="52353"/>
                    <a:pt x="35384" y="52889"/>
                    <a:pt x="32706" y="52889"/>
                  </a:cubicBezTo>
                  <a:cubicBezTo>
                    <a:pt x="32201" y="52889"/>
                    <a:pt x="31696" y="52870"/>
                    <a:pt x="31193" y="52832"/>
                  </a:cubicBezTo>
                  <a:lnTo>
                    <a:pt x="31158" y="52832"/>
                  </a:lnTo>
                  <a:cubicBezTo>
                    <a:pt x="31137" y="52832"/>
                    <a:pt x="31117" y="52832"/>
                    <a:pt x="31095" y="52825"/>
                  </a:cubicBezTo>
                  <a:cubicBezTo>
                    <a:pt x="30986" y="52818"/>
                    <a:pt x="30881" y="52803"/>
                    <a:pt x="30778" y="52797"/>
                  </a:cubicBezTo>
                  <a:lnTo>
                    <a:pt x="30549" y="52777"/>
                  </a:lnTo>
                  <a:cubicBezTo>
                    <a:pt x="30467" y="52762"/>
                    <a:pt x="30377" y="52755"/>
                    <a:pt x="30287" y="52749"/>
                  </a:cubicBezTo>
                  <a:lnTo>
                    <a:pt x="30190" y="52735"/>
                  </a:lnTo>
                  <a:cubicBezTo>
                    <a:pt x="27031" y="52327"/>
                    <a:pt x="23969" y="51166"/>
                    <a:pt x="21343" y="49376"/>
                  </a:cubicBezTo>
                  <a:lnTo>
                    <a:pt x="21260" y="49320"/>
                  </a:lnTo>
                  <a:cubicBezTo>
                    <a:pt x="21171" y="49259"/>
                    <a:pt x="21088" y="49196"/>
                    <a:pt x="21005" y="49134"/>
                  </a:cubicBezTo>
                  <a:lnTo>
                    <a:pt x="20826" y="49003"/>
                  </a:lnTo>
                  <a:cubicBezTo>
                    <a:pt x="20750" y="48953"/>
                    <a:pt x="20673" y="48899"/>
                    <a:pt x="20604" y="48844"/>
                  </a:cubicBezTo>
                  <a:lnTo>
                    <a:pt x="20521" y="48781"/>
                  </a:lnTo>
                  <a:cubicBezTo>
                    <a:pt x="17991" y="46853"/>
                    <a:pt x="15924" y="44317"/>
                    <a:pt x="14542" y="41448"/>
                  </a:cubicBezTo>
                  <a:lnTo>
                    <a:pt x="14501" y="41365"/>
                  </a:lnTo>
                  <a:cubicBezTo>
                    <a:pt x="14453" y="41262"/>
                    <a:pt x="14405" y="41166"/>
                    <a:pt x="14363" y="41061"/>
                  </a:cubicBezTo>
                  <a:lnTo>
                    <a:pt x="14274" y="40867"/>
                  </a:lnTo>
                  <a:cubicBezTo>
                    <a:pt x="14239" y="40784"/>
                    <a:pt x="14197" y="40701"/>
                    <a:pt x="14163" y="40626"/>
                  </a:cubicBezTo>
                  <a:lnTo>
                    <a:pt x="14128" y="40535"/>
                  </a:lnTo>
                  <a:cubicBezTo>
                    <a:pt x="12897" y="37591"/>
                    <a:pt x="12373" y="34365"/>
                    <a:pt x="12615" y="31185"/>
                  </a:cubicBezTo>
                  <a:lnTo>
                    <a:pt x="12622" y="31095"/>
                  </a:lnTo>
                  <a:cubicBezTo>
                    <a:pt x="12628" y="30984"/>
                    <a:pt x="12642" y="30873"/>
                    <a:pt x="12648" y="30763"/>
                  </a:cubicBezTo>
                  <a:lnTo>
                    <a:pt x="12670" y="30556"/>
                  </a:lnTo>
                  <a:cubicBezTo>
                    <a:pt x="12683" y="30467"/>
                    <a:pt x="12690" y="30369"/>
                    <a:pt x="12705" y="30279"/>
                  </a:cubicBezTo>
                  <a:lnTo>
                    <a:pt x="12711" y="30190"/>
                  </a:lnTo>
                  <a:cubicBezTo>
                    <a:pt x="13119" y="27031"/>
                    <a:pt x="14280" y="23969"/>
                    <a:pt x="16077" y="21335"/>
                  </a:cubicBezTo>
                  <a:lnTo>
                    <a:pt x="16125" y="21260"/>
                  </a:lnTo>
                  <a:cubicBezTo>
                    <a:pt x="16181" y="21184"/>
                    <a:pt x="16236" y="21108"/>
                    <a:pt x="16291" y="21031"/>
                  </a:cubicBezTo>
                  <a:lnTo>
                    <a:pt x="16409" y="20866"/>
                  </a:lnTo>
                  <a:cubicBezTo>
                    <a:pt x="16472" y="20776"/>
                    <a:pt x="16540" y="20686"/>
                    <a:pt x="16603" y="20597"/>
                  </a:cubicBezTo>
                  <a:lnTo>
                    <a:pt x="16664" y="20521"/>
                  </a:lnTo>
                  <a:cubicBezTo>
                    <a:pt x="18593" y="17991"/>
                    <a:pt x="21129" y="15918"/>
                    <a:pt x="23997" y="14534"/>
                  </a:cubicBezTo>
                  <a:lnTo>
                    <a:pt x="24026" y="14527"/>
                  </a:lnTo>
                  <a:cubicBezTo>
                    <a:pt x="24045" y="14514"/>
                    <a:pt x="24067" y="14508"/>
                    <a:pt x="24080" y="14493"/>
                  </a:cubicBezTo>
                  <a:cubicBezTo>
                    <a:pt x="24170" y="14459"/>
                    <a:pt x="24253" y="14418"/>
                    <a:pt x="24342" y="14377"/>
                  </a:cubicBezTo>
                  <a:lnTo>
                    <a:pt x="24543" y="14285"/>
                  </a:lnTo>
                  <a:cubicBezTo>
                    <a:pt x="24633" y="14244"/>
                    <a:pt x="24731" y="14202"/>
                    <a:pt x="24827" y="14161"/>
                  </a:cubicBezTo>
                  <a:lnTo>
                    <a:pt x="24916" y="14128"/>
                  </a:lnTo>
                  <a:cubicBezTo>
                    <a:pt x="27391" y="13091"/>
                    <a:pt x="30080" y="12552"/>
                    <a:pt x="32761" y="12552"/>
                  </a:cubicBezTo>
                  <a:close/>
                  <a:moveTo>
                    <a:pt x="32772" y="11956"/>
                  </a:moveTo>
                  <a:cubicBezTo>
                    <a:pt x="30005" y="11956"/>
                    <a:pt x="27238" y="12507"/>
                    <a:pt x="24682" y="13574"/>
                  </a:cubicBezTo>
                  <a:lnTo>
                    <a:pt x="24654" y="13589"/>
                  </a:lnTo>
                  <a:cubicBezTo>
                    <a:pt x="24633" y="13595"/>
                    <a:pt x="24613" y="13602"/>
                    <a:pt x="24591" y="13609"/>
                  </a:cubicBezTo>
                  <a:cubicBezTo>
                    <a:pt x="24488" y="13657"/>
                    <a:pt x="24392" y="13698"/>
                    <a:pt x="24294" y="13746"/>
                  </a:cubicBezTo>
                  <a:lnTo>
                    <a:pt x="24094" y="13829"/>
                  </a:lnTo>
                  <a:cubicBezTo>
                    <a:pt x="24004" y="13871"/>
                    <a:pt x="23914" y="13912"/>
                    <a:pt x="23832" y="13954"/>
                  </a:cubicBezTo>
                  <a:cubicBezTo>
                    <a:pt x="23803" y="13968"/>
                    <a:pt x="23783" y="13975"/>
                    <a:pt x="23762" y="13988"/>
                  </a:cubicBezTo>
                  <a:lnTo>
                    <a:pt x="23742" y="13995"/>
                  </a:lnTo>
                  <a:cubicBezTo>
                    <a:pt x="20784" y="15420"/>
                    <a:pt x="18172" y="17548"/>
                    <a:pt x="16188" y="20161"/>
                  </a:cubicBezTo>
                  <a:lnTo>
                    <a:pt x="16125" y="20237"/>
                  </a:lnTo>
                  <a:cubicBezTo>
                    <a:pt x="16057" y="20333"/>
                    <a:pt x="15987" y="20423"/>
                    <a:pt x="15924" y="20514"/>
                  </a:cubicBezTo>
                  <a:lnTo>
                    <a:pt x="15808" y="20680"/>
                  </a:lnTo>
                  <a:cubicBezTo>
                    <a:pt x="15745" y="20763"/>
                    <a:pt x="15690" y="20837"/>
                    <a:pt x="15634" y="20914"/>
                  </a:cubicBezTo>
                  <a:lnTo>
                    <a:pt x="15579" y="20997"/>
                  </a:lnTo>
                  <a:cubicBezTo>
                    <a:pt x="13735" y="23707"/>
                    <a:pt x="12539" y="26865"/>
                    <a:pt x="12117" y="30113"/>
                  </a:cubicBezTo>
                  <a:lnTo>
                    <a:pt x="12109" y="30209"/>
                  </a:lnTo>
                  <a:cubicBezTo>
                    <a:pt x="12096" y="30307"/>
                    <a:pt x="12089" y="30404"/>
                    <a:pt x="12076" y="30500"/>
                  </a:cubicBezTo>
                  <a:lnTo>
                    <a:pt x="12054" y="30700"/>
                  </a:lnTo>
                  <a:cubicBezTo>
                    <a:pt x="12048" y="30812"/>
                    <a:pt x="12034" y="30929"/>
                    <a:pt x="12019" y="31047"/>
                  </a:cubicBezTo>
                  <a:lnTo>
                    <a:pt x="12013" y="31143"/>
                  </a:lnTo>
                  <a:cubicBezTo>
                    <a:pt x="11771" y="34413"/>
                    <a:pt x="12310" y="37737"/>
                    <a:pt x="13575" y="40764"/>
                  </a:cubicBezTo>
                  <a:lnTo>
                    <a:pt x="13617" y="40860"/>
                  </a:lnTo>
                  <a:cubicBezTo>
                    <a:pt x="13652" y="40943"/>
                    <a:pt x="13693" y="41026"/>
                    <a:pt x="13726" y="41116"/>
                  </a:cubicBezTo>
                  <a:lnTo>
                    <a:pt x="13818" y="41303"/>
                  </a:lnTo>
                  <a:cubicBezTo>
                    <a:pt x="13859" y="41406"/>
                    <a:pt x="13907" y="41511"/>
                    <a:pt x="13955" y="41622"/>
                  </a:cubicBezTo>
                  <a:lnTo>
                    <a:pt x="14003" y="41711"/>
                  </a:lnTo>
                  <a:cubicBezTo>
                    <a:pt x="15427" y="44662"/>
                    <a:pt x="17556" y="47275"/>
                    <a:pt x="20162" y="49259"/>
                  </a:cubicBezTo>
                  <a:lnTo>
                    <a:pt x="20245" y="49320"/>
                  </a:lnTo>
                  <a:cubicBezTo>
                    <a:pt x="20320" y="49383"/>
                    <a:pt x="20396" y="49438"/>
                    <a:pt x="20479" y="49493"/>
                  </a:cubicBezTo>
                  <a:lnTo>
                    <a:pt x="20652" y="49617"/>
                  </a:lnTo>
                  <a:cubicBezTo>
                    <a:pt x="20735" y="49680"/>
                    <a:pt x="20826" y="49750"/>
                    <a:pt x="20922" y="49811"/>
                  </a:cubicBezTo>
                  <a:lnTo>
                    <a:pt x="21005" y="49866"/>
                  </a:lnTo>
                  <a:cubicBezTo>
                    <a:pt x="23714" y="51712"/>
                    <a:pt x="26859" y="52908"/>
                    <a:pt x="30115" y="53329"/>
                  </a:cubicBezTo>
                  <a:lnTo>
                    <a:pt x="30218" y="53336"/>
                  </a:lnTo>
                  <a:cubicBezTo>
                    <a:pt x="30307" y="53349"/>
                    <a:pt x="30405" y="53357"/>
                    <a:pt x="30495" y="53371"/>
                  </a:cubicBezTo>
                  <a:lnTo>
                    <a:pt x="30709" y="53391"/>
                  </a:lnTo>
                  <a:cubicBezTo>
                    <a:pt x="30820" y="53406"/>
                    <a:pt x="30929" y="53412"/>
                    <a:pt x="31047" y="53425"/>
                  </a:cubicBezTo>
                  <a:lnTo>
                    <a:pt x="31110" y="53425"/>
                  </a:lnTo>
                  <a:lnTo>
                    <a:pt x="31143" y="53432"/>
                  </a:lnTo>
                  <a:cubicBezTo>
                    <a:pt x="31656" y="53467"/>
                    <a:pt x="32173" y="53489"/>
                    <a:pt x="32686" y="53489"/>
                  </a:cubicBezTo>
                  <a:cubicBezTo>
                    <a:pt x="35449" y="53489"/>
                    <a:pt x="38215" y="52935"/>
                    <a:pt x="40764" y="51871"/>
                  </a:cubicBezTo>
                  <a:lnTo>
                    <a:pt x="40862" y="51830"/>
                  </a:lnTo>
                  <a:cubicBezTo>
                    <a:pt x="40952" y="51795"/>
                    <a:pt x="41035" y="51753"/>
                    <a:pt x="41124" y="51712"/>
                  </a:cubicBezTo>
                  <a:lnTo>
                    <a:pt x="41318" y="51629"/>
                  </a:lnTo>
                  <a:cubicBezTo>
                    <a:pt x="41414" y="51581"/>
                    <a:pt x="41519" y="51539"/>
                    <a:pt x="41622" y="51491"/>
                  </a:cubicBezTo>
                  <a:cubicBezTo>
                    <a:pt x="41643" y="51476"/>
                    <a:pt x="41663" y="51470"/>
                    <a:pt x="41691" y="51457"/>
                  </a:cubicBezTo>
                  <a:lnTo>
                    <a:pt x="41711" y="51442"/>
                  </a:lnTo>
                  <a:cubicBezTo>
                    <a:pt x="44662" y="50025"/>
                    <a:pt x="47275" y="47890"/>
                    <a:pt x="49265" y="45284"/>
                  </a:cubicBezTo>
                  <a:lnTo>
                    <a:pt x="49322" y="45201"/>
                  </a:lnTo>
                  <a:cubicBezTo>
                    <a:pt x="49383" y="45125"/>
                    <a:pt x="49431" y="45049"/>
                    <a:pt x="49488" y="44972"/>
                  </a:cubicBezTo>
                  <a:lnTo>
                    <a:pt x="49612" y="44800"/>
                  </a:lnTo>
                  <a:cubicBezTo>
                    <a:pt x="49680" y="44710"/>
                    <a:pt x="49750" y="44621"/>
                    <a:pt x="49813" y="44525"/>
                  </a:cubicBezTo>
                  <a:lnTo>
                    <a:pt x="49867" y="44442"/>
                  </a:lnTo>
                  <a:cubicBezTo>
                    <a:pt x="51712" y="41738"/>
                    <a:pt x="52908" y="38586"/>
                    <a:pt x="53329" y="35338"/>
                  </a:cubicBezTo>
                  <a:lnTo>
                    <a:pt x="53344" y="35227"/>
                  </a:lnTo>
                  <a:cubicBezTo>
                    <a:pt x="53351" y="35124"/>
                    <a:pt x="53364" y="35013"/>
                    <a:pt x="53379" y="34904"/>
                  </a:cubicBezTo>
                  <a:lnTo>
                    <a:pt x="53399" y="34696"/>
                  </a:lnTo>
                  <a:cubicBezTo>
                    <a:pt x="53406" y="34599"/>
                    <a:pt x="53420" y="34502"/>
                    <a:pt x="53427" y="34406"/>
                  </a:cubicBezTo>
                  <a:lnTo>
                    <a:pt x="53427" y="34336"/>
                  </a:lnTo>
                  <a:lnTo>
                    <a:pt x="53434" y="34302"/>
                  </a:lnTo>
                  <a:cubicBezTo>
                    <a:pt x="53676" y="31032"/>
                    <a:pt x="53137" y="27708"/>
                    <a:pt x="51871" y="24681"/>
                  </a:cubicBezTo>
                  <a:lnTo>
                    <a:pt x="51836" y="24591"/>
                  </a:lnTo>
                  <a:cubicBezTo>
                    <a:pt x="51788" y="24487"/>
                    <a:pt x="51740" y="24384"/>
                    <a:pt x="51699" y="24279"/>
                  </a:cubicBezTo>
                  <a:lnTo>
                    <a:pt x="51609" y="24087"/>
                  </a:lnTo>
                  <a:cubicBezTo>
                    <a:pt x="51568" y="23997"/>
                    <a:pt x="51533" y="23914"/>
                    <a:pt x="51491" y="23831"/>
                  </a:cubicBezTo>
                  <a:lnTo>
                    <a:pt x="51450" y="23734"/>
                  </a:lnTo>
                  <a:cubicBezTo>
                    <a:pt x="50027" y="20783"/>
                    <a:pt x="47897" y="18170"/>
                    <a:pt x="45284" y="16186"/>
                  </a:cubicBezTo>
                  <a:lnTo>
                    <a:pt x="45210" y="16125"/>
                  </a:lnTo>
                  <a:cubicBezTo>
                    <a:pt x="45118" y="16062"/>
                    <a:pt x="45035" y="16000"/>
                    <a:pt x="44946" y="15937"/>
                  </a:cubicBezTo>
                  <a:lnTo>
                    <a:pt x="44773" y="15806"/>
                  </a:lnTo>
                  <a:cubicBezTo>
                    <a:pt x="44690" y="15752"/>
                    <a:pt x="44607" y="15689"/>
                    <a:pt x="44531" y="15634"/>
                  </a:cubicBezTo>
                  <a:cubicBezTo>
                    <a:pt x="44511" y="15621"/>
                    <a:pt x="44496" y="15612"/>
                    <a:pt x="44476" y="15599"/>
                  </a:cubicBezTo>
                  <a:lnTo>
                    <a:pt x="44448" y="15579"/>
                  </a:lnTo>
                  <a:cubicBezTo>
                    <a:pt x="41739" y="13733"/>
                    <a:pt x="38588" y="12537"/>
                    <a:pt x="35332" y="12116"/>
                  </a:cubicBezTo>
                  <a:lnTo>
                    <a:pt x="35235" y="12109"/>
                  </a:lnTo>
                  <a:cubicBezTo>
                    <a:pt x="35133" y="12096"/>
                    <a:pt x="35028" y="12081"/>
                    <a:pt x="34925" y="12074"/>
                  </a:cubicBezTo>
                  <a:lnTo>
                    <a:pt x="34703" y="12054"/>
                  </a:lnTo>
                  <a:cubicBezTo>
                    <a:pt x="34607" y="12039"/>
                    <a:pt x="34502" y="12033"/>
                    <a:pt x="34406" y="12019"/>
                  </a:cubicBezTo>
                  <a:lnTo>
                    <a:pt x="34303" y="12013"/>
                  </a:lnTo>
                  <a:cubicBezTo>
                    <a:pt x="33794" y="11975"/>
                    <a:pt x="33283" y="11956"/>
                    <a:pt x="32772" y="11956"/>
                  </a:cubicBezTo>
                  <a:close/>
                  <a:moveTo>
                    <a:pt x="33640" y="642"/>
                  </a:moveTo>
                  <a:lnTo>
                    <a:pt x="38269" y="1113"/>
                  </a:lnTo>
                  <a:lnTo>
                    <a:pt x="38789" y="8702"/>
                  </a:lnTo>
                  <a:lnTo>
                    <a:pt x="38996" y="8757"/>
                  </a:lnTo>
                  <a:cubicBezTo>
                    <a:pt x="39570" y="8909"/>
                    <a:pt x="40150" y="9082"/>
                    <a:pt x="40709" y="9276"/>
                  </a:cubicBezTo>
                  <a:lnTo>
                    <a:pt x="40792" y="9302"/>
                  </a:lnTo>
                  <a:cubicBezTo>
                    <a:pt x="40917" y="9344"/>
                    <a:pt x="41083" y="9400"/>
                    <a:pt x="41249" y="9462"/>
                  </a:cubicBezTo>
                  <a:cubicBezTo>
                    <a:pt x="41318" y="9490"/>
                    <a:pt x="41380" y="9510"/>
                    <a:pt x="41443" y="9538"/>
                  </a:cubicBezTo>
                  <a:lnTo>
                    <a:pt x="41587" y="9593"/>
                  </a:lnTo>
                  <a:cubicBezTo>
                    <a:pt x="41650" y="9614"/>
                    <a:pt x="41718" y="9641"/>
                    <a:pt x="41788" y="9669"/>
                  </a:cubicBezTo>
                  <a:cubicBezTo>
                    <a:pt x="41919" y="9717"/>
                    <a:pt x="42065" y="9780"/>
                    <a:pt x="42237" y="9848"/>
                  </a:cubicBezTo>
                  <a:lnTo>
                    <a:pt x="42320" y="9883"/>
                  </a:lnTo>
                  <a:cubicBezTo>
                    <a:pt x="42866" y="10112"/>
                    <a:pt x="43412" y="10367"/>
                    <a:pt x="43944" y="10636"/>
                  </a:cubicBezTo>
                  <a:lnTo>
                    <a:pt x="44131" y="10734"/>
                  </a:lnTo>
                  <a:lnTo>
                    <a:pt x="49556" y="5398"/>
                  </a:lnTo>
                  <a:lnTo>
                    <a:pt x="53329" y="8121"/>
                  </a:lnTo>
                  <a:lnTo>
                    <a:pt x="49985" y="14949"/>
                  </a:lnTo>
                  <a:lnTo>
                    <a:pt x="50136" y="15101"/>
                  </a:lnTo>
                  <a:cubicBezTo>
                    <a:pt x="50559" y="15523"/>
                    <a:pt x="50974" y="15959"/>
                    <a:pt x="51367" y="16409"/>
                  </a:cubicBezTo>
                  <a:lnTo>
                    <a:pt x="51422" y="16470"/>
                  </a:lnTo>
                  <a:cubicBezTo>
                    <a:pt x="51546" y="16616"/>
                    <a:pt x="51644" y="16732"/>
                    <a:pt x="51734" y="16843"/>
                  </a:cubicBezTo>
                  <a:cubicBezTo>
                    <a:pt x="51782" y="16898"/>
                    <a:pt x="51823" y="16948"/>
                    <a:pt x="51871" y="17002"/>
                  </a:cubicBezTo>
                  <a:lnTo>
                    <a:pt x="51961" y="17120"/>
                  </a:lnTo>
                  <a:cubicBezTo>
                    <a:pt x="52011" y="17175"/>
                    <a:pt x="52052" y="17230"/>
                    <a:pt x="52100" y="17286"/>
                  </a:cubicBezTo>
                  <a:cubicBezTo>
                    <a:pt x="52190" y="17395"/>
                    <a:pt x="52286" y="17520"/>
                    <a:pt x="52397" y="17672"/>
                  </a:cubicBezTo>
                  <a:lnTo>
                    <a:pt x="52452" y="17742"/>
                  </a:lnTo>
                  <a:cubicBezTo>
                    <a:pt x="52812" y="18212"/>
                    <a:pt x="53157" y="18703"/>
                    <a:pt x="53482" y="19200"/>
                  </a:cubicBezTo>
                  <a:lnTo>
                    <a:pt x="53600" y="19379"/>
                  </a:lnTo>
                  <a:lnTo>
                    <a:pt x="60960" y="17472"/>
                  </a:lnTo>
                  <a:lnTo>
                    <a:pt x="62867" y="21723"/>
                  </a:lnTo>
                  <a:lnTo>
                    <a:pt x="56738" y="25842"/>
                  </a:lnTo>
                  <a:lnTo>
                    <a:pt x="56557" y="25966"/>
                  </a:lnTo>
                  <a:lnTo>
                    <a:pt x="56614" y="26174"/>
                  </a:lnTo>
                  <a:cubicBezTo>
                    <a:pt x="56655" y="26311"/>
                    <a:pt x="56697" y="26457"/>
                    <a:pt x="56730" y="26595"/>
                  </a:cubicBezTo>
                  <a:cubicBezTo>
                    <a:pt x="56828" y="26990"/>
                    <a:pt x="56917" y="27390"/>
                    <a:pt x="57000" y="27784"/>
                  </a:cubicBezTo>
                  <a:cubicBezTo>
                    <a:pt x="57007" y="27804"/>
                    <a:pt x="57007" y="27826"/>
                    <a:pt x="57013" y="27854"/>
                  </a:cubicBezTo>
                  <a:cubicBezTo>
                    <a:pt x="57013" y="27867"/>
                    <a:pt x="57020" y="27887"/>
                    <a:pt x="57028" y="27909"/>
                  </a:cubicBezTo>
                  <a:lnTo>
                    <a:pt x="57042" y="27998"/>
                  </a:lnTo>
                  <a:cubicBezTo>
                    <a:pt x="57076" y="28186"/>
                    <a:pt x="57103" y="28337"/>
                    <a:pt x="57131" y="28476"/>
                  </a:cubicBezTo>
                  <a:cubicBezTo>
                    <a:pt x="57144" y="28544"/>
                    <a:pt x="57153" y="28614"/>
                    <a:pt x="57166" y="28675"/>
                  </a:cubicBezTo>
                  <a:lnTo>
                    <a:pt x="57186" y="28834"/>
                  </a:lnTo>
                  <a:cubicBezTo>
                    <a:pt x="57201" y="28904"/>
                    <a:pt x="57214" y="28974"/>
                    <a:pt x="57221" y="29042"/>
                  </a:cubicBezTo>
                  <a:cubicBezTo>
                    <a:pt x="57242" y="29181"/>
                    <a:pt x="57262" y="29332"/>
                    <a:pt x="57290" y="29526"/>
                  </a:cubicBezTo>
                  <a:lnTo>
                    <a:pt x="57297" y="29609"/>
                  </a:lnTo>
                  <a:cubicBezTo>
                    <a:pt x="57373" y="30196"/>
                    <a:pt x="57428" y="30798"/>
                    <a:pt x="57463" y="31392"/>
                  </a:cubicBezTo>
                  <a:lnTo>
                    <a:pt x="57470" y="31606"/>
                  </a:lnTo>
                  <a:lnTo>
                    <a:pt x="64803" y="33638"/>
                  </a:lnTo>
                  <a:lnTo>
                    <a:pt x="64333" y="38269"/>
                  </a:lnTo>
                  <a:lnTo>
                    <a:pt x="56745" y="38780"/>
                  </a:lnTo>
                  <a:lnTo>
                    <a:pt x="56688" y="38994"/>
                  </a:lnTo>
                  <a:cubicBezTo>
                    <a:pt x="56537" y="39568"/>
                    <a:pt x="56365" y="40142"/>
                    <a:pt x="56177" y="40709"/>
                  </a:cubicBezTo>
                  <a:lnTo>
                    <a:pt x="56149" y="40784"/>
                  </a:lnTo>
                  <a:cubicBezTo>
                    <a:pt x="56081" y="40971"/>
                    <a:pt x="56033" y="41116"/>
                    <a:pt x="55983" y="41249"/>
                  </a:cubicBezTo>
                  <a:cubicBezTo>
                    <a:pt x="55957" y="41310"/>
                    <a:pt x="55935" y="41380"/>
                    <a:pt x="55909" y="41441"/>
                  </a:cubicBezTo>
                  <a:lnTo>
                    <a:pt x="55880" y="41517"/>
                  </a:lnTo>
                  <a:cubicBezTo>
                    <a:pt x="55874" y="41545"/>
                    <a:pt x="55859" y="41572"/>
                    <a:pt x="55846" y="41607"/>
                  </a:cubicBezTo>
                  <a:cubicBezTo>
                    <a:pt x="55832" y="41648"/>
                    <a:pt x="55817" y="41690"/>
                    <a:pt x="55804" y="41731"/>
                  </a:cubicBezTo>
                  <a:lnTo>
                    <a:pt x="55784" y="41779"/>
                  </a:lnTo>
                  <a:cubicBezTo>
                    <a:pt x="55728" y="41919"/>
                    <a:pt x="55673" y="42056"/>
                    <a:pt x="55597" y="42235"/>
                  </a:cubicBezTo>
                  <a:lnTo>
                    <a:pt x="55562" y="42312"/>
                  </a:lnTo>
                  <a:cubicBezTo>
                    <a:pt x="55335" y="42858"/>
                    <a:pt x="55079" y="43405"/>
                    <a:pt x="54809" y="43936"/>
                  </a:cubicBezTo>
                  <a:lnTo>
                    <a:pt x="54713" y="44130"/>
                  </a:lnTo>
                  <a:lnTo>
                    <a:pt x="60047" y="49549"/>
                  </a:lnTo>
                  <a:lnTo>
                    <a:pt x="57325" y="53329"/>
                  </a:lnTo>
                  <a:lnTo>
                    <a:pt x="50496" y="49984"/>
                  </a:lnTo>
                  <a:lnTo>
                    <a:pt x="50343" y="50136"/>
                  </a:lnTo>
                  <a:cubicBezTo>
                    <a:pt x="49922" y="50557"/>
                    <a:pt x="49488" y="50972"/>
                    <a:pt x="49038" y="51359"/>
                  </a:cubicBezTo>
                  <a:lnTo>
                    <a:pt x="48907" y="51476"/>
                  </a:lnTo>
                  <a:cubicBezTo>
                    <a:pt x="48831" y="51546"/>
                    <a:pt x="48754" y="51607"/>
                    <a:pt x="48678" y="51677"/>
                  </a:cubicBezTo>
                  <a:cubicBezTo>
                    <a:pt x="48665" y="51684"/>
                    <a:pt x="48652" y="51690"/>
                    <a:pt x="48643" y="51705"/>
                  </a:cubicBezTo>
                  <a:cubicBezTo>
                    <a:pt x="48630" y="51712"/>
                    <a:pt x="48617" y="51725"/>
                    <a:pt x="48602" y="51732"/>
                  </a:cubicBezTo>
                  <a:cubicBezTo>
                    <a:pt x="48547" y="51782"/>
                    <a:pt x="48492" y="51830"/>
                    <a:pt x="48436" y="51871"/>
                  </a:cubicBezTo>
                  <a:lnTo>
                    <a:pt x="48320" y="51967"/>
                  </a:lnTo>
                  <a:cubicBezTo>
                    <a:pt x="48270" y="52009"/>
                    <a:pt x="48215" y="52057"/>
                    <a:pt x="48161" y="52098"/>
                  </a:cubicBezTo>
                  <a:cubicBezTo>
                    <a:pt x="48049" y="52188"/>
                    <a:pt x="47925" y="52286"/>
                    <a:pt x="47772" y="52395"/>
                  </a:cubicBezTo>
                  <a:cubicBezTo>
                    <a:pt x="47766" y="52404"/>
                    <a:pt x="47753" y="52417"/>
                    <a:pt x="47746" y="52424"/>
                  </a:cubicBezTo>
                  <a:lnTo>
                    <a:pt x="47711" y="52452"/>
                  </a:lnTo>
                  <a:cubicBezTo>
                    <a:pt x="47233" y="52810"/>
                    <a:pt x="46744" y="53157"/>
                    <a:pt x="46246" y="53482"/>
                  </a:cubicBezTo>
                  <a:lnTo>
                    <a:pt x="46066" y="53598"/>
                  </a:lnTo>
                  <a:lnTo>
                    <a:pt x="47973" y="60960"/>
                  </a:lnTo>
                  <a:lnTo>
                    <a:pt x="43723" y="62867"/>
                  </a:lnTo>
                  <a:lnTo>
                    <a:pt x="39487" y="56557"/>
                  </a:lnTo>
                  <a:lnTo>
                    <a:pt x="39280" y="56612"/>
                  </a:lnTo>
                  <a:cubicBezTo>
                    <a:pt x="38706" y="56771"/>
                    <a:pt x="38118" y="56909"/>
                    <a:pt x="37538" y="57020"/>
                  </a:cubicBezTo>
                  <a:lnTo>
                    <a:pt x="37516" y="57027"/>
                  </a:lnTo>
                  <a:cubicBezTo>
                    <a:pt x="37510" y="57027"/>
                    <a:pt x="37496" y="57033"/>
                    <a:pt x="37488" y="57033"/>
                  </a:cubicBezTo>
                  <a:lnTo>
                    <a:pt x="37447" y="57040"/>
                  </a:lnTo>
                  <a:cubicBezTo>
                    <a:pt x="37261" y="57075"/>
                    <a:pt x="37108" y="57103"/>
                    <a:pt x="36971" y="57131"/>
                  </a:cubicBezTo>
                  <a:cubicBezTo>
                    <a:pt x="36901" y="57138"/>
                    <a:pt x="36840" y="57151"/>
                    <a:pt x="36770" y="57164"/>
                  </a:cubicBezTo>
                  <a:lnTo>
                    <a:pt x="36611" y="57186"/>
                  </a:lnTo>
                  <a:cubicBezTo>
                    <a:pt x="36543" y="57199"/>
                    <a:pt x="36473" y="57206"/>
                    <a:pt x="36403" y="57221"/>
                  </a:cubicBezTo>
                  <a:cubicBezTo>
                    <a:pt x="36390" y="57221"/>
                    <a:pt x="36377" y="57227"/>
                    <a:pt x="36355" y="57227"/>
                  </a:cubicBezTo>
                  <a:cubicBezTo>
                    <a:pt x="36342" y="57227"/>
                    <a:pt x="36327" y="57234"/>
                    <a:pt x="36307" y="57234"/>
                  </a:cubicBezTo>
                  <a:cubicBezTo>
                    <a:pt x="36211" y="57247"/>
                    <a:pt x="36106" y="57262"/>
                    <a:pt x="36010" y="57275"/>
                  </a:cubicBezTo>
                  <a:lnTo>
                    <a:pt x="35838" y="57297"/>
                  </a:lnTo>
                  <a:cubicBezTo>
                    <a:pt x="35249" y="57372"/>
                    <a:pt x="34648" y="57428"/>
                    <a:pt x="34054" y="57463"/>
                  </a:cubicBezTo>
                  <a:lnTo>
                    <a:pt x="33839" y="57470"/>
                  </a:lnTo>
                  <a:lnTo>
                    <a:pt x="31807" y="64795"/>
                  </a:lnTo>
                  <a:lnTo>
                    <a:pt x="27177" y="64332"/>
                  </a:lnTo>
                  <a:lnTo>
                    <a:pt x="26665" y="56743"/>
                  </a:lnTo>
                  <a:lnTo>
                    <a:pt x="26457" y="56688"/>
                  </a:lnTo>
                  <a:cubicBezTo>
                    <a:pt x="25877" y="56536"/>
                    <a:pt x="25304" y="56363"/>
                    <a:pt x="24737" y="56169"/>
                  </a:cubicBezTo>
                  <a:lnTo>
                    <a:pt x="24654" y="56143"/>
                  </a:lnTo>
                  <a:cubicBezTo>
                    <a:pt x="24475" y="56080"/>
                    <a:pt x="24329" y="56031"/>
                    <a:pt x="24198" y="55983"/>
                  </a:cubicBezTo>
                  <a:cubicBezTo>
                    <a:pt x="24128" y="55955"/>
                    <a:pt x="24067" y="55935"/>
                    <a:pt x="23997" y="55907"/>
                  </a:cubicBezTo>
                  <a:lnTo>
                    <a:pt x="23860" y="55852"/>
                  </a:lnTo>
                  <a:cubicBezTo>
                    <a:pt x="23797" y="55831"/>
                    <a:pt x="23729" y="55804"/>
                    <a:pt x="23666" y="55776"/>
                  </a:cubicBezTo>
                  <a:cubicBezTo>
                    <a:pt x="23528" y="55728"/>
                    <a:pt x="23389" y="55665"/>
                    <a:pt x="23209" y="55597"/>
                  </a:cubicBezTo>
                  <a:lnTo>
                    <a:pt x="23133" y="55562"/>
                  </a:lnTo>
                  <a:cubicBezTo>
                    <a:pt x="22587" y="55333"/>
                    <a:pt x="22042" y="55078"/>
                    <a:pt x="21509" y="54809"/>
                  </a:cubicBezTo>
                  <a:lnTo>
                    <a:pt x="21315" y="54711"/>
                  </a:lnTo>
                  <a:lnTo>
                    <a:pt x="15898" y="60047"/>
                  </a:lnTo>
                  <a:lnTo>
                    <a:pt x="12117" y="57324"/>
                  </a:lnTo>
                  <a:lnTo>
                    <a:pt x="15461" y="50496"/>
                  </a:lnTo>
                  <a:lnTo>
                    <a:pt x="15310" y="50344"/>
                  </a:lnTo>
                  <a:cubicBezTo>
                    <a:pt x="14887" y="49922"/>
                    <a:pt x="14473" y="49486"/>
                    <a:pt x="14086" y="49036"/>
                  </a:cubicBezTo>
                  <a:lnTo>
                    <a:pt x="14032" y="48975"/>
                  </a:lnTo>
                  <a:cubicBezTo>
                    <a:pt x="13907" y="48829"/>
                    <a:pt x="13803" y="48713"/>
                    <a:pt x="13713" y="48602"/>
                  </a:cubicBezTo>
                  <a:cubicBezTo>
                    <a:pt x="13665" y="48547"/>
                    <a:pt x="13617" y="48491"/>
                    <a:pt x="13575" y="48436"/>
                  </a:cubicBezTo>
                  <a:lnTo>
                    <a:pt x="13486" y="48325"/>
                  </a:lnTo>
                  <a:cubicBezTo>
                    <a:pt x="13436" y="48270"/>
                    <a:pt x="13395" y="48215"/>
                    <a:pt x="13346" y="48159"/>
                  </a:cubicBezTo>
                  <a:cubicBezTo>
                    <a:pt x="13264" y="48049"/>
                    <a:pt x="13167" y="47932"/>
                    <a:pt x="13050" y="47772"/>
                  </a:cubicBezTo>
                  <a:lnTo>
                    <a:pt x="13030" y="47744"/>
                  </a:lnTo>
                  <a:cubicBezTo>
                    <a:pt x="13015" y="47731"/>
                    <a:pt x="13008" y="47718"/>
                    <a:pt x="12995" y="47703"/>
                  </a:cubicBezTo>
                  <a:cubicBezTo>
                    <a:pt x="12635" y="47233"/>
                    <a:pt x="12290" y="46742"/>
                    <a:pt x="11965" y="46245"/>
                  </a:cubicBezTo>
                  <a:lnTo>
                    <a:pt x="11847" y="46059"/>
                  </a:lnTo>
                  <a:lnTo>
                    <a:pt x="4487" y="47973"/>
                  </a:lnTo>
                  <a:lnTo>
                    <a:pt x="2579" y="43722"/>
                  </a:lnTo>
                  <a:lnTo>
                    <a:pt x="8889" y="39485"/>
                  </a:lnTo>
                  <a:lnTo>
                    <a:pt x="8833" y="39278"/>
                  </a:lnTo>
                  <a:cubicBezTo>
                    <a:pt x="8675" y="38697"/>
                    <a:pt x="8536" y="38117"/>
                    <a:pt x="8427" y="37530"/>
                  </a:cubicBezTo>
                  <a:lnTo>
                    <a:pt x="8405" y="37447"/>
                  </a:lnTo>
                  <a:cubicBezTo>
                    <a:pt x="8370" y="37259"/>
                    <a:pt x="8344" y="37108"/>
                    <a:pt x="8315" y="36969"/>
                  </a:cubicBezTo>
                  <a:cubicBezTo>
                    <a:pt x="8309" y="36901"/>
                    <a:pt x="8294" y="36831"/>
                    <a:pt x="8287" y="36762"/>
                  </a:cubicBezTo>
                  <a:lnTo>
                    <a:pt x="8261" y="36617"/>
                  </a:lnTo>
                  <a:cubicBezTo>
                    <a:pt x="8246" y="36548"/>
                    <a:pt x="8239" y="36471"/>
                    <a:pt x="8226" y="36403"/>
                  </a:cubicBezTo>
                  <a:cubicBezTo>
                    <a:pt x="8204" y="36264"/>
                    <a:pt x="8184" y="36106"/>
                    <a:pt x="8156" y="35919"/>
                  </a:cubicBezTo>
                  <a:lnTo>
                    <a:pt x="8150" y="35836"/>
                  </a:lnTo>
                  <a:cubicBezTo>
                    <a:pt x="8073" y="35249"/>
                    <a:pt x="8019" y="34647"/>
                    <a:pt x="7990" y="34053"/>
                  </a:cubicBezTo>
                  <a:lnTo>
                    <a:pt x="7977" y="33839"/>
                  </a:lnTo>
                  <a:lnTo>
                    <a:pt x="650" y="31807"/>
                  </a:lnTo>
                  <a:lnTo>
                    <a:pt x="1120" y="27176"/>
                  </a:lnTo>
                  <a:lnTo>
                    <a:pt x="8702" y="26658"/>
                  </a:lnTo>
                  <a:lnTo>
                    <a:pt x="8758" y="26451"/>
                  </a:lnTo>
                  <a:cubicBezTo>
                    <a:pt x="8909" y="25877"/>
                    <a:pt x="9082" y="25296"/>
                    <a:pt x="9276" y="24736"/>
                  </a:cubicBezTo>
                  <a:lnTo>
                    <a:pt x="9304" y="24661"/>
                  </a:lnTo>
                  <a:cubicBezTo>
                    <a:pt x="9365" y="24480"/>
                    <a:pt x="9414" y="24336"/>
                    <a:pt x="9463" y="24196"/>
                  </a:cubicBezTo>
                  <a:cubicBezTo>
                    <a:pt x="9490" y="24128"/>
                    <a:pt x="9511" y="24065"/>
                    <a:pt x="9538" y="24004"/>
                  </a:cubicBezTo>
                  <a:lnTo>
                    <a:pt x="9594" y="23858"/>
                  </a:lnTo>
                  <a:cubicBezTo>
                    <a:pt x="9614" y="23797"/>
                    <a:pt x="9642" y="23727"/>
                    <a:pt x="9671" y="23657"/>
                  </a:cubicBezTo>
                  <a:cubicBezTo>
                    <a:pt x="9719" y="23533"/>
                    <a:pt x="9774" y="23389"/>
                    <a:pt x="9850" y="23209"/>
                  </a:cubicBezTo>
                  <a:lnTo>
                    <a:pt x="9885" y="23127"/>
                  </a:lnTo>
                  <a:cubicBezTo>
                    <a:pt x="10112" y="22579"/>
                    <a:pt x="10367" y="22033"/>
                    <a:pt x="10638" y="21501"/>
                  </a:cubicBezTo>
                  <a:lnTo>
                    <a:pt x="10734" y="21315"/>
                  </a:lnTo>
                  <a:lnTo>
                    <a:pt x="5399" y="15889"/>
                  </a:lnTo>
                  <a:lnTo>
                    <a:pt x="8121" y="12116"/>
                  </a:lnTo>
                  <a:lnTo>
                    <a:pt x="14951" y="15461"/>
                  </a:lnTo>
                  <a:lnTo>
                    <a:pt x="15103" y="15309"/>
                  </a:lnTo>
                  <a:cubicBezTo>
                    <a:pt x="15524" y="14887"/>
                    <a:pt x="15959" y="14473"/>
                    <a:pt x="16409" y="14078"/>
                  </a:cubicBezTo>
                  <a:lnTo>
                    <a:pt x="16526" y="13975"/>
                  </a:lnTo>
                  <a:cubicBezTo>
                    <a:pt x="16609" y="13905"/>
                    <a:pt x="16686" y="13837"/>
                    <a:pt x="16769" y="13768"/>
                  </a:cubicBezTo>
                  <a:cubicBezTo>
                    <a:pt x="16782" y="13761"/>
                    <a:pt x="16795" y="13746"/>
                    <a:pt x="16803" y="13740"/>
                  </a:cubicBezTo>
                  <a:cubicBezTo>
                    <a:pt x="16817" y="13733"/>
                    <a:pt x="16830" y="13720"/>
                    <a:pt x="16845" y="13713"/>
                  </a:cubicBezTo>
                  <a:cubicBezTo>
                    <a:pt x="16900" y="13663"/>
                    <a:pt x="16948" y="13622"/>
                    <a:pt x="17002" y="13580"/>
                  </a:cubicBezTo>
                  <a:lnTo>
                    <a:pt x="17120" y="13477"/>
                  </a:lnTo>
                  <a:cubicBezTo>
                    <a:pt x="17177" y="13436"/>
                    <a:pt x="17231" y="13395"/>
                    <a:pt x="17286" y="13346"/>
                  </a:cubicBezTo>
                  <a:cubicBezTo>
                    <a:pt x="17397" y="13257"/>
                    <a:pt x="17522" y="13166"/>
                    <a:pt x="17674" y="13050"/>
                  </a:cubicBezTo>
                  <a:lnTo>
                    <a:pt x="17742" y="12993"/>
                  </a:lnTo>
                  <a:cubicBezTo>
                    <a:pt x="17757" y="12980"/>
                    <a:pt x="17777" y="12967"/>
                    <a:pt x="17790" y="12952"/>
                  </a:cubicBezTo>
                  <a:cubicBezTo>
                    <a:pt x="17812" y="12938"/>
                    <a:pt x="17825" y="12925"/>
                    <a:pt x="17847" y="12917"/>
                  </a:cubicBezTo>
                  <a:cubicBezTo>
                    <a:pt x="18164" y="12668"/>
                    <a:pt x="18504" y="12434"/>
                    <a:pt x="18835" y="12205"/>
                  </a:cubicBezTo>
                  <a:cubicBezTo>
                    <a:pt x="18951" y="12129"/>
                    <a:pt x="19076" y="12046"/>
                    <a:pt x="19209" y="11963"/>
                  </a:cubicBezTo>
                  <a:lnTo>
                    <a:pt x="19388" y="11847"/>
                  </a:lnTo>
                  <a:lnTo>
                    <a:pt x="17480" y="4485"/>
                  </a:lnTo>
                  <a:lnTo>
                    <a:pt x="21723" y="2578"/>
                  </a:lnTo>
                  <a:lnTo>
                    <a:pt x="25960" y="8888"/>
                  </a:lnTo>
                  <a:lnTo>
                    <a:pt x="26167" y="8833"/>
                  </a:lnTo>
                  <a:cubicBezTo>
                    <a:pt x="26748" y="8674"/>
                    <a:pt x="27328" y="8536"/>
                    <a:pt x="27917" y="8418"/>
                  </a:cubicBezTo>
                  <a:lnTo>
                    <a:pt x="27930" y="8418"/>
                  </a:lnTo>
                  <a:cubicBezTo>
                    <a:pt x="27944" y="8418"/>
                    <a:pt x="27950" y="8412"/>
                    <a:pt x="27965" y="8412"/>
                  </a:cubicBezTo>
                  <a:lnTo>
                    <a:pt x="28000" y="8405"/>
                  </a:lnTo>
                  <a:cubicBezTo>
                    <a:pt x="28186" y="8370"/>
                    <a:pt x="28338" y="8342"/>
                    <a:pt x="28476" y="8314"/>
                  </a:cubicBezTo>
                  <a:cubicBezTo>
                    <a:pt x="28546" y="8307"/>
                    <a:pt x="28622" y="8294"/>
                    <a:pt x="28690" y="8281"/>
                  </a:cubicBezTo>
                  <a:lnTo>
                    <a:pt x="28829" y="8259"/>
                  </a:lnTo>
                  <a:cubicBezTo>
                    <a:pt x="28904" y="8246"/>
                    <a:pt x="28974" y="8239"/>
                    <a:pt x="29043" y="8224"/>
                  </a:cubicBezTo>
                  <a:cubicBezTo>
                    <a:pt x="29063" y="8224"/>
                    <a:pt x="29078" y="8218"/>
                    <a:pt x="29098" y="8218"/>
                  </a:cubicBezTo>
                  <a:cubicBezTo>
                    <a:pt x="29111" y="8211"/>
                    <a:pt x="29126" y="8211"/>
                    <a:pt x="29140" y="8211"/>
                  </a:cubicBezTo>
                  <a:cubicBezTo>
                    <a:pt x="29244" y="8198"/>
                    <a:pt x="29347" y="8183"/>
                    <a:pt x="29451" y="8169"/>
                  </a:cubicBezTo>
                  <a:lnTo>
                    <a:pt x="29609" y="8148"/>
                  </a:lnTo>
                  <a:cubicBezTo>
                    <a:pt x="30198" y="8073"/>
                    <a:pt x="30798" y="8017"/>
                    <a:pt x="31392" y="7982"/>
                  </a:cubicBezTo>
                  <a:lnTo>
                    <a:pt x="31608" y="7975"/>
                  </a:lnTo>
                  <a:lnTo>
                    <a:pt x="33640" y="642"/>
                  </a:lnTo>
                  <a:close/>
                  <a:moveTo>
                    <a:pt x="33197" y="0"/>
                  </a:moveTo>
                  <a:lnTo>
                    <a:pt x="31152" y="7401"/>
                  </a:lnTo>
                  <a:cubicBezTo>
                    <a:pt x="30613" y="7436"/>
                    <a:pt x="30065" y="7484"/>
                    <a:pt x="29534" y="7554"/>
                  </a:cubicBezTo>
                  <a:lnTo>
                    <a:pt x="29375" y="7576"/>
                  </a:lnTo>
                  <a:cubicBezTo>
                    <a:pt x="29264" y="7589"/>
                    <a:pt x="29161" y="7602"/>
                    <a:pt x="29050" y="7617"/>
                  </a:cubicBezTo>
                  <a:cubicBezTo>
                    <a:pt x="29037" y="7624"/>
                    <a:pt x="29015" y="7624"/>
                    <a:pt x="28995" y="7624"/>
                  </a:cubicBezTo>
                  <a:cubicBezTo>
                    <a:pt x="28980" y="7630"/>
                    <a:pt x="28967" y="7630"/>
                    <a:pt x="28954" y="7630"/>
                  </a:cubicBezTo>
                  <a:cubicBezTo>
                    <a:pt x="28884" y="7644"/>
                    <a:pt x="28808" y="7659"/>
                    <a:pt x="28731" y="7672"/>
                  </a:cubicBezTo>
                  <a:lnTo>
                    <a:pt x="28594" y="7692"/>
                  </a:lnTo>
                  <a:cubicBezTo>
                    <a:pt x="28518" y="7707"/>
                    <a:pt x="28448" y="7713"/>
                    <a:pt x="28373" y="7727"/>
                  </a:cubicBezTo>
                  <a:cubicBezTo>
                    <a:pt x="28227" y="7755"/>
                    <a:pt x="28083" y="7783"/>
                    <a:pt x="27882" y="7816"/>
                  </a:cubicBezTo>
                  <a:lnTo>
                    <a:pt x="27854" y="7824"/>
                  </a:lnTo>
                  <a:cubicBezTo>
                    <a:pt x="27841" y="7824"/>
                    <a:pt x="27826" y="7831"/>
                    <a:pt x="27813" y="7831"/>
                  </a:cubicBezTo>
                  <a:lnTo>
                    <a:pt x="27799" y="7838"/>
                  </a:lnTo>
                  <a:cubicBezTo>
                    <a:pt x="27273" y="7941"/>
                    <a:pt x="26741" y="8058"/>
                    <a:pt x="26223" y="8198"/>
                  </a:cubicBezTo>
                  <a:lnTo>
                    <a:pt x="21937" y="1825"/>
                  </a:lnTo>
                  <a:lnTo>
                    <a:pt x="16775" y="4147"/>
                  </a:lnTo>
                  <a:lnTo>
                    <a:pt x="18696" y="11583"/>
                  </a:lnTo>
                  <a:cubicBezTo>
                    <a:pt x="18635" y="11625"/>
                    <a:pt x="18565" y="11666"/>
                    <a:pt x="18495" y="11714"/>
                  </a:cubicBezTo>
                  <a:cubicBezTo>
                    <a:pt x="18157" y="11943"/>
                    <a:pt x="17819" y="12185"/>
                    <a:pt x="17487" y="12434"/>
                  </a:cubicBezTo>
                  <a:cubicBezTo>
                    <a:pt x="17467" y="12454"/>
                    <a:pt x="17445" y="12469"/>
                    <a:pt x="17425" y="12482"/>
                  </a:cubicBezTo>
                  <a:cubicBezTo>
                    <a:pt x="17410" y="12495"/>
                    <a:pt x="17397" y="12510"/>
                    <a:pt x="17376" y="12524"/>
                  </a:cubicBezTo>
                  <a:lnTo>
                    <a:pt x="17362" y="12530"/>
                  </a:lnTo>
                  <a:cubicBezTo>
                    <a:pt x="17356" y="12537"/>
                    <a:pt x="17342" y="12544"/>
                    <a:pt x="17334" y="12552"/>
                  </a:cubicBezTo>
                  <a:lnTo>
                    <a:pt x="17308" y="12572"/>
                  </a:lnTo>
                  <a:cubicBezTo>
                    <a:pt x="17155" y="12690"/>
                    <a:pt x="17031" y="12786"/>
                    <a:pt x="16913" y="12875"/>
                  </a:cubicBezTo>
                  <a:cubicBezTo>
                    <a:pt x="16858" y="12925"/>
                    <a:pt x="16803" y="12973"/>
                    <a:pt x="16747" y="13015"/>
                  </a:cubicBezTo>
                  <a:lnTo>
                    <a:pt x="16623" y="13111"/>
                  </a:lnTo>
                  <a:cubicBezTo>
                    <a:pt x="16568" y="13159"/>
                    <a:pt x="16513" y="13207"/>
                    <a:pt x="16457" y="13249"/>
                  </a:cubicBezTo>
                  <a:lnTo>
                    <a:pt x="16430" y="13277"/>
                  </a:lnTo>
                  <a:cubicBezTo>
                    <a:pt x="16415" y="13290"/>
                    <a:pt x="16402" y="13298"/>
                    <a:pt x="16380" y="13312"/>
                  </a:cubicBezTo>
                  <a:cubicBezTo>
                    <a:pt x="16297" y="13381"/>
                    <a:pt x="16214" y="13456"/>
                    <a:pt x="16140" y="13526"/>
                  </a:cubicBezTo>
                  <a:lnTo>
                    <a:pt x="16049" y="13602"/>
                  </a:lnTo>
                  <a:cubicBezTo>
                    <a:pt x="16042" y="13609"/>
                    <a:pt x="16029" y="13622"/>
                    <a:pt x="16015" y="13630"/>
                  </a:cubicBezTo>
                  <a:cubicBezTo>
                    <a:pt x="15607" y="13988"/>
                    <a:pt x="15213" y="14355"/>
                    <a:pt x="14833" y="14735"/>
                  </a:cubicBezTo>
                  <a:lnTo>
                    <a:pt x="7936" y="11356"/>
                  </a:lnTo>
                  <a:lnTo>
                    <a:pt x="4625" y="15952"/>
                  </a:lnTo>
                  <a:lnTo>
                    <a:pt x="10009" y="21426"/>
                  </a:lnTo>
                  <a:cubicBezTo>
                    <a:pt x="9767" y="21909"/>
                    <a:pt x="9538" y="22407"/>
                    <a:pt x="9331" y="22898"/>
                  </a:cubicBezTo>
                  <a:cubicBezTo>
                    <a:pt x="9324" y="22911"/>
                    <a:pt x="9317" y="22932"/>
                    <a:pt x="9311" y="22946"/>
                  </a:cubicBezTo>
                  <a:lnTo>
                    <a:pt x="9297" y="22981"/>
                  </a:lnTo>
                  <a:cubicBezTo>
                    <a:pt x="9221" y="23168"/>
                    <a:pt x="9165" y="23306"/>
                    <a:pt x="9110" y="23443"/>
                  </a:cubicBezTo>
                  <a:cubicBezTo>
                    <a:pt x="9082" y="23513"/>
                    <a:pt x="9055" y="23583"/>
                    <a:pt x="9034" y="23651"/>
                  </a:cubicBezTo>
                  <a:lnTo>
                    <a:pt x="8979" y="23790"/>
                  </a:lnTo>
                  <a:cubicBezTo>
                    <a:pt x="8951" y="23858"/>
                    <a:pt x="8931" y="23921"/>
                    <a:pt x="8903" y="23989"/>
                  </a:cubicBezTo>
                  <a:cubicBezTo>
                    <a:pt x="8855" y="24128"/>
                    <a:pt x="8800" y="24279"/>
                    <a:pt x="8737" y="24467"/>
                  </a:cubicBezTo>
                  <a:lnTo>
                    <a:pt x="8709" y="24543"/>
                  </a:lnTo>
                  <a:cubicBezTo>
                    <a:pt x="8536" y="25054"/>
                    <a:pt x="8377" y="25573"/>
                    <a:pt x="8233" y="26091"/>
                  </a:cubicBezTo>
                  <a:lnTo>
                    <a:pt x="574" y="26617"/>
                  </a:lnTo>
                  <a:lnTo>
                    <a:pt x="0" y="32250"/>
                  </a:lnTo>
                  <a:lnTo>
                    <a:pt x="7403" y="34302"/>
                  </a:lnTo>
                  <a:cubicBezTo>
                    <a:pt x="7438" y="34834"/>
                    <a:pt x="7486" y="35380"/>
                    <a:pt x="7556" y="35912"/>
                  </a:cubicBezTo>
                  <a:lnTo>
                    <a:pt x="7569" y="35995"/>
                  </a:lnTo>
                  <a:cubicBezTo>
                    <a:pt x="7589" y="36189"/>
                    <a:pt x="7610" y="36347"/>
                    <a:pt x="7639" y="36493"/>
                  </a:cubicBezTo>
                  <a:cubicBezTo>
                    <a:pt x="7645" y="36569"/>
                    <a:pt x="7659" y="36637"/>
                    <a:pt x="7672" y="36713"/>
                  </a:cubicBezTo>
                  <a:lnTo>
                    <a:pt x="7693" y="36859"/>
                  </a:lnTo>
                  <a:cubicBezTo>
                    <a:pt x="7707" y="36927"/>
                    <a:pt x="7713" y="37004"/>
                    <a:pt x="7728" y="37073"/>
                  </a:cubicBezTo>
                  <a:cubicBezTo>
                    <a:pt x="7755" y="37211"/>
                    <a:pt x="7783" y="37370"/>
                    <a:pt x="7818" y="37564"/>
                  </a:cubicBezTo>
                  <a:lnTo>
                    <a:pt x="7824" y="37599"/>
                  </a:lnTo>
                  <a:cubicBezTo>
                    <a:pt x="7831" y="37619"/>
                    <a:pt x="7831" y="37632"/>
                    <a:pt x="7838" y="37647"/>
                  </a:cubicBezTo>
                  <a:cubicBezTo>
                    <a:pt x="7942" y="38172"/>
                    <a:pt x="8060" y="38704"/>
                    <a:pt x="8204" y="39230"/>
                  </a:cubicBezTo>
                  <a:lnTo>
                    <a:pt x="1825" y="43508"/>
                  </a:lnTo>
                  <a:lnTo>
                    <a:pt x="4147" y="48678"/>
                  </a:lnTo>
                  <a:lnTo>
                    <a:pt x="11585" y="46749"/>
                  </a:lnTo>
                  <a:cubicBezTo>
                    <a:pt x="11882" y="47198"/>
                    <a:pt x="12200" y="47641"/>
                    <a:pt x="12517" y="48069"/>
                  </a:cubicBezTo>
                  <a:cubicBezTo>
                    <a:pt x="12532" y="48083"/>
                    <a:pt x="12545" y="48098"/>
                    <a:pt x="12552" y="48111"/>
                  </a:cubicBezTo>
                  <a:lnTo>
                    <a:pt x="12574" y="48139"/>
                  </a:lnTo>
                  <a:cubicBezTo>
                    <a:pt x="12698" y="48298"/>
                    <a:pt x="12794" y="48414"/>
                    <a:pt x="12884" y="48532"/>
                  </a:cubicBezTo>
                  <a:cubicBezTo>
                    <a:pt x="12925" y="48589"/>
                    <a:pt x="12973" y="48643"/>
                    <a:pt x="13021" y="48705"/>
                  </a:cubicBezTo>
                  <a:lnTo>
                    <a:pt x="13104" y="48809"/>
                  </a:lnTo>
                  <a:cubicBezTo>
                    <a:pt x="13154" y="48871"/>
                    <a:pt x="13202" y="48927"/>
                    <a:pt x="13250" y="48988"/>
                  </a:cubicBezTo>
                  <a:cubicBezTo>
                    <a:pt x="13346" y="49099"/>
                    <a:pt x="13451" y="49224"/>
                    <a:pt x="13575" y="49368"/>
                  </a:cubicBezTo>
                  <a:lnTo>
                    <a:pt x="13637" y="49431"/>
                  </a:lnTo>
                  <a:cubicBezTo>
                    <a:pt x="13990" y="49839"/>
                    <a:pt x="14357" y="50232"/>
                    <a:pt x="14737" y="50612"/>
                  </a:cubicBezTo>
                  <a:lnTo>
                    <a:pt x="11356" y="57511"/>
                  </a:lnTo>
                  <a:lnTo>
                    <a:pt x="15952" y="60829"/>
                  </a:lnTo>
                  <a:lnTo>
                    <a:pt x="21426" y="55438"/>
                  </a:lnTo>
                  <a:cubicBezTo>
                    <a:pt x="21911" y="55680"/>
                    <a:pt x="22408" y="55907"/>
                    <a:pt x="22899" y="56114"/>
                  </a:cubicBezTo>
                  <a:cubicBezTo>
                    <a:pt x="22913" y="56121"/>
                    <a:pt x="22932" y="56128"/>
                    <a:pt x="22947" y="56136"/>
                  </a:cubicBezTo>
                  <a:lnTo>
                    <a:pt x="22982" y="56149"/>
                  </a:lnTo>
                  <a:cubicBezTo>
                    <a:pt x="23161" y="56219"/>
                    <a:pt x="23306" y="56280"/>
                    <a:pt x="23445" y="56335"/>
                  </a:cubicBezTo>
                  <a:cubicBezTo>
                    <a:pt x="23513" y="56363"/>
                    <a:pt x="23583" y="56391"/>
                    <a:pt x="23652" y="56411"/>
                  </a:cubicBezTo>
                  <a:lnTo>
                    <a:pt x="23790" y="56468"/>
                  </a:lnTo>
                  <a:cubicBezTo>
                    <a:pt x="23860" y="56494"/>
                    <a:pt x="23921" y="56516"/>
                    <a:pt x="23991" y="56542"/>
                  </a:cubicBezTo>
                  <a:cubicBezTo>
                    <a:pt x="24128" y="56592"/>
                    <a:pt x="24281" y="56647"/>
                    <a:pt x="24460" y="56708"/>
                  </a:cubicBezTo>
                  <a:lnTo>
                    <a:pt x="24550" y="56736"/>
                  </a:lnTo>
                  <a:cubicBezTo>
                    <a:pt x="25056" y="56909"/>
                    <a:pt x="25573" y="57068"/>
                    <a:pt x="26099" y="57214"/>
                  </a:cubicBezTo>
                  <a:lnTo>
                    <a:pt x="26617" y="64871"/>
                  </a:lnTo>
                  <a:lnTo>
                    <a:pt x="32250" y="65445"/>
                  </a:lnTo>
                  <a:lnTo>
                    <a:pt x="34303" y="58043"/>
                  </a:lnTo>
                  <a:cubicBezTo>
                    <a:pt x="34842" y="58009"/>
                    <a:pt x="35381" y="57961"/>
                    <a:pt x="35912" y="57891"/>
                  </a:cubicBezTo>
                  <a:lnTo>
                    <a:pt x="36086" y="57869"/>
                  </a:lnTo>
                  <a:cubicBezTo>
                    <a:pt x="36189" y="57856"/>
                    <a:pt x="36294" y="57843"/>
                    <a:pt x="36397" y="57828"/>
                  </a:cubicBezTo>
                  <a:cubicBezTo>
                    <a:pt x="36418" y="57821"/>
                    <a:pt x="36438" y="57821"/>
                    <a:pt x="36451" y="57815"/>
                  </a:cubicBezTo>
                  <a:lnTo>
                    <a:pt x="36493" y="57808"/>
                  </a:lnTo>
                  <a:cubicBezTo>
                    <a:pt x="36563" y="57801"/>
                    <a:pt x="36639" y="57786"/>
                    <a:pt x="36708" y="57780"/>
                  </a:cubicBezTo>
                  <a:lnTo>
                    <a:pt x="36866" y="57753"/>
                  </a:lnTo>
                  <a:cubicBezTo>
                    <a:pt x="36936" y="57738"/>
                    <a:pt x="37005" y="57732"/>
                    <a:pt x="37073" y="57718"/>
                  </a:cubicBezTo>
                  <a:cubicBezTo>
                    <a:pt x="37219" y="57690"/>
                    <a:pt x="37372" y="57662"/>
                    <a:pt x="37564" y="57629"/>
                  </a:cubicBezTo>
                  <a:lnTo>
                    <a:pt x="37593" y="57621"/>
                  </a:lnTo>
                  <a:cubicBezTo>
                    <a:pt x="37606" y="57621"/>
                    <a:pt x="37621" y="57614"/>
                    <a:pt x="37634" y="57614"/>
                  </a:cubicBezTo>
                  <a:lnTo>
                    <a:pt x="37647" y="57607"/>
                  </a:lnTo>
                  <a:cubicBezTo>
                    <a:pt x="38173" y="57504"/>
                    <a:pt x="38706" y="57387"/>
                    <a:pt x="39230" y="57247"/>
                  </a:cubicBezTo>
                  <a:lnTo>
                    <a:pt x="43509" y="63620"/>
                  </a:lnTo>
                  <a:lnTo>
                    <a:pt x="48678" y="61298"/>
                  </a:lnTo>
                  <a:lnTo>
                    <a:pt x="46751" y="53862"/>
                  </a:lnTo>
                  <a:cubicBezTo>
                    <a:pt x="47200" y="53565"/>
                    <a:pt x="47641" y="53246"/>
                    <a:pt x="48071" y="52921"/>
                  </a:cubicBezTo>
                  <a:lnTo>
                    <a:pt x="48084" y="52915"/>
                  </a:lnTo>
                  <a:cubicBezTo>
                    <a:pt x="48091" y="52908"/>
                    <a:pt x="48104" y="52901"/>
                    <a:pt x="48112" y="52893"/>
                  </a:cubicBezTo>
                  <a:lnTo>
                    <a:pt x="48139" y="52873"/>
                  </a:lnTo>
                  <a:cubicBezTo>
                    <a:pt x="48292" y="52755"/>
                    <a:pt x="48416" y="52659"/>
                    <a:pt x="48534" y="52561"/>
                  </a:cubicBezTo>
                  <a:cubicBezTo>
                    <a:pt x="48589" y="52520"/>
                    <a:pt x="48643" y="52472"/>
                    <a:pt x="48700" y="52430"/>
                  </a:cubicBezTo>
                  <a:lnTo>
                    <a:pt x="48809" y="52341"/>
                  </a:lnTo>
                  <a:cubicBezTo>
                    <a:pt x="48872" y="52293"/>
                    <a:pt x="48934" y="52244"/>
                    <a:pt x="48990" y="52196"/>
                  </a:cubicBezTo>
                  <a:lnTo>
                    <a:pt x="49016" y="52168"/>
                  </a:lnTo>
                  <a:cubicBezTo>
                    <a:pt x="49031" y="52155"/>
                    <a:pt x="49051" y="52147"/>
                    <a:pt x="49066" y="52133"/>
                  </a:cubicBezTo>
                  <a:cubicBezTo>
                    <a:pt x="49141" y="52064"/>
                    <a:pt x="49224" y="51996"/>
                    <a:pt x="49300" y="51926"/>
                  </a:cubicBezTo>
                  <a:lnTo>
                    <a:pt x="49431" y="51808"/>
                  </a:lnTo>
                  <a:cubicBezTo>
                    <a:pt x="49839" y="51457"/>
                    <a:pt x="50234" y="51090"/>
                    <a:pt x="50620" y="50710"/>
                  </a:cubicBezTo>
                  <a:lnTo>
                    <a:pt x="57511" y="54089"/>
                  </a:lnTo>
                  <a:lnTo>
                    <a:pt x="60829" y="49493"/>
                  </a:lnTo>
                  <a:lnTo>
                    <a:pt x="55438" y="44019"/>
                  </a:lnTo>
                  <a:cubicBezTo>
                    <a:pt x="55680" y="43536"/>
                    <a:pt x="55909" y="43038"/>
                    <a:pt x="56116" y="42547"/>
                  </a:cubicBezTo>
                  <a:cubicBezTo>
                    <a:pt x="56123" y="42534"/>
                    <a:pt x="56129" y="42512"/>
                    <a:pt x="56136" y="42499"/>
                  </a:cubicBezTo>
                  <a:lnTo>
                    <a:pt x="56149" y="42464"/>
                  </a:lnTo>
                  <a:cubicBezTo>
                    <a:pt x="56225" y="42285"/>
                    <a:pt x="56282" y="42139"/>
                    <a:pt x="56337" y="42002"/>
                  </a:cubicBezTo>
                  <a:lnTo>
                    <a:pt x="56356" y="41945"/>
                  </a:lnTo>
                  <a:cubicBezTo>
                    <a:pt x="56378" y="41904"/>
                    <a:pt x="56391" y="41856"/>
                    <a:pt x="56413" y="41814"/>
                  </a:cubicBezTo>
                  <a:cubicBezTo>
                    <a:pt x="56420" y="41788"/>
                    <a:pt x="56433" y="41759"/>
                    <a:pt x="56439" y="41725"/>
                  </a:cubicBezTo>
                  <a:lnTo>
                    <a:pt x="56468" y="41655"/>
                  </a:lnTo>
                  <a:cubicBezTo>
                    <a:pt x="56496" y="41587"/>
                    <a:pt x="56522" y="41524"/>
                    <a:pt x="56544" y="41456"/>
                  </a:cubicBezTo>
                  <a:cubicBezTo>
                    <a:pt x="56592" y="41317"/>
                    <a:pt x="56647" y="41166"/>
                    <a:pt x="56710" y="40985"/>
                  </a:cubicBezTo>
                  <a:lnTo>
                    <a:pt x="56738" y="40902"/>
                  </a:lnTo>
                  <a:cubicBezTo>
                    <a:pt x="56917" y="40391"/>
                    <a:pt x="57070" y="39872"/>
                    <a:pt x="57214" y="39354"/>
                  </a:cubicBezTo>
                  <a:lnTo>
                    <a:pt x="64873" y="38828"/>
                  </a:lnTo>
                  <a:lnTo>
                    <a:pt x="65446" y="33195"/>
                  </a:lnTo>
                  <a:lnTo>
                    <a:pt x="58043" y="31143"/>
                  </a:lnTo>
                  <a:cubicBezTo>
                    <a:pt x="58009" y="30604"/>
                    <a:pt x="57961" y="30065"/>
                    <a:pt x="57891" y="29533"/>
                  </a:cubicBezTo>
                  <a:lnTo>
                    <a:pt x="57884" y="29485"/>
                  </a:lnTo>
                  <a:lnTo>
                    <a:pt x="57884" y="29450"/>
                  </a:lnTo>
                  <a:cubicBezTo>
                    <a:pt x="57858" y="29256"/>
                    <a:pt x="57836" y="29098"/>
                    <a:pt x="57816" y="28952"/>
                  </a:cubicBezTo>
                  <a:cubicBezTo>
                    <a:pt x="57801" y="28882"/>
                    <a:pt x="57788" y="28808"/>
                    <a:pt x="57781" y="28738"/>
                  </a:cubicBezTo>
                  <a:lnTo>
                    <a:pt x="57753" y="28586"/>
                  </a:lnTo>
                  <a:cubicBezTo>
                    <a:pt x="57740" y="28509"/>
                    <a:pt x="57733" y="28441"/>
                    <a:pt x="57718" y="28372"/>
                  </a:cubicBezTo>
                  <a:cubicBezTo>
                    <a:pt x="57692" y="28227"/>
                    <a:pt x="57664" y="28075"/>
                    <a:pt x="57629" y="27881"/>
                  </a:cubicBezTo>
                  <a:lnTo>
                    <a:pt x="57622" y="27846"/>
                  </a:lnTo>
                  <a:cubicBezTo>
                    <a:pt x="57615" y="27826"/>
                    <a:pt x="57615" y="27813"/>
                    <a:pt x="57609" y="27798"/>
                  </a:cubicBezTo>
                  <a:cubicBezTo>
                    <a:pt x="57609" y="27778"/>
                    <a:pt x="57601" y="27756"/>
                    <a:pt x="57601" y="27743"/>
                  </a:cubicBezTo>
                  <a:cubicBezTo>
                    <a:pt x="57594" y="27715"/>
                    <a:pt x="57594" y="27688"/>
                    <a:pt x="57587" y="27660"/>
                  </a:cubicBezTo>
                  <a:cubicBezTo>
                    <a:pt x="57504" y="27258"/>
                    <a:pt x="57408" y="26850"/>
                    <a:pt x="57310" y="26451"/>
                  </a:cubicBezTo>
                  <a:cubicBezTo>
                    <a:pt x="57290" y="26374"/>
                    <a:pt x="57269" y="26298"/>
                    <a:pt x="57249" y="26215"/>
                  </a:cubicBezTo>
                  <a:lnTo>
                    <a:pt x="63622" y="21937"/>
                  </a:lnTo>
                  <a:lnTo>
                    <a:pt x="61300" y="16767"/>
                  </a:lnTo>
                  <a:lnTo>
                    <a:pt x="53862" y="18696"/>
                  </a:lnTo>
                  <a:cubicBezTo>
                    <a:pt x="53565" y="18246"/>
                    <a:pt x="53255" y="17804"/>
                    <a:pt x="52929" y="17376"/>
                  </a:cubicBezTo>
                  <a:lnTo>
                    <a:pt x="52873" y="17306"/>
                  </a:lnTo>
                  <a:cubicBezTo>
                    <a:pt x="52757" y="17155"/>
                    <a:pt x="52659" y="17031"/>
                    <a:pt x="52570" y="16913"/>
                  </a:cubicBezTo>
                  <a:cubicBezTo>
                    <a:pt x="52521" y="16856"/>
                    <a:pt x="52473" y="16802"/>
                    <a:pt x="52425" y="16740"/>
                  </a:cubicBezTo>
                  <a:lnTo>
                    <a:pt x="52334" y="16629"/>
                  </a:lnTo>
                  <a:cubicBezTo>
                    <a:pt x="52286" y="16566"/>
                    <a:pt x="52244" y="16511"/>
                    <a:pt x="52196" y="16457"/>
                  </a:cubicBezTo>
                  <a:cubicBezTo>
                    <a:pt x="52100" y="16345"/>
                    <a:pt x="51996" y="16228"/>
                    <a:pt x="51871" y="16077"/>
                  </a:cubicBezTo>
                  <a:lnTo>
                    <a:pt x="51845" y="16049"/>
                  </a:lnTo>
                  <a:cubicBezTo>
                    <a:pt x="51836" y="16035"/>
                    <a:pt x="51823" y="16027"/>
                    <a:pt x="51816" y="16014"/>
                  </a:cubicBezTo>
                  <a:cubicBezTo>
                    <a:pt x="51463" y="15606"/>
                    <a:pt x="51090" y="15213"/>
                    <a:pt x="50710" y="14824"/>
                  </a:cubicBezTo>
                  <a:lnTo>
                    <a:pt x="54091" y="7934"/>
                  </a:lnTo>
                  <a:lnTo>
                    <a:pt x="49494" y="4616"/>
                  </a:lnTo>
                  <a:lnTo>
                    <a:pt x="44020" y="10007"/>
                  </a:lnTo>
                  <a:cubicBezTo>
                    <a:pt x="43536" y="9765"/>
                    <a:pt x="43045" y="9538"/>
                    <a:pt x="42547" y="9331"/>
                  </a:cubicBezTo>
                  <a:lnTo>
                    <a:pt x="42464" y="9296"/>
                  </a:lnTo>
                  <a:cubicBezTo>
                    <a:pt x="42292" y="9226"/>
                    <a:pt x="42141" y="9165"/>
                    <a:pt x="42002" y="9110"/>
                  </a:cubicBezTo>
                  <a:cubicBezTo>
                    <a:pt x="41934" y="9082"/>
                    <a:pt x="41864" y="9054"/>
                    <a:pt x="41801" y="9034"/>
                  </a:cubicBezTo>
                  <a:lnTo>
                    <a:pt x="41657" y="8977"/>
                  </a:lnTo>
                  <a:cubicBezTo>
                    <a:pt x="41587" y="8951"/>
                    <a:pt x="41526" y="8929"/>
                    <a:pt x="41456" y="8903"/>
                  </a:cubicBezTo>
                  <a:cubicBezTo>
                    <a:pt x="41283" y="8840"/>
                    <a:pt x="41117" y="8778"/>
                    <a:pt x="40986" y="8737"/>
                  </a:cubicBezTo>
                  <a:lnTo>
                    <a:pt x="40952" y="8722"/>
                  </a:lnTo>
                  <a:cubicBezTo>
                    <a:pt x="40930" y="8715"/>
                    <a:pt x="40917" y="8709"/>
                    <a:pt x="40903" y="8709"/>
                  </a:cubicBezTo>
                  <a:cubicBezTo>
                    <a:pt x="40391" y="8536"/>
                    <a:pt x="39873" y="8377"/>
                    <a:pt x="39354" y="8231"/>
                  </a:cubicBezTo>
                  <a:lnTo>
                    <a:pt x="38830" y="574"/>
                  </a:lnTo>
                  <a:lnTo>
                    <a:pt x="33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7" name="Google Shape;16457;p46"/>
            <p:cNvSpPr/>
            <p:nvPr/>
          </p:nvSpPr>
          <p:spPr>
            <a:xfrm>
              <a:off x="3567882" y="2881263"/>
              <a:ext cx="772996" cy="713570"/>
            </a:xfrm>
            <a:custGeom>
              <a:avLst/>
              <a:gdLst/>
              <a:ahLst/>
              <a:cxnLst/>
              <a:rect l="l" t="t" r="r" b="b"/>
              <a:pathLst>
                <a:path w="10237" h="9450" extrusionOk="0">
                  <a:moveTo>
                    <a:pt x="4865" y="597"/>
                  </a:moveTo>
                  <a:cubicBezTo>
                    <a:pt x="5356" y="597"/>
                    <a:pt x="5854" y="686"/>
                    <a:pt x="6332" y="866"/>
                  </a:cubicBezTo>
                  <a:cubicBezTo>
                    <a:pt x="7360" y="1260"/>
                    <a:pt x="8176" y="2027"/>
                    <a:pt x="8626" y="3037"/>
                  </a:cubicBezTo>
                  <a:cubicBezTo>
                    <a:pt x="9558" y="5110"/>
                    <a:pt x="8633" y="7557"/>
                    <a:pt x="6559" y="8489"/>
                  </a:cubicBezTo>
                  <a:cubicBezTo>
                    <a:pt x="6012" y="8733"/>
                    <a:pt x="5439" y="8848"/>
                    <a:pt x="4875" y="8848"/>
                  </a:cubicBezTo>
                  <a:cubicBezTo>
                    <a:pt x="3297" y="8848"/>
                    <a:pt x="1789" y="7944"/>
                    <a:pt x="1107" y="6416"/>
                  </a:cubicBezTo>
                  <a:cubicBezTo>
                    <a:pt x="651" y="5414"/>
                    <a:pt x="616" y="4294"/>
                    <a:pt x="1009" y="3264"/>
                  </a:cubicBezTo>
                  <a:cubicBezTo>
                    <a:pt x="1404" y="2227"/>
                    <a:pt x="2170" y="1411"/>
                    <a:pt x="3172" y="963"/>
                  </a:cubicBezTo>
                  <a:cubicBezTo>
                    <a:pt x="3711" y="721"/>
                    <a:pt x="4285" y="597"/>
                    <a:pt x="4865" y="597"/>
                  </a:cubicBezTo>
                  <a:close/>
                  <a:moveTo>
                    <a:pt x="4855" y="0"/>
                  </a:moveTo>
                  <a:cubicBezTo>
                    <a:pt x="4199" y="0"/>
                    <a:pt x="3545" y="139"/>
                    <a:pt x="2931" y="416"/>
                  </a:cubicBezTo>
                  <a:cubicBezTo>
                    <a:pt x="1777" y="935"/>
                    <a:pt x="899" y="1867"/>
                    <a:pt x="450" y="3050"/>
                  </a:cubicBezTo>
                  <a:cubicBezTo>
                    <a:pt x="0" y="4225"/>
                    <a:pt x="42" y="5510"/>
                    <a:pt x="559" y="6665"/>
                  </a:cubicBezTo>
                  <a:cubicBezTo>
                    <a:pt x="1341" y="8406"/>
                    <a:pt x="3069" y="9450"/>
                    <a:pt x="4872" y="9450"/>
                  </a:cubicBezTo>
                  <a:cubicBezTo>
                    <a:pt x="5516" y="9450"/>
                    <a:pt x="6173" y="9312"/>
                    <a:pt x="6801" y="9035"/>
                  </a:cubicBezTo>
                  <a:cubicBezTo>
                    <a:pt x="9178" y="7963"/>
                    <a:pt x="10237" y="5165"/>
                    <a:pt x="9172" y="2788"/>
                  </a:cubicBezTo>
                  <a:cubicBezTo>
                    <a:pt x="8654" y="1640"/>
                    <a:pt x="7720" y="756"/>
                    <a:pt x="6539" y="313"/>
                  </a:cubicBezTo>
                  <a:cubicBezTo>
                    <a:pt x="5993" y="104"/>
                    <a:pt x="5423" y="0"/>
                    <a:pt x="4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8" name="Google Shape;16458;p46"/>
            <p:cNvSpPr/>
            <p:nvPr/>
          </p:nvSpPr>
          <p:spPr>
            <a:xfrm>
              <a:off x="2542896" y="2506653"/>
              <a:ext cx="772920" cy="713570"/>
            </a:xfrm>
            <a:custGeom>
              <a:avLst/>
              <a:gdLst/>
              <a:ahLst/>
              <a:cxnLst/>
              <a:rect l="l" t="t" r="r" b="b"/>
              <a:pathLst>
                <a:path w="10236" h="9450" extrusionOk="0">
                  <a:moveTo>
                    <a:pt x="5370" y="601"/>
                  </a:moveTo>
                  <a:cubicBezTo>
                    <a:pt x="6946" y="601"/>
                    <a:pt x="8452" y="1507"/>
                    <a:pt x="9137" y="3035"/>
                  </a:cubicBezTo>
                  <a:cubicBezTo>
                    <a:pt x="9587" y="4037"/>
                    <a:pt x="9622" y="5156"/>
                    <a:pt x="9233" y="6193"/>
                  </a:cubicBezTo>
                  <a:cubicBezTo>
                    <a:pt x="8840" y="7223"/>
                    <a:pt x="8072" y="8039"/>
                    <a:pt x="7064" y="8487"/>
                  </a:cubicBezTo>
                  <a:cubicBezTo>
                    <a:pt x="6523" y="8730"/>
                    <a:pt x="5948" y="8852"/>
                    <a:pt x="5371" y="8852"/>
                  </a:cubicBezTo>
                  <a:cubicBezTo>
                    <a:pt x="4879" y="8852"/>
                    <a:pt x="4386" y="8763"/>
                    <a:pt x="3912" y="8585"/>
                  </a:cubicBezTo>
                  <a:cubicBezTo>
                    <a:pt x="2882" y="8190"/>
                    <a:pt x="2066" y="7424"/>
                    <a:pt x="1610" y="6414"/>
                  </a:cubicBezTo>
                  <a:cubicBezTo>
                    <a:pt x="684" y="4340"/>
                    <a:pt x="1610" y="1894"/>
                    <a:pt x="3683" y="961"/>
                  </a:cubicBezTo>
                  <a:cubicBezTo>
                    <a:pt x="4231" y="719"/>
                    <a:pt x="4803" y="601"/>
                    <a:pt x="5370" y="601"/>
                  </a:cubicBezTo>
                  <a:close/>
                  <a:moveTo>
                    <a:pt x="5374" y="1"/>
                  </a:moveTo>
                  <a:cubicBezTo>
                    <a:pt x="4716" y="1"/>
                    <a:pt x="4059" y="140"/>
                    <a:pt x="3443" y="416"/>
                  </a:cubicBezTo>
                  <a:cubicBezTo>
                    <a:pt x="1064" y="1487"/>
                    <a:pt x="1" y="4286"/>
                    <a:pt x="1071" y="6663"/>
                  </a:cubicBezTo>
                  <a:cubicBezTo>
                    <a:pt x="1583" y="7810"/>
                    <a:pt x="2522" y="8695"/>
                    <a:pt x="3698" y="9137"/>
                  </a:cubicBezTo>
                  <a:cubicBezTo>
                    <a:pt x="4244" y="9345"/>
                    <a:pt x="4811" y="9449"/>
                    <a:pt x="5377" y="9449"/>
                  </a:cubicBezTo>
                  <a:cubicBezTo>
                    <a:pt x="6034" y="9449"/>
                    <a:pt x="6690" y="9310"/>
                    <a:pt x="7313" y="9035"/>
                  </a:cubicBezTo>
                  <a:cubicBezTo>
                    <a:pt x="8460" y="8515"/>
                    <a:pt x="9345" y="7583"/>
                    <a:pt x="9794" y="6401"/>
                  </a:cubicBezTo>
                  <a:cubicBezTo>
                    <a:pt x="10235" y="5226"/>
                    <a:pt x="10202" y="3941"/>
                    <a:pt x="9683" y="2786"/>
                  </a:cubicBezTo>
                  <a:cubicBezTo>
                    <a:pt x="9165" y="1638"/>
                    <a:pt x="8231" y="761"/>
                    <a:pt x="7050" y="311"/>
                  </a:cubicBezTo>
                  <a:cubicBezTo>
                    <a:pt x="6507" y="103"/>
                    <a:pt x="5940" y="1"/>
                    <a:pt x="5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9" name="Google Shape;16459;p46"/>
            <p:cNvSpPr/>
            <p:nvPr/>
          </p:nvSpPr>
          <p:spPr>
            <a:xfrm>
              <a:off x="3503094" y="2446320"/>
              <a:ext cx="240726" cy="222150"/>
            </a:xfrm>
            <a:custGeom>
              <a:avLst/>
              <a:gdLst/>
              <a:ahLst/>
              <a:cxnLst/>
              <a:rect l="l" t="t" r="r" b="b"/>
              <a:pathLst>
                <a:path w="3188" h="2942" extrusionOk="0">
                  <a:moveTo>
                    <a:pt x="1674" y="599"/>
                  </a:moveTo>
                  <a:cubicBezTo>
                    <a:pt x="1777" y="599"/>
                    <a:pt x="1882" y="619"/>
                    <a:pt x="1978" y="654"/>
                  </a:cubicBezTo>
                  <a:cubicBezTo>
                    <a:pt x="2199" y="737"/>
                    <a:pt x="2371" y="903"/>
                    <a:pt x="2469" y="1117"/>
                  </a:cubicBezTo>
                  <a:cubicBezTo>
                    <a:pt x="2565" y="1324"/>
                    <a:pt x="2572" y="1566"/>
                    <a:pt x="2489" y="1780"/>
                  </a:cubicBezTo>
                  <a:cubicBezTo>
                    <a:pt x="2406" y="2003"/>
                    <a:pt x="2240" y="2175"/>
                    <a:pt x="2026" y="2271"/>
                  </a:cubicBezTo>
                  <a:cubicBezTo>
                    <a:pt x="1915" y="2319"/>
                    <a:pt x="1795" y="2344"/>
                    <a:pt x="1674" y="2344"/>
                  </a:cubicBezTo>
                  <a:cubicBezTo>
                    <a:pt x="1568" y="2344"/>
                    <a:pt x="1462" y="2325"/>
                    <a:pt x="1363" y="2286"/>
                  </a:cubicBezTo>
                  <a:cubicBezTo>
                    <a:pt x="1142" y="2203"/>
                    <a:pt x="969" y="2044"/>
                    <a:pt x="878" y="1830"/>
                  </a:cubicBezTo>
                  <a:cubicBezTo>
                    <a:pt x="679" y="1394"/>
                    <a:pt x="872" y="876"/>
                    <a:pt x="1314" y="676"/>
                  </a:cubicBezTo>
                  <a:cubicBezTo>
                    <a:pt x="1426" y="627"/>
                    <a:pt x="1550" y="599"/>
                    <a:pt x="1674" y="599"/>
                  </a:cubicBezTo>
                  <a:close/>
                  <a:moveTo>
                    <a:pt x="1667" y="1"/>
                  </a:moveTo>
                  <a:cubicBezTo>
                    <a:pt x="1462" y="1"/>
                    <a:pt x="1258" y="45"/>
                    <a:pt x="1066" y="130"/>
                  </a:cubicBezTo>
                  <a:cubicBezTo>
                    <a:pt x="326" y="468"/>
                    <a:pt x="1" y="1339"/>
                    <a:pt x="333" y="2079"/>
                  </a:cubicBezTo>
                  <a:cubicBezTo>
                    <a:pt x="492" y="2437"/>
                    <a:pt x="782" y="2708"/>
                    <a:pt x="1149" y="2845"/>
                  </a:cubicBezTo>
                  <a:cubicBezTo>
                    <a:pt x="1321" y="2915"/>
                    <a:pt x="1494" y="2941"/>
                    <a:pt x="1674" y="2941"/>
                  </a:cubicBezTo>
                  <a:cubicBezTo>
                    <a:pt x="1874" y="2941"/>
                    <a:pt x="2081" y="2900"/>
                    <a:pt x="2275" y="2810"/>
                  </a:cubicBezTo>
                  <a:cubicBezTo>
                    <a:pt x="2635" y="2651"/>
                    <a:pt x="2904" y="2361"/>
                    <a:pt x="3043" y="1996"/>
                  </a:cubicBezTo>
                  <a:cubicBezTo>
                    <a:pt x="3187" y="1629"/>
                    <a:pt x="3174" y="1228"/>
                    <a:pt x="3015" y="868"/>
                  </a:cubicBezTo>
                  <a:cubicBezTo>
                    <a:pt x="2849" y="510"/>
                    <a:pt x="2559" y="239"/>
                    <a:pt x="2192" y="102"/>
                  </a:cubicBezTo>
                  <a:cubicBezTo>
                    <a:pt x="2022" y="34"/>
                    <a:pt x="1844"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0" name="Google Shape;16460;p46"/>
            <p:cNvSpPr/>
            <p:nvPr/>
          </p:nvSpPr>
          <p:spPr>
            <a:xfrm>
              <a:off x="3903906" y="1895013"/>
              <a:ext cx="811581" cy="713418"/>
            </a:xfrm>
            <a:custGeom>
              <a:avLst/>
              <a:gdLst/>
              <a:ahLst/>
              <a:cxnLst/>
              <a:rect l="l" t="t" r="r" b="b"/>
              <a:pathLst>
                <a:path w="10748" h="9448" extrusionOk="0">
                  <a:moveTo>
                    <a:pt x="5372" y="602"/>
                  </a:moveTo>
                  <a:cubicBezTo>
                    <a:pt x="6941" y="602"/>
                    <a:pt x="8447" y="1507"/>
                    <a:pt x="9139" y="3035"/>
                  </a:cubicBezTo>
                  <a:cubicBezTo>
                    <a:pt x="10071" y="5109"/>
                    <a:pt x="9139" y="7555"/>
                    <a:pt x="7065" y="8487"/>
                  </a:cubicBezTo>
                  <a:cubicBezTo>
                    <a:pt x="6520" y="8731"/>
                    <a:pt x="5948" y="8846"/>
                    <a:pt x="5385" y="8846"/>
                  </a:cubicBezTo>
                  <a:cubicBezTo>
                    <a:pt x="3809" y="8846"/>
                    <a:pt x="2300" y="7942"/>
                    <a:pt x="1611" y="6414"/>
                  </a:cubicBezTo>
                  <a:cubicBezTo>
                    <a:pt x="679" y="4341"/>
                    <a:pt x="1611" y="1894"/>
                    <a:pt x="3685" y="962"/>
                  </a:cubicBezTo>
                  <a:cubicBezTo>
                    <a:pt x="4231" y="713"/>
                    <a:pt x="4805" y="602"/>
                    <a:pt x="5372" y="602"/>
                  </a:cubicBezTo>
                  <a:close/>
                  <a:moveTo>
                    <a:pt x="5367" y="1"/>
                  </a:moveTo>
                  <a:cubicBezTo>
                    <a:pt x="4720" y="1"/>
                    <a:pt x="4063" y="134"/>
                    <a:pt x="3436" y="414"/>
                  </a:cubicBezTo>
                  <a:cubicBezTo>
                    <a:pt x="1066" y="1486"/>
                    <a:pt x="1" y="4286"/>
                    <a:pt x="1066" y="6656"/>
                  </a:cubicBezTo>
                  <a:cubicBezTo>
                    <a:pt x="1583" y="7811"/>
                    <a:pt x="2517" y="8688"/>
                    <a:pt x="3698" y="9138"/>
                  </a:cubicBezTo>
                  <a:cubicBezTo>
                    <a:pt x="4246" y="9345"/>
                    <a:pt x="4811" y="9448"/>
                    <a:pt x="5378" y="9448"/>
                  </a:cubicBezTo>
                  <a:cubicBezTo>
                    <a:pt x="6035" y="9448"/>
                    <a:pt x="6692" y="9310"/>
                    <a:pt x="7314" y="9027"/>
                  </a:cubicBezTo>
                  <a:cubicBezTo>
                    <a:pt x="9685" y="7962"/>
                    <a:pt x="10748" y="5163"/>
                    <a:pt x="9685" y="2786"/>
                  </a:cubicBezTo>
                  <a:cubicBezTo>
                    <a:pt x="8896" y="1035"/>
                    <a:pt x="7170" y="1"/>
                    <a:pt x="5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1" name="Google Shape;16461;p46"/>
            <p:cNvSpPr/>
            <p:nvPr/>
          </p:nvSpPr>
          <p:spPr>
            <a:xfrm>
              <a:off x="2917581" y="1520252"/>
              <a:ext cx="811581" cy="713570"/>
            </a:xfrm>
            <a:custGeom>
              <a:avLst/>
              <a:gdLst/>
              <a:ahLst/>
              <a:cxnLst/>
              <a:rect l="l" t="t" r="r" b="b"/>
              <a:pathLst>
                <a:path w="10748" h="9450" extrusionOk="0">
                  <a:moveTo>
                    <a:pt x="5371" y="602"/>
                  </a:moveTo>
                  <a:cubicBezTo>
                    <a:pt x="5869" y="602"/>
                    <a:pt x="6360" y="691"/>
                    <a:pt x="6836" y="872"/>
                  </a:cubicBezTo>
                  <a:cubicBezTo>
                    <a:pt x="7866" y="1259"/>
                    <a:pt x="8682" y="2033"/>
                    <a:pt x="9138" y="3035"/>
                  </a:cubicBezTo>
                  <a:cubicBezTo>
                    <a:pt x="10070" y="5109"/>
                    <a:pt x="9138" y="7555"/>
                    <a:pt x="7065" y="8487"/>
                  </a:cubicBezTo>
                  <a:cubicBezTo>
                    <a:pt x="6518" y="8734"/>
                    <a:pt x="5946" y="8850"/>
                    <a:pt x="5382" y="8850"/>
                  </a:cubicBezTo>
                  <a:cubicBezTo>
                    <a:pt x="3807" y="8850"/>
                    <a:pt x="2298" y="7941"/>
                    <a:pt x="1611" y="6414"/>
                  </a:cubicBezTo>
                  <a:cubicBezTo>
                    <a:pt x="678" y="4341"/>
                    <a:pt x="1611" y="1894"/>
                    <a:pt x="3684" y="962"/>
                  </a:cubicBezTo>
                  <a:cubicBezTo>
                    <a:pt x="4223" y="719"/>
                    <a:pt x="4797" y="602"/>
                    <a:pt x="5371" y="602"/>
                  </a:cubicBezTo>
                  <a:close/>
                  <a:moveTo>
                    <a:pt x="5372" y="1"/>
                  </a:moveTo>
                  <a:cubicBezTo>
                    <a:pt x="4713" y="1"/>
                    <a:pt x="4056" y="140"/>
                    <a:pt x="3435" y="416"/>
                  </a:cubicBezTo>
                  <a:cubicBezTo>
                    <a:pt x="1065" y="1487"/>
                    <a:pt x="0" y="4286"/>
                    <a:pt x="1065" y="6663"/>
                  </a:cubicBezTo>
                  <a:cubicBezTo>
                    <a:pt x="1853" y="8413"/>
                    <a:pt x="3581" y="9450"/>
                    <a:pt x="5378" y="9450"/>
                  </a:cubicBezTo>
                  <a:cubicBezTo>
                    <a:pt x="6028" y="9450"/>
                    <a:pt x="6683" y="9317"/>
                    <a:pt x="7314" y="9035"/>
                  </a:cubicBezTo>
                  <a:cubicBezTo>
                    <a:pt x="9684" y="7963"/>
                    <a:pt x="10747" y="5163"/>
                    <a:pt x="9684" y="2786"/>
                  </a:cubicBezTo>
                  <a:cubicBezTo>
                    <a:pt x="9165" y="1638"/>
                    <a:pt x="8232" y="761"/>
                    <a:pt x="7050" y="311"/>
                  </a:cubicBezTo>
                  <a:cubicBezTo>
                    <a:pt x="6504" y="104"/>
                    <a:pt x="5937" y="1"/>
                    <a:pt x="5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65"/>
        <p:cNvGrpSpPr/>
        <p:nvPr/>
      </p:nvGrpSpPr>
      <p:grpSpPr>
        <a:xfrm>
          <a:off x="0" y="0"/>
          <a:ext cx="0" cy="0"/>
          <a:chOff x="0" y="0"/>
          <a:chExt cx="0" cy="0"/>
        </a:xfrm>
      </p:grpSpPr>
      <p:sp>
        <p:nvSpPr>
          <p:cNvPr id="16466" name="Google Shape;16466;p47"/>
          <p:cNvSpPr txBox="1">
            <a:spLocks noGrp="1"/>
          </p:cNvSpPr>
          <p:nvPr>
            <p:ph type="title"/>
          </p:nvPr>
        </p:nvSpPr>
        <p:spPr>
          <a:xfrm>
            <a:off x="720000" y="445025"/>
            <a:ext cx="7704000" cy="6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Main subjects of the degree</a:t>
            </a:r>
            <a:endParaRPr dirty="0"/>
          </a:p>
        </p:txBody>
      </p:sp>
      <p:sp>
        <p:nvSpPr>
          <p:cNvPr id="16467" name="Google Shape;16467;p47"/>
          <p:cNvSpPr txBox="1">
            <a:spLocks noGrp="1"/>
          </p:cNvSpPr>
          <p:nvPr>
            <p:ph type="subTitle" idx="2"/>
          </p:nvPr>
        </p:nvSpPr>
        <p:spPr>
          <a:xfrm>
            <a:off x="532578" y="3918756"/>
            <a:ext cx="2912928" cy="484200"/>
          </a:xfrm>
          <a:prstGeom prst="rect">
            <a:avLst/>
          </a:prstGeom>
        </p:spPr>
        <p:txBody>
          <a:bodyPr spcFirstLastPara="1" wrap="square" lIns="91425" tIns="91425" rIns="91425" bIns="91425" anchor="b" anchorCtr="0">
            <a:noAutofit/>
          </a:bodyPr>
          <a:lstStyle/>
          <a:p>
            <a:pPr marL="0" indent="0"/>
            <a:r>
              <a:rPr lang="en-US" sz="2400" b="1" dirty="0">
                <a:solidFill>
                  <a:schemeClr val="accent2"/>
                </a:solidFill>
                <a:latin typeface="Fira Sans Extra Condensed"/>
                <a:cs typeface="Fira Sans Extra Condensed"/>
              </a:rPr>
              <a:t>Static House Data</a:t>
            </a:r>
            <a:endParaRPr lang="en-US" sz="2400" b="1" dirty="0">
              <a:solidFill>
                <a:schemeClr val="accent2"/>
              </a:solidFill>
              <a:latin typeface="Fira Sans Extra Condensed"/>
              <a:cs typeface="Fira Sans Extra Condensed"/>
              <a:sym typeface="Fira Sans Extra Condensed"/>
            </a:endParaRPr>
          </a:p>
          <a:p>
            <a:pPr marL="0" lvl="0" indent="0" algn="ctr" rtl="0">
              <a:spcBef>
                <a:spcPts val="0"/>
              </a:spcBef>
              <a:spcAft>
                <a:spcPts val="0"/>
              </a:spcAft>
              <a:buNone/>
            </a:pPr>
            <a:endParaRPr dirty="0"/>
          </a:p>
        </p:txBody>
      </p:sp>
      <p:sp>
        <p:nvSpPr>
          <p:cNvPr id="16468" name="Google Shape;16468;p47"/>
          <p:cNvSpPr txBox="1">
            <a:spLocks noGrp="1"/>
          </p:cNvSpPr>
          <p:nvPr>
            <p:ph type="subTitle" idx="3"/>
          </p:nvPr>
        </p:nvSpPr>
        <p:spPr>
          <a:xfrm>
            <a:off x="2533396" y="2250246"/>
            <a:ext cx="2258758" cy="749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solidFill>
                  <a:schemeClr val="bg2"/>
                </a:solidFill>
                <a:latin typeface="Roboto"/>
                <a:ea typeface="Roboto"/>
                <a:cs typeface="Roboto"/>
                <a:sym typeface="Roboto"/>
              </a:rPr>
              <a:t>Weather patterns of every hour of Carolinas. </a:t>
            </a:r>
          </a:p>
        </p:txBody>
      </p:sp>
      <p:sp>
        <p:nvSpPr>
          <p:cNvPr id="16469" name="Google Shape;16469;p47"/>
          <p:cNvSpPr txBox="1">
            <a:spLocks noGrp="1"/>
          </p:cNvSpPr>
          <p:nvPr>
            <p:ph type="subTitle" idx="5"/>
          </p:nvPr>
        </p:nvSpPr>
        <p:spPr>
          <a:xfrm>
            <a:off x="4463262" y="3737806"/>
            <a:ext cx="2143463" cy="749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solidFill>
                  <a:schemeClr val="bg2"/>
                </a:solidFill>
                <a:latin typeface="Roboto"/>
                <a:ea typeface="Roboto"/>
                <a:cs typeface="Roboto"/>
                <a:sym typeface="Roboto"/>
              </a:rPr>
              <a:t>Types of energy consumption of houses</a:t>
            </a:r>
          </a:p>
        </p:txBody>
      </p:sp>
      <p:sp>
        <p:nvSpPr>
          <p:cNvPr id="16470" name="Google Shape;16470;p47"/>
          <p:cNvSpPr txBox="1">
            <a:spLocks noGrp="1"/>
          </p:cNvSpPr>
          <p:nvPr>
            <p:ph type="subTitle" idx="1"/>
          </p:nvPr>
        </p:nvSpPr>
        <p:spPr>
          <a:xfrm>
            <a:off x="401889" y="3789313"/>
            <a:ext cx="3550122" cy="753000"/>
          </a:xfrm>
          <a:prstGeom prst="rect">
            <a:avLst/>
          </a:prstGeom>
        </p:spPr>
        <p:txBody>
          <a:bodyPr spcFirstLastPara="1" wrap="square" lIns="91425" tIns="91425" rIns="91425" bIns="91425" anchor="t" anchorCtr="0">
            <a:noAutofit/>
          </a:bodyPr>
          <a:lstStyle/>
          <a:p>
            <a:pPr algn="l"/>
            <a:r>
              <a:rPr lang="en-US" sz="1400" dirty="0">
                <a:latin typeface="Roboto"/>
                <a:ea typeface="Roboto"/>
                <a:cs typeface="Roboto"/>
              </a:rPr>
              <a:t>    Has Information about building </a:t>
            </a:r>
            <a:r>
              <a:rPr lang="en-US" dirty="0">
                <a:latin typeface="Roboto"/>
                <a:ea typeface="Roboto"/>
                <a:cs typeface="Roboto"/>
              </a:rPr>
              <a:t>c</a:t>
            </a:r>
            <a:r>
              <a:rPr lang="en-US" sz="1400" dirty="0">
                <a:latin typeface="Roboto"/>
                <a:ea typeface="Roboto"/>
                <a:cs typeface="Roboto"/>
              </a:rPr>
              <a:t>haracteristics and County.</a:t>
            </a:r>
          </a:p>
        </p:txBody>
      </p:sp>
      <p:sp>
        <p:nvSpPr>
          <p:cNvPr id="16471" name="Google Shape;16471;p47"/>
          <p:cNvSpPr txBox="1">
            <a:spLocks noGrp="1"/>
          </p:cNvSpPr>
          <p:nvPr>
            <p:ph type="subTitle" idx="7"/>
          </p:nvPr>
        </p:nvSpPr>
        <p:spPr>
          <a:xfrm>
            <a:off x="6361688" y="2343934"/>
            <a:ext cx="2069100" cy="7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solidFill>
                  <a:schemeClr val="bg2"/>
                </a:solidFill>
                <a:latin typeface="Roboto"/>
                <a:ea typeface="Roboto"/>
                <a:cs typeface="Roboto"/>
                <a:sym typeface="Roboto"/>
              </a:rPr>
              <a:t>Description of the Data</a:t>
            </a:r>
          </a:p>
        </p:txBody>
      </p:sp>
      <p:sp>
        <p:nvSpPr>
          <p:cNvPr id="16472" name="Google Shape;16472;p47"/>
          <p:cNvSpPr txBox="1">
            <a:spLocks noGrp="1"/>
          </p:cNvSpPr>
          <p:nvPr>
            <p:ph type="subTitle" idx="4"/>
          </p:nvPr>
        </p:nvSpPr>
        <p:spPr>
          <a:xfrm>
            <a:off x="2013374" y="1931023"/>
            <a:ext cx="3234432" cy="48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Weather Dataset</a:t>
            </a:r>
            <a:endParaRPr dirty="0"/>
          </a:p>
        </p:txBody>
      </p:sp>
      <p:sp>
        <p:nvSpPr>
          <p:cNvPr id="16473" name="Google Shape;16473;p47"/>
          <p:cNvSpPr txBox="1">
            <a:spLocks noGrp="1"/>
          </p:cNvSpPr>
          <p:nvPr>
            <p:ph type="subTitle" idx="6"/>
          </p:nvPr>
        </p:nvSpPr>
        <p:spPr>
          <a:xfrm>
            <a:off x="4084998" y="3415706"/>
            <a:ext cx="3032978" cy="48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Energy Dataset</a:t>
            </a:r>
            <a:endParaRPr dirty="0"/>
          </a:p>
        </p:txBody>
      </p:sp>
      <p:sp>
        <p:nvSpPr>
          <p:cNvPr id="16474" name="Google Shape;16474;p47"/>
          <p:cNvSpPr txBox="1">
            <a:spLocks noGrp="1"/>
          </p:cNvSpPr>
          <p:nvPr>
            <p:ph type="subTitle" idx="8"/>
          </p:nvPr>
        </p:nvSpPr>
        <p:spPr>
          <a:xfrm>
            <a:off x="6361687" y="1979928"/>
            <a:ext cx="2069100" cy="48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Metadata</a:t>
            </a:r>
            <a:endParaRPr dirty="0"/>
          </a:p>
        </p:txBody>
      </p:sp>
      <p:grpSp>
        <p:nvGrpSpPr>
          <p:cNvPr id="2" name="Google Shape;176;p17">
            <a:extLst>
              <a:ext uri="{FF2B5EF4-FFF2-40B4-BE49-F238E27FC236}">
                <a16:creationId xmlns:a16="http://schemas.microsoft.com/office/drawing/2014/main" id="{4D47E57C-743C-DAD8-BC4F-428A98FC1EC0}"/>
              </a:ext>
            </a:extLst>
          </p:cNvPr>
          <p:cNvGrpSpPr/>
          <p:nvPr/>
        </p:nvGrpSpPr>
        <p:grpSpPr>
          <a:xfrm>
            <a:off x="5425320" y="3093634"/>
            <a:ext cx="219345" cy="227301"/>
            <a:chOff x="3357325" y="2093500"/>
            <a:chExt cx="311525" cy="322825"/>
          </a:xfrm>
        </p:grpSpPr>
        <p:sp>
          <p:nvSpPr>
            <p:cNvPr id="3" name="Google Shape;177;p17">
              <a:extLst>
                <a:ext uri="{FF2B5EF4-FFF2-40B4-BE49-F238E27FC236}">
                  <a16:creationId xmlns:a16="http://schemas.microsoft.com/office/drawing/2014/main" id="{1582FABF-41E2-B5EB-7A6E-F5728D93C1B6}"/>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 name="Google Shape;178;p17">
              <a:extLst>
                <a:ext uri="{FF2B5EF4-FFF2-40B4-BE49-F238E27FC236}">
                  <a16:creationId xmlns:a16="http://schemas.microsoft.com/office/drawing/2014/main" id="{01B25122-4019-79E7-4331-4DF206F27A7F}"/>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79;p17">
              <a:extLst>
                <a:ext uri="{FF2B5EF4-FFF2-40B4-BE49-F238E27FC236}">
                  <a16:creationId xmlns:a16="http://schemas.microsoft.com/office/drawing/2014/main" id="{88166DEF-557C-AF52-C1BA-6512297AF44C}"/>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6" name="Google Shape;198;p17">
            <a:extLst>
              <a:ext uri="{FF2B5EF4-FFF2-40B4-BE49-F238E27FC236}">
                <a16:creationId xmlns:a16="http://schemas.microsoft.com/office/drawing/2014/main" id="{CD5AC17E-BEF5-3834-9F79-9B900A799C91}"/>
              </a:ext>
            </a:extLst>
          </p:cNvPr>
          <p:cNvGrpSpPr/>
          <p:nvPr/>
        </p:nvGrpSpPr>
        <p:grpSpPr>
          <a:xfrm>
            <a:off x="7117976" y="1499377"/>
            <a:ext cx="368186" cy="366364"/>
            <a:chOff x="-63679950" y="3360375"/>
            <a:chExt cx="318225" cy="316650"/>
          </a:xfrm>
        </p:grpSpPr>
        <p:sp>
          <p:nvSpPr>
            <p:cNvPr id="7" name="Google Shape;199;p17">
              <a:extLst>
                <a:ext uri="{FF2B5EF4-FFF2-40B4-BE49-F238E27FC236}">
                  <a16:creationId xmlns:a16="http://schemas.microsoft.com/office/drawing/2014/main" id="{1F3950A1-7012-1CFD-5CE4-A240EA28E4A2}"/>
                </a:ext>
              </a:extLst>
            </p:cNvPr>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200;p17">
              <a:extLst>
                <a:ext uri="{FF2B5EF4-FFF2-40B4-BE49-F238E27FC236}">
                  <a16:creationId xmlns:a16="http://schemas.microsoft.com/office/drawing/2014/main" id="{905FBE27-E682-AA8B-FCC8-F9507FC03EFC}"/>
                </a:ext>
              </a:extLst>
            </p:cNvPr>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201;p17">
              <a:extLst>
                <a:ext uri="{FF2B5EF4-FFF2-40B4-BE49-F238E27FC236}">
                  <a16:creationId xmlns:a16="http://schemas.microsoft.com/office/drawing/2014/main" id="{BC7E8473-947F-EE21-8880-DDF9834AF8A6}"/>
                </a:ext>
              </a:extLst>
            </p:cNvPr>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202;p17">
              <a:extLst>
                <a:ext uri="{FF2B5EF4-FFF2-40B4-BE49-F238E27FC236}">
                  <a16:creationId xmlns:a16="http://schemas.microsoft.com/office/drawing/2014/main" id="{E858ED21-A521-1B0D-E8AC-4599241C4F30}"/>
                </a:ext>
              </a:extLst>
            </p:cNvPr>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1" name="Google Shape;10017;p58">
            <a:extLst>
              <a:ext uri="{FF2B5EF4-FFF2-40B4-BE49-F238E27FC236}">
                <a16:creationId xmlns:a16="http://schemas.microsoft.com/office/drawing/2014/main" id="{F8DBFB1D-3FE2-1E79-3DBE-9AE5B768F94D}"/>
              </a:ext>
            </a:extLst>
          </p:cNvPr>
          <p:cNvGrpSpPr/>
          <p:nvPr/>
        </p:nvGrpSpPr>
        <p:grpSpPr>
          <a:xfrm>
            <a:off x="3445506" y="1513618"/>
            <a:ext cx="370168" cy="325965"/>
            <a:chOff x="1404617" y="3226962"/>
            <a:chExt cx="370168" cy="325965"/>
          </a:xfrm>
        </p:grpSpPr>
        <p:sp>
          <p:nvSpPr>
            <p:cNvPr id="12" name="Google Shape;10018;p58">
              <a:extLst>
                <a:ext uri="{FF2B5EF4-FFF2-40B4-BE49-F238E27FC236}">
                  <a16:creationId xmlns:a16="http://schemas.microsoft.com/office/drawing/2014/main" id="{C7E81974-6F52-0678-78F8-4F7F606E6B19}"/>
                </a:ext>
              </a:extLst>
            </p:cNvPr>
            <p:cNvSpPr/>
            <p:nvPr/>
          </p:nvSpPr>
          <p:spPr>
            <a:xfrm>
              <a:off x="1535067" y="3226962"/>
              <a:ext cx="12130" cy="37090"/>
            </a:xfrm>
            <a:custGeom>
              <a:avLst/>
              <a:gdLst/>
              <a:ahLst/>
              <a:cxnLst/>
              <a:rect l="l" t="t" r="r" b="b"/>
              <a:pathLst>
                <a:path w="382" h="1168" extrusionOk="0">
                  <a:moveTo>
                    <a:pt x="191" y="1"/>
                  </a:moveTo>
                  <a:cubicBezTo>
                    <a:pt x="84" y="1"/>
                    <a:pt x="0" y="84"/>
                    <a:pt x="0" y="191"/>
                  </a:cubicBezTo>
                  <a:lnTo>
                    <a:pt x="0" y="977"/>
                  </a:lnTo>
                  <a:cubicBezTo>
                    <a:pt x="0" y="1084"/>
                    <a:pt x="84" y="1168"/>
                    <a:pt x="191" y="1168"/>
                  </a:cubicBezTo>
                  <a:cubicBezTo>
                    <a:pt x="298" y="1168"/>
                    <a:pt x="381" y="1084"/>
                    <a:pt x="381" y="977"/>
                  </a:cubicBezTo>
                  <a:lnTo>
                    <a:pt x="381" y="191"/>
                  </a:lnTo>
                  <a:cubicBezTo>
                    <a:pt x="381" y="84"/>
                    <a:pt x="298" y="1"/>
                    <a:pt x="1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 name="Google Shape;10019;p58">
              <a:extLst>
                <a:ext uri="{FF2B5EF4-FFF2-40B4-BE49-F238E27FC236}">
                  <a16:creationId xmlns:a16="http://schemas.microsoft.com/office/drawing/2014/main" id="{BDF8B34D-C24F-3595-3C75-26B8374B75D7}"/>
                </a:ext>
              </a:extLst>
            </p:cNvPr>
            <p:cNvSpPr/>
            <p:nvPr/>
          </p:nvSpPr>
          <p:spPr>
            <a:xfrm>
              <a:off x="1472287" y="3243221"/>
              <a:ext cx="25753" cy="34073"/>
            </a:xfrm>
            <a:custGeom>
              <a:avLst/>
              <a:gdLst/>
              <a:ahLst/>
              <a:cxnLst/>
              <a:rect l="l" t="t" r="r" b="b"/>
              <a:pathLst>
                <a:path w="811" h="1073" extrusionOk="0">
                  <a:moveTo>
                    <a:pt x="217" y="1"/>
                  </a:moveTo>
                  <a:cubicBezTo>
                    <a:pt x="185" y="1"/>
                    <a:pt x="152" y="9"/>
                    <a:pt x="120" y="25"/>
                  </a:cubicBezTo>
                  <a:cubicBezTo>
                    <a:pt x="25" y="72"/>
                    <a:pt x="1" y="179"/>
                    <a:pt x="37" y="287"/>
                  </a:cubicBezTo>
                  <a:lnTo>
                    <a:pt x="442" y="989"/>
                  </a:lnTo>
                  <a:cubicBezTo>
                    <a:pt x="477" y="1049"/>
                    <a:pt x="549" y="1072"/>
                    <a:pt x="608" y="1072"/>
                  </a:cubicBezTo>
                  <a:cubicBezTo>
                    <a:pt x="632" y="1072"/>
                    <a:pt x="668" y="1061"/>
                    <a:pt x="692" y="1049"/>
                  </a:cubicBezTo>
                  <a:cubicBezTo>
                    <a:pt x="787" y="989"/>
                    <a:pt x="811" y="882"/>
                    <a:pt x="775" y="775"/>
                  </a:cubicBezTo>
                  <a:lnTo>
                    <a:pt x="382" y="96"/>
                  </a:lnTo>
                  <a:cubicBezTo>
                    <a:pt x="342" y="33"/>
                    <a:pt x="281" y="1"/>
                    <a:pt x="2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 name="Google Shape;10020;p58">
              <a:extLst>
                <a:ext uri="{FF2B5EF4-FFF2-40B4-BE49-F238E27FC236}">
                  <a16:creationId xmlns:a16="http://schemas.microsoft.com/office/drawing/2014/main" id="{69F21747-A563-0EEC-F8D4-9B8CB14842B2}"/>
                </a:ext>
              </a:extLst>
            </p:cNvPr>
            <p:cNvSpPr/>
            <p:nvPr/>
          </p:nvSpPr>
          <p:spPr>
            <a:xfrm>
              <a:off x="1426179" y="3289266"/>
              <a:ext cx="35947" cy="24705"/>
            </a:xfrm>
            <a:custGeom>
              <a:avLst/>
              <a:gdLst/>
              <a:ahLst/>
              <a:cxnLst/>
              <a:rect l="l" t="t" r="r" b="b"/>
              <a:pathLst>
                <a:path w="1132" h="778" extrusionOk="0">
                  <a:moveTo>
                    <a:pt x="229" y="1"/>
                  </a:moveTo>
                  <a:cubicBezTo>
                    <a:pt x="159" y="1"/>
                    <a:pt x="89" y="41"/>
                    <a:pt x="48" y="99"/>
                  </a:cubicBezTo>
                  <a:cubicBezTo>
                    <a:pt x="0" y="194"/>
                    <a:pt x="36" y="301"/>
                    <a:pt x="143" y="361"/>
                  </a:cubicBezTo>
                  <a:lnTo>
                    <a:pt x="822" y="742"/>
                  </a:lnTo>
                  <a:cubicBezTo>
                    <a:pt x="858" y="754"/>
                    <a:pt x="881" y="777"/>
                    <a:pt x="917" y="777"/>
                  </a:cubicBezTo>
                  <a:cubicBezTo>
                    <a:pt x="977" y="777"/>
                    <a:pt x="1048" y="742"/>
                    <a:pt x="1072" y="682"/>
                  </a:cubicBezTo>
                  <a:cubicBezTo>
                    <a:pt x="1132" y="599"/>
                    <a:pt x="1096" y="480"/>
                    <a:pt x="1001" y="420"/>
                  </a:cubicBezTo>
                  <a:lnTo>
                    <a:pt x="322" y="27"/>
                  </a:lnTo>
                  <a:cubicBezTo>
                    <a:pt x="292" y="9"/>
                    <a:pt x="261" y="1"/>
                    <a:pt x="2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 name="Google Shape;10021;p58">
              <a:extLst>
                <a:ext uri="{FF2B5EF4-FFF2-40B4-BE49-F238E27FC236}">
                  <a16:creationId xmlns:a16="http://schemas.microsoft.com/office/drawing/2014/main" id="{1BA389CF-F2EA-A78F-27DD-FFD8DDCCE4E9}"/>
                </a:ext>
              </a:extLst>
            </p:cNvPr>
            <p:cNvSpPr/>
            <p:nvPr/>
          </p:nvSpPr>
          <p:spPr>
            <a:xfrm>
              <a:off x="1410682" y="3350997"/>
              <a:ext cx="37439" cy="12511"/>
            </a:xfrm>
            <a:custGeom>
              <a:avLst/>
              <a:gdLst/>
              <a:ahLst/>
              <a:cxnLst/>
              <a:rect l="l" t="t" r="r" b="b"/>
              <a:pathLst>
                <a:path w="1179" h="394" extrusionOk="0">
                  <a:moveTo>
                    <a:pt x="191" y="0"/>
                  </a:moveTo>
                  <a:cubicBezTo>
                    <a:pt x="96" y="0"/>
                    <a:pt x="0" y="95"/>
                    <a:pt x="0" y="203"/>
                  </a:cubicBezTo>
                  <a:cubicBezTo>
                    <a:pt x="0" y="298"/>
                    <a:pt x="84" y="393"/>
                    <a:pt x="191" y="393"/>
                  </a:cubicBezTo>
                  <a:lnTo>
                    <a:pt x="988" y="393"/>
                  </a:lnTo>
                  <a:cubicBezTo>
                    <a:pt x="1084" y="393"/>
                    <a:pt x="1179" y="298"/>
                    <a:pt x="1179" y="203"/>
                  </a:cubicBezTo>
                  <a:cubicBezTo>
                    <a:pt x="1179" y="95"/>
                    <a:pt x="1084" y="0"/>
                    <a:pt x="98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 name="Google Shape;10022;p58">
              <a:extLst>
                <a:ext uri="{FF2B5EF4-FFF2-40B4-BE49-F238E27FC236}">
                  <a16:creationId xmlns:a16="http://schemas.microsoft.com/office/drawing/2014/main" id="{43B86623-72FE-7858-3C20-CC3B19716D2D}"/>
                </a:ext>
              </a:extLst>
            </p:cNvPr>
            <p:cNvSpPr/>
            <p:nvPr/>
          </p:nvSpPr>
          <p:spPr>
            <a:xfrm>
              <a:off x="1426179" y="3400980"/>
              <a:ext cx="35566" cy="24896"/>
            </a:xfrm>
            <a:custGeom>
              <a:avLst/>
              <a:gdLst/>
              <a:ahLst/>
              <a:cxnLst/>
              <a:rect l="l" t="t" r="r" b="b"/>
              <a:pathLst>
                <a:path w="1120" h="784" extrusionOk="0">
                  <a:moveTo>
                    <a:pt x="904" y="0"/>
                  </a:moveTo>
                  <a:cubicBezTo>
                    <a:pt x="874" y="0"/>
                    <a:pt x="843" y="7"/>
                    <a:pt x="810" y="22"/>
                  </a:cubicBezTo>
                  <a:lnTo>
                    <a:pt x="119" y="414"/>
                  </a:lnTo>
                  <a:cubicBezTo>
                    <a:pt x="36" y="486"/>
                    <a:pt x="0" y="593"/>
                    <a:pt x="60" y="688"/>
                  </a:cubicBezTo>
                  <a:cubicBezTo>
                    <a:pt x="96" y="748"/>
                    <a:pt x="167" y="784"/>
                    <a:pt x="227" y="784"/>
                  </a:cubicBezTo>
                  <a:cubicBezTo>
                    <a:pt x="262" y="784"/>
                    <a:pt x="286" y="760"/>
                    <a:pt x="322" y="748"/>
                  </a:cubicBezTo>
                  <a:lnTo>
                    <a:pt x="1001" y="367"/>
                  </a:lnTo>
                  <a:cubicBezTo>
                    <a:pt x="1096" y="307"/>
                    <a:pt x="1120" y="200"/>
                    <a:pt x="1072" y="93"/>
                  </a:cubicBezTo>
                  <a:cubicBezTo>
                    <a:pt x="1031" y="35"/>
                    <a:pt x="972" y="0"/>
                    <a:pt x="9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 name="Google Shape;10023;p58">
              <a:extLst>
                <a:ext uri="{FF2B5EF4-FFF2-40B4-BE49-F238E27FC236}">
                  <a16:creationId xmlns:a16="http://schemas.microsoft.com/office/drawing/2014/main" id="{61DE7B48-2F8D-A34B-005D-560EF2520C01}"/>
                </a:ext>
              </a:extLst>
            </p:cNvPr>
            <p:cNvSpPr/>
            <p:nvPr/>
          </p:nvSpPr>
          <p:spPr>
            <a:xfrm>
              <a:off x="1620138" y="3289043"/>
              <a:ext cx="35566" cy="24928"/>
            </a:xfrm>
            <a:custGeom>
              <a:avLst/>
              <a:gdLst/>
              <a:ahLst/>
              <a:cxnLst/>
              <a:rect l="l" t="t" r="r" b="b"/>
              <a:pathLst>
                <a:path w="1120" h="785" extrusionOk="0">
                  <a:moveTo>
                    <a:pt x="895" y="1"/>
                  </a:moveTo>
                  <a:cubicBezTo>
                    <a:pt x="864" y="1"/>
                    <a:pt x="831" y="8"/>
                    <a:pt x="798" y="22"/>
                  </a:cubicBezTo>
                  <a:lnTo>
                    <a:pt x="119" y="403"/>
                  </a:lnTo>
                  <a:cubicBezTo>
                    <a:pt x="24" y="463"/>
                    <a:pt x="0" y="570"/>
                    <a:pt x="48" y="677"/>
                  </a:cubicBezTo>
                  <a:cubicBezTo>
                    <a:pt x="107" y="749"/>
                    <a:pt x="167" y="784"/>
                    <a:pt x="227" y="784"/>
                  </a:cubicBezTo>
                  <a:cubicBezTo>
                    <a:pt x="250" y="784"/>
                    <a:pt x="286" y="761"/>
                    <a:pt x="310" y="749"/>
                  </a:cubicBezTo>
                  <a:lnTo>
                    <a:pt x="1000" y="368"/>
                  </a:lnTo>
                  <a:cubicBezTo>
                    <a:pt x="1084" y="308"/>
                    <a:pt x="1120" y="201"/>
                    <a:pt x="1072" y="94"/>
                  </a:cubicBezTo>
                  <a:cubicBezTo>
                    <a:pt x="1031" y="36"/>
                    <a:pt x="966" y="1"/>
                    <a:pt x="8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 name="Google Shape;10024;p58">
              <a:extLst>
                <a:ext uri="{FF2B5EF4-FFF2-40B4-BE49-F238E27FC236}">
                  <a16:creationId xmlns:a16="http://schemas.microsoft.com/office/drawing/2014/main" id="{520A3EDC-E346-A864-B934-22947DEB0722}"/>
                </a:ext>
              </a:extLst>
            </p:cNvPr>
            <p:cNvSpPr/>
            <p:nvPr/>
          </p:nvSpPr>
          <p:spPr>
            <a:xfrm>
              <a:off x="1584224" y="3243507"/>
              <a:ext cx="26103" cy="33787"/>
            </a:xfrm>
            <a:custGeom>
              <a:avLst/>
              <a:gdLst/>
              <a:ahLst/>
              <a:cxnLst/>
              <a:rect l="l" t="t" r="r" b="b"/>
              <a:pathLst>
                <a:path w="822" h="1064" extrusionOk="0">
                  <a:moveTo>
                    <a:pt x="594" y="1"/>
                  </a:moveTo>
                  <a:cubicBezTo>
                    <a:pt x="527" y="1"/>
                    <a:pt x="458" y="41"/>
                    <a:pt x="417" y="99"/>
                  </a:cubicBezTo>
                  <a:lnTo>
                    <a:pt x="24" y="790"/>
                  </a:lnTo>
                  <a:cubicBezTo>
                    <a:pt x="0" y="873"/>
                    <a:pt x="24" y="992"/>
                    <a:pt x="119" y="1040"/>
                  </a:cubicBezTo>
                  <a:cubicBezTo>
                    <a:pt x="143" y="1052"/>
                    <a:pt x="179" y="1063"/>
                    <a:pt x="203" y="1063"/>
                  </a:cubicBezTo>
                  <a:cubicBezTo>
                    <a:pt x="262" y="1063"/>
                    <a:pt x="346" y="1040"/>
                    <a:pt x="369" y="980"/>
                  </a:cubicBezTo>
                  <a:lnTo>
                    <a:pt x="762" y="290"/>
                  </a:lnTo>
                  <a:cubicBezTo>
                    <a:pt x="822" y="206"/>
                    <a:pt x="774" y="87"/>
                    <a:pt x="679" y="28"/>
                  </a:cubicBezTo>
                  <a:cubicBezTo>
                    <a:pt x="653" y="9"/>
                    <a:pt x="624" y="1"/>
                    <a:pt x="5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 name="Google Shape;10025;p58">
              <a:extLst>
                <a:ext uri="{FF2B5EF4-FFF2-40B4-BE49-F238E27FC236}">
                  <a16:creationId xmlns:a16="http://schemas.microsoft.com/office/drawing/2014/main" id="{1C055E02-01A6-E0CB-93CA-9E4F545335CC}"/>
                </a:ext>
              </a:extLst>
            </p:cNvPr>
            <p:cNvSpPr/>
            <p:nvPr/>
          </p:nvSpPr>
          <p:spPr>
            <a:xfrm>
              <a:off x="1404617" y="3271197"/>
              <a:ext cx="285859" cy="281349"/>
            </a:xfrm>
            <a:custGeom>
              <a:avLst/>
              <a:gdLst/>
              <a:ahLst/>
              <a:cxnLst/>
              <a:rect l="l" t="t" r="r" b="b"/>
              <a:pathLst>
                <a:path w="9002" h="8860" extrusionOk="0">
                  <a:moveTo>
                    <a:pt x="4525" y="1013"/>
                  </a:moveTo>
                  <a:lnTo>
                    <a:pt x="4573" y="1025"/>
                  </a:lnTo>
                  <a:lnTo>
                    <a:pt x="4704" y="1025"/>
                  </a:lnTo>
                  <a:lnTo>
                    <a:pt x="4787" y="1061"/>
                  </a:lnTo>
                  <a:lnTo>
                    <a:pt x="4811" y="1061"/>
                  </a:lnTo>
                  <a:lnTo>
                    <a:pt x="4823" y="1072"/>
                  </a:lnTo>
                  <a:cubicBezTo>
                    <a:pt x="4835" y="1072"/>
                    <a:pt x="4835" y="1084"/>
                    <a:pt x="4847" y="1084"/>
                  </a:cubicBezTo>
                  <a:cubicBezTo>
                    <a:pt x="4847" y="1084"/>
                    <a:pt x="4870" y="1084"/>
                    <a:pt x="4870" y="1096"/>
                  </a:cubicBezTo>
                  <a:lnTo>
                    <a:pt x="4942" y="1132"/>
                  </a:lnTo>
                  <a:lnTo>
                    <a:pt x="4954" y="1132"/>
                  </a:lnTo>
                  <a:lnTo>
                    <a:pt x="4989" y="1144"/>
                  </a:lnTo>
                  <a:cubicBezTo>
                    <a:pt x="4989" y="1144"/>
                    <a:pt x="5001" y="1144"/>
                    <a:pt x="5001" y="1156"/>
                  </a:cubicBezTo>
                  <a:cubicBezTo>
                    <a:pt x="5001" y="1156"/>
                    <a:pt x="5013" y="1156"/>
                    <a:pt x="5013" y="1180"/>
                  </a:cubicBezTo>
                  <a:lnTo>
                    <a:pt x="5049" y="1192"/>
                  </a:lnTo>
                  <a:cubicBezTo>
                    <a:pt x="5049" y="1192"/>
                    <a:pt x="5061" y="1192"/>
                    <a:pt x="5061" y="1203"/>
                  </a:cubicBezTo>
                  <a:cubicBezTo>
                    <a:pt x="5061" y="1203"/>
                    <a:pt x="5073" y="1203"/>
                    <a:pt x="5073" y="1215"/>
                  </a:cubicBezTo>
                  <a:lnTo>
                    <a:pt x="5085" y="1239"/>
                  </a:lnTo>
                  <a:cubicBezTo>
                    <a:pt x="5085" y="1239"/>
                    <a:pt x="5109" y="1239"/>
                    <a:pt x="5109" y="1251"/>
                  </a:cubicBezTo>
                  <a:cubicBezTo>
                    <a:pt x="5109" y="1251"/>
                    <a:pt x="5120" y="1251"/>
                    <a:pt x="5120" y="1263"/>
                  </a:cubicBezTo>
                  <a:cubicBezTo>
                    <a:pt x="5120" y="1263"/>
                    <a:pt x="5132" y="1263"/>
                    <a:pt x="5132" y="1275"/>
                  </a:cubicBezTo>
                  <a:lnTo>
                    <a:pt x="5144" y="1299"/>
                  </a:lnTo>
                  <a:cubicBezTo>
                    <a:pt x="5144" y="1299"/>
                    <a:pt x="5168" y="1299"/>
                    <a:pt x="5168" y="1311"/>
                  </a:cubicBezTo>
                  <a:lnTo>
                    <a:pt x="5263" y="1394"/>
                  </a:lnTo>
                  <a:lnTo>
                    <a:pt x="5299" y="1430"/>
                  </a:lnTo>
                  <a:cubicBezTo>
                    <a:pt x="5382" y="1501"/>
                    <a:pt x="5466" y="1596"/>
                    <a:pt x="5537" y="1680"/>
                  </a:cubicBezTo>
                  <a:cubicBezTo>
                    <a:pt x="5561" y="1715"/>
                    <a:pt x="5585" y="1739"/>
                    <a:pt x="5597" y="1787"/>
                  </a:cubicBezTo>
                  <a:lnTo>
                    <a:pt x="5597" y="1799"/>
                  </a:lnTo>
                  <a:cubicBezTo>
                    <a:pt x="5609" y="1834"/>
                    <a:pt x="5644" y="1858"/>
                    <a:pt x="5656" y="1894"/>
                  </a:cubicBezTo>
                  <a:lnTo>
                    <a:pt x="5656" y="1906"/>
                  </a:lnTo>
                  <a:cubicBezTo>
                    <a:pt x="5668" y="1930"/>
                    <a:pt x="5680" y="1965"/>
                    <a:pt x="5704" y="2013"/>
                  </a:cubicBezTo>
                  <a:lnTo>
                    <a:pt x="5704" y="2025"/>
                  </a:lnTo>
                  <a:cubicBezTo>
                    <a:pt x="5716" y="2049"/>
                    <a:pt x="5728" y="2096"/>
                    <a:pt x="5740" y="2132"/>
                  </a:cubicBezTo>
                  <a:lnTo>
                    <a:pt x="5740" y="2144"/>
                  </a:lnTo>
                  <a:cubicBezTo>
                    <a:pt x="5763" y="2168"/>
                    <a:pt x="5775" y="2215"/>
                    <a:pt x="5775" y="2251"/>
                  </a:cubicBezTo>
                  <a:lnTo>
                    <a:pt x="5775" y="2263"/>
                  </a:lnTo>
                  <a:cubicBezTo>
                    <a:pt x="5787" y="2287"/>
                    <a:pt x="5787" y="2335"/>
                    <a:pt x="5799" y="2382"/>
                  </a:cubicBezTo>
                  <a:lnTo>
                    <a:pt x="5799" y="2394"/>
                  </a:lnTo>
                  <a:cubicBezTo>
                    <a:pt x="5799" y="2442"/>
                    <a:pt x="5823" y="2466"/>
                    <a:pt x="5823" y="2513"/>
                  </a:cubicBezTo>
                  <a:lnTo>
                    <a:pt x="5823" y="2525"/>
                  </a:lnTo>
                  <a:lnTo>
                    <a:pt x="5823" y="2549"/>
                  </a:lnTo>
                  <a:cubicBezTo>
                    <a:pt x="5728" y="2620"/>
                    <a:pt x="5466" y="2739"/>
                    <a:pt x="5240" y="2894"/>
                  </a:cubicBezTo>
                  <a:cubicBezTo>
                    <a:pt x="5216" y="2894"/>
                    <a:pt x="5216" y="2906"/>
                    <a:pt x="5216" y="2906"/>
                  </a:cubicBezTo>
                  <a:cubicBezTo>
                    <a:pt x="5192" y="2918"/>
                    <a:pt x="5180" y="2930"/>
                    <a:pt x="5144" y="2966"/>
                  </a:cubicBezTo>
                  <a:cubicBezTo>
                    <a:pt x="5120" y="2977"/>
                    <a:pt x="5085" y="3013"/>
                    <a:pt x="5061" y="3037"/>
                  </a:cubicBezTo>
                  <a:cubicBezTo>
                    <a:pt x="5025" y="3049"/>
                    <a:pt x="5013" y="3085"/>
                    <a:pt x="4978" y="3097"/>
                  </a:cubicBezTo>
                  <a:cubicBezTo>
                    <a:pt x="4620" y="3406"/>
                    <a:pt x="4347" y="3823"/>
                    <a:pt x="4204" y="4299"/>
                  </a:cubicBezTo>
                  <a:cubicBezTo>
                    <a:pt x="4180" y="4299"/>
                    <a:pt x="4144" y="4287"/>
                    <a:pt x="4132" y="4287"/>
                  </a:cubicBezTo>
                  <a:cubicBezTo>
                    <a:pt x="4061" y="4275"/>
                    <a:pt x="3966" y="4275"/>
                    <a:pt x="3894" y="4275"/>
                  </a:cubicBezTo>
                  <a:lnTo>
                    <a:pt x="3632" y="4275"/>
                  </a:lnTo>
                  <a:cubicBezTo>
                    <a:pt x="3608" y="4275"/>
                    <a:pt x="3596" y="4251"/>
                    <a:pt x="3585" y="4251"/>
                  </a:cubicBezTo>
                  <a:lnTo>
                    <a:pt x="3573" y="4251"/>
                  </a:lnTo>
                  <a:cubicBezTo>
                    <a:pt x="3549" y="4240"/>
                    <a:pt x="3537" y="4240"/>
                    <a:pt x="3525" y="4228"/>
                  </a:cubicBezTo>
                  <a:cubicBezTo>
                    <a:pt x="3513" y="4216"/>
                    <a:pt x="3489" y="4216"/>
                    <a:pt x="3465" y="4192"/>
                  </a:cubicBezTo>
                  <a:lnTo>
                    <a:pt x="3454" y="4180"/>
                  </a:lnTo>
                  <a:cubicBezTo>
                    <a:pt x="3430" y="4168"/>
                    <a:pt x="3418" y="4168"/>
                    <a:pt x="3406" y="4156"/>
                  </a:cubicBezTo>
                  <a:lnTo>
                    <a:pt x="3394" y="4156"/>
                  </a:lnTo>
                  <a:cubicBezTo>
                    <a:pt x="3370" y="4132"/>
                    <a:pt x="3358" y="4120"/>
                    <a:pt x="3346" y="4120"/>
                  </a:cubicBezTo>
                  <a:lnTo>
                    <a:pt x="3335" y="4109"/>
                  </a:lnTo>
                  <a:cubicBezTo>
                    <a:pt x="3311" y="4097"/>
                    <a:pt x="3299" y="4097"/>
                    <a:pt x="3287" y="4073"/>
                  </a:cubicBezTo>
                  <a:lnTo>
                    <a:pt x="3275" y="4073"/>
                  </a:lnTo>
                  <a:lnTo>
                    <a:pt x="3227" y="4037"/>
                  </a:lnTo>
                  <a:lnTo>
                    <a:pt x="3215" y="4013"/>
                  </a:lnTo>
                  <a:cubicBezTo>
                    <a:pt x="3192" y="4001"/>
                    <a:pt x="3180" y="3990"/>
                    <a:pt x="3168" y="3990"/>
                  </a:cubicBezTo>
                  <a:lnTo>
                    <a:pt x="3156" y="3990"/>
                  </a:lnTo>
                  <a:lnTo>
                    <a:pt x="3108" y="3942"/>
                  </a:lnTo>
                  <a:lnTo>
                    <a:pt x="3096" y="3930"/>
                  </a:lnTo>
                  <a:lnTo>
                    <a:pt x="3061" y="3894"/>
                  </a:lnTo>
                  <a:lnTo>
                    <a:pt x="3049" y="3882"/>
                  </a:lnTo>
                  <a:lnTo>
                    <a:pt x="3001" y="3835"/>
                  </a:lnTo>
                  <a:lnTo>
                    <a:pt x="2989" y="3823"/>
                  </a:lnTo>
                  <a:lnTo>
                    <a:pt x="2989" y="3811"/>
                  </a:lnTo>
                  <a:cubicBezTo>
                    <a:pt x="2870" y="3680"/>
                    <a:pt x="2775" y="3525"/>
                    <a:pt x="2715" y="3358"/>
                  </a:cubicBezTo>
                  <a:cubicBezTo>
                    <a:pt x="2715" y="3347"/>
                    <a:pt x="2703" y="3335"/>
                    <a:pt x="2703" y="3323"/>
                  </a:cubicBezTo>
                  <a:lnTo>
                    <a:pt x="2703" y="3299"/>
                  </a:lnTo>
                  <a:cubicBezTo>
                    <a:pt x="2703" y="3287"/>
                    <a:pt x="2692" y="3275"/>
                    <a:pt x="2692" y="3263"/>
                  </a:cubicBezTo>
                  <a:lnTo>
                    <a:pt x="2692" y="3239"/>
                  </a:lnTo>
                  <a:cubicBezTo>
                    <a:pt x="2692" y="3228"/>
                    <a:pt x="2680" y="3204"/>
                    <a:pt x="2680" y="3180"/>
                  </a:cubicBezTo>
                  <a:cubicBezTo>
                    <a:pt x="2656" y="3108"/>
                    <a:pt x="2644" y="3049"/>
                    <a:pt x="2632" y="2977"/>
                  </a:cubicBezTo>
                  <a:lnTo>
                    <a:pt x="2632" y="2930"/>
                  </a:lnTo>
                  <a:lnTo>
                    <a:pt x="2632" y="2882"/>
                  </a:lnTo>
                  <a:cubicBezTo>
                    <a:pt x="2632" y="2823"/>
                    <a:pt x="2620" y="2763"/>
                    <a:pt x="2620" y="2704"/>
                  </a:cubicBezTo>
                  <a:lnTo>
                    <a:pt x="2620" y="2644"/>
                  </a:lnTo>
                  <a:lnTo>
                    <a:pt x="2620" y="2632"/>
                  </a:lnTo>
                  <a:lnTo>
                    <a:pt x="2620" y="2573"/>
                  </a:lnTo>
                  <a:lnTo>
                    <a:pt x="2620" y="2513"/>
                  </a:lnTo>
                  <a:lnTo>
                    <a:pt x="2620" y="2501"/>
                  </a:lnTo>
                  <a:cubicBezTo>
                    <a:pt x="2620" y="2454"/>
                    <a:pt x="2632" y="2430"/>
                    <a:pt x="2632" y="2382"/>
                  </a:cubicBezTo>
                  <a:lnTo>
                    <a:pt x="2632" y="2370"/>
                  </a:lnTo>
                  <a:cubicBezTo>
                    <a:pt x="2632" y="2335"/>
                    <a:pt x="2644" y="2287"/>
                    <a:pt x="2656" y="2263"/>
                  </a:cubicBezTo>
                  <a:lnTo>
                    <a:pt x="2656" y="2251"/>
                  </a:lnTo>
                  <a:cubicBezTo>
                    <a:pt x="2680" y="2215"/>
                    <a:pt x="2680" y="2168"/>
                    <a:pt x="2692" y="2144"/>
                  </a:cubicBezTo>
                  <a:lnTo>
                    <a:pt x="2692" y="2132"/>
                  </a:lnTo>
                  <a:cubicBezTo>
                    <a:pt x="2703" y="2096"/>
                    <a:pt x="2715" y="2049"/>
                    <a:pt x="2739" y="2025"/>
                  </a:cubicBezTo>
                  <a:lnTo>
                    <a:pt x="2739" y="2013"/>
                  </a:lnTo>
                  <a:cubicBezTo>
                    <a:pt x="2751" y="1977"/>
                    <a:pt x="2763" y="1930"/>
                    <a:pt x="2775" y="1906"/>
                  </a:cubicBezTo>
                  <a:lnTo>
                    <a:pt x="2775" y="1894"/>
                  </a:lnTo>
                  <a:cubicBezTo>
                    <a:pt x="2799" y="1858"/>
                    <a:pt x="2811" y="1834"/>
                    <a:pt x="2834" y="1799"/>
                  </a:cubicBezTo>
                  <a:lnTo>
                    <a:pt x="2858" y="1787"/>
                  </a:lnTo>
                  <a:cubicBezTo>
                    <a:pt x="2870" y="1751"/>
                    <a:pt x="2894" y="1727"/>
                    <a:pt x="2918" y="1692"/>
                  </a:cubicBezTo>
                  <a:cubicBezTo>
                    <a:pt x="2989" y="1608"/>
                    <a:pt x="3061" y="1513"/>
                    <a:pt x="3156" y="1442"/>
                  </a:cubicBezTo>
                  <a:lnTo>
                    <a:pt x="3180" y="1418"/>
                  </a:lnTo>
                  <a:lnTo>
                    <a:pt x="3299" y="1311"/>
                  </a:lnTo>
                  <a:cubicBezTo>
                    <a:pt x="3299" y="1311"/>
                    <a:pt x="3311" y="1311"/>
                    <a:pt x="3311" y="1299"/>
                  </a:cubicBezTo>
                  <a:cubicBezTo>
                    <a:pt x="3311" y="1299"/>
                    <a:pt x="3335" y="1299"/>
                    <a:pt x="3335" y="1275"/>
                  </a:cubicBezTo>
                  <a:lnTo>
                    <a:pt x="3346" y="1263"/>
                  </a:lnTo>
                  <a:cubicBezTo>
                    <a:pt x="3346" y="1263"/>
                    <a:pt x="3358" y="1263"/>
                    <a:pt x="3358" y="1251"/>
                  </a:cubicBezTo>
                  <a:cubicBezTo>
                    <a:pt x="3358" y="1251"/>
                    <a:pt x="3370" y="1251"/>
                    <a:pt x="3370" y="1239"/>
                  </a:cubicBezTo>
                  <a:cubicBezTo>
                    <a:pt x="3370" y="1239"/>
                    <a:pt x="3394" y="1239"/>
                    <a:pt x="3394" y="1215"/>
                  </a:cubicBezTo>
                  <a:cubicBezTo>
                    <a:pt x="3394" y="1215"/>
                    <a:pt x="3406" y="1215"/>
                    <a:pt x="3406" y="1203"/>
                  </a:cubicBezTo>
                  <a:lnTo>
                    <a:pt x="3430" y="1192"/>
                  </a:lnTo>
                  <a:cubicBezTo>
                    <a:pt x="3430" y="1192"/>
                    <a:pt x="3454" y="1192"/>
                    <a:pt x="3454" y="1180"/>
                  </a:cubicBezTo>
                  <a:cubicBezTo>
                    <a:pt x="3454" y="1180"/>
                    <a:pt x="3465" y="1180"/>
                    <a:pt x="3465" y="1156"/>
                  </a:cubicBezTo>
                  <a:lnTo>
                    <a:pt x="3489" y="1144"/>
                  </a:lnTo>
                  <a:cubicBezTo>
                    <a:pt x="3489" y="1144"/>
                    <a:pt x="3513" y="1144"/>
                    <a:pt x="3513" y="1132"/>
                  </a:cubicBezTo>
                  <a:lnTo>
                    <a:pt x="3585" y="1096"/>
                  </a:lnTo>
                  <a:cubicBezTo>
                    <a:pt x="3585" y="1096"/>
                    <a:pt x="3596" y="1096"/>
                    <a:pt x="3596" y="1084"/>
                  </a:cubicBezTo>
                  <a:cubicBezTo>
                    <a:pt x="3608" y="1084"/>
                    <a:pt x="3608" y="1072"/>
                    <a:pt x="3632" y="1072"/>
                  </a:cubicBezTo>
                  <a:lnTo>
                    <a:pt x="3644" y="1061"/>
                  </a:lnTo>
                  <a:lnTo>
                    <a:pt x="3656" y="1061"/>
                  </a:lnTo>
                  <a:lnTo>
                    <a:pt x="3763" y="1025"/>
                  </a:lnTo>
                  <a:lnTo>
                    <a:pt x="3882" y="1025"/>
                  </a:lnTo>
                  <a:lnTo>
                    <a:pt x="3930" y="1013"/>
                  </a:lnTo>
                  <a:close/>
                  <a:moveTo>
                    <a:pt x="4347" y="418"/>
                  </a:moveTo>
                  <a:cubicBezTo>
                    <a:pt x="4847" y="418"/>
                    <a:pt x="5335" y="584"/>
                    <a:pt x="5740" y="882"/>
                  </a:cubicBezTo>
                  <a:cubicBezTo>
                    <a:pt x="6156" y="1192"/>
                    <a:pt x="6454" y="1620"/>
                    <a:pt x="6585" y="2108"/>
                  </a:cubicBezTo>
                  <a:cubicBezTo>
                    <a:pt x="6621" y="2227"/>
                    <a:pt x="6644" y="2370"/>
                    <a:pt x="6668" y="2489"/>
                  </a:cubicBezTo>
                  <a:lnTo>
                    <a:pt x="6442" y="2489"/>
                  </a:lnTo>
                  <a:cubicBezTo>
                    <a:pt x="6442" y="2442"/>
                    <a:pt x="6430" y="2394"/>
                    <a:pt x="6430" y="2346"/>
                  </a:cubicBezTo>
                  <a:lnTo>
                    <a:pt x="6430" y="2335"/>
                  </a:lnTo>
                  <a:cubicBezTo>
                    <a:pt x="6406" y="2287"/>
                    <a:pt x="6406" y="2251"/>
                    <a:pt x="6394" y="2204"/>
                  </a:cubicBezTo>
                  <a:lnTo>
                    <a:pt x="6394" y="2192"/>
                  </a:lnTo>
                  <a:lnTo>
                    <a:pt x="6347" y="2049"/>
                  </a:lnTo>
                  <a:lnTo>
                    <a:pt x="6347" y="2037"/>
                  </a:lnTo>
                  <a:lnTo>
                    <a:pt x="6311" y="1906"/>
                  </a:lnTo>
                  <a:lnTo>
                    <a:pt x="6311" y="1894"/>
                  </a:lnTo>
                  <a:cubicBezTo>
                    <a:pt x="6287" y="1846"/>
                    <a:pt x="6263" y="1799"/>
                    <a:pt x="6252" y="1775"/>
                  </a:cubicBezTo>
                  <a:lnTo>
                    <a:pt x="6228" y="1751"/>
                  </a:lnTo>
                  <a:cubicBezTo>
                    <a:pt x="6216" y="1715"/>
                    <a:pt x="6192" y="1680"/>
                    <a:pt x="6156" y="1632"/>
                  </a:cubicBezTo>
                  <a:lnTo>
                    <a:pt x="6144" y="1620"/>
                  </a:lnTo>
                  <a:cubicBezTo>
                    <a:pt x="6109" y="1573"/>
                    <a:pt x="6085" y="1549"/>
                    <a:pt x="6073" y="1501"/>
                  </a:cubicBezTo>
                  <a:cubicBezTo>
                    <a:pt x="5978" y="1382"/>
                    <a:pt x="5894" y="1275"/>
                    <a:pt x="5787" y="1192"/>
                  </a:cubicBezTo>
                  <a:lnTo>
                    <a:pt x="5775" y="1180"/>
                  </a:lnTo>
                  <a:lnTo>
                    <a:pt x="5751" y="1156"/>
                  </a:lnTo>
                  <a:lnTo>
                    <a:pt x="5740" y="1144"/>
                  </a:lnTo>
                  <a:lnTo>
                    <a:pt x="5680" y="1084"/>
                  </a:lnTo>
                  <a:lnTo>
                    <a:pt x="5668" y="1072"/>
                  </a:lnTo>
                  <a:lnTo>
                    <a:pt x="5621" y="1037"/>
                  </a:lnTo>
                  <a:lnTo>
                    <a:pt x="5609" y="1025"/>
                  </a:lnTo>
                  <a:lnTo>
                    <a:pt x="5597" y="1013"/>
                  </a:lnTo>
                  <a:lnTo>
                    <a:pt x="5573" y="1001"/>
                  </a:lnTo>
                  <a:lnTo>
                    <a:pt x="5561" y="977"/>
                  </a:lnTo>
                  <a:lnTo>
                    <a:pt x="5549" y="965"/>
                  </a:lnTo>
                  <a:lnTo>
                    <a:pt x="5537" y="953"/>
                  </a:lnTo>
                  <a:lnTo>
                    <a:pt x="5513" y="942"/>
                  </a:lnTo>
                  <a:cubicBezTo>
                    <a:pt x="5513" y="942"/>
                    <a:pt x="5501" y="918"/>
                    <a:pt x="5490" y="918"/>
                  </a:cubicBezTo>
                  <a:lnTo>
                    <a:pt x="5442" y="894"/>
                  </a:lnTo>
                  <a:cubicBezTo>
                    <a:pt x="5430" y="894"/>
                    <a:pt x="5430" y="882"/>
                    <a:pt x="5430" y="882"/>
                  </a:cubicBezTo>
                  <a:cubicBezTo>
                    <a:pt x="5430" y="882"/>
                    <a:pt x="5418" y="858"/>
                    <a:pt x="5394" y="858"/>
                  </a:cubicBezTo>
                  <a:lnTo>
                    <a:pt x="5359" y="834"/>
                  </a:lnTo>
                  <a:cubicBezTo>
                    <a:pt x="5359" y="834"/>
                    <a:pt x="5335" y="834"/>
                    <a:pt x="5335" y="822"/>
                  </a:cubicBezTo>
                  <a:lnTo>
                    <a:pt x="5299" y="787"/>
                  </a:lnTo>
                  <a:cubicBezTo>
                    <a:pt x="5299" y="787"/>
                    <a:pt x="5275" y="787"/>
                    <a:pt x="5275" y="775"/>
                  </a:cubicBezTo>
                  <a:lnTo>
                    <a:pt x="5251" y="763"/>
                  </a:lnTo>
                  <a:cubicBezTo>
                    <a:pt x="5251" y="763"/>
                    <a:pt x="5240" y="763"/>
                    <a:pt x="5216" y="739"/>
                  </a:cubicBezTo>
                  <a:cubicBezTo>
                    <a:pt x="5204" y="739"/>
                    <a:pt x="5192" y="727"/>
                    <a:pt x="5180" y="727"/>
                  </a:cubicBezTo>
                  <a:lnTo>
                    <a:pt x="5144" y="727"/>
                  </a:lnTo>
                  <a:cubicBezTo>
                    <a:pt x="5144" y="727"/>
                    <a:pt x="5132" y="727"/>
                    <a:pt x="5120" y="715"/>
                  </a:cubicBezTo>
                  <a:lnTo>
                    <a:pt x="5037" y="715"/>
                  </a:lnTo>
                  <a:lnTo>
                    <a:pt x="5013" y="703"/>
                  </a:lnTo>
                  <a:lnTo>
                    <a:pt x="5001" y="703"/>
                  </a:lnTo>
                  <a:cubicBezTo>
                    <a:pt x="4978" y="703"/>
                    <a:pt x="4978" y="703"/>
                    <a:pt x="4966" y="680"/>
                  </a:cubicBezTo>
                  <a:lnTo>
                    <a:pt x="3989" y="680"/>
                  </a:lnTo>
                  <a:lnTo>
                    <a:pt x="3942" y="703"/>
                  </a:lnTo>
                  <a:lnTo>
                    <a:pt x="3727" y="703"/>
                  </a:lnTo>
                  <a:cubicBezTo>
                    <a:pt x="3716" y="703"/>
                    <a:pt x="3716" y="703"/>
                    <a:pt x="3704" y="715"/>
                  </a:cubicBezTo>
                  <a:lnTo>
                    <a:pt x="3585" y="715"/>
                  </a:lnTo>
                  <a:cubicBezTo>
                    <a:pt x="3573" y="715"/>
                    <a:pt x="3573" y="715"/>
                    <a:pt x="3549" y="727"/>
                  </a:cubicBezTo>
                  <a:lnTo>
                    <a:pt x="3525" y="727"/>
                  </a:lnTo>
                  <a:cubicBezTo>
                    <a:pt x="3513" y="727"/>
                    <a:pt x="3489" y="751"/>
                    <a:pt x="3477" y="751"/>
                  </a:cubicBezTo>
                  <a:cubicBezTo>
                    <a:pt x="3465" y="751"/>
                    <a:pt x="3465" y="751"/>
                    <a:pt x="3454" y="763"/>
                  </a:cubicBezTo>
                  <a:lnTo>
                    <a:pt x="3418" y="775"/>
                  </a:lnTo>
                  <a:cubicBezTo>
                    <a:pt x="3418" y="775"/>
                    <a:pt x="3406" y="775"/>
                    <a:pt x="3406" y="787"/>
                  </a:cubicBezTo>
                  <a:lnTo>
                    <a:pt x="3370" y="811"/>
                  </a:lnTo>
                  <a:lnTo>
                    <a:pt x="3358" y="822"/>
                  </a:lnTo>
                  <a:cubicBezTo>
                    <a:pt x="3358" y="822"/>
                    <a:pt x="3346" y="822"/>
                    <a:pt x="3346" y="834"/>
                  </a:cubicBezTo>
                  <a:lnTo>
                    <a:pt x="3299" y="870"/>
                  </a:lnTo>
                  <a:lnTo>
                    <a:pt x="3287" y="882"/>
                  </a:lnTo>
                  <a:cubicBezTo>
                    <a:pt x="3275" y="882"/>
                    <a:pt x="3275" y="894"/>
                    <a:pt x="3251" y="894"/>
                  </a:cubicBezTo>
                  <a:lnTo>
                    <a:pt x="3215" y="930"/>
                  </a:lnTo>
                  <a:lnTo>
                    <a:pt x="3192" y="942"/>
                  </a:lnTo>
                  <a:lnTo>
                    <a:pt x="3180" y="953"/>
                  </a:lnTo>
                  <a:cubicBezTo>
                    <a:pt x="3180" y="953"/>
                    <a:pt x="3168" y="965"/>
                    <a:pt x="3156" y="965"/>
                  </a:cubicBezTo>
                  <a:lnTo>
                    <a:pt x="3132" y="989"/>
                  </a:lnTo>
                  <a:lnTo>
                    <a:pt x="3120" y="1001"/>
                  </a:lnTo>
                  <a:lnTo>
                    <a:pt x="3108" y="1013"/>
                  </a:lnTo>
                  <a:cubicBezTo>
                    <a:pt x="3096" y="1013"/>
                    <a:pt x="3096" y="1025"/>
                    <a:pt x="3096" y="1025"/>
                  </a:cubicBezTo>
                  <a:lnTo>
                    <a:pt x="3073" y="1049"/>
                  </a:lnTo>
                  <a:lnTo>
                    <a:pt x="3037" y="1072"/>
                  </a:lnTo>
                  <a:lnTo>
                    <a:pt x="3013" y="1084"/>
                  </a:lnTo>
                  <a:lnTo>
                    <a:pt x="2954" y="1144"/>
                  </a:lnTo>
                  <a:lnTo>
                    <a:pt x="2942" y="1168"/>
                  </a:lnTo>
                  <a:lnTo>
                    <a:pt x="2930" y="1180"/>
                  </a:lnTo>
                  <a:lnTo>
                    <a:pt x="2918" y="1192"/>
                  </a:lnTo>
                  <a:cubicBezTo>
                    <a:pt x="2811" y="1287"/>
                    <a:pt x="2715" y="1382"/>
                    <a:pt x="2632" y="1501"/>
                  </a:cubicBezTo>
                  <a:cubicBezTo>
                    <a:pt x="2596" y="1549"/>
                    <a:pt x="2573" y="1584"/>
                    <a:pt x="2561" y="1620"/>
                  </a:cubicBezTo>
                  <a:lnTo>
                    <a:pt x="2537" y="1644"/>
                  </a:lnTo>
                  <a:cubicBezTo>
                    <a:pt x="2513" y="1680"/>
                    <a:pt x="2501" y="1715"/>
                    <a:pt x="2465" y="1763"/>
                  </a:cubicBezTo>
                  <a:lnTo>
                    <a:pt x="2465" y="1775"/>
                  </a:lnTo>
                  <a:cubicBezTo>
                    <a:pt x="2453" y="1823"/>
                    <a:pt x="2418" y="1846"/>
                    <a:pt x="2406" y="1894"/>
                  </a:cubicBezTo>
                  <a:lnTo>
                    <a:pt x="2406" y="1906"/>
                  </a:lnTo>
                  <a:lnTo>
                    <a:pt x="2358" y="2037"/>
                  </a:lnTo>
                  <a:lnTo>
                    <a:pt x="2358" y="2061"/>
                  </a:lnTo>
                  <a:lnTo>
                    <a:pt x="2322" y="2192"/>
                  </a:lnTo>
                  <a:lnTo>
                    <a:pt x="2322" y="2204"/>
                  </a:lnTo>
                  <a:cubicBezTo>
                    <a:pt x="2299" y="2251"/>
                    <a:pt x="2287" y="2299"/>
                    <a:pt x="2287" y="2335"/>
                  </a:cubicBezTo>
                  <a:lnTo>
                    <a:pt x="2287" y="2358"/>
                  </a:lnTo>
                  <a:cubicBezTo>
                    <a:pt x="2275" y="2394"/>
                    <a:pt x="2275" y="2442"/>
                    <a:pt x="2275" y="2489"/>
                  </a:cubicBezTo>
                  <a:lnTo>
                    <a:pt x="2275" y="2501"/>
                  </a:lnTo>
                  <a:lnTo>
                    <a:pt x="2275" y="2573"/>
                  </a:lnTo>
                  <a:lnTo>
                    <a:pt x="2275" y="2656"/>
                  </a:lnTo>
                  <a:lnTo>
                    <a:pt x="2275" y="2668"/>
                  </a:lnTo>
                  <a:lnTo>
                    <a:pt x="2275" y="2739"/>
                  </a:lnTo>
                  <a:cubicBezTo>
                    <a:pt x="2275" y="2811"/>
                    <a:pt x="2275" y="2894"/>
                    <a:pt x="2287" y="2954"/>
                  </a:cubicBezTo>
                  <a:lnTo>
                    <a:pt x="2287" y="2989"/>
                  </a:lnTo>
                  <a:cubicBezTo>
                    <a:pt x="2287" y="3013"/>
                    <a:pt x="2287" y="3037"/>
                    <a:pt x="2299" y="3049"/>
                  </a:cubicBezTo>
                  <a:cubicBezTo>
                    <a:pt x="2322" y="3144"/>
                    <a:pt x="2334" y="3228"/>
                    <a:pt x="2358" y="3311"/>
                  </a:cubicBezTo>
                  <a:cubicBezTo>
                    <a:pt x="2358" y="3335"/>
                    <a:pt x="2382" y="3347"/>
                    <a:pt x="2394" y="3382"/>
                  </a:cubicBezTo>
                  <a:lnTo>
                    <a:pt x="2394" y="3394"/>
                  </a:lnTo>
                  <a:cubicBezTo>
                    <a:pt x="2394" y="3406"/>
                    <a:pt x="2406" y="3442"/>
                    <a:pt x="2406" y="3454"/>
                  </a:cubicBezTo>
                  <a:lnTo>
                    <a:pt x="2406" y="3466"/>
                  </a:lnTo>
                  <a:cubicBezTo>
                    <a:pt x="2418" y="3489"/>
                    <a:pt x="2418" y="3513"/>
                    <a:pt x="2442" y="3525"/>
                  </a:cubicBezTo>
                  <a:lnTo>
                    <a:pt x="2442" y="3549"/>
                  </a:lnTo>
                  <a:cubicBezTo>
                    <a:pt x="2513" y="3739"/>
                    <a:pt x="2632" y="3918"/>
                    <a:pt x="2763" y="4085"/>
                  </a:cubicBezTo>
                  <a:lnTo>
                    <a:pt x="2775" y="4097"/>
                  </a:lnTo>
                  <a:lnTo>
                    <a:pt x="2799" y="4109"/>
                  </a:lnTo>
                  <a:lnTo>
                    <a:pt x="2799" y="4120"/>
                  </a:lnTo>
                  <a:lnTo>
                    <a:pt x="2811" y="4144"/>
                  </a:lnTo>
                  <a:cubicBezTo>
                    <a:pt x="2823" y="4156"/>
                    <a:pt x="2834" y="4168"/>
                    <a:pt x="2858" y="4204"/>
                  </a:cubicBezTo>
                  <a:lnTo>
                    <a:pt x="2870" y="4216"/>
                  </a:lnTo>
                  <a:lnTo>
                    <a:pt x="2918" y="4263"/>
                  </a:lnTo>
                  <a:lnTo>
                    <a:pt x="2930" y="4275"/>
                  </a:lnTo>
                  <a:cubicBezTo>
                    <a:pt x="2942" y="4287"/>
                    <a:pt x="2954" y="4299"/>
                    <a:pt x="2989" y="4323"/>
                  </a:cubicBezTo>
                  <a:lnTo>
                    <a:pt x="3001" y="4335"/>
                  </a:lnTo>
                  <a:lnTo>
                    <a:pt x="3049" y="4382"/>
                  </a:lnTo>
                  <a:lnTo>
                    <a:pt x="3061" y="4394"/>
                  </a:lnTo>
                  <a:cubicBezTo>
                    <a:pt x="3073" y="4406"/>
                    <a:pt x="3108" y="4418"/>
                    <a:pt x="3120" y="4442"/>
                  </a:cubicBezTo>
                  <a:lnTo>
                    <a:pt x="3132" y="4442"/>
                  </a:lnTo>
                  <a:cubicBezTo>
                    <a:pt x="3156" y="4454"/>
                    <a:pt x="3168" y="4466"/>
                    <a:pt x="3192" y="4478"/>
                  </a:cubicBezTo>
                  <a:lnTo>
                    <a:pt x="3215" y="4501"/>
                  </a:lnTo>
                  <a:lnTo>
                    <a:pt x="3227" y="4501"/>
                  </a:lnTo>
                  <a:cubicBezTo>
                    <a:pt x="3215" y="4501"/>
                    <a:pt x="3215" y="4513"/>
                    <a:pt x="3192" y="4513"/>
                  </a:cubicBezTo>
                  <a:cubicBezTo>
                    <a:pt x="3156" y="4537"/>
                    <a:pt x="3096" y="4573"/>
                    <a:pt x="3049" y="4597"/>
                  </a:cubicBezTo>
                  <a:cubicBezTo>
                    <a:pt x="3037" y="4597"/>
                    <a:pt x="3037" y="4621"/>
                    <a:pt x="3013" y="4621"/>
                  </a:cubicBezTo>
                  <a:cubicBezTo>
                    <a:pt x="2977" y="4585"/>
                    <a:pt x="2942" y="4561"/>
                    <a:pt x="2894" y="4525"/>
                  </a:cubicBezTo>
                  <a:lnTo>
                    <a:pt x="2858" y="4478"/>
                  </a:lnTo>
                  <a:lnTo>
                    <a:pt x="2811" y="4442"/>
                  </a:lnTo>
                  <a:lnTo>
                    <a:pt x="2799" y="4418"/>
                  </a:lnTo>
                  <a:lnTo>
                    <a:pt x="2763" y="4394"/>
                  </a:lnTo>
                  <a:lnTo>
                    <a:pt x="2751" y="4382"/>
                  </a:lnTo>
                  <a:cubicBezTo>
                    <a:pt x="2620" y="4347"/>
                    <a:pt x="2608" y="4335"/>
                    <a:pt x="2608" y="4335"/>
                  </a:cubicBezTo>
                  <a:lnTo>
                    <a:pt x="2584" y="4311"/>
                  </a:lnTo>
                  <a:lnTo>
                    <a:pt x="2561" y="4287"/>
                  </a:lnTo>
                  <a:lnTo>
                    <a:pt x="2537" y="4275"/>
                  </a:lnTo>
                  <a:lnTo>
                    <a:pt x="2513" y="4240"/>
                  </a:lnTo>
                  <a:lnTo>
                    <a:pt x="2501" y="4228"/>
                  </a:lnTo>
                  <a:cubicBezTo>
                    <a:pt x="2501" y="4216"/>
                    <a:pt x="2477" y="4216"/>
                    <a:pt x="2477" y="4192"/>
                  </a:cubicBezTo>
                  <a:lnTo>
                    <a:pt x="2465" y="4180"/>
                  </a:lnTo>
                  <a:cubicBezTo>
                    <a:pt x="2465" y="4168"/>
                    <a:pt x="2453" y="4168"/>
                    <a:pt x="2453" y="4156"/>
                  </a:cubicBezTo>
                  <a:lnTo>
                    <a:pt x="2442" y="4132"/>
                  </a:lnTo>
                  <a:cubicBezTo>
                    <a:pt x="2442" y="4120"/>
                    <a:pt x="2418" y="4120"/>
                    <a:pt x="2418" y="4109"/>
                  </a:cubicBezTo>
                  <a:lnTo>
                    <a:pt x="2406" y="4097"/>
                  </a:lnTo>
                  <a:cubicBezTo>
                    <a:pt x="2406" y="4073"/>
                    <a:pt x="2394" y="4073"/>
                    <a:pt x="2394" y="4061"/>
                  </a:cubicBezTo>
                  <a:lnTo>
                    <a:pt x="2382" y="4049"/>
                  </a:lnTo>
                  <a:cubicBezTo>
                    <a:pt x="2358" y="4037"/>
                    <a:pt x="2358" y="4013"/>
                    <a:pt x="2346" y="4001"/>
                  </a:cubicBezTo>
                  <a:lnTo>
                    <a:pt x="2346" y="3990"/>
                  </a:lnTo>
                  <a:cubicBezTo>
                    <a:pt x="2334" y="3978"/>
                    <a:pt x="2334" y="3954"/>
                    <a:pt x="2322" y="3942"/>
                  </a:cubicBezTo>
                  <a:lnTo>
                    <a:pt x="2299" y="3930"/>
                  </a:lnTo>
                  <a:cubicBezTo>
                    <a:pt x="2299" y="3918"/>
                    <a:pt x="2287" y="3894"/>
                    <a:pt x="2287" y="3894"/>
                  </a:cubicBezTo>
                  <a:lnTo>
                    <a:pt x="2275" y="3882"/>
                  </a:lnTo>
                  <a:cubicBezTo>
                    <a:pt x="2275" y="3870"/>
                    <a:pt x="2263" y="3870"/>
                    <a:pt x="2263" y="3859"/>
                  </a:cubicBezTo>
                  <a:lnTo>
                    <a:pt x="2239" y="3835"/>
                  </a:lnTo>
                  <a:cubicBezTo>
                    <a:pt x="2239" y="3823"/>
                    <a:pt x="2227" y="3823"/>
                    <a:pt x="2227" y="3811"/>
                  </a:cubicBezTo>
                  <a:lnTo>
                    <a:pt x="2215" y="3775"/>
                  </a:lnTo>
                  <a:cubicBezTo>
                    <a:pt x="2215" y="3763"/>
                    <a:pt x="2203" y="3763"/>
                    <a:pt x="2203" y="3751"/>
                  </a:cubicBezTo>
                  <a:cubicBezTo>
                    <a:pt x="2203" y="3739"/>
                    <a:pt x="2203" y="3739"/>
                    <a:pt x="2180" y="3716"/>
                  </a:cubicBezTo>
                  <a:cubicBezTo>
                    <a:pt x="2180" y="3704"/>
                    <a:pt x="2168" y="3704"/>
                    <a:pt x="2168" y="3692"/>
                  </a:cubicBezTo>
                  <a:cubicBezTo>
                    <a:pt x="2168" y="3692"/>
                    <a:pt x="2168" y="3680"/>
                    <a:pt x="2156" y="3680"/>
                  </a:cubicBezTo>
                  <a:cubicBezTo>
                    <a:pt x="2156" y="3656"/>
                    <a:pt x="2144" y="3656"/>
                    <a:pt x="2144" y="3644"/>
                  </a:cubicBezTo>
                  <a:cubicBezTo>
                    <a:pt x="2144" y="3632"/>
                    <a:pt x="2144" y="3632"/>
                    <a:pt x="2120" y="3620"/>
                  </a:cubicBezTo>
                  <a:cubicBezTo>
                    <a:pt x="2120" y="3597"/>
                    <a:pt x="2108" y="3597"/>
                    <a:pt x="2108" y="3585"/>
                  </a:cubicBezTo>
                  <a:lnTo>
                    <a:pt x="2096" y="3561"/>
                  </a:lnTo>
                  <a:cubicBezTo>
                    <a:pt x="2096" y="3537"/>
                    <a:pt x="2084" y="3537"/>
                    <a:pt x="2084" y="3525"/>
                  </a:cubicBezTo>
                  <a:lnTo>
                    <a:pt x="2061" y="3501"/>
                  </a:lnTo>
                  <a:cubicBezTo>
                    <a:pt x="2061" y="3478"/>
                    <a:pt x="2049" y="3466"/>
                    <a:pt x="2049" y="3454"/>
                  </a:cubicBezTo>
                  <a:lnTo>
                    <a:pt x="2049" y="3442"/>
                  </a:lnTo>
                  <a:cubicBezTo>
                    <a:pt x="2049" y="3418"/>
                    <a:pt x="2037" y="3394"/>
                    <a:pt x="2037" y="3382"/>
                  </a:cubicBezTo>
                  <a:lnTo>
                    <a:pt x="2037" y="3358"/>
                  </a:lnTo>
                  <a:cubicBezTo>
                    <a:pt x="2037" y="3347"/>
                    <a:pt x="2025" y="3335"/>
                    <a:pt x="2025" y="3323"/>
                  </a:cubicBezTo>
                  <a:lnTo>
                    <a:pt x="2025" y="3287"/>
                  </a:lnTo>
                  <a:cubicBezTo>
                    <a:pt x="2025" y="3275"/>
                    <a:pt x="2025" y="3263"/>
                    <a:pt x="2001" y="3239"/>
                  </a:cubicBezTo>
                  <a:lnTo>
                    <a:pt x="2001" y="3216"/>
                  </a:lnTo>
                  <a:lnTo>
                    <a:pt x="2001" y="3180"/>
                  </a:lnTo>
                  <a:lnTo>
                    <a:pt x="2001" y="3156"/>
                  </a:lnTo>
                  <a:lnTo>
                    <a:pt x="2001" y="3120"/>
                  </a:lnTo>
                  <a:lnTo>
                    <a:pt x="2001" y="3097"/>
                  </a:lnTo>
                  <a:lnTo>
                    <a:pt x="2001" y="3061"/>
                  </a:lnTo>
                  <a:lnTo>
                    <a:pt x="2001" y="3037"/>
                  </a:lnTo>
                  <a:lnTo>
                    <a:pt x="2001" y="3001"/>
                  </a:lnTo>
                  <a:lnTo>
                    <a:pt x="2001" y="2977"/>
                  </a:lnTo>
                  <a:lnTo>
                    <a:pt x="2001" y="2942"/>
                  </a:lnTo>
                  <a:lnTo>
                    <a:pt x="2001" y="2930"/>
                  </a:lnTo>
                  <a:lnTo>
                    <a:pt x="2001" y="2906"/>
                  </a:lnTo>
                  <a:lnTo>
                    <a:pt x="2001" y="2870"/>
                  </a:lnTo>
                  <a:lnTo>
                    <a:pt x="2001" y="2823"/>
                  </a:lnTo>
                  <a:lnTo>
                    <a:pt x="2001" y="2811"/>
                  </a:lnTo>
                  <a:lnTo>
                    <a:pt x="2001" y="2751"/>
                  </a:lnTo>
                  <a:cubicBezTo>
                    <a:pt x="2001" y="2525"/>
                    <a:pt x="2037" y="2323"/>
                    <a:pt x="2096" y="2108"/>
                  </a:cubicBezTo>
                  <a:cubicBezTo>
                    <a:pt x="2227" y="1620"/>
                    <a:pt x="2537" y="1192"/>
                    <a:pt x="2942" y="882"/>
                  </a:cubicBezTo>
                  <a:cubicBezTo>
                    <a:pt x="3346" y="584"/>
                    <a:pt x="3835" y="418"/>
                    <a:pt x="4347" y="418"/>
                  </a:cubicBezTo>
                  <a:close/>
                  <a:moveTo>
                    <a:pt x="4251" y="1"/>
                  </a:moveTo>
                  <a:cubicBezTo>
                    <a:pt x="3656" y="1"/>
                    <a:pt x="3096" y="191"/>
                    <a:pt x="2620" y="537"/>
                  </a:cubicBezTo>
                  <a:cubicBezTo>
                    <a:pt x="2144" y="894"/>
                    <a:pt x="1787" y="1406"/>
                    <a:pt x="1620" y="1977"/>
                  </a:cubicBezTo>
                  <a:cubicBezTo>
                    <a:pt x="1549" y="2215"/>
                    <a:pt x="1513" y="2477"/>
                    <a:pt x="1513" y="2727"/>
                  </a:cubicBezTo>
                  <a:lnTo>
                    <a:pt x="1513" y="2799"/>
                  </a:lnTo>
                  <a:lnTo>
                    <a:pt x="1513" y="2811"/>
                  </a:lnTo>
                  <a:lnTo>
                    <a:pt x="1513" y="2835"/>
                  </a:lnTo>
                  <a:lnTo>
                    <a:pt x="1513" y="2870"/>
                  </a:lnTo>
                  <a:lnTo>
                    <a:pt x="1513" y="2906"/>
                  </a:lnTo>
                  <a:lnTo>
                    <a:pt x="1513" y="2954"/>
                  </a:lnTo>
                  <a:lnTo>
                    <a:pt x="1513" y="2977"/>
                  </a:lnTo>
                  <a:lnTo>
                    <a:pt x="1513" y="3025"/>
                  </a:lnTo>
                  <a:lnTo>
                    <a:pt x="1513" y="3049"/>
                  </a:lnTo>
                  <a:lnTo>
                    <a:pt x="1513" y="3097"/>
                  </a:lnTo>
                  <a:lnTo>
                    <a:pt x="1513" y="3132"/>
                  </a:lnTo>
                  <a:lnTo>
                    <a:pt x="1513" y="3168"/>
                  </a:lnTo>
                  <a:lnTo>
                    <a:pt x="1513" y="3204"/>
                  </a:lnTo>
                  <a:lnTo>
                    <a:pt x="1513" y="3251"/>
                  </a:lnTo>
                  <a:lnTo>
                    <a:pt x="1513" y="3275"/>
                  </a:lnTo>
                  <a:cubicBezTo>
                    <a:pt x="1513" y="3287"/>
                    <a:pt x="1513" y="3311"/>
                    <a:pt x="1537" y="3323"/>
                  </a:cubicBezTo>
                  <a:lnTo>
                    <a:pt x="1537" y="3335"/>
                  </a:lnTo>
                  <a:lnTo>
                    <a:pt x="1537" y="3347"/>
                  </a:lnTo>
                  <a:cubicBezTo>
                    <a:pt x="1537" y="3370"/>
                    <a:pt x="1537" y="3382"/>
                    <a:pt x="1549" y="3394"/>
                  </a:cubicBezTo>
                  <a:lnTo>
                    <a:pt x="1549" y="3430"/>
                  </a:lnTo>
                  <a:cubicBezTo>
                    <a:pt x="1549" y="3442"/>
                    <a:pt x="1560" y="3454"/>
                    <a:pt x="1560" y="3489"/>
                  </a:cubicBezTo>
                  <a:lnTo>
                    <a:pt x="1560" y="3501"/>
                  </a:lnTo>
                  <a:cubicBezTo>
                    <a:pt x="1560" y="3525"/>
                    <a:pt x="1572" y="3549"/>
                    <a:pt x="1572" y="3573"/>
                  </a:cubicBezTo>
                  <a:lnTo>
                    <a:pt x="1572" y="3585"/>
                  </a:lnTo>
                  <a:cubicBezTo>
                    <a:pt x="1572" y="3609"/>
                    <a:pt x="1596" y="3620"/>
                    <a:pt x="1596" y="3632"/>
                  </a:cubicBezTo>
                  <a:lnTo>
                    <a:pt x="1596" y="3644"/>
                  </a:lnTo>
                  <a:lnTo>
                    <a:pt x="1596" y="3668"/>
                  </a:lnTo>
                  <a:cubicBezTo>
                    <a:pt x="1596" y="3680"/>
                    <a:pt x="1608" y="3692"/>
                    <a:pt x="1608" y="3704"/>
                  </a:cubicBezTo>
                  <a:lnTo>
                    <a:pt x="1608" y="3728"/>
                  </a:lnTo>
                  <a:lnTo>
                    <a:pt x="1608" y="3739"/>
                  </a:lnTo>
                  <a:cubicBezTo>
                    <a:pt x="1608" y="3751"/>
                    <a:pt x="1620" y="3763"/>
                    <a:pt x="1620" y="3787"/>
                  </a:cubicBezTo>
                  <a:cubicBezTo>
                    <a:pt x="1620" y="3799"/>
                    <a:pt x="1632" y="3799"/>
                    <a:pt x="1632" y="3811"/>
                  </a:cubicBezTo>
                  <a:cubicBezTo>
                    <a:pt x="1632" y="3823"/>
                    <a:pt x="1656" y="3847"/>
                    <a:pt x="1656" y="3847"/>
                  </a:cubicBezTo>
                  <a:cubicBezTo>
                    <a:pt x="1656" y="3859"/>
                    <a:pt x="1656" y="3859"/>
                    <a:pt x="1668" y="3870"/>
                  </a:cubicBezTo>
                  <a:cubicBezTo>
                    <a:pt x="1668" y="3882"/>
                    <a:pt x="1680" y="3906"/>
                    <a:pt x="1680" y="3906"/>
                  </a:cubicBezTo>
                  <a:cubicBezTo>
                    <a:pt x="1680" y="3918"/>
                    <a:pt x="1691" y="3918"/>
                    <a:pt x="1691" y="3930"/>
                  </a:cubicBezTo>
                  <a:cubicBezTo>
                    <a:pt x="1691" y="3942"/>
                    <a:pt x="1715" y="3966"/>
                    <a:pt x="1715" y="3966"/>
                  </a:cubicBezTo>
                  <a:lnTo>
                    <a:pt x="1727" y="3990"/>
                  </a:lnTo>
                  <a:cubicBezTo>
                    <a:pt x="1727" y="4001"/>
                    <a:pt x="1739" y="4025"/>
                    <a:pt x="1739" y="4025"/>
                  </a:cubicBezTo>
                  <a:cubicBezTo>
                    <a:pt x="1739" y="4025"/>
                    <a:pt x="1739" y="4037"/>
                    <a:pt x="1751" y="4037"/>
                  </a:cubicBezTo>
                  <a:cubicBezTo>
                    <a:pt x="1751" y="4049"/>
                    <a:pt x="1775" y="4061"/>
                    <a:pt x="1775" y="4061"/>
                  </a:cubicBezTo>
                  <a:cubicBezTo>
                    <a:pt x="1775" y="4061"/>
                    <a:pt x="1775" y="4085"/>
                    <a:pt x="1787" y="4085"/>
                  </a:cubicBezTo>
                  <a:cubicBezTo>
                    <a:pt x="1799" y="4097"/>
                    <a:pt x="1799" y="4109"/>
                    <a:pt x="1811" y="4120"/>
                  </a:cubicBezTo>
                  <a:lnTo>
                    <a:pt x="1834" y="4144"/>
                  </a:lnTo>
                  <a:cubicBezTo>
                    <a:pt x="1846" y="4156"/>
                    <a:pt x="1858" y="4180"/>
                    <a:pt x="1858" y="4204"/>
                  </a:cubicBezTo>
                  <a:lnTo>
                    <a:pt x="1858" y="4216"/>
                  </a:lnTo>
                  <a:cubicBezTo>
                    <a:pt x="1870" y="4228"/>
                    <a:pt x="1870" y="4240"/>
                    <a:pt x="1894" y="4263"/>
                  </a:cubicBezTo>
                  <a:lnTo>
                    <a:pt x="1906" y="4287"/>
                  </a:lnTo>
                  <a:cubicBezTo>
                    <a:pt x="1918" y="4299"/>
                    <a:pt x="1918" y="4323"/>
                    <a:pt x="1930" y="4323"/>
                  </a:cubicBezTo>
                  <a:lnTo>
                    <a:pt x="1953" y="4335"/>
                  </a:lnTo>
                  <a:cubicBezTo>
                    <a:pt x="1965" y="4347"/>
                    <a:pt x="1965" y="4359"/>
                    <a:pt x="1977" y="4359"/>
                  </a:cubicBezTo>
                  <a:cubicBezTo>
                    <a:pt x="1977" y="4382"/>
                    <a:pt x="1989" y="4382"/>
                    <a:pt x="1989" y="4394"/>
                  </a:cubicBezTo>
                  <a:lnTo>
                    <a:pt x="2025" y="4418"/>
                  </a:lnTo>
                  <a:lnTo>
                    <a:pt x="2037" y="4442"/>
                  </a:lnTo>
                  <a:lnTo>
                    <a:pt x="2072" y="4466"/>
                  </a:lnTo>
                  <a:cubicBezTo>
                    <a:pt x="2072" y="4478"/>
                    <a:pt x="2084" y="4478"/>
                    <a:pt x="2084" y="4501"/>
                  </a:cubicBezTo>
                  <a:lnTo>
                    <a:pt x="2108" y="4525"/>
                  </a:lnTo>
                  <a:cubicBezTo>
                    <a:pt x="2108" y="4537"/>
                    <a:pt x="2132" y="4537"/>
                    <a:pt x="2132" y="4537"/>
                  </a:cubicBezTo>
                  <a:lnTo>
                    <a:pt x="2156" y="4573"/>
                  </a:lnTo>
                  <a:lnTo>
                    <a:pt x="2168" y="4585"/>
                  </a:lnTo>
                  <a:lnTo>
                    <a:pt x="2203" y="4621"/>
                  </a:lnTo>
                  <a:lnTo>
                    <a:pt x="2215" y="4632"/>
                  </a:lnTo>
                  <a:lnTo>
                    <a:pt x="2251" y="4656"/>
                  </a:lnTo>
                  <a:lnTo>
                    <a:pt x="2263" y="4680"/>
                  </a:lnTo>
                  <a:lnTo>
                    <a:pt x="2311" y="4716"/>
                  </a:lnTo>
                  <a:lnTo>
                    <a:pt x="2346" y="4763"/>
                  </a:lnTo>
                  <a:cubicBezTo>
                    <a:pt x="2382" y="4775"/>
                    <a:pt x="2406" y="4811"/>
                    <a:pt x="2430" y="4823"/>
                  </a:cubicBezTo>
                  <a:lnTo>
                    <a:pt x="2406" y="4835"/>
                  </a:lnTo>
                  <a:cubicBezTo>
                    <a:pt x="2287" y="4811"/>
                    <a:pt x="2156" y="4811"/>
                    <a:pt x="2025" y="4811"/>
                  </a:cubicBezTo>
                  <a:cubicBezTo>
                    <a:pt x="906" y="4811"/>
                    <a:pt x="1" y="5716"/>
                    <a:pt x="1" y="6835"/>
                  </a:cubicBezTo>
                  <a:cubicBezTo>
                    <a:pt x="1" y="7954"/>
                    <a:pt x="906" y="8859"/>
                    <a:pt x="2025" y="8859"/>
                  </a:cubicBezTo>
                  <a:lnTo>
                    <a:pt x="8633" y="8859"/>
                  </a:lnTo>
                  <a:cubicBezTo>
                    <a:pt x="8740" y="8859"/>
                    <a:pt x="8823" y="8764"/>
                    <a:pt x="8823" y="8669"/>
                  </a:cubicBezTo>
                  <a:cubicBezTo>
                    <a:pt x="9002" y="8573"/>
                    <a:pt x="8919" y="8490"/>
                    <a:pt x="8811" y="8490"/>
                  </a:cubicBezTo>
                  <a:lnTo>
                    <a:pt x="2203" y="8490"/>
                  </a:lnTo>
                  <a:cubicBezTo>
                    <a:pt x="1299" y="8490"/>
                    <a:pt x="560" y="7752"/>
                    <a:pt x="560" y="6847"/>
                  </a:cubicBezTo>
                  <a:cubicBezTo>
                    <a:pt x="560" y="5942"/>
                    <a:pt x="1299" y="5216"/>
                    <a:pt x="2203" y="5216"/>
                  </a:cubicBezTo>
                  <a:cubicBezTo>
                    <a:pt x="2334" y="5216"/>
                    <a:pt x="2489" y="5228"/>
                    <a:pt x="2620" y="5275"/>
                  </a:cubicBezTo>
                  <a:cubicBezTo>
                    <a:pt x="2629" y="5277"/>
                    <a:pt x="2639" y="5278"/>
                    <a:pt x="2649" y="5278"/>
                  </a:cubicBezTo>
                  <a:cubicBezTo>
                    <a:pt x="2715" y="5278"/>
                    <a:pt x="2791" y="5244"/>
                    <a:pt x="2823" y="5192"/>
                  </a:cubicBezTo>
                  <a:cubicBezTo>
                    <a:pt x="2882" y="5109"/>
                    <a:pt x="2954" y="5037"/>
                    <a:pt x="3037" y="4978"/>
                  </a:cubicBezTo>
                  <a:cubicBezTo>
                    <a:pt x="3049" y="4954"/>
                    <a:pt x="3061" y="4942"/>
                    <a:pt x="3096" y="4930"/>
                  </a:cubicBezTo>
                  <a:lnTo>
                    <a:pt x="3108" y="4930"/>
                  </a:lnTo>
                  <a:cubicBezTo>
                    <a:pt x="3120" y="4918"/>
                    <a:pt x="3132" y="4894"/>
                    <a:pt x="3168" y="4882"/>
                  </a:cubicBezTo>
                  <a:cubicBezTo>
                    <a:pt x="3215" y="4859"/>
                    <a:pt x="3251" y="4823"/>
                    <a:pt x="3299" y="4811"/>
                  </a:cubicBezTo>
                  <a:cubicBezTo>
                    <a:pt x="3311" y="4799"/>
                    <a:pt x="3346" y="4799"/>
                    <a:pt x="3358" y="4775"/>
                  </a:cubicBezTo>
                  <a:cubicBezTo>
                    <a:pt x="3406" y="4763"/>
                    <a:pt x="3454" y="4740"/>
                    <a:pt x="3489" y="4716"/>
                  </a:cubicBezTo>
                  <a:cubicBezTo>
                    <a:pt x="3513" y="4716"/>
                    <a:pt x="3537" y="4704"/>
                    <a:pt x="3549" y="4704"/>
                  </a:cubicBezTo>
                  <a:lnTo>
                    <a:pt x="3573" y="4704"/>
                  </a:lnTo>
                  <a:cubicBezTo>
                    <a:pt x="3585" y="4704"/>
                    <a:pt x="3608" y="4692"/>
                    <a:pt x="3632" y="4692"/>
                  </a:cubicBezTo>
                  <a:lnTo>
                    <a:pt x="3930" y="4692"/>
                  </a:lnTo>
                  <a:cubicBezTo>
                    <a:pt x="3989" y="4692"/>
                    <a:pt x="4025" y="4704"/>
                    <a:pt x="4085" y="4704"/>
                  </a:cubicBezTo>
                  <a:cubicBezTo>
                    <a:pt x="4120" y="4704"/>
                    <a:pt x="4132" y="4716"/>
                    <a:pt x="4168" y="4716"/>
                  </a:cubicBezTo>
                  <a:lnTo>
                    <a:pt x="4180" y="4716"/>
                  </a:lnTo>
                  <a:cubicBezTo>
                    <a:pt x="4204" y="4716"/>
                    <a:pt x="4227" y="4740"/>
                    <a:pt x="4251" y="4740"/>
                  </a:cubicBezTo>
                  <a:lnTo>
                    <a:pt x="4394" y="4740"/>
                  </a:lnTo>
                  <a:cubicBezTo>
                    <a:pt x="4394" y="4740"/>
                    <a:pt x="4406" y="4740"/>
                    <a:pt x="4406" y="4716"/>
                  </a:cubicBezTo>
                  <a:lnTo>
                    <a:pt x="4454" y="4680"/>
                  </a:lnTo>
                  <a:cubicBezTo>
                    <a:pt x="4478" y="4644"/>
                    <a:pt x="4489" y="4621"/>
                    <a:pt x="4489" y="4585"/>
                  </a:cubicBezTo>
                  <a:cubicBezTo>
                    <a:pt x="4489" y="4561"/>
                    <a:pt x="4513" y="4525"/>
                    <a:pt x="4513" y="4513"/>
                  </a:cubicBezTo>
                  <a:cubicBezTo>
                    <a:pt x="4513" y="4501"/>
                    <a:pt x="4525" y="4478"/>
                    <a:pt x="4525" y="4466"/>
                  </a:cubicBezTo>
                  <a:cubicBezTo>
                    <a:pt x="4525" y="4454"/>
                    <a:pt x="4525" y="4442"/>
                    <a:pt x="4537" y="4418"/>
                  </a:cubicBezTo>
                  <a:cubicBezTo>
                    <a:pt x="4537" y="4406"/>
                    <a:pt x="4549" y="4382"/>
                    <a:pt x="4549" y="4359"/>
                  </a:cubicBezTo>
                  <a:lnTo>
                    <a:pt x="4549" y="4347"/>
                  </a:lnTo>
                  <a:cubicBezTo>
                    <a:pt x="4811" y="3609"/>
                    <a:pt x="5442" y="3049"/>
                    <a:pt x="6216" y="2894"/>
                  </a:cubicBezTo>
                  <a:lnTo>
                    <a:pt x="6240" y="2894"/>
                  </a:lnTo>
                  <a:cubicBezTo>
                    <a:pt x="6371" y="2858"/>
                    <a:pt x="6513" y="2847"/>
                    <a:pt x="6668" y="2847"/>
                  </a:cubicBezTo>
                  <a:lnTo>
                    <a:pt x="6799" y="2847"/>
                  </a:lnTo>
                  <a:cubicBezTo>
                    <a:pt x="7228" y="2870"/>
                    <a:pt x="7633" y="3013"/>
                    <a:pt x="7978" y="3263"/>
                  </a:cubicBezTo>
                  <a:cubicBezTo>
                    <a:pt x="8012" y="3287"/>
                    <a:pt x="8051" y="3300"/>
                    <a:pt x="8090" y="3300"/>
                  </a:cubicBezTo>
                  <a:cubicBezTo>
                    <a:pt x="8148" y="3300"/>
                    <a:pt x="8204" y="3272"/>
                    <a:pt x="8240" y="3216"/>
                  </a:cubicBezTo>
                  <a:cubicBezTo>
                    <a:pt x="8299" y="3132"/>
                    <a:pt x="8288" y="3013"/>
                    <a:pt x="8204" y="2954"/>
                  </a:cubicBezTo>
                  <a:cubicBezTo>
                    <a:pt x="7847" y="2680"/>
                    <a:pt x="7430" y="2513"/>
                    <a:pt x="6978" y="2477"/>
                  </a:cubicBezTo>
                  <a:cubicBezTo>
                    <a:pt x="6966" y="2311"/>
                    <a:pt x="6930" y="2132"/>
                    <a:pt x="6894" y="1977"/>
                  </a:cubicBezTo>
                  <a:cubicBezTo>
                    <a:pt x="6728" y="1418"/>
                    <a:pt x="6371" y="894"/>
                    <a:pt x="5894" y="537"/>
                  </a:cubicBezTo>
                  <a:cubicBezTo>
                    <a:pt x="5418" y="180"/>
                    <a:pt x="4847" y="1"/>
                    <a:pt x="42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0" name="Google Shape;10026;p58">
              <a:extLst>
                <a:ext uri="{FF2B5EF4-FFF2-40B4-BE49-F238E27FC236}">
                  <a16:creationId xmlns:a16="http://schemas.microsoft.com/office/drawing/2014/main" id="{9E143D23-B53A-4085-4867-A42B3D8D4928}"/>
                </a:ext>
              </a:extLst>
            </p:cNvPr>
            <p:cNvSpPr/>
            <p:nvPr/>
          </p:nvSpPr>
          <p:spPr>
            <a:xfrm>
              <a:off x="1670026" y="3377672"/>
              <a:ext cx="104760" cy="175256"/>
            </a:xfrm>
            <a:custGeom>
              <a:avLst/>
              <a:gdLst/>
              <a:ahLst/>
              <a:cxnLst/>
              <a:rect l="l" t="t" r="r" b="b"/>
              <a:pathLst>
                <a:path w="3299" h="5519" extrusionOk="0">
                  <a:moveTo>
                    <a:pt x="210" y="0"/>
                  </a:moveTo>
                  <a:cubicBezTo>
                    <a:pt x="169" y="0"/>
                    <a:pt x="128" y="15"/>
                    <a:pt x="96" y="41"/>
                  </a:cubicBezTo>
                  <a:cubicBezTo>
                    <a:pt x="1" y="113"/>
                    <a:pt x="1" y="232"/>
                    <a:pt x="60" y="303"/>
                  </a:cubicBezTo>
                  <a:cubicBezTo>
                    <a:pt x="394" y="708"/>
                    <a:pt x="572" y="1196"/>
                    <a:pt x="572" y="1720"/>
                  </a:cubicBezTo>
                  <a:lnTo>
                    <a:pt x="572" y="1780"/>
                  </a:lnTo>
                  <a:lnTo>
                    <a:pt x="572" y="1791"/>
                  </a:lnTo>
                  <a:cubicBezTo>
                    <a:pt x="572" y="1851"/>
                    <a:pt x="596" y="1910"/>
                    <a:pt x="644" y="1958"/>
                  </a:cubicBezTo>
                  <a:cubicBezTo>
                    <a:pt x="676" y="1990"/>
                    <a:pt x="718" y="2000"/>
                    <a:pt x="760" y="2000"/>
                  </a:cubicBezTo>
                  <a:cubicBezTo>
                    <a:pt x="781" y="2000"/>
                    <a:pt x="803" y="1998"/>
                    <a:pt x="822" y="1994"/>
                  </a:cubicBezTo>
                  <a:cubicBezTo>
                    <a:pt x="977" y="1946"/>
                    <a:pt x="1132" y="1922"/>
                    <a:pt x="1299" y="1922"/>
                  </a:cubicBezTo>
                  <a:cubicBezTo>
                    <a:pt x="2192" y="1922"/>
                    <a:pt x="2906" y="2649"/>
                    <a:pt x="2906" y="3530"/>
                  </a:cubicBezTo>
                  <a:cubicBezTo>
                    <a:pt x="2906" y="4423"/>
                    <a:pt x="2180" y="5125"/>
                    <a:pt x="1299" y="5125"/>
                  </a:cubicBezTo>
                  <a:lnTo>
                    <a:pt x="1168" y="5125"/>
                  </a:lnTo>
                  <a:cubicBezTo>
                    <a:pt x="1061" y="5125"/>
                    <a:pt x="977" y="5220"/>
                    <a:pt x="977" y="5328"/>
                  </a:cubicBezTo>
                  <a:cubicBezTo>
                    <a:pt x="977" y="5423"/>
                    <a:pt x="1061" y="5518"/>
                    <a:pt x="1168" y="5518"/>
                  </a:cubicBezTo>
                  <a:lnTo>
                    <a:pt x="1299" y="5518"/>
                  </a:lnTo>
                  <a:cubicBezTo>
                    <a:pt x="2394" y="5518"/>
                    <a:pt x="3287" y="4625"/>
                    <a:pt x="3287" y="3518"/>
                  </a:cubicBezTo>
                  <a:cubicBezTo>
                    <a:pt x="3299" y="2422"/>
                    <a:pt x="2406" y="1529"/>
                    <a:pt x="1299" y="1529"/>
                  </a:cubicBezTo>
                  <a:cubicBezTo>
                    <a:pt x="1180" y="1529"/>
                    <a:pt x="1061" y="1541"/>
                    <a:pt x="942" y="1565"/>
                  </a:cubicBezTo>
                  <a:cubicBezTo>
                    <a:pt x="918" y="1029"/>
                    <a:pt x="703" y="494"/>
                    <a:pt x="358" y="77"/>
                  </a:cubicBezTo>
                  <a:cubicBezTo>
                    <a:pt x="318" y="24"/>
                    <a:pt x="263" y="0"/>
                    <a:pt x="2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21" name="Google Shape;10109;p58">
            <a:extLst>
              <a:ext uri="{FF2B5EF4-FFF2-40B4-BE49-F238E27FC236}">
                <a16:creationId xmlns:a16="http://schemas.microsoft.com/office/drawing/2014/main" id="{325DE15A-D789-D112-8948-6BFC1929B560}"/>
              </a:ext>
            </a:extLst>
          </p:cNvPr>
          <p:cNvSpPr/>
          <p:nvPr/>
        </p:nvSpPr>
        <p:spPr>
          <a:xfrm>
            <a:off x="1835276" y="3134877"/>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68"/>
        <p:cNvGrpSpPr/>
        <p:nvPr/>
      </p:nvGrpSpPr>
      <p:grpSpPr>
        <a:xfrm>
          <a:off x="0" y="0"/>
          <a:ext cx="0" cy="0"/>
          <a:chOff x="0" y="0"/>
          <a:chExt cx="0" cy="0"/>
        </a:xfrm>
      </p:grpSpPr>
      <p:sp>
        <p:nvSpPr>
          <p:cNvPr id="16369" name="Google Shape;16369;p46"/>
          <p:cNvSpPr txBox="1">
            <a:spLocks noGrp="1"/>
          </p:cNvSpPr>
          <p:nvPr>
            <p:ph type="title"/>
          </p:nvPr>
        </p:nvSpPr>
        <p:spPr>
          <a:xfrm>
            <a:off x="613366" y="2557447"/>
            <a:ext cx="5389618" cy="9707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Cleaning Data</a:t>
            </a:r>
            <a:endParaRPr dirty="0"/>
          </a:p>
        </p:txBody>
      </p:sp>
      <p:sp>
        <p:nvSpPr>
          <p:cNvPr id="16370" name="Google Shape;16370;p46"/>
          <p:cNvSpPr txBox="1">
            <a:spLocks noGrp="1"/>
          </p:cNvSpPr>
          <p:nvPr>
            <p:ph type="title" idx="2"/>
          </p:nvPr>
        </p:nvSpPr>
        <p:spPr>
          <a:xfrm>
            <a:off x="672866" y="1367769"/>
            <a:ext cx="1256700" cy="9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371" name="Google Shape;16371;p46"/>
          <p:cNvSpPr txBox="1">
            <a:spLocks noGrp="1"/>
          </p:cNvSpPr>
          <p:nvPr>
            <p:ph type="subTitle" idx="1"/>
          </p:nvPr>
        </p:nvSpPr>
        <p:spPr>
          <a:xfrm>
            <a:off x="619055" y="3688583"/>
            <a:ext cx="50676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Cleaning of Housing, Energy and Weather Data</a:t>
            </a:r>
            <a:endParaRPr dirty="0"/>
          </a:p>
        </p:txBody>
      </p:sp>
      <p:sp>
        <p:nvSpPr>
          <p:cNvPr id="16372" name="Google Shape;16372;p46"/>
          <p:cNvSpPr/>
          <p:nvPr/>
        </p:nvSpPr>
        <p:spPr>
          <a:xfrm rot="10800000" flipH="1">
            <a:off x="2390075" y="4446625"/>
            <a:ext cx="5180700" cy="95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3" name="Google Shape;16373;p46"/>
          <p:cNvSpPr/>
          <p:nvPr/>
        </p:nvSpPr>
        <p:spPr>
          <a:xfrm>
            <a:off x="4672348" y="4160311"/>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74" name="Google Shape;16374;p46"/>
          <p:cNvGrpSpPr/>
          <p:nvPr/>
        </p:nvGrpSpPr>
        <p:grpSpPr>
          <a:xfrm>
            <a:off x="6164164" y="264950"/>
            <a:ext cx="3478111" cy="3478005"/>
            <a:chOff x="1136350" y="86675"/>
            <a:chExt cx="4941903" cy="4941752"/>
          </a:xfrm>
        </p:grpSpPr>
        <p:sp>
          <p:nvSpPr>
            <p:cNvPr id="16375" name="Google Shape;16375;p46"/>
            <p:cNvSpPr/>
            <p:nvPr/>
          </p:nvSpPr>
          <p:spPr>
            <a:xfrm>
              <a:off x="2290236" y="1256492"/>
              <a:ext cx="2767668" cy="2601848"/>
            </a:xfrm>
            <a:custGeom>
              <a:avLst/>
              <a:gdLst/>
              <a:ahLst/>
              <a:cxnLst/>
              <a:rect l="l" t="t" r="r" b="b"/>
              <a:pathLst>
                <a:path w="36653" h="34457" extrusionOk="0">
                  <a:moveTo>
                    <a:pt x="17728" y="598"/>
                  </a:moveTo>
                  <a:cubicBezTo>
                    <a:pt x="19719" y="598"/>
                    <a:pt x="21717" y="965"/>
                    <a:pt x="23632" y="1690"/>
                  </a:cubicBezTo>
                  <a:cubicBezTo>
                    <a:pt x="27785" y="3265"/>
                    <a:pt x="31075" y="6369"/>
                    <a:pt x="32893" y="10413"/>
                  </a:cubicBezTo>
                  <a:cubicBezTo>
                    <a:pt x="36653" y="18775"/>
                    <a:pt x="32906" y="28631"/>
                    <a:pt x="24551" y="32392"/>
                  </a:cubicBezTo>
                  <a:cubicBezTo>
                    <a:pt x="22370" y="33369"/>
                    <a:pt x="20054" y="33861"/>
                    <a:pt x="17733" y="33861"/>
                  </a:cubicBezTo>
                  <a:cubicBezTo>
                    <a:pt x="15742" y="33861"/>
                    <a:pt x="13748" y="33499"/>
                    <a:pt x="11833" y="32771"/>
                  </a:cubicBezTo>
                  <a:cubicBezTo>
                    <a:pt x="7679" y="31196"/>
                    <a:pt x="4397" y="28092"/>
                    <a:pt x="2572" y="24048"/>
                  </a:cubicBezTo>
                  <a:cubicBezTo>
                    <a:pt x="754" y="19999"/>
                    <a:pt x="616" y="15479"/>
                    <a:pt x="2192" y="11332"/>
                  </a:cubicBezTo>
                  <a:cubicBezTo>
                    <a:pt x="3768" y="7178"/>
                    <a:pt x="6872" y="3894"/>
                    <a:pt x="10921" y="2069"/>
                  </a:cubicBezTo>
                  <a:cubicBezTo>
                    <a:pt x="13099" y="1096"/>
                    <a:pt x="15406" y="598"/>
                    <a:pt x="17728" y="598"/>
                  </a:cubicBezTo>
                  <a:close/>
                  <a:moveTo>
                    <a:pt x="17726" y="0"/>
                  </a:moveTo>
                  <a:cubicBezTo>
                    <a:pt x="15324" y="0"/>
                    <a:pt x="12928" y="509"/>
                    <a:pt x="10672" y="1524"/>
                  </a:cubicBezTo>
                  <a:cubicBezTo>
                    <a:pt x="6477" y="3411"/>
                    <a:pt x="3270" y="6818"/>
                    <a:pt x="1638" y="11118"/>
                  </a:cubicBezTo>
                  <a:cubicBezTo>
                    <a:pt x="1" y="15416"/>
                    <a:pt x="145" y="20095"/>
                    <a:pt x="2026" y="24290"/>
                  </a:cubicBezTo>
                  <a:cubicBezTo>
                    <a:pt x="3912" y="28485"/>
                    <a:pt x="7319" y="31693"/>
                    <a:pt x="11619" y="33324"/>
                  </a:cubicBezTo>
                  <a:cubicBezTo>
                    <a:pt x="13609" y="34084"/>
                    <a:pt x="15676" y="34457"/>
                    <a:pt x="17743" y="34457"/>
                  </a:cubicBezTo>
                  <a:cubicBezTo>
                    <a:pt x="20142" y="34457"/>
                    <a:pt x="22539" y="33946"/>
                    <a:pt x="24793" y="32937"/>
                  </a:cubicBezTo>
                  <a:cubicBezTo>
                    <a:pt x="28988" y="31050"/>
                    <a:pt x="32194" y="27643"/>
                    <a:pt x="33833" y="23343"/>
                  </a:cubicBezTo>
                  <a:cubicBezTo>
                    <a:pt x="35464" y="19045"/>
                    <a:pt x="35326" y="14366"/>
                    <a:pt x="33438" y="10171"/>
                  </a:cubicBezTo>
                  <a:cubicBezTo>
                    <a:pt x="31552" y="5976"/>
                    <a:pt x="28145" y="2768"/>
                    <a:pt x="23846" y="1131"/>
                  </a:cubicBezTo>
                  <a:cubicBezTo>
                    <a:pt x="21859" y="376"/>
                    <a:pt x="19790" y="0"/>
                    <a:pt x="17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6" name="Google Shape;16376;p46"/>
            <p:cNvSpPr/>
            <p:nvPr/>
          </p:nvSpPr>
          <p:spPr>
            <a:xfrm>
              <a:off x="3371629" y="4691867"/>
              <a:ext cx="291771" cy="306344"/>
            </a:xfrm>
            <a:custGeom>
              <a:avLst/>
              <a:gdLst/>
              <a:ahLst/>
              <a:cxnLst/>
              <a:rect l="l" t="t" r="r" b="b"/>
              <a:pathLst>
                <a:path w="3864" h="4057" extrusionOk="0">
                  <a:moveTo>
                    <a:pt x="3863" y="1"/>
                  </a:moveTo>
                  <a:lnTo>
                    <a:pt x="0" y="3857"/>
                  </a:lnTo>
                  <a:lnTo>
                    <a:pt x="1971" y="4056"/>
                  </a:lnTo>
                  <a:lnTo>
                    <a:pt x="3034" y="2993"/>
                  </a:lnTo>
                  <a:lnTo>
                    <a:pt x="3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7" name="Google Shape;16377;p46"/>
            <p:cNvSpPr/>
            <p:nvPr/>
          </p:nvSpPr>
          <p:spPr>
            <a:xfrm>
              <a:off x="2162396" y="3506570"/>
              <a:ext cx="322126" cy="335189"/>
            </a:xfrm>
            <a:custGeom>
              <a:avLst/>
              <a:gdLst/>
              <a:ahLst/>
              <a:cxnLst/>
              <a:rect l="l" t="t" r="r" b="b"/>
              <a:pathLst>
                <a:path w="4266" h="4439" extrusionOk="0">
                  <a:moveTo>
                    <a:pt x="3276" y="1"/>
                  </a:moveTo>
                  <a:lnTo>
                    <a:pt x="0" y="3277"/>
                  </a:lnTo>
                  <a:cubicBezTo>
                    <a:pt x="63" y="3353"/>
                    <a:pt x="125" y="3430"/>
                    <a:pt x="188" y="3506"/>
                  </a:cubicBezTo>
                  <a:cubicBezTo>
                    <a:pt x="291" y="3630"/>
                    <a:pt x="395" y="3755"/>
                    <a:pt x="505" y="3879"/>
                  </a:cubicBezTo>
                  <a:cubicBezTo>
                    <a:pt x="526" y="3899"/>
                    <a:pt x="539" y="3927"/>
                    <a:pt x="561" y="3947"/>
                  </a:cubicBezTo>
                  <a:cubicBezTo>
                    <a:pt x="705" y="4113"/>
                    <a:pt x="858" y="4272"/>
                    <a:pt x="1002" y="4438"/>
                  </a:cubicBezTo>
                  <a:lnTo>
                    <a:pt x="4265" y="1175"/>
                  </a:lnTo>
                  <a:cubicBezTo>
                    <a:pt x="3920" y="795"/>
                    <a:pt x="3588" y="402"/>
                    <a:pt x="3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8" name="Google Shape;16378;p46"/>
            <p:cNvSpPr/>
            <p:nvPr/>
          </p:nvSpPr>
          <p:spPr>
            <a:xfrm>
              <a:off x="4141917" y="3099490"/>
              <a:ext cx="1301188" cy="1399276"/>
            </a:xfrm>
            <a:custGeom>
              <a:avLst/>
              <a:gdLst/>
              <a:ahLst/>
              <a:cxnLst/>
              <a:rect l="l" t="t" r="r" b="b"/>
              <a:pathLst>
                <a:path w="17232" h="18531" extrusionOk="0">
                  <a:moveTo>
                    <a:pt x="17232" y="1"/>
                  </a:moveTo>
                  <a:lnTo>
                    <a:pt x="0" y="17232"/>
                  </a:lnTo>
                  <a:lnTo>
                    <a:pt x="871" y="18531"/>
                  </a:lnTo>
                  <a:lnTo>
                    <a:pt x="15890" y="3513"/>
                  </a:lnTo>
                  <a:cubicBezTo>
                    <a:pt x="16042" y="3187"/>
                    <a:pt x="16188" y="2862"/>
                    <a:pt x="16326" y="2531"/>
                  </a:cubicBezTo>
                  <a:cubicBezTo>
                    <a:pt x="16339" y="2502"/>
                    <a:pt x="16346" y="2476"/>
                    <a:pt x="16361" y="2454"/>
                  </a:cubicBezTo>
                  <a:cubicBezTo>
                    <a:pt x="16422" y="2303"/>
                    <a:pt x="16485" y="2144"/>
                    <a:pt x="16547" y="1991"/>
                  </a:cubicBezTo>
                  <a:cubicBezTo>
                    <a:pt x="16547" y="1985"/>
                    <a:pt x="16553" y="1978"/>
                    <a:pt x="16553" y="1963"/>
                  </a:cubicBezTo>
                  <a:cubicBezTo>
                    <a:pt x="16562" y="1957"/>
                    <a:pt x="16562" y="1950"/>
                    <a:pt x="16568" y="1943"/>
                  </a:cubicBezTo>
                  <a:cubicBezTo>
                    <a:pt x="16595" y="1867"/>
                    <a:pt x="16623" y="1797"/>
                    <a:pt x="16651" y="1723"/>
                  </a:cubicBezTo>
                  <a:cubicBezTo>
                    <a:pt x="16686" y="1632"/>
                    <a:pt x="16719" y="1542"/>
                    <a:pt x="16754" y="1452"/>
                  </a:cubicBezTo>
                  <a:cubicBezTo>
                    <a:pt x="16810" y="1293"/>
                    <a:pt x="16865" y="1142"/>
                    <a:pt x="16913" y="983"/>
                  </a:cubicBezTo>
                  <a:cubicBezTo>
                    <a:pt x="16926" y="961"/>
                    <a:pt x="16935" y="935"/>
                    <a:pt x="16948" y="907"/>
                  </a:cubicBezTo>
                  <a:cubicBezTo>
                    <a:pt x="17044" y="603"/>
                    <a:pt x="17142" y="304"/>
                    <a:pt x="17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9" name="Google Shape;16379;p46"/>
            <p:cNvSpPr/>
            <p:nvPr/>
          </p:nvSpPr>
          <p:spPr>
            <a:xfrm>
              <a:off x="1766869" y="1154401"/>
              <a:ext cx="477978" cy="451021"/>
            </a:xfrm>
            <a:custGeom>
              <a:avLst/>
              <a:gdLst/>
              <a:ahLst/>
              <a:cxnLst/>
              <a:rect l="l" t="t" r="r" b="b"/>
              <a:pathLst>
                <a:path w="6330" h="5973" extrusionOk="0">
                  <a:moveTo>
                    <a:pt x="4878" y="1"/>
                  </a:moveTo>
                  <a:lnTo>
                    <a:pt x="0" y="4881"/>
                  </a:lnTo>
                  <a:lnTo>
                    <a:pt x="1072" y="5973"/>
                  </a:lnTo>
                  <a:lnTo>
                    <a:pt x="6330" y="713"/>
                  </a:lnTo>
                  <a:lnTo>
                    <a:pt x="4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0" name="Google Shape;16380;p46"/>
            <p:cNvSpPr/>
            <p:nvPr/>
          </p:nvSpPr>
          <p:spPr>
            <a:xfrm>
              <a:off x="1673915" y="1092784"/>
              <a:ext cx="445207" cy="418174"/>
            </a:xfrm>
            <a:custGeom>
              <a:avLst/>
              <a:gdLst/>
              <a:ahLst/>
              <a:cxnLst/>
              <a:rect l="l" t="t" r="r" b="b"/>
              <a:pathLst>
                <a:path w="5896" h="5538" extrusionOk="0">
                  <a:moveTo>
                    <a:pt x="4444" y="1"/>
                  </a:moveTo>
                  <a:lnTo>
                    <a:pt x="0" y="4445"/>
                  </a:lnTo>
                  <a:lnTo>
                    <a:pt x="1072" y="5538"/>
                  </a:lnTo>
                  <a:lnTo>
                    <a:pt x="5895" y="712"/>
                  </a:lnTo>
                  <a:lnTo>
                    <a:pt x="4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1" name="Google Shape;16381;p46"/>
            <p:cNvSpPr/>
            <p:nvPr/>
          </p:nvSpPr>
          <p:spPr>
            <a:xfrm>
              <a:off x="1188001" y="2095344"/>
              <a:ext cx="357540" cy="357691"/>
            </a:xfrm>
            <a:custGeom>
              <a:avLst/>
              <a:gdLst/>
              <a:ahLst/>
              <a:cxnLst/>
              <a:rect l="l" t="t" r="r" b="b"/>
              <a:pathLst>
                <a:path w="4735" h="4737" extrusionOk="0">
                  <a:moveTo>
                    <a:pt x="4735" y="1"/>
                  </a:moveTo>
                  <a:lnTo>
                    <a:pt x="2406" y="160"/>
                  </a:lnTo>
                  <a:lnTo>
                    <a:pt x="243" y="2323"/>
                  </a:lnTo>
                  <a:lnTo>
                    <a:pt x="1" y="4736"/>
                  </a:lnTo>
                  <a:lnTo>
                    <a:pt x="4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2" name="Google Shape;16382;p46"/>
            <p:cNvSpPr/>
            <p:nvPr/>
          </p:nvSpPr>
          <p:spPr>
            <a:xfrm>
              <a:off x="2451452" y="390909"/>
              <a:ext cx="48175" cy="42890"/>
            </a:xfrm>
            <a:custGeom>
              <a:avLst/>
              <a:gdLst/>
              <a:ahLst/>
              <a:cxnLst/>
              <a:rect l="l" t="t" r="r" b="b"/>
              <a:pathLst>
                <a:path w="638" h="568" extrusionOk="0">
                  <a:moveTo>
                    <a:pt x="638" y="0"/>
                  </a:moveTo>
                  <a:lnTo>
                    <a:pt x="1" y="290"/>
                  </a:lnTo>
                  <a:lnTo>
                    <a:pt x="70" y="567"/>
                  </a:lnTo>
                  <a:lnTo>
                    <a:pt x="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3" name="Google Shape;16383;p46"/>
            <p:cNvSpPr/>
            <p:nvPr/>
          </p:nvSpPr>
          <p:spPr>
            <a:xfrm>
              <a:off x="4217050" y="3411653"/>
              <a:ext cx="1180599" cy="1199401"/>
            </a:xfrm>
            <a:custGeom>
              <a:avLst/>
              <a:gdLst/>
              <a:ahLst/>
              <a:cxnLst/>
              <a:rect l="l" t="t" r="r" b="b"/>
              <a:pathLst>
                <a:path w="15635" h="15884" extrusionOk="0">
                  <a:moveTo>
                    <a:pt x="14591" y="1"/>
                  </a:moveTo>
                  <a:lnTo>
                    <a:pt x="1" y="14583"/>
                  </a:lnTo>
                  <a:lnTo>
                    <a:pt x="872" y="15883"/>
                  </a:lnTo>
                  <a:lnTo>
                    <a:pt x="6138" y="10617"/>
                  </a:lnTo>
                  <a:lnTo>
                    <a:pt x="5896" y="9698"/>
                  </a:lnTo>
                  <a:cubicBezTo>
                    <a:pt x="6402" y="9373"/>
                    <a:pt x="6899" y="9019"/>
                    <a:pt x="7382" y="8653"/>
                  </a:cubicBezTo>
                  <a:cubicBezTo>
                    <a:pt x="7382" y="8653"/>
                    <a:pt x="7389" y="8646"/>
                    <a:pt x="7397" y="8646"/>
                  </a:cubicBezTo>
                  <a:cubicBezTo>
                    <a:pt x="7410" y="8633"/>
                    <a:pt x="7430" y="8620"/>
                    <a:pt x="7445" y="8605"/>
                  </a:cubicBezTo>
                  <a:cubicBezTo>
                    <a:pt x="7576" y="8502"/>
                    <a:pt x="7707" y="8404"/>
                    <a:pt x="7838" y="8301"/>
                  </a:cubicBezTo>
                  <a:cubicBezTo>
                    <a:pt x="7915" y="8238"/>
                    <a:pt x="7984" y="8177"/>
                    <a:pt x="8061" y="8122"/>
                  </a:cubicBezTo>
                  <a:cubicBezTo>
                    <a:pt x="8135" y="8059"/>
                    <a:pt x="8212" y="7997"/>
                    <a:pt x="8288" y="7928"/>
                  </a:cubicBezTo>
                  <a:cubicBezTo>
                    <a:pt x="8316" y="7906"/>
                    <a:pt x="8336" y="7893"/>
                    <a:pt x="8364" y="7873"/>
                  </a:cubicBezTo>
                  <a:cubicBezTo>
                    <a:pt x="8460" y="7782"/>
                    <a:pt x="8565" y="7699"/>
                    <a:pt x="8661" y="7609"/>
                  </a:cubicBezTo>
                  <a:cubicBezTo>
                    <a:pt x="8683" y="7596"/>
                    <a:pt x="8709" y="7574"/>
                    <a:pt x="8731" y="7555"/>
                  </a:cubicBezTo>
                  <a:cubicBezTo>
                    <a:pt x="9187" y="7153"/>
                    <a:pt x="9628" y="6738"/>
                    <a:pt x="10051" y="6311"/>
                  </a:cubicBezTo>
                  <a:lnTo>
                    <a:pt x="10313" y="6442"/>
                  </a:lnTo>
                  <a:lnTo>
                    <a:pt x="15635" y="1120"/>
                  </a:lnTo>
                  <a:lnTo>
                    <a:pt x="14571" y="42"/>
                  </a:lnTo>
                  <a:cubicBezTo>
                    <a:pt x="14578" y="27"/>
                    <a:pt x="14585" y="14"/>
                    <a:pt x="14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4" name="Google Shape;16384;p46"/>
            <p:cNvSpPr/>
            <p:nvPr/>
          </p:nvSpPr>
          <p:spPr>
            <a:xfrm>
              <a:off x="3201503" y="3840631"/>
              <a:ext cx="1289182" cy="1140428"/>
            </a:xfrm>
            <a:custGeom>
              <a:avLst/>
              <a:gdLst/>
              <a:ahLst/>
              <a:cxnLst/>
              <a:rect l="l" t="t" r="r" b="b"/>
              <a:pathLst>
                <a:path w="17073" h="15103" extrusionOk="0">
                  <a:moveTo>
                    <a:pt x="17072" y="1"/>
                  </a:moveTo>
                  <a:lnTo>
                    <a:pt x="17072" y="1"/>
                  </a:lnTo>
                  <a:cubicBezTo>
                    <a:pt x="16256" y="547"/>
                    <a:pt x="15405" y="1038"/>
                    <a:pt x="14521" y="1459"/>
                  </a:cubicBezTo>
                  <a:cubicBezTo>
                    <a:pt x="14493" y="1479"/>
                    <a:pt x="14467" y="1494"/>
                    <a:pt x="14432" y="1507"/>
                  </a:cubicBezTo>
                  <a:cubicBezTo>
                    <a:pt x="14301" y="1570"/>
                    <a:pt x="14176" y="1625"/>
                    <a:pt x="14045" y="1680"/>
                  </a:cubicBezTo>
                  <a:cubicBezTo>
                    <a:pt x="13921" y="1736"/>
                    <a:pt x="13803" y="1791"/>
                    <a:pt x="13685" y="1845"/>
                  </a:cubicBezTo>
                  <a:cubicBezTo>
                    <a:pt x="13650" y="1852"/>
                    <a:pt x="13622" y="1867"/>
                    <a:pt x="13589" y="1880"/>
                  </a:cubicBezTo>
                  <a:cubicBezTo>
                    <a:pt x="13284" y="2011"/>
                    <a:pt x="12974" y="2129"/>
                    <a:pt x="12662" y="2247"/>
                  </a:cubicBezTo>
                  <a:lnTo>
                    <a:pt x="0" y="14902"/>
                  </a:lnTo>
                  <a:lnTo>
                    <a:pt x="1969" y="15102"/>
                  </a:lnTo>
                  <a:lnTo>
                    <a:pt x="6241" y="10831"/>
                  </a:lnTo>
                  <a:lnTo>
                    <a:pt x="7009" y="8046"/>
                  </a:lnTo>
                  <a:cubicBezTo>
                    <a:pt x="7609" y="8011"/>
                    <a:pt x="8211" y="7956"/>
                    <a:pt x="8812" y="7880"/>
                  </a:cubicBezTo>
                  <a:cubicBezTo>
                    <a:pt x="8847" y="7880"/>
                    <a:pt x="8875" y="7873"/>
                    <a:pt x="8903" y="7873"/>
                  </a:cubicBezTo>
                  <a:cubicBezTo>
                    <a:pt x="9019" y="7852"/>
                    <a:pt x="9130" y="7839"/>
                    <a:pt x="9248" y="7824"/>
                  </a:cubicBezTo>
                  <a:lnTo>
                    <a:pt x="1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5" name="Google Shape;16385;p46"/>
            <p:cNvSpPr/>
            <p:nvPr/>
          </p:nvSpPr>
          <p:spPr>
            <a:xfrm>
              <a:off x="1458331" y="1690379"/>
              <a:ext cx="891471" cy="926508"/>
            </a:xfrm>
            <a:custGeom>
              <a:avLst/>
              <a:gdLst/>
              <a:ahLst/>
              <a:cxnLst/>
              <a:rect l="l" t="t" r="r" b="b"/>
              <a:pathLst>
                <a:path w="11806" h="12270" extrusionOk="0">
                  <a:moveTo>
                    <a:pt x="11806" y="1"/>
                  </a:moveTo>
                  <a:lnTo>
                    <a:pt x="0" y="11800"/>
                  </a:lnTo>
                  <a:lnTo>
                    <a:pt x="1701" y="12269"/>
                  </a:lnTo>
                  <a:lnTo>
                    <a:pt x="9538" y="4438"/>
                  </a:lnTo>
                  <a:cubicBezTo>
                    <a:pt x="10112" y="2875"/>
                    <a:pt x="10872" y="1383"/>
                    <a:pt x="11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6" name="Google Shape;16386;p46"/>
            <p:cNvSpPr/>
            <p:nvPr/>
          </p:nvSpPr>
          <p:spPr>
            <a:xfrm>
              <a:off x="5911669" y="2868275"/>
              <a:ext cx="137806" cy="137881"/>
            </a:xfrm>
            <a:custGeom>
              <a:avLst/>
              <a:gdLst/>
              <a:ahLst/>
              <a:cxnLst/>
              <a:rect l="l" t="t" r="r" b="b"/>
              <a:pathLst>
                <a:path w="1825" h="1826" extrusionOk="0">
                  <a:moveTo>
                    <a:pt x="1825" y="1"/>
                  </a:moveTo>
                  <a:lnTo>
                    <a:pt x="0" y="1825"/>
                  </a:lnTo>
                  <a:lnTo>
                    <a:pt x="1652" y="1716"/>
                  </a:lnTo>
                  <a:lnTo>
                    <a:pt x="1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7" name="Google Shape;16387;p46"/>
            <p:cNvSpPr/>
            <p:nvPr/>
          </p:nvSpPr>
          <p:spPr>
            <a:xfrm>
              <a:off x="1739685" y="2312061"/>
              <a:ext cx="363807" cy="511958"/>
            </a:xfrm>
            <a:custGeom>
              <a:avLst/>
              <a:gdLst/>
              <a:ahLst/>
              <a:cxnLst/>
              <a:rect l="l" t="t" r="r" b="b"/>
              <a:pathLst>
                <a:path w="4818" h="6780" extrusionOk="0">
                  <a:moveTo>
                    <a:pt x="4817" y="0"/>
                  </a:moveTo>
                  <a:lnTo>
                    <a:pt x="0" y="4811"/>
                  </a:lnTo>
                  <a:cubicBezTo>
                    <a:pt x="35" y="5342"/>
                    <a:pt x="83" y="5874"/>
                    <a:pt x="153" y="6400"/>
                  </a:cubicBezTo>
                  <a:cubicBezTo>
                    <a:pt x="153" y="6428"/>
                    <a:pt x="159" y="6455"/>
                    <a:pt x="159" y="6489"/>
                  </a:cubicBezTo>
                  <a:cubicBezTo>
                    <a:pt x="173" y="6586"/>
                    <a:pt x="188" y="6683"/>
                    <a:pt x="201" y="6780"/>
                  </a:cubicBezTo>
                  <a:lnTo>
                    <a:pt x="4575" y="2412"/>
                  </a:lnTo>
                  <a:cubicBezTo>
                    <a:pt x="4583" y="2170"/>
                    <a:pt x="4596" y="1928"/>
                    <a:pt x="4616" y="1692"/>
                  </a:cubicBezTo>
                  <a:cubicBezTo>
                    <a:pt x="4616" y="1659"/>
                    <a:pt x="4616" y="1631"/>
                    <a:pt x="4625" y="1596"/>
                  </a:cubicBezTo>
                  <a:cubicBezTo>
                    <a:pt x="4631" y="1458"/>
                    <a:pt x="4651" y="1312"/>
                    <a:pt x="4666" y="1168"/>
                  </a:cubicBezTo>
                  <a:cubicBezTo>
                    <a:pt x="4679" y="1037"/>
                    <a:pt x="4686" y="904"/>
                    <a:pt x="4708" y="773"/>
                  </a:cubicBezTo>
                  <a:cubicBezTo>
                    <a:pt x="4708" y="747"/>
                    <a:pt x="4714" y="712"/>
                    <a:pt x="4714" y="684"/>
                  </a:cubicBezTo>
                  <a:cubicBezTo>
                    <a:pt x="4749" y="456"/>
                    <a:pt x="4776" y="228"/>
                    <a:pt x="4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8" name="Google Shape;16388;p46"/>
            <p:cNvSpPr/>
            <p:nvPr/>
          </p:nvSpPr>
          <p:spPr>
            <a:xfrm>
              <a:off x="1757959" y="2518735"/>
              <a:ext cx="330960" cy="463480"/>
            </a:xfrm>
            <a:custGeom>
              <a:avLst/>
              <a:gdLst/>
              <a:ahLst/>
              <a:cxnLst/>
              <a:rect l="l" t="t" r="r" b="b"/>
              <a:pathLst>
                <a:path w="4383" h="6138" extrusionOk="0">
                  <a:moveTo>
                    <a:pt x="4320" y="0"/>
                  </a:moveTo>
                  <a:lnTo>
                    <a:pt x="0" y="4320"/>
                  </a:lnTo>
                  <a:cubicBezTo>
                    <a:pt x="14" y="4388"/>
                    <a:pt x="20" y="4457"/>
                    <a:pt x="35" y="4527"/>
                  </a:cubicBezTo>
                  <a:cubicBezTo>
                    <a:pt x="48" y="4623"/>
                    <a:pt x="62" y="4719"/>
                    <a:pt x="83" y="4811"/>
                  </a:cubicBezTo>
                  <a:cubicBezTo>
                    <a:pt x="111" y="4977"/>
                    <a:pt x="138" y="5134"/>
                    <a:pt x="173" y="5300"/>
                  </a:cubicBezTo>
                  <a:cubicBezTo>
                    <a:pt x="179" y="5328"/>
                    <a:pt x="179" y="5356"/>
                    <a:pt x="186" y="5383"/>
                  </a:cubicBezTo>
                  <a:cubicBezTo>
                    <a:pt x="236" y="5640"/>
                    <a:pt x="291" y="5889"/>
                    <a:pt x="352" y="6138"/>
                  </a:cubicBezTo>
                  <a:lnTo>
                    <a:pt x="4383" y="2107"/>
                  </a:lnTo>
                  <a:cubicBezTo>
                    <a:pt x="4326" y="1410"/>
                    <a:pt x="4306" y="705"/>
                    <a:pt x="4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9" name="Google Shape;16389;p46"/>
            <p:cNvSpPr/>
            <p:nvPr/>
          </p:nvSpPr>
          <p:spPr>
            <a:xfrm>
              <a:off x="5389812" y="3792077"/>
              <a:ext cx="332017" cy="350291"/>
            </a:xfrm>
            <a:custGeom>
              <a:avLst/>
              <a:gdLst/>
              <a:ahLst/>
              <a:cxnLst/>
              <a:rect l="l" t="t" r="r" b="b"/>
              <a:pathLst>
                <a:path w="4397" h="4639" extrusionOk="0">
                  <a:moveTo>
                    <a:pt x="3953" y="0"/>
                  </a:moveTo>
                  <a:lnTo>
                    <a:pt x="1" y="3961"/>
                  </a:lnTo>
                  <a:lnTo>
                    <a:pt x="1382" y="4638"/>
                  </a:lnTo>
                  <a:lnTo>
                    <a:pt x="4396" y="450"/>
                  </a:lnTo>
                  <a:lnTo>
                    <a:pt x="39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0" name="Google Shape;16390;p46"/>
            <p:cNvSpPr/>
            <p:nvPr/>
          </p:nvSpPr>
          <p:spPr>
            <a:xfrm>
              <a:off x="2051772" y="3786943"/>
              <a:ext cx="736449" cy="709265"/>
            </a:xfrm>
            <a:custGeom>
              <a:avLst/>
              <a:gdLst/>
              <a:ahLst/>
              <a:cxnLst/>
              <a:rect l="l" t="t" r="r" b="b"/>
              <a:pathLst>
                <a:path w="9753" h="9393" extrusionOk="0">
                  <a:moveTo>
                    <a:pt x="8480" y="0"/>
                  </a:moveTo>
                  <a:lnTo>
                    <a:pt x="1" y="8480"/>
                  </a:lnTo>
                  <a:lnTo>
                    <a:pt x="1258" y="9392"/>
                  </a:lnTo>
                  <a:lnTo>
                    <a:pt x="9753" y="891"/>
                  </a:lnTo>
                  <a:cubicBezTo>
                    <a:pt x="9615" y="801"/>
                    <a:pt x="9476" y="712"/>
                    <a:pt x="9338" y="614"/>
                  </a:cubicBezTo>
                  <a:cubicBezTo>
                    <a:pt x="9310" y="601"/>
                    <a:pt x="9283" y="581"/>
                    <a:pt x="9255" y="559"/>
                  </a:cubicBezTo>
                  <a:cubicBezTo>
                    <a:pt x="9137" y="476"/>
                    <a:pt x="9026" y="393"/>
                    <a:pt x="8910" y="310"/>
                  </a:cubicBezTo>
                  <a:cubicBezTo>
                    <a:pt x="8799" y="234"/>
                    <a:pt x="8694" y="158"/>
                    <a:pt x="8591" y="83"/>
                  </a:cubicBezTo>
                  <a:cubicBezTo>
                    <a:pt x="8563" y="62"/>
                    <a:pt x="8537" y="42"/>
                    <a:pt x="8508" y="20"/>
                  </a:cubicBezTo>
                  <a:cubicBezTo>
                    <a:pt x="8502" y="14"/>
                    <a:pt x="8487" y="7"/>
                    <a:pt x="8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1" name="Google Shape;16391;p46"/>
            <p:cNvSpPr/>
            <p:nvPr/>
          </p:nvSpPr>
          <p:spPr>
            <a:xfrm>
              <a:off x="1536636" y="972797"/>
              <a:ext cx="330507" cy="348705"/>
            </a:xfrm>
            <a:custGeom>
              <a:avLst/>
              <a:gdLst/>
              <a:ahLst/>
              <a:cxnLst/>
              <a:rect l="l" t="t" r="r" b="b"/>
              <a:pathLst>
                <a:path w="4377" h="4618" extrusionOk="0">
                  <a:moveTo>
                    <a:pt x="3021" y="1"/>
                  </a:moveTo>
                  <a:lnTo>
                    <a:pt x="0" y="4189"/>
                  </a:lnTo>
                  <a:lnTo>
                    <a:pt x="430" y="4617"/>
                  </a:lnTo>
                  <a:lnTo>
                    <a:pt x="4376" y="671"/>
                  </a:lnTo>
                  <a:lnTo>
                    <a:pt x="3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2" name="Google Shape;16392;p46"/>
            <p:cNvSpPr/>
            <p:nvPr/>
          </p:nvSpPr>
          <p:spPr>
            <a:xfrm>
              <a:off x="5737918" y="1690379"/>
              <a:ext cx="196326" cy="175938"/>
            </a:xfrm>
            <a:custGeom>
              <a:avLst/>
              <a:gdLst/>
              <a:ahLst/>
              <a:cxnLst/>
              <a:rect l="l" t="t" r="r" b="b"/>
              <a:pathLst>
                <a:path w="2600" h="2330" extrusionOk="0">
                  <a:moveTo>
                    <a:pt x="2329" y="1"/>
                  </a:moveTo>
                  <a:lnTo>
                    <a:pt x="0" y="2330"/>
                  </a:lnTo>
                  <a:lnTo>
                    <a:pt x="2600" y="588"/>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3" name="Google Shape;16393;p46"/>
            <p:cNvSpPr/>
            <p:nvPr/>
          </p:nvSpPr>
          <p:spPr>
            <a:xfrm>
              <a:off x="1409324" y="2863669"/>
              <a:ext cx="737506" cy="817849"/>
            </a:xfrm>
            <a:custGeom>
              <a:avLst/>
              <a:gdLst/>
              <a:ahLst/>
              <a:cxnLst/>
              <a:rect l="l" t="t" r="r" b="b"/>
              <a:pathLst>
                <a:path w="9767" h="10831" extrusionOk="0">
                  <a:moveTo>
                    <a:pt x="9338" y="0"/>
                  </a:moveTo>
                  <a:lnTo>
                    <a:pt x="1" y="9338"/>
                  </a:lnTo>
                  <a:lnTo>
                    <a:pt x="671" y="10831"/>
                  </a:lnTo>
                  <a:lnTo>
                    <a:pt x="9766" y="1736"/>
                  </a:lnTo>
                  <a:cubicBezTo>
                    <a:pt x="9600" y="1162"/>
                    <a:pt x="9456" y="581"/>
                    <a:pt x="9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4" name="Google Shape;16394;p46"/>
            <p:cNvSpPr/>
            <p:nvPr/>
          </p:nvSpPr>
          <p:spPr>
            <a:xfrm>
              <a:off x="1467694" y="3013483"/>
              <a:ext cx="727690" cy="722253"/>
            </a:xfrm>
            <a:custGeom>
              <a:avLst/>
              <a:gdLst/>
              <a:ahLst/>
              <a:cxnLst/>
              <a:rect l="l" t="t" r="r" b="b"/>
              <a:pathLst>
                <a:path w="9637" h="9565" extrusionOk="0">
                  <a:moveTo>
                    <a:pt x="9069" y="0"/>
                  </a:moveTo>
                  <a:lnTo>
                    <a:pt x="1" y="9067"/>
                  </a:lnTo>
                  <a:lnTo>
                    <a:pt x="223" y="9565"/>
                  </a:lnTo>
                  <a:lnTo>
                    <a:pt x="2179" y="9054"/>
                  </a:lnTo>
                  <a:lnTo>
                    <a:pt x="9637" y="1596"/>
                  </a:lnTo>
                  <a:cubicBezTo>
                    <a:pt x="9421" y="1070"/>
                    <a:pt x="9235" y="539"/>
                    <a:pt x="9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5" name="Google Shape;16395;p46"/>
            <p:cNvSpPr/>
            <p:nvPr/>
          </p:nvSpPr>
          <p:spPr>
            <a:xfrm>
              <a:off x="1351332" y="2699735"/>
              <a:ext cx="759480" cy="852432"/>
            </a:xfrm>
            <a:custGeom>
              <a:avLst/>
              <a:gdLst/>
              <a:ahLst/>
              <a:cxnLst/>
              <a:rect l="l" t="t" r="r" b="b"/>
              <a:pathLst>
                <a:path w="10058" h="11289" extrusionOk="0">
                  <a:moveTo>
                    <a:pt x="9788" y="0"/>
                  </a:moveTo>
                  <a:lnTo>
                    <a:pt x="5793" y="3996"/>
                  </a:lnTo>
                  <a:cubicBezTo>
                    <a:pt x="5855" y="4252"/>
                    <a:pt x="5918" y="4500"/>
                    <a:pt x="5986" y="4749"/>
                  </a:cubicBezTo>
                  <a:lnTo>
                    <a:pt x="3111" y="6685"/>
                  </a:lnTo>
                  <a:lnTo>
                    <a:pt x="1" y="9795"/>
                  </a:lnTo>
                  <a:lnTo>
                    <a:pt x="671" y="11288"/>
                  </a:lnTo>
                  <a:lnTo>
                    <a:pt x="10058" y="1901"/>
                  </a:lnTo>
                  <a:cubicBezTo>
                    <a:pt x="9940" y="1272"/>
                    <a:pt x="9851" y="644"/>
                    <a:pt x="9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6" name="Google Shape;16396;p46"/>
            <p:cNvSpPr/>
            <p:nvPr/>
          </p:nvSpPr>
          <p:spPr>
            <a:xfrm>
              <a:off x="2236547" y="3607831"/>
              <a:ext cx="340852" cy="423385"/>
            </a:xfrm>
            <a:custGeom>
              <a:avLst/>
              <a:gdLst/>
              <a:ahLst/>
              <a:cxnLst/>
              <a:rect l="l" t="t" r="r" b="b"/>
              <a:pathLst>
                <a:path w="4514" h="5607" extrusionOk="0">
                  <a:moveTo>
                    <a:pt x="3436" y="0"/>
                  </a:moveTo>
                  <a:lnTo>
                    <a:pt x="173" y="3263"/>
                  </a:lnTo>
                  <a:cubicBezTo>
                    <a:pt x="387" y="3484"/>
                    <a:pt x="601" y="3706"/>
                    <a:pt x="823" y="3926"/>
                  </a:cubicBezTo>
                  <a:lnTo>
                    <a:pt x="0" y="5607"/>
                  </a:lnTo>
                  <a:lnTo>
                    <a:pt x="4514" y="1087"/>
                  </a:lnTo>
                  <a:cubicBezTo>
                    <a:pt x="4141" y="740"/>
                    <a:pt x="3781" y="373"/>
                    <a:pt x="3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7" name="Google Shape;16397;p46"/>
            <p:cNvSpPr/>
            <p:nvPr/>
          </p:nvSpPr>
          <p:spPr>
            <a:xfrm>
              <a:off x="2080995" y="3397004"/>
              <a:ext cx="318426" cy="344024"/>
            </a:xfrm>
            <a:custGeom>
              <a:avLst/>
              <a:gdLst/>
              <a:ahLst/>
              <a:cxnLst/>
              <a:rect l="l" t="t" r="r" b="b"/>
              <a:pathLst>
                <a:path w="4217" h="4556" extrusionOk="0">
                  <a:moveTo>
                    <a:pt x="3318" y="1"/>
                  </a:moveTo>
                  <a:lnTo>
                    <a:pt x="0" y="3318"/>
                  </a:lnTo>
                  <a:cubicBezTo>
                    <a:pt x="179" y="3560"/>
                    <a:pt x="354" y="3809"/>
                    <a:pt x="539" y="4051"/>
                  </a:cubicBezTo>
                  <a:cubicBezTo>
                    <a:pt x="553" y="4071"/>
                    <a:pt x="574" y="4093"/>
                    <a:pt x="594" y="4119"/>
                  </a:cubicBezTo>
                  <a:cubicBezTo>
                    <a:pt x="692" y="4244"/>
                    <a:pt x="795" y="4376"/>
                    <a:pt x="893" y="4507"/>
                  </a:cubicBezTo>
                  <a:cubicBezTo>
                    <a:pt x="906" y="4521"/>
                    <a:pt x="919" y="4534"/>
                    <a:pt x="934" y="4555"/>
                  </a:cubicBezTo>
                  <a:lnTo>
                    <a:pt x="4217" y="1273"/>
                  </a:lnTo>
                  <a:cubicBezTo>
                    <a:pt x="3898" y="858"/>
                    <a:pt x="3601" y="437"/>
                    <a:pt x="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8" name="Google Shape;16398;p46"/>
            <p:cNvSpPr/>
            <p:nvPr/>
          </p:nvSpPr>
          <p:spPr>
            <a:xfrm>
              <a:off x="4443659" y="4530575"/>
              <a:ext cx="352783" cy="331489"/>
            </a:xfrm>
            <a:custGeom>
              <a:avLst/>
              <a:gdLst/>
              <a:ahLst/>
              <a:cxnLst/>
              <a:rect l="l" t="t" r="r" b="b"/>
              <a:pathLst>
                <a:path w="4672" h="4390" extrusionOk="0">
                  <a:moveTo>
                    <a:pt x="4222" y="0"/>
                  </a:moveTo>
                  <a:lnTo>
                    <a:pt x="0" y="4230"/>
                  </a:lnTo>
                  <a:lnTo>
                    <a:pt x="110" y="4389"/>
                  </a:lnTo>
                  <a:lnTo>
                    <a:pt x="3545" y="2848"/>
                  </a:lnTo>
                  <a:lnTo>
                    <a:pt x="4671" y="1722"/>
                  </a:lnTo>
                  <a:lnTo>
                    <a:pt x="42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9" name="Google Shape;16399;p46"/>
            <p:cNvSpPr/>
            <p:nvPr/>
          </p:nvSpPr>
          <p:spPr>
            <a:xfrm>
              <a:off x="1311688" y="688347"/>
              <a:ext cx="2015588" cy="1888279"/>
            </a:xfrm>
            <a:custGeom>
              <a:avLst/>
              <a:gdLst/>
              <a:ahLst/>
              <a:cxnLst/>
              <a:rect l="l" t="t" r="r" b="b"/>
              <a:pathLst>
                <a:path w="26693" h="25007" extrusionOk="0">
                  <a:moveTo>
                    <a:pt x="26693" y="1"/>
                  </a:moveTo>
                  <a:lnTo>
                    <a:pt x="26687" y="7"/>
                  </a:lnTo>
                  <a:lnTo>
                    <a:pt x="26687" y="7"/>
                  </a:lnTo>
                  <a:cubicBezTo>
                    <a:pt x="26690" y="6"/>
                    <a:pt x="26693" y="5"/>
                    <a:pt x="26693" y="1"/>
                  </a:cubicBezTo>
                  <a:close/>
                  <a:moveTo>
                    <a:pt x="26687" y="7"/>
                  </a:moveTo>
                  <a:cubicBezTo>
                    <a:pt x="26684" y="7"/>
                    <a:pt x="26682" y="7"/>
                    <a:pt x="26680" y="7"/>
                  </a:cubicBezTo>
                  <a:cubicBezTo>
                    <a:pt x="26582" y="22"/>
                    <a:pt x="26492" y="36"/>
                    <a:pt x="26396" y="55"/>
                  </a:cubicBezTo>
                  <a:cubicBezTo>
                    <a:pt x="26230" y="84"/>
                    <a:pt x="26071" y="112"/>
                    <a:pt x="25912" y="147"/>
                  </a:cubicBezTo>
                  <a:cubicBezTo>
                    <a:pt x="25885" y="147"/>
                    <a:pt x="25863" y="153"/>
                    <a:pt x="25844" y="160"/>
                  </a:cubicBezTo>
                  <a:lnTo>
                    <a:pt x="25822" y="160"/>
                  </a:lnTo>
                  <a:cubicBezTo>
                    <a:pt x="25228" y="278"/>
                    <a:pt x="24641" y="415"/>
                    <a:pt x="24060" y="575"/>
                  </a:cubicBezTo>
                  <a:lnTo>
                    <a:pt x="24019" y="512"/>
                  </a:lnTo>
                  <a:lnTo>
                    <a:pt x="6552" y="17978"/>
                  </a:lnTo>
                  <a:cubicBezTo>
                    <a:pt x="6511" y="18123"/>
                    <a:pt x="6478" y="18269"/>
                    <a:pt x="6436" y="18406"/>
                  </a:cubicBezTo>
                  <a:lnTo>
                    <a:pt x="6104" y="18435"/>
                  </a:lnTo>
                  <a:lnTo>
                    <a:pt x="0" y="24537"/>
                  </a:lnTo>
                  <a:lnTo>
                    <a:pt x="1694" y="25007"/>
                  </a:lnTo>
                  <a:lnTo>
                    <a:pt x="14619" y="12082"/>
                  </a:lnTo>
                  <a:cubicBezTo>
                    <a:pt x="15607" y="10824"/>
                    <a:pt x="16747" y="9691"/>
                    <a:pt x="17998" y="8703"/>
                  </a:cubicBezTo>
                  <a:lnTo>
                    <a:pt x="26687" y="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0" name="Google Shape;16400;p46"/>
            <p:cNvSpPr/>
            <p:nvPr/>
          </p:nvSpPr>
          <p:spPr>
            <a:xfrm>
              <a:off x="5263406" y="3697613"/>
              <a:ext cx="413417" cy="385705"/>
            </a:xfrm>
            <a:custGeom>
              <a:avLst/>
              <a:gdLst/>
              <a:ahLst/>
              <a:cxnLst/>
              <a:rect l="l" t="t" r="r" b="b"/>
              <a:pathLst>
                <a:path w="5475" h="5108" extrusionOk="0">
                  <a:moveTo>
                    <a:pt x="4397" y="1"/>
                  </a:moveTo>
                  <a:lnTo>
                    <a:pt x="1" y="4396"/>
                  </a:lnTo>
                  <a:lnTo>
                    <a:pt x="1461" y="5108"/>
                  </a:lnTo>
                  <a:lnTo>
                    <a:pt x="5475" y="1092"/>
                  </a:lnTo>
                  <a:lnTo>
                    <a:pt x="4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1" name="Google Shape;16401;p46"/>
            <p:cNvSpPr/>
            <p:nvPr/>
          </p:nvSpPr>
          <p:spPr>
            <a:xfrm>
              <a:off x="1182791" y="2081828"/>
              <a:ext cx="563682" cy="454117"/>
            </a:xfrm>
            <a:custGeom>
              <a:avLst/>
              <a:gdLst/>
              <a:ahLst/>
              <a:cxnLst/>
              <a:rect l="l" t="t" r="r" b="b"/>
              <a:pathLst>
                <a:path w="7465" h="6014" extrusionOk="0">
                  <a:moveTo>
                    <a:pt x="7465" y="0"/>
                  </a:moveTo>
                  <a:lnTo>
                    <a:pt x="5142" y="160"/>
                  </a:lnTo>
                  <a:lnTo>
                    <a:pt x="35" y="5267"/>
                  </a:lnTo>
                  <a:lnTo>
                    <a:pt x="0" y="5605"/>
                  </a:lnTo>
                  <a:lnTo>
                    <a:pt x="1458" y="6013"/>
                  </a:lnTo>
                  <a:lnTo>
                    <a:pt x="7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2" name="Google Shape;16402;p46"/>
            <p:cNvSpPr/>
            <p:nvPr/>
          </p:nvSpPr>
          <p:spPr>
            <a:xfrm>
              <a:off x="4367846" y="4381290"/>
              <a:ext cx="390009" cy="454117"/>
            </a:xfrm>
            <a:custGeom>
              <a:avLst/>
              <a:gdLst/>
              <a:ahLst/>
              <a:cxnLst/>
              <a:rect l="l" t="t" r="r" b="b"/>
              <a:pathLst>
                <a:path w="5165" h="6014" extrusionOk="0">
                  <a:moveTo>
                    <a:pt x="4715" y="0"/>
                  </a:moveTo>
                  <a:lnTo>
                    <a:pt x="1" y="4714"/>
                  </a:lnTo>
                  <a:lnTo>
                    <a:pt x="872" y="6013"/>
                  </a:lnTo>
                  <a:lnTo>
                    <a:pt x="5165" y="1722"/>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3" name="Google Shape;16403;p46"/>
            <p:cNvSpPr/>
            <p:nvPr/>
          </p:nvSpPr>
          <p:spPr>
            <a:xfrm>
              <a:off x="4292712" y="4232609"/>
              <a:ext cx="426556" cy="490664"/>
            </a:xfrm>
            <a:custGeom>
              <a:avLst/>
              <a:gdLst/>
              <a:ahLst/>
              <a:cxnLst/>
              <a:rect l="l" t="t" r="r" b="b"/>
              <a:pathLst>
                <a:path w="5649" h="6498" extrusionOk="0">
                  <a:moveTo>
                    <a:pt x="5199" y="0"/>
                  </a:moveTo>
                  <a:lnTo>
                    <a:pt x="1" y="5197"/>
                  </a:lnTo>
                  <a:lnTo>
                    <a:pt x="871" y="6497"/>
                  </a:lnTo>
                  <a:lnTo>
                    <a:pt x="5649" y="1720"/>
                  </a:lnTo>
                  <a:lnTo>
                    <a:pt x="5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4" name="Google Shape;16404;p46"/>
            <p:cNvSpPr/>
            <p:nvPr/>
          </p:nvSpPr>
          <p:spPr>
            <a:xfrm>
              <a:off x="3667557" y="111216"/>
              <a:ext cx="46590" cy="49686"/>
            </a:xfrm>
            <a:custGeom>
              <a:avLst/>
              <a:gdLst/>
              <a:ahLst/>
              <a:cxnLst/>
              <a:rect l="l" t="t" r="r" b="b"/>
              <a:pathLst>
                <a:path w="617" h="658" extrusionOk="0">
                  <a:moveTo>
                    <a:pt x="186" y="0"/>
                  </a:moveTo>
                  <a:lnTo>
                    <a:pt x="1" y="657"/>
                  </a:lnTo>
                  <a:lnTo>
                    <a:pt x="1" y="657"/>
                  </a:lnTo>
                  <a:lnTo>
                    <a:pt x="616" y="42"/>
                  </a:lnTo>
                  <a:lnTo>
                    <a:pt x="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5" name="Google Shape;16405;p46"/>
            <p:cNvSpPr/>
            <p:nvPr/>
          </p:nvSpPr>
          <p:spPr>
            <a:xfrm>
              <a:off x="1664476" y="3151291"/>
              <a:ext cx="589809" cy="537480"/>
            </a:xfrm>
            <a:custGeom>
              <a:avLst/>
              <a:gdLst/>
              <a:ahLst/>
              <a:cxnLst/>
              <a:rect l="l" t="t" r="r" b="b"/>
              <a:pathLst>
                <a:path w="7811" h="7118" extrusionOk="0">
                  <a:moveTo>
                    <a:pt x="7120" y="0"/>
                  </a:moveTo>
                  <a:lnTo>
                    <a:pt x="1" y="7118"/>
                  </a:lnTo>
                  <a:lnTo>
                    <a:pt x="2925" y="6358"/>
                  </a:lnTo>
                  <a:lnTo>
                    <a:pt x="7810" y="1478"/>
                  </a:lnTo>
                  <a:cubicBezTo>
                    <a:pt x="7727" y="1319"/>
                    <a:pt x="7644" y="1161"/>
                    <a:pt x="7570" y="995"/>
                  </a:cubicBezTo>
                  <a:cubicBezTo>
                    <a:pt x="7555" y="967"/>
                    <a:pt x="7535" y="932"/>
                    <a:pt x="7520" y="904"/>
                  </a:cubicBezTo>
                  <a:cubicBezTo>
                    <a:pt x="7459" y="773"/>
                    <a:pt x="7404" y="642"/>
                    <a:pt x="7341" y="511"/>
                  </a:cubicBezTo>
                  <a:cubicBezTo>
                    <a:pt x="7293" y="393"/>
                    <a:pt x="7238" y="275"/>
                    <a:pt x="7188" y="158"/>
                  </a:cubicBezTo>
                  <a:cubicBezTo>
                    <a:pt x="7175" y="124"/>
                    <a:pt x="7162" y="96"/>
                    <a:pt x="7147" y="61"/>
                  </a:cubicBezTo>
                  <a:cubicBezTo>
                    <a:pt x="7140" y="41"/>
                    <a:pt x="7127" y="20"/>
                    <a:pt x="7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6" name="Google Shape;16406;p46"/>
            <p:cNvSpPr/>
            <p:nvPr/>
          </p:nvSpPr>
          <p:spPr>
            <a:xfrm>
              <a:off x="1917664" y="3278527"/>
              <a:ext cx="404507" cy="355048"/>
            </a:xfrm>
            <a:custGeom>
              <a:avLst/>
              <a:gdLst/>
              <a:ahLst/>
              <a:cxnLst/>
              <a:rect l="l" t="t" r="r" b="b"/>
              <a:pathLst>
                <a:path w="5357" h="4702" extrusionOk="0">
                  <a:moveTo>
                    <a:pt x="4562" y="0"/>
                  </a:moveTo>
                  <a:lnTo>
                    <a:pt x="0" y="4562"/>
                  </a:lnTo>
                  <a:lnTo>
                    <a:pt x="1659" y="4134"/>
                  </a:lnTo>
                  <a:cubicBezTo>
                    <a:pt x="1783" y="4328"/>
                    <a:pt x="1908" y="4514"/>
                    <a:pt x="2039" y="4701"/>
                  </a:cubicBezTo>
                  <a:lnTo>
                    <a:pt x="5356" y="1375"/>
                  </a:lnTo>
                  <a:cubicBezTo>
                    <a:pt x="5079" y="928"/>
                    <a:pt x="4811" y="471"/>
                    <a:pt x="4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7" name="Google Shape;16407;p46"/>
            <p:cNvSpPr/>
            <p:nvPr/>
          </p:nvSpPr>
          <p:spPr>
            <a:xfrm>
              <a:off x="5137681" y="3603149"/>
              <a:ext cx="445887" cy="418703"/>
            </a:xfrm>
            <a:custGeom>
              <a:avLst/>
              <a:gdLst/>
              <a:ahLst/>
              <a:cxnLst/>
              <a:rect l="l" t="t" r="r" b="b"/>
              <a:pathLst>
                <a:path w="5905" h="5545" extrusionOk="0">
                  <a:moveTo>
                    <a:pt x="4833" y="1"/>
                  </a:moveTo>
                  <a:lnTo>
                    <a:pt x="1" y="4825"/>
                  </a:lnTo>
                  <a:lnTo>
                    <a:pt x="1459" y="5544"/>
                  </a:lnTo>
                  <a:lnTo>
                    <a:pt x="5904" y="1092"/>
                  </a:lnTo>
                  <a:lnTo>
                    <a:pt x="48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8" name="Google Shape;16408;p46"/>
            <p:cNvSpPr/>
            <p:nvPr/>
          </p:nvSpPr>
          <p:spPr>
            <a:xfrm>
              <a:off x="5011955" y="3508760"/>
              <a:ext cx="478658" cy="450946"/>
            </a:xfrm>
            <a:custGeom>
              <a:avLst/>
              <a:gdLst/>
              <a:ahLst/>
              <a:cxnLst/>
              <a:rect l="l" t="t" r="r" b="b"/>
              <a:pathLst>
                <a:path w="6339" h="5972" extrusionOk="0">
                  <a:moveTo>
                    <a:pt x="5267" y="0"/>
                  </a:moveTo>
                  <a:lnTo>
                    <a:pt x="0" y="5260"/>
                  </a:lnTo>
                  <a:lnTo>
                    <a:pt x="1452" y="5972"/>
                  </a:lnTo>
                  <a:lnTo>
                    <a:pt x="6338" y="1092"/>
                  </a:lnTo>
                  <a:lnTo>
                    <a:pt x="5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9" name="Google Shape;16409;p46"/>
            <p:cNvSpPr/>
            <p:nvPr/>
          </p:nvSpPr>
          <p:spPr>
            <a:xfrm>
              <a:off x="1605502" y="2062044"/>
              <a:ext cx="560058" cy="595547"/>
            </a:xfrm>
            <a:custGeom>
              <a:avLst/>
              <a:gdLst/>
              <a:ahLst/>
              <a:cxnLst/>
              <a:rect l="l" t="t" r="r" b="b"/>
              <a:pathLst>
                <a:path w="7417" h="7887" extrusionOk="0">
                  <a:moveTo>
                    <a:pt x="7417" y="0"/>
                  </a:moveTo>
                  <a:lnTo>
                    <a:pt x="1" y="7417"/>
                  </a:lnTo>
                  <a:lnTo>
                    <a:pt x="1694" y="7886"/>
                  </a:lnTo>
                  <a:lnTo>
                    <a:pt x="6657" y="2930"/>
                  </a:lnTo>
                  <a:cubicBezTo>
                    <a:pt x="6836" y="1935"/>
                    <a:pt x="7092" y="954"/>
                    <a:pt x="7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0" name="Google Shape;16410;p46"/>
            <p:cNvSpPr/>
            <p:nvPr/>
          </p:nvSpPr>
          <p:spPr>
            <a:xfrm>
              <a:off x="4754689" y="4679332"/>
              <a:ext cx="52781" cy="47043"/>
            </a:xfrm>
            <a:custGeom>
              <a:avLst/>
              <a:gdLst/>
              <a:ahLst/>
              <a:cxnLst/>
              <a:rect l="l" t="t" r="r" b="b"/>
              <a:pathLst>
                <a:path w="699" h="623" extrusionOk="0">
                  <a:moveTo>
                    <a:pt x="615" y="1"/>
                  </a:moveTo>
                  <a:lnTo>
                    <a:pt x="0" y="623"/>
                  </a:lnTo>
                  <a:lnTo>
                    <a:pt x="698" y="304"/>
                  </a:lnTo>
                  <a:lnTo>
                    <a:pt x="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1" name="Google Shape;16411;p46"/>
            <p:cNvSpPr/>
            <p:nvPr/>
          </p:nvSpPr>
          <p:spPr>
            <a:xfrm>
              <a:off x="5111101" y="1431527"/>
              <a:ext cx="737506" cy="817924"/>
            </a:xfrm>
            <a:custGeom>
              <a:avLst/>
              <a:gdLst/>
              <a:ahLst/>
              <a:cxnLst/>
              <a:rect l="l" t="t" r="r" b="b"/>
              <a:pathLst>
                <a:path w="9767" h="10832" extrusionOk="0">
                  <a:moveTo>
                    <a:pt x="9089" y="0"/>
                  </a:moveTo>
                  <a:lnTo>
                    <a:pt x="1" y="9097"/>
                  </a:lnTo>
                  <a:cubicBezTo>
                    <a:pt x="167" y="9671"/>
                    <a:pt x="311" y="10251"/>
                    <a:pt x="429" y="10832"/>
                  </a:cubicBezTo>
                  <a:lnTo>
                    <a:pt x="9766" y="1501"/>
                  </a:lnTo>
                  <a:lnTo>
                    <a:pt x="9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2" name="Google Shape;16412;p46"/>
            <p:cNvSpPr/>
            <p:nvPr/>
          </p:nvSpPr>
          <p:spPr>
            <a:xfrm>
              <a:off x="4935311" y="1480609"/>
              <a:ext cx="402317" cy="354444"/>
            </a:xfrm>
            <a:custGeom>
              <a:avLst/>
              <a:gdLst/>
              <a:ahLst/>
              <a:cxnLst/>
              <a:rect l="l" t="t" r="r" b="b"/>
              <a:pathLst>
                <a:path w="5328" h="4694" extrusionOk="0">
                  <a:moveTo>
                    <a:pt x="3324" y="0"/>
                  </a:moveTo>
                  <a:lnTo>
                    <a:pt x="0" y="3318"/>
                  </a:lnTo>
                  <a:cubicBezTo>
                    <a:pt x="282" y="3767"/>
                    <a:pt x="546" y="4224"/>
                    <a:pt x="795" y="4693"/>
                  </a:cubicBezTo>
                  <a:lnTo>
                    <a:pt x="5328" y="160"/>
                  </a:lnTo>
                  <a:lnTo>
                    <a:pt x="3711" y="581"/>
                  </a:lnTo>
                  <a:cubicBezTo>
                    <a:pt x="3586" y="387"/>
                    <a:pt x="3455" y="194"/>
                    <a:pt x="3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3" name="Google Shape;16413;p46"/>
            <p:cNvSpPr/>
            <p:nvPr/>
          </p:nvSpPr>
          <p:spPr>
            <a:xfrm>
              <a:off x="5062547" y="1379424"/>
              <a:ext cx="727690" cy="720743"/>
            </a:xfrm>
            <a:custGeom>
              <a:avLst/>
              <a:gdLst/>
              <a:ahLst/>
              <a:cxnLst/>
              <a:rect l="l" t="t" r="r" b="b"/>
              <a:pathLst>
                <a:path w="9637" h="9545" extrusionOk="0">
                  <a:moveTo>
                    <a:pt x="9420" y="0"/>
                  </a:moveTo>
                  <a:lnTo>
                    <a:pt x="7423" y="518"/>
                  </a:lnTo>
                  <a:lnTo>
                    <a:pt x="0" y="7941"/>
                  </a:lnTo>
                  <a:cubicBezTo>
                    <a:pt x="214" y="8466"/>
                    <a:pt x="402" y="9006"/>
                    <a:pt x="568" y="9545"/>
                  </a:cubicBezTo>
                  <a:lnTo>
                    <a:pt x="9636" y="476"/>
                  </a:lnTo>
                  <a:lnTo>
                    <a:pt x="9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4" name="Google Shape;16414;p46"/>
            <p:cNvSpPr/>
            <p:nvPr/>
          </p:nvSpPr>
          <p:spPr>
            <a:xfrm>
              <a:off x="5003573" y="1426845"/>
              <a:ext cx="587241" cy="535592"/>
            </a:xfrm>
            <a:custGeom>
              <a:avLst/>
              <a:gdLst/>
              <a:ahLst/>
              <a:cxnLst/>
              <a:rect l="l" t="t" r="r" b="b"/>
              <a:pathLst>
                <a:path w="7777" h="7093" extrusionOk="0">
                  <a:moveTo>
                    <a:pt x="7776" y="1"/>
                  </a:moveTo>
                  <a:lnTo>
                    <a:pt x="4852" y="761"/>
                  </a:lnTo>
                  <a:lnTo>
                    <a:pt x="0" y="5612"/>
                  </a:lnTo>
                  <a:cubicBezTo>
                    <a:pt x="91" y="5778"/>
                    <a:pt x="174" y="5951"/>
                    <a:pt x="257" y="6117"/>
                  </a:cubicBezTo>
                  <a:cubicBezTo>
                    <a:pt x="270" y="6145"/>
                    <a:pt x="284" y="6180"/>
                    <a:pt x="299" y="6208"/>
                  </a:cubicBezTo>
                  <a:cubicBezTo>
                    <a:pt x="353" y="6324"/>
                    <a:pt x="401" y="6442"/>
                    <a:pt x="456" y="6566"/>
                  </a:cubicBezTo>
                  <a:cubicBezTo>
                    <a:pt x="519" y="6697"/>
                    <a:pt x="581" y="6830"/>
                    <a:pt x="637" y="6961"/>
                  </a:cubicBezTo>
                  <a:cubicBezTo>
                    <a:pt x="650" y="6988"/>
                    <a:pt x="664" y="7022"/>
                    <a:pt x="672" y="7051"/>
                  </a:cubicBezTo>
                  <a:cubicBezTo>
                    <a:pt x="678" y="7064"/>
                    <a:pt x="685" y="7079"/>
                    <a:pt x="692" y="7092"/>
                  </a:cubicBezTo>
                  <a:lnTo>
                    <a:pt x="7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5" name="Google Shape;16415;p46"/>
            <p:cNvSpPr/>
            <p:nvPr/>
          </p:nvSpPr>
          <p:spPr>
            <a:xfrm>
              <a:off x="4679480" y="1079268"/>
              <a:ext cx="345081" cy="426480"/>
            </a:xfrm>
            <a:custGeom>
              <a:avLst/>
              <a:gdLst/>
              <a:ahLst/>
              <a:cxnLst/>
              <a:rect l="l" t="t" r="r" b="b"/>
              <a:pathLst>
                <a:path w="4570" h="5648" extrusionOk="0">
                  <a:moveTo>
                    <a:pt x="4569" y="1"/>
                  </a:moveTo>
                  <a:lnTo>
                    <a:pt x="1" y="4569"/>
                  </a:lnTo>
                  <a:cubicBezTo>
                    <a:pt x="381" y="4914"/>
                    <a:pt x="741" y="5274"/>
                    <a:pt x="1086" y="5647"/>
                  </a:cubicBezTo>
                  <a:lnTo>
                    <a:pt x="4348" y="2393"/>
                  </a:lnTo>
                  <a:cubicBezTo>
                    <a:pt x="4141" y="2170"/>
                    <a:pt x="3927" y="1956"/>
                    <a:pt x="3711" y="1742"/>
                  </a:cubicBezTo>
                  <a:lnTo>
                    <a:pt x="45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6" name="Google Shape;16416;p46"/>
            <p:cNvSpPr/>
            <p:nvPr/>
          </p:nvSpPr>
          <p:spPr>
            <a:xfrm>
              <a:off x="4857988" y="1373157"/>
              <a:ext cx="318501" cy="343344"/>
            </a:xfrm>
            <a:custGeom>
              <a:avLst/>
              <a:gdLst/>
              <a:ahLst/>
              <a:cxnLst/>
              <a:rect l="l" t="t" r="r" b="b"/>
              <a:pathLst>
                <a:path w="4218" h="4547" extrusionOk="0">
                  <a:moveTo>
                    <a:pt x="3283" y="0"/>
                  </a:moveTo>
                  <a:lnTo>
                    <a:pt x="1" y="3276"/>
                  </a:lnTo>
                  <a:cubicBezTo>
                    <a:pt x="319" y="3691"/>
                    <a:pt x="616" y="4119"/>
                    <a:pt x="900" y="4547"/>
                  </a:cubicBezTo>
                  <a:lnTo>
                    <a:pt x="4217" y="1238"/>
                  </a:lnTo>
                  <a:cubicBezTo>
                    <a:pt x="4043" y="995"/>
                    <a:pt x="3870" y="753"/>
                    <a:pt x="3691" y="518"/>
                  </a:cubicBezTo>
                  <a:cubicBezTo>
                    <a:pt x="3678" y="498"/>
                    <a:pt x="3656" y="476"/>
                    <a:pt x="3643" y="450"/>
                  </a:cubicBezTo>
                  <a:cubicBezTo>
                    <a:pt x="3539" y="317"/>
                    <a:pt x="3443" y="193"/>
                    <a:pt x="3338" y="62"/>
                  </a:cubicBezTo>
                  <a:cubicBezTo>
                    <a:pt x="3318" y="42"/>
                    <a:pt x="3305" y="20"/>
                    <a:pt x="3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7" name="Google Shape;16417;p46"/>
            <p:cNvSpPr/>
            <p:nvPr/>
          </p:nvSpPr>
          <p:spPr>
            <a:xfrm>
              <a:off x="1324827" y="3253457"/>
              <a:ext cx="188473" cy="169142"/>
            </a:xfrm>
            <a:custGeom>
              <a:avLst/>
              <a:gdLst/>
              <a:ahLst/>
              <a:cxnLst/>
              <a:rect l="l" t="t" r="r" b="b"/>
              <a:pathLst>
                <a:path w="2496" h="2240" extrusionOk="0">
                  <a:moveTo>
                    <a:pt x="2495" y="1"/>
                  </a:moveTo>
                  <a:lnTo>
                    <a:pt x="0" y="1681"/>
                  </a:lnTo>
                  <a:lnTo>
                    <a:pt x="249" y="2240"/>
                  </a:lnTo>
                  <a:lnTo>
                    <a:pt x="2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8" name="Google Shape;16418;p46"/>
            <p:cNvSpPr/>
            <p:nvPr/>
          </p:nvSpPr>
          <p:spPr>
            <a:xfrm>
              <a:off x="4772962" y="1272425"/>
              <a:ext cx="322579" cy="335113"/>
            </a:xfrm>
            <a:custGeom>
              <a:avLst/>
              <a:gdLst/>
              <a:ahLst/>
              <a:cxnLst/>
              <a:rect l="l" t="t" r="r" b="b"/>
              <a:pathLst>
                <a:path w="4272" h="4438" extrusionOk="0">
                  <a:moveTo>
                    <a:pt x="3261" y="1"/>
                  </a:moveTo>
                  <a:lnTo>
                    <a:pt x="0" y="3255"/>
                  </a:lnTo>
                  <a:cubicBezTo>
                    <a:pt x="345" y="3635"/>
                    <a:pt x="677" y="4030"/>
                    <a:pt x="989" y="4438"/>
                  </a:cubicBezTo>
                  <a:lnTo>
                    <a:pt x="4272" y="1153"/>
                  </a:lnTo>
                  <a:cubicBezTo>
                    <a:pt x="4209" y="1085"/>
                    <a:pt x="4154" y="1016"/>
                    <a:pt x="4099" y="946"/>
                  </a:cubicBezTo>
                  <a:cubicBezTo>
                    <a:pt x="3988" y="822"/>
                    <a:pt x="3883" y="697"/>
                    <a:pt x="3774" y="573"/>
                  </a:cubicBezTo>
                  <a:cubicBezTo>
                    <a:pt x="3752" y="546"/>
                    <a:pt x="3739" y="525"/>
                    <a:pt x="3718" y="505"/>
                  </a:cubicBezTo>
                  <a:cubicBezTo>
                    <a:pt x="3567" y="332"/>
                    <a:pt x="3414" y="166"/>
                    <a:pt x="3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9" name="Google Shape;16419;p46"/>
            <p:cNvSpPr/>
            <p:nvPr/>
          </p:nvSpPr>
          <p:spPr>
            <a:xfrm>
              <a:off x="5155501" y="2289030"/>
              <a:ext cx="363279" cy="511580"/>
            </a:xfrm>
            <a:custGeom>
              <a:avLst/>
              <a:gdLst/>
              <a:ahLst/>
              <a:cxnLst/>
              <a:rect l="l" t="t" r="r" b="b"/>
              <a:pathLst>
                <a:path w="4811" h="6775" extrusionOk="0">
                  <a:moveTo>
                    <a:pt x="4603" y="0"/>
                  </a:moveTo>
                  <a:lnTo>
                    <a:pt x="242" y="4369"/>
                  </a:lnTo>
                  <a:cubicBezTo>
                    <a:pt x="227" y="4618"/>
                    <a:pt x="214" y="4859"/>
                    <a:pt x="201" y="5107"/>
                  </a:cubicBezTo>
                  <a:cubicBezTo>
                    <a:pt x="194" y="5142"/>
                    <a:pt x="194" y="5177"/>
                    <a:pt x="194" y="5219"/>
                  </a:cubicBezTo>
                  <a:cubicBezTo>
                    <a:pt x="179" y="5343"/>
                    <a:pt x="166" y="5474"/>
                    <a:pt x="153" y="5605"/>
                  </a:cubicBezTo>
                  <a:cubicBezTo>
                    <a:pt x="138" y="5751"/>
                    <a:pt x="125" y="5889"/>
                    <a:pt x="111" y="6028"/>
                  </a:cubicBezTo>
                  <a:cubicBezTo>
                    <a:pt x="103" y="6061"/>
                    <a:pt x="96" y="6096"/>
                    <a:pt x="96" y="6131"/>
                  </a:cubicBezTo>
                  <a:cubicBezTo>
                    <a:pt x="70" y="6345"/>
                    <a:pt x="35" y="6559"/>
                    <a:pt x="0" y="6774"/>
                  </a:cubicBezTo>
                  <a:lnTo>
                    <a:pt x="4811" y="1964"/>
                  </a:lnTo>
                  <a:cubicBezTo>
                    <a:pt x="4776" y="1445"/>
                    <a:pt x="4728" y="927"/>
                    <a:pt x="4658" y="408"/>
                  </a:cubicBezTo>
                  <a:cubicBezTo>
                    <a:pt x="4658" y="373"/>
                    <a:pt x="4651" y="347"/>
                    <a:pt x="4651" y="319"/>
                  </a:cubicBezTo>
                  <a:cubicBezTo>
                    <a:pt x="4638" y="214"/>
                    <a:pt x="4623" y="105"/>
                    <a:pt x="4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0" name="Google Shape;16420;p46"/>
            <p:cNvSpPr/>
            <p:nvPr/>
          </p:nvSpPr>
          <p:spPr>
            <a:xfrm>
              <a:off x="1209446" y="2109012"/>
              <a:ext cx="134710" cy="135238"/>
            </a:xfrm>
            <a:custGeom>
              <a:avLst/>
              <a:gdLst/>
              <a:ahLst/>
              <a:cxnLst/>
              <a:rect l="l" t="t" r="r" b="b"/>
              <a:pathLst>
                <a:path w="1784" h="1791" extrusionOk="0">
                  <a:moveTo>
                    <a:pt x="1784" y="0"/>
                  </a:moveTo>
                  <a:lnTo>
                    <a:pt x="166" y="110"/>
                  </a:lnTo>
                  <a:lnTo>
                    <a:pt x="1" y="179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1" name="Google Shape;16421;p46"/>
            <p:cNvSpPr/>
            <p:nvPr/>
          </p:nvSpPr>
          <p:spPr>
            <a:xfrm>
              <a:off x="5094337" y="2457118"/>
              <a:ext cx="556962" cy="592376"/>
            </a:xfrm>
            <a:custGeom>
              <a:avLst/>
              <a:gdLst/>
              <a:ahLst/>
              <a:cxnLst/>
              <a:rect l="l" t="t" r="r" b="b"/>
              <a:pathLst>
                <a:path w="7376" h="7845" extrusionOk="0">
                  <a:moveTo>
                    <a:pt x="5675" y="0"/>
                  </a:moveTo>
                  <a:lnTo>
                    <a:pt x="747" y="4928"/>
                  </a:lnTo>
                  <a:cubicBezTo>
                    <a:pt x="568" y="5917"/>
                    <a:pt x="319" y="6891"/>
                    <a:pt x="1" y="7844"/>
                  </a:cubicBezTo>
                  <a:lnTo>
                    <a:pt x="7376" y="470"/>
                  </a:lnTo>
                  <a:lnTo>
                    <a:pt x="5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2" name="Google Shape;16422;p46"/>
            <p:cNvSpPr/>
            <p:nvPr/>
          </p:nvSpPr>
          <p:spPr>
            <a:xfrm>
              <a:off x="4913337" y="2497290"/>
              <a:ext cx="884600" cy="920693"/>
            </a:xfrm>
            <a:custGeom>
              <a:avLst/>
              <a:gdLst/>
              <a:ahLst/>
              <a:cxnLst/>
              <a:rect l="l" t="t" r="r" b="b"/>
              <a:pathLst>
                <a:path w="11715" h="12193" extrusionOk="0">
                  <a:moveTo>
                    <a:pt x="10021" y="1"/>
                  </a:moveTo>
                  <a:lnTo>
                    <a:pt x="2225" y="7797"/>
                  </a:lnTo>
                  <a:cubicBezTo>
                    <a:pt x="1666" y="9344"/>
                    <a:pt x="920" y="10817"/>
                    <a:pt x="1" y="12193"/>
                  </a:cubicBezTo>
                  <a:lnTo>
                    <a:pt x="11715" y="470"/>
                  </a:lnTo>
                  <a:lnTo>
                    <a:pt x="10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3" name="Google Shape;16423;p46"/>
            <p:cNvSpPr/>
            <p:nvPr/>
          </p:nvSpPr>
          <p:spPr>
            <a:xfrm>
              <a:off x="1816404" y="614875"/>
              <a:ext cx="1299603" cy="1397615"/>
            </a:xfrm>
            <a:custGeom>
              <a:avLst/>
              <a:gdLst/>
              <a:ahLst/>
              <a:cxnLst/>
              <a:rect l="l" t="t" r="r" b="b"/>
              <a:pathLst>
                <a:path w="17211" h="18509" extrusionOk="0">
                  <a:moveTo>
                    <a:pt x="16340" y="0"/>
                  </a:moveTo>
                  <a:lnTo>
                    <a:pt x="1361" y="14977"/>
                  </a:lnTo>
                  <a:cubicBezTo>
                    <a:pt x="1195" y="15322"/>
                    <a:pt x="1038" y="15667"/>
                    <a:pt x="892" y="16020"/>
                  </a:cubicBezTo>
                  <a:cubicBezTo>
                    <a:pt x="878" y="16049"/>
                    <a:pt x="872" y="16075"/>
                    <a:pt x="857" y="16103"/>
                  </a:cubicBezTo>
                  <a:cubicBezTo>
                    <a:pt x="795" y="16256"/>
                    <a:pt x="732" y="16407"/>
                    <a:pt x="671" y="16559"/>
                  </a:cubicBezTo>
                  <a:cubicBezTo>
                    <a:pt x="636" y="16649"/>
                    <a:pt x="601" y="16739"/>
                    <a:pt x="567" y="16828"/>
                  </a:cubicBezTo>
                  <a:cubicBezTo>
                    <a:pt x="532" y="16919"/>
                    <a:pt x="499" y="17009"/>
                    <a:pt x="470" y="17099"/>
                  </a:cubicBezTo>
                  <a:cubicBezTo>
                    <a:pt x="407" y="17258"/>
                    <a:pt x="353" y="17409"/>
                    <a:pt x="304" y="17568"/>
                  </a:cubicBezTo>
                  <a:cubicBezTo>
                    <a:pt x="291" y="17596"/>
                    <a:pt x="283" y="17616"/>
                    <a:pt x="276" y="17644"/>
                  </a:cubicBezTo>
                  <a:cubicBezTo>
                    <a:pt x="180" y="17935"/>
                    <a:pt x="84" y="18218"/>
                    <a:pt x="1" y="18509"/>
                  </a:cubicBezTo>
                  <a:lnTo>
                    <a:pt x="17211" y="1299"/>
                  </a:lnTo>
                  <a:lnTo>
                    <a:pt x="16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4" name="Google Shape;16424;p46"/>
            <p:cNvSpPr/>
            <p:nvPr/>
          </p:nvSpPr>
          <p:spPr>
            <a:xfrm>
              <a:off x="5147573" y="1561028"/>
              <a:ext cx="759027" cy="851753"/>
            </a:xfrm>
            <a:custGeom>
              <a:avLst/>
              <a:gdLst/>
              <a:ahLst/>
              <a:cxnLst/>
              <a:rect l="l" t="t" r="r" b="b"/>
              <a:pathLst>
                <a:path w="10052" h="11280" extrusionOk="0">
                  <a:moveTo>
                    <a:pt x="9381" y="0"/>
                  </a:moveTo>
                  <a:lnTo>
                    <a:pt x="1" y="9386"/>
                  </a:lnTo>
                  <a:cubicBezTo>
                    <a:pt x="118" y="10014"/>
                    <a:pt x="208" y="10643"/>
                    <a:pt x="271" y="11280"/>
                  </a:cubicBezTo>
                  <a:lnTo>
                    <a:pt x="4259" y="7292"/>
                  </a:lnTo>
                  <a:cubicBezTo>
                    <a:pt x="4239" y="7194"/>
                    <a:pt x="4211" y="7098"/>
                    <a:pt x="4189" y="7002"/>
                  </a:cubicBezTo>
                  <a:cubicBezTo>
                    <a:pt x="4148" y="6856"/>
                    <a:pt x="4114" y="6712"/>
                    <a:pt x="4073" y="6566"/>
                  </a:cubicBezTo>
                  <a:lnTo>
                    <a:pt x="6858" y="4693"/>
                  </a:lnTo>
                  <a:lnTo>
                    <a:pt x="10051" y="1500"/>
                  </a:lnTo>
                  <a:lnTo>
                    <a:pt x="9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5" name="Google Shape;16425;p46"/>
            <p:cNvSpPr/>
            <p:nvPr/>
          </p:nvSpPr>
          <p:spPr>
            <a:xfrm>
              <a:off x="5169471" y="2130910"/>
              <a:ext cx="330507" cy="463027"/>
            </a:xfrm>
            <a:custGeom>
              <a:avLst/>
              <a:gdLst/>
              <a:ahLst/>
              <a:cxnLst/>
              <a:rect l="l" t="t" r="r" b="b"/>
              <a:pathLst>
                <a:path w="4377" h="6132" extrusionOk="0">
                  <a:moveTo>
                    <a:pt x="4032" y="1"/>
                  </a:moveTo>
                  <a:lnTo>
                    <a:pt x="1" y="4030"/>
                  </a:lnTo>
                  <a:cubicBezTo>
                    <a:pt x="57" y="4728"/>
                    <a:pt x="77" y="5427"/>
                    <a:pt x="64" y="6132"/>
                  </a:cubicBezTo>
                  <a:lnTo>
                    <a:pt x="4377" y="1819"/>
                  </a:lnTo>
                  <a:cubicBezTo>
                    <a:pt x="4370" y="1756"/>
                    <a:pt x="4363" y="1701"/>
                    <a:pt x="4349" y="1638"/>
                  </a:cubicBezTo>
                  <a:cubicBezTo>
                    <a:pt x="4335" y="1542"/>
                    <a:pt x="4322" y="1445"/>
                    <a:pt x="4300" y="1354"/>
                  </a:cubicBezTo>
                  <a:cubicBezTo>
                    <a:pt x="4272" y="1188"/>
                    <a:pt x="4246" y="1031"/>
                    <a:pt x="4211" y="865"/>
                  </a:cubicBezTo>
                  <a:cubicBezTo>
                    <a:pt x="4211" y="837"/>
                    <a:pt x="4204" y="809"/>
                    <a:pt x="4198" y="782"/>
                  </a:cubicBezTo>
                  <a:cubicBezTo>
                    <a:pt x="4189" y="741"/>
                    <a:pt x="4183" y="691"/>
                    <a:pt x="4169" y="649"/>
                  </a:cubicBezTo>
                  <a:cubicBezTo>
                    <a:pt x="4128" y="435"/>
                    <a:pt x="4080" y="215"/>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6" name="Google Shape;16426;p46"/>
            <p:cNvSpPr/>
            <p:nvPr/>
          </p:nvSpPr>
          <p:spPr>
            <a:xfrm>
              <a:off x="1859672" y="502590"/>
              <a:ext cx="1180523" cy="1197287"/>
            </a:xfrm>
            <a:custGeom>
              <a:avLst/>
              <a:gdLst/>
              <a:ahLst/>
              <a:cxnLst/>
              <a:rect l="l" t="t" r="r" b="b"/>
              <a:pathLst>
                <a:path w="15634" h="15856" extrusionOk="0">
                  <a:moveTo>
                    <a:pt x="14763" y="1"/>
                  </a:moveTo>
                  <a:lnTo>
                    <a:pt x="9505" y="5261"/>
                  </a:lnTo>
                  <a:lnTo>
                    <a:pt x="9754" y="6206"/>
                  </a:lnTo>
                  <a:cubicBezTo>
                    <a:pt x="9629" y="6289"/>
                    <a:pt x="9505" y="6365"/>
                    <a:pt x="9380" y="6455"/>
                  </a:cubicBezTo>
                  <a:cubicBezTo>
                    <a:pt x="9040" y="6684"/>
                    <a:pt x="8702" y="6919"/>
                    <a:pt x="8377" y="7168"/>
                  </a:cubicBezTo>
                  <a:cubicBezTo>
                    <a:pt x="8344" y="7195"/>
                    <a:pt x="8309" y="7223"/>
                    <a:pt x="8267" y="7251"/>
                  </a:cubicBezTo>
                  <a:lnTo>
                    <a:pt x="8261" y="7258"/>
                  </a:lnTo>
                  <a:cubicBezTo>
                    <a:pt x="8239" y="7271"/>
                    <a:pt x="8219" y="7284"/>
                    <a:pt x="8204" y="7299"/>
                  </a:cubicBezTo>
                  <a:cubicBezTo>
                    <a:pt x="8073" y="7402"/>
                    <a:pt x="7942" y="7500"/>
                    <a:pt x="7811" y="7603"/>
                  </a:cubicBezTo>
                  <a:cubicBezTo>
                    <a:pt x="7735" y="7666"/>
                    <a:pt x="7665" y="7727"/>
                    <a:pt x="7589" y="7790"/>
                  </a:cubicBezTo>
                  <a:cubicBezTo>
                    <a:pt x="7514" y="7852"/>
                    <a:pt x="7438" y="7906"/>
                    <a:pt x="7362" y="7969"/>
                  </a:cubicBezTo>
                  <a:cubicBezTo>
                    <a:pt x="7340" y="7989"/>
                    <a:pt x="7314" y="8011"/>
                    <a:pt x="7285" y="8031"/>
                  </a:cubicBezTo>
                  <a:cubicBezTo>
                    <a:pt x="7189" y="8122"/>
                    <a:pt x="7085" y="8205"/>
                    <a:pt x="6989" y="8295"/>
                  </a:cubicBezTo>
                  <a:cubicBezTo>
                    <a:pt x="6967" y="8315"/>
                    <a:pt x="6940" y="8329"/>
                    <a:pt x="6919" y="8349"/>
                  </a:cubicBezTo>
                  <a:cubicBezTo>
                    <a:pt x="6463" y="8751"/>
                    <a:pt x="6028" y="9165"/>
                    <a:pt x="5598" y="9593"/>
                  </a:cubicBezTo>
                  <a:lnTo>
                    <a:pt x="5316" y="9449"/>
                  </a:lnTo>
                  <a:lnTo>
                    <a:pt x="0" y="14764"/>
                  </a:lnTo>
                  <a:lnTo>
                    <a:pt x="1078" y="15855"/>
                  </a:lnTo>
                  <a:lnTo>
                    <a:pt x="15634" y="1300"/>
                  </a:lnTo>
                  <a:lnTo>
                    <a:pt x="14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7" name="Google Shape;16427;p46"/>
            <p:cNvSpPr/>
            <p:nvPr/>
          </p:nvSpPr>
          <p:spPr>
            <a:xfrm>
              <a:off x="3177943" y="4022764"/>
              <a:ext cx="942591" cy="932246"/>
            </a:xfrm>
            <a:custGeom>
              <a:avLst/>
              <a:gdLst/>
              <a:ahLst/>
              <a:cxnLst/>
              <a:rect l="l" t="t" r="r" b="b"/>
              <a:pathLst>
                <a:path w="12483" h="12346" extrusionOk="0">
                  <a:moveTo>
                    <a:pt x="12483" y="1"/>
                  </a:moveTo>
                  <a:lnTo>
                    <a:pt x="12483" y="1"/>
                  </a:lnTo>
                  <a:cubicBezTo>
                    <a:pt x="11537" y="319"/>
                    <a:pt x="10562" y="568"/>
                    <a:pt x="9580" y="740"/>
                  </a:cubicBezTo>
                  <a:lnTo>
                    <a:pt x="1" y="10313"/>
                  </a:lnTo>
                  <a:lnTo>
                    <a:pt x="140" y="12345"/>
                  </a:lnTo>
                  <a:lnTo>
                    <a:pt x="1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8" name="Google Shape;16428;p46"/>
            <p:cNvSpPr/>
            <p:nvPr/>
          </p:nvSpPr>
          <p:spPr>
            <a:xfrm>
              <a:off x="3771913" y="684722"/>
              <a:ext cx="429576" cy="353915"/>
            </a:xfrm>
            <a:custGeom>
              <a:avLst/>
              <a:gdLst/>
              <a:ahLst/>
              <a:cxnLst/>
              <a:rect l="l" t="t" r="r" b="b"/>
              <a:pathLst>
                <a:path w="5689" h="4687" extrusionOk="0">
                  <a:moveTo>
                    <a:pt x="4418" y="1"/>
                  </a:moveTo>
                  <a:lnTo>
                    <a:pt x="0" y="4425"/>
                  </a:lnTo>
                  <a:cubicBezTo>
                    <a:pt x="55" y="4431"/>
                    <a:pt x="112" y="4431"/>
                    <a:pt x="173" y="4438"/>
                  </a:cubicBezTo>
                  <a:cubicBezTo>
                    <a:pt x="312" y="4451"/>
                    <a:pt x="450" y="4466"/>
                    <a:pt x="588" y="4479"/>
                  </a:cubicBezTo>
                  <a:cubicBezTo>
                    <a:pt x="622" y="4486"/>
                    <a:pt x="651" y="4493"/>
                    <a:pt x="686" y="4493"/>
                  </a:cubicBezTo>
                  <a:cubicBezTo>
                    <a:pt x="1092" y="4549"/>
                    <a:pt x="1500" y="4610"/>
                    <a:pt x="1901" y="4687"/>
                  </a:cubicBezTo>
                  <a:lnTo>
                    <a:pt x="5688" y="906"/>
                  </a:lnTo>
                  <a:cubicBezTo>
                    <a:pt x="5280" y="775"/>
                    <a:pt x="4866" y="657"/>
                    <a:pt x="4459" y="546"/>
                  </a:cubicBezTo>
                  <a:lnTo>
                    <a:pt x="4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9" name="Google Shape;16429;p46"/>
            <p:cNvSpPr/>
            <p:nvPr/>
          </p:nvSpPr>
          <p:spPr>
            <a:xfrm>
              <a:off x="4578295" y="711302"/>
              <a:ext cx="626809" cy="701488"/>
            </a:xfrm>
            <a:custGeom>
              <a:avLst/>
              <a:gdLst/>
              <a:ahLst/>
              <a:cxnLst/>
              <a:rect l="l" t="t" r="r" b="b"/>
              <a:pathLst>
                <a:path w="8301" h="9290" extrusionOk="0">
                  <a:moveTo>
                    <a:pt x="8301" y="0"/>
                  </a:moveTo>
                  <a:lnTo>
                    <a:pt x="1" y="8294"/>
                  </a:lnTo>
                  <a:cubicBezTo>
                    <a:pt x="407" y="8613"/>
                    <a:pt x="802" y="8944"/>
                    <a:pt x="1182" y="9289"/>
                  </a:cubicBezTo>
                  <a:lnTo>
                    <a:pt x="6213" y="4252"/>
                  </a:lnTo>
                  <a:lnTo>
                    <a:pt x="8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0" name="Google Shape;16430;p46"/>
            <p:cNvSpPr/>
            <p:nvPr/>
          </p:nvSpPr>
          <p:spPr>
            <a:xfrm>
              <a:off x="3590309" y="509386"/>
              <a:ext cx="513619" cy="507352"/>
            </a:xfrm>
            <a:custGeom>
              <a:avLst/>
              <a:gdLst/>
              <a:ahLst/>
              <a:cxnLst/>
              <a:rect l="l" t="t" r="r" b="b"/>
              <a:pathLst>
                <a:path w="6802" h="6719" extrusionOk="0">
                  <a:moveTo>
                    <a:pt x="6663" y="0"/>
                  </a:moveTo>
                  <a:lnTo>
                    <a:pt x="0" y="6664"/>
                  </a:lnTo>
                  <a:cubicBezTo>
                    <a:pt x="171" y="6660"/>
                    <a:pt x="341" y="6658"/>
                    <a:pt x="512" y="6658"/>
                  </a:cubicBezTo>
                  <a:cubicBezTo>
                    <a:pt x="1032" y="6658"/>
                    <a:pt x="1553" y="6675"/>
                    <a:pt x="2074" y="6712"/>
                  </a:cubicBezTo>
                  <a:cubicBezTo>
                    <a:pt x="2087" y="6718"/>
                    <a:pt x="2102" y="6718"/>
                    <a:pt x="2115" y="6718"/>
                  </a:cubicBezTo>
                  <a:lnTo>
                    <a:pt x="6801" y="2026"/>
                  </a:lnTo>
                  <a:lnTo>
                    <a:pt x="6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1" name="Google Shape;16431;p46"/>
            <p:cNvSpPr/>
            <p:nvPr/>
          </p:nvSpPr>
          <p:spPr>
            <a:xfrm>
              <a:off x="2160885" y="3863586"/>
              <a:ext cx="745812" cy="710851"/>
            </a:xfrm>
            <a:custGeom>
              <a:avLst/>
              <a:gdLst/>
              <a:ahLst/>
              <a:cxnLst/>
              <a:rect l="l" t="t" r="r" b="b"/>
              <a:pathLst>
                <a:path w="9877" h="9414" extrusionOk="0">
                  <a:moveTo>
                    <a:pt x="8502" y="0"/>
                  </a:moveTo>
                  <a:lnTo>
                    <a:pt x="0" y="8508"/>
                  </a:lnTo>
                  <a:lnTo>
                    <a:pt x="1258" y="9414"/>
                  </a:lnTo>
                  <a:lnTo>
                    <a:pt x="9877" y="795"/>
                  </a:lnTo>
                  <a:cubicBezTo>
                    <a:pt x="9406" y="546"/>
                    <a:pt x="8949" y="284"/>
                    <a:pt x="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2" name="Google Shape;16432;p46"/>
            <p:cNvSpPr/>
            <p:nvPr/>
          </p:nvSpPr>
          <p:spPr>
            <a:xfrm>
              <a:off x="2760971" y="133643"/>
              <a:ext cx="1293788" cy="1145638"/>
            </a:xfrm>
            <a:custGeom>
              <a:avLst/>
              <a:gdLst/>
              <a:ahLst/>
              <a:cxnLst/>
              <a:rect l="l" t="t" r="r" b="b"/>
              <a:pathLst>
                <a:path w="17134" h="15172" extrusionOk="0">
                  <a:moveTo>
                    <a:pt x="15165" y="0"/>
                  </a:moveTo>
                  <a:lnTo>
                    <a:pt x="10935" y="4230"/>
                  </a:lnTo>
                  <a:lnTo>
                    <a:pt x="10154" y="7063"/>
                  </a:lnTo>
                  <a:cubicBezTo>
                    <a:pt x="9553" y="7098"/>
                    <a:pt x="8951" y="7153"/>
                    <a:pt x="8351" y="7229"/>
                  </a:cubicBezTo>
                  <a:cubicBezTo>
                    <a:pt x="8323" y="7229"/>
                    <a:pt x="8294" y="7236"/>
                    <a:pt x="8268" y="7236"/>
                  </a:cubicBezTo>
                  <a:cubicBezTo>
                    <a:pt x="8135" y="7257"/>
                    <a:pt x="8011" y="7270"/>
                    <a:pt x="7880" y="7292"/>
                  </a:cubicBezTo>
                  <a:lnTo>
                    <a:pt x="1" y="15171"/>
                  </a:lnTo>
                  <a:cubicBezTo>
                    <a:pt x="837" y="14597"/>
                    <a:pt x="1722" y="14086"/>
                    <a:pt x="2641" y="13643"/>
                  </a:cubicBezTo>
                  <a:cubicBezTo>
                    <a:pt x="2676" y="13630"/>
                    <a:pt x="2703" y="13615"/>
                    <a:pt x="2731" y="13602"/>
                  </a:cubicBezTo>
                  <a:cubicBezTo>
                    <a:pt x="2855" y="13547"/>
                    <a:pt x="2973" y="13491"/>
                    <a:pt x="3098" y="13436"/>
                  </a:cubicBezTo>
                  <a:cubicBezTo>
                    <a:pt x="3229" y="13381"/>
                    <a:pt x="3353" y="13318"/>
                    <a:pt x="3484" y="13264"/>
                  </a:cubicBezTo>
                  <a:cubicBezTo>
                    <a:pt x="3512" y="13249"/>
                    <a:pt x="3547" y="13242"/>
                    <a:pt x="3574" y="13229"/>
                  </a:cubicBezTo>
                  <a:cubicBezTo>
                    <a:pt x="3864" y="13104"/>
                    <a:pt x="4162" y="12993"/>
                    <a:pt x="4453" y="12884"/>
                  </a:cubicBezTo>
                  <a:lnTo>
                    <a:pt x="17134" y="201"/>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3" name="Google Shape;16433;p46"/>
            <p:cNvSpPr/>
            <p:nvPr/>
          </p:nvSpPr>
          <p:spPr>
            <a:xfrm>
              <a:off x="3596048" y="116351"/>
              <a:ext cx="288675" cy="303777"/>
            </a:xfrm>
            <a:custGeom>
              <a:avLst/>
              <a:gdLst/>
              <a:ahLst/>
              <a:cxnLst/>
              <a:rect l="l" t="t" r="r" b="b"/>
              <a:pathLst>
                <a:path w="3823" h="4023" extrusionOk="0">
                  <a:moveTo>
                    <a:pt x="1853" y="0"/>
                  </a:moveTo>
                  <a:lnTo>
                    <a:pt x="830" y="1024"/>
                  </a:lnTo>
                  <a:lnTo>
                    <a:pt x="1" y="4023"/>
                  </a:lnTo>
                  <a:lnTo>
                    <a:pt x="3822" y="201"/>
                  </a:lnTo>
                  <a:lnTo>
                    <a:pt x="18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4" name="Google Shape;16434;p46"/>
            <p:cNvSpPr/>
            <p:nvPr/>
          </p:nvSpPr>
          <p:spPr>
            <a:xfrm>
              <a:off x="3134147" y="158184"/>
              <a:ext cx="946291" cy="935191"/>
            </a:xfrm>
            <a:custGeom>
              <a:avLst/>
              <a:gdLst/>
              <a:ahLst/>
              <a:cxnLst/>
              <a:rect l="l" t="t" r="r" b="b"/>
              <a:pathLst>
                <a:path w="12532" h="12385" extrusionOk="0">
                  <a:moveTo>
                    <a:pt x="12393" y="0"/>
                  </a:moveTo>
                  <a:lnTo>
                    <a:pt x="0" y="12385"/>
                  </a:lnTo>
                  <a:cubicBezTo>
                    <a:pt x="954" y="12068"/>
                    <a:pt x="1929" y="11812"/>
                    <a:pt x="2918" y="11638"/>
                  </a:cubicBezTo>
                  <a:lnTo>
                    <a:pt x="12532" y="2026"/>
                  </a:lnTo>
                  <a:lnTo>
                    <a:pt x="123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5" name="Google Shape;16435;p46"/>
            <p:cNvSpPr/>
            <p:nvPr/>
          </p:nvSpPr>
          <p:spPr>
            <a:xfrm>
              <a:off x="4468729" y="618499"/>
              <a:ext cx="736902" cy="708737"/>
            </a:xfrm>
            <a:custGeom>
              <a:avLst/>
              <a:gdLst/>
              <a:ahLst/>
              <a:cxnLst/>
              <a:rect l="l" t="t" r="r" b="b"/>
              <a:pathLst>
                <a:path w="9759" h="9386" extrusionOk="0">
                  <a:moveTo>
                    <a:pt x="8501" y="0"/>
                  </a:moveTo>
                  <a:lnTo>
                    <a:pt x="0" y="8495"/>
                  </a:lnTo>
                  <a:cubicBezTo>
                    <a:pt x="144" y="8591"/>
                    <a:pt x="290" y="8680"/>
                    <a:pt x="435" y="8785"/>
                  </a:cubicBezTo>
                  <a:cubicBezTo>
                    <a:pt x="463" y="8798"/>
                    <a:pt x="489" y="8818"/>
                    <a:pt x="518" y="8840"/>
                  </a:cubicBezTo>
                  <a:cubicBezTo>
                    <a:pt x="629" y="8916"/>
                    <a:pt x="738" y="8992"/>
                    <a:pt x="843" y="9075"/>
                  </a:cubicBezTo>
                  <a:cubicBezTo>
                    <a:pt x="961" y="9158"/>
                    <a:pt x="1078" y="9233"/>
                    <a:pt x="1188" y="9316"/>
                  </a:cubicBezTo>
                  <a:cubicBezTo>
                    <a:pt x="1216" y="9337"/>
                    <a:pt x="1236" y="9357"/>
                    <a:pt x="1264" y="9379"/>
                  </a:cubicBezTo>
                  <a:cubicBezTo>
                    <a:pt x="1271" y="9379"/>
                    <a:pt x="1271" y="9385"/>
                    <a:pt x="1277" y="9385"/>
                  </a:cubicBezTo>
                  <a:lnTo>
                    <a:pt x="9759" y="906"/>
                  </a:lnTo>
                  <a:lnTo>
                    <a:pt x="85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6" name="Google Shape;16436;p46"/>
            <p:cNvSpPr/>
            <p:nvPr/>
          </p:nvSpPr>
          <p:spPr>
            <a:xfrm>
              <a:off x="4350176" y="539666"/>
              <a:ext cx="746341" cy="710927"/>
            </a:xfrm>
            <a:custGeom>
              <a:avLst/>
              <a:gdLst/>
              <a:ahLst/>
              <a:cxnLst/>
              <a:rect l="l" t="t" r="r" b="b"/>
              <a:pathLst>
                <a:path w="9884" h="9415" extrusionOk="0">
                  <a:moveTo>
                    <a:pt x="8627" y="1"/>
                  </a:moveTo>
                  <a:lnTo>
                    <a:pt x="1" y="8618"/>
                  </a:lnTo>
                  <a:cubicBezTo>
                    <a:pt x="470" y="8867"/>
                    <a:pt x="927" y="9131"/>
                    <a:pt x="1376" y="9414"/>
                  </a:cubicBezTo>
                  <a:lnTo>
                    <a:pt x="9884" y="905"/>
                  </a:lnTo>
                  <a:lnTo>
                    <a:pt x="8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7" name="Google Shape;16437;p46"/>
            <p:cNvSpPr/>
            <p:nvPr/>
          </p:nvSpPr>
          <p:spPr>
            <a:xfrm>
              <a:off x="2055925" y="3701238"/>
              <a:ext cx="622731" cy="697863"/>
            </a:xfrm>
            <a:custGeom>
              <a:avLst/>
              <a:gdLst/>
              <a:ahLst/>
              <a:cxnLst/>
              <a:rect l="l" t="t" r="r" b="b"/>
              <a:pathLst>
                <a:path w="8247" h="9242" extrusionOk="0">
                  <a:moveTo>
                    <a:pt x="7072" y="1"/>
                  </a:moveTo>
                  <a:lnTo>
                    <a:pt x="2081" y="4992"/>
                  </a:lnTo>
                  <a:lnTo>
                    <a:pt x="0" y="9242"/>
                  </a:lnTo>
                  <a:lnTo>
                    <a:pt x="8246" y="996"/>
                  </a:lnTo>
                  <a:cubicBezTo>
                    <a:pt x="7845" y="679"/>
                    <a:pt x="7452" y="347"/>
                    <a:pt x="7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8" name="Google Shape;16438;p46"/>
            <p:cNvSpPr/>
            <p:nvPr/>
          </p:nvSpPr>
          <p:spPr>
            <a:xfrm>
              <a:off x="4222789" y="465061"/>
              <a:ext cx="764690" cy="717647"/>
            </a:xfrm>
            <a:custGeom>
              <a:avLst/>
              <a:gdLst/>
              <a:ahLst/>
              <a:cxnLst/>
              <a:rect l="l" t="t" r="r" b="b"/>
              <a:pathLst>
                <a:path w="10127" h="9504" extrusionOk="0">
                  <a:moveTo>
                    <a:pt x="8938" y="0"/>
                  </a:moveTo>
                  <a:lnTo>
                    <a:pt x="3491" y="5356"/>
                  </a:lnTo>
                  <a:cubicBezTo>
                    <a:pt x="3484" y="5356"/>
                    <a:pt x="3478" y="5350"/>
                    <a:pt x="3471" y="5343"/>
                  </a:cubicBezTo>
                  <a:lnTo>
                    <a:pt x="1" y="8812"/>
                  </a:lnTo>
                  <a:cubicBezTo>
                    <a:pt x="499" y="9025"/>
                    <a:pt x="996" y="9254"/>
                    <a:pt x="1481" y="9503"/>
                  </a:cubicBezTo>
                  <a:lnTo>
                    <a:pt x="10126" y="856"/>
                  </a:lnTo>
                  <a:lnTo>
                    <a:pt x="8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9" name="Google Shape;16439;p46"/>
            <p:cNvSpPr/>
            <p:nvPr/>
          </p:nvSpPr>
          <p:spPr>
            <a:xfrm>
              <a:off x="3935243" y="758874"/>
              <a:ext cx="403979" cy="316311"/>
            </a:xfrm>
            <a:custGeom>
              <a:avLst/>
              <a:gdLst/>
              <a:ahLst/>
              <a:cxnLst/>
              <a:rect l="l" t="t" r="r" b="b"/>
              <a:pathLst>
                <a:path w="5350" h="4189" extrusionOk="0">
                  <a:moveTo>
                    <a:pt x="3761" y="1"/>
                  </a:moveTo>
                  <a:lnTo>
                    <a:pt x="0" y="3759"/>
                  </a:lnTo>
                  <a:cubicBezTo>
                    <a:pt x="588" y="3877"/>
                    <a:pt x="1168" y="4023"/>
                    <a:pt x="1736" y="4189"/>
                  </a:cubicBezTo>
                  <a:lnTo>
                    <a:pt x="5350" y="581"/>
                  </a:lnTo>
                  <a:cubicBezTo>
                    <a:pt x="5274" y="546"/>
                    <a:pt x="5199" y="518"/>
                    <a:pt x="5116" y="483"/>
                  </a:cubicBezTo>
                  <a:cubicBezTo>
                    <a:pt x="5025" y="448"/>
                    <a:pt x="4935" y="415"/>
                    <a:pt x="4846" y="380"/>
                  </a:cubicBezTo>
                  <a:cubicBezTo>
                    <a:pt x="4756" y="346"/>
                    <a:pt x="4667" y="311"/>
                    <a:pt x="4577" y="283"/>
                  </a:cubicBezTo>
                  <a:cubicBezTo>
                    <a:pt x="4424" y="221"/>
                    <a:pt x="4265" y="166"/>
                    <a:pt x="4113" y="117"/>
                  </a:cubicBezTo>
                  <a:cubicBezTo>
                    <a:pt x="4086" y="103"/>
                    <a:pt x="4058" y="97"/>
                    <a:pt x="4030" y="90"/>
                  </a:cubicBezTo>
                  <a:cubicBezTo>
                    <a:pt x="3940" y="55"/>
                    <a:pt x="3850" y="27"/>
                    <a:pt x="37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0" name="Google Shape;16440;p46"/>
            <p:cNvSpPr/>
            <p:nvPr/>
          </p:nvSpPr>
          <p:spPr>
            <a:xfrm>
              <a:off x="4085057" y="809467"/>
              <a:ext cx="383742" cy="314197"/>
            </a:xfrm>
            <a:custGeom>
              <a:avLst/>
              <a:gdLst/>
              <a:ahLst/>
              <a:cxnLst/>
              <a:rect l="l" t="t" r="r" b="b"/>
              <a:pathLst>
                <a:path w="5082" h="4161" extrusionOk="0">
                  <a:moveTo>
                    <a:pt x="3595" y="1"/>
                  </a:moveTo>
                  <a:lnTo>
                    <a:pt x="0" y="3594"/>
                  </a:lnTo>
                  <a:cubicBezTo>
                    <a:pt x="539" y="3760"/>
                    <a:pt x="1072" y="3954"/>
                    <a:pt x="1598" y="4161"/>
                  </a:cubicBezTo>
                  <a:lnTo>
                    <a:pt x="5081" y="678"/>
                  </a:lnTo>
                  <a:cubicBezTo>
                    <a:pt x="4617" y="450"/>
                    <a:pt x="4147" y="235"/>
                    <a:pt x="3671" y="36"/>
                  </a:cubicBezTo>
                  <a:cubicBezTo>
                    <a:pt x="3643" y="21"/>
                    <a:pt x="3615" y="14"/>
                    <a:pt x="3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1" name="Google Shape;16441;p46"/>
            <p:cNvSpPr/>
            <p:nvPr/>
          </p:nvSpPr>
          <p:spPr>
            <a:xfrm>
              <a:off x="3383635" y="333521"/>
              <a:ext cx="708737" cy="698392"/>
            </a:xfrm>
            <a:custGeom>
              <a:avLst/>
              <a:gdLst/>
              <a:ahLst/>
              <a:cxnLst/>
              <a:rect l="l" t="t" r="r" b="b"/>
              <a:pathLst>
                <a:path w="9386" h="9249" extrusionOk="0">
                  <a:moveTo>
                    <a:pt x="9248" y="0"/>
                  </a:moveTo>
                  <a:lnTo>
                    <a:pt x="0" y="9248"/>
                  </a:lnTo>
                  <a:cubicBezTo>
                    <a:pt x="795" y="9124"/>
                    <a:pt x="1604" y="9041"/>
                    <a:pt x="2412" y="9006"/>
                  </a:cubicBezTo>
                  <a:lnTo>
                    <a:pt x="9386" y="2032"/>
                  </a:lnTo>
                  <a:lnTo>
                    <a:pt x="9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2" name="Google Shape;16442;p46"/>
            <p:cNvSpPr/>
            <p:nvPr/>
          </p:nvSpPr>
          <p:spPr>
            <a:xfrm>
              <a:off x="3166088" y="4083777"/>
              <a:ext cx="706094" cy="695825"/>
            </a:xfrm>
            <a:custGeom>
              <a:avLst/>
              <a:gdLst/>
              <a:ahLst/>
              <a:cxnLst/>
              <a:rect l="l" t="t" r="r" b="b"/>
              <a:pathLst>
                <a:path w="9351" h="9215" extrusionOk="0">
                  <a:moveTo>
                    <a:pt x="9350" y="1"/>
                  </a:moveTo>
                  <a:lnTo>
                    <a:pt x="9350" y="1"/>
                  </a:lnTo>
                  <a:cubicBezTo>
                    <a:pt x="8556" y="125"/>
                    <a:pt x="7755" y="208"/>
                    <a:pt x="6945" y="236"/>
                  </a:cubicBezTo>
                  <a:lnTo>
                    <a:pt x="0" y="7183"/>
                  </a:lnTo>
                  <a:lnTo>
                    <a:pt x="138" y="9215"/>
                  </a:lnTo>
                  <a:lnTo>
                    <a:pt x="9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3" name="Google Shape;16443;p46"/>
            <p:cNvSpPr/>
            <p:nvPr/>
          </p:nvSpPr>
          <p:spPr>
            <a:xfrm>
              <a:off x="2269848" y="3931999"/>
              <a:ext cx="764161" cy="718100"/>
            </a:xfrm>
            <a:custGeom>
              <a:avLst/>
              <a:gdLst/>
              <a:ahLst/>
              <a:cxnLst/>
              <a:rect l="l" t="t" r="r" b="b"/>
              <a:pathLst>
                <a:path w="10120" h="9510" extrusionOk="0">
                  <a:moveTo>
                    <a:pt x="8641" y="0"/>
                  </a:moveTo>
                  <a:lnTo>
                    <a:pt x="1" y="8639"/>
                  </a:lnTo>
                  <a:lnTo>
                    <a:pt x="1203" y="9510"/>
                  </a:lnTo>
                  <a:lnTo>
                    <a:pt x="6651" y="4154"/>
                  </a:lnTo>
                  <a:lnTo>
                    <a:pt x="6657" y="4154"/>
                  </a:lnTo>
                  <a:lnTo>
                    <a:pt x="10119" y="683"/>
                  </a:lnTo>
                  <a:cubicBezTo>
                    <a:pt x="9621" y="476"/>
                    <a:pt x="9124" y="249"/>
                    <a:pt x="8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4" name="Google Shape;16444;p46"/>
            <p:cNvSpPr/>
            <p:nvPr/>
          </p:nvSpPr>
          <p:spPr>
            <a:xfrm>
              <a:off x="1580432" y="1031318"/>
              <a:ext cx="412964" cy="385252"/>
            </a:xfrm>
            <a:custGeom>
              <a:avLst/>
              <a:gdLst/>
              <a:ahLst/>
              <a:cxnLst/>
              <a:rect l="l" t="t" r="r" b="b"/>
              <a:pathLst>
                <a:path w="5469" h="5102" extrusionOk="0">
                  <a:moveTo>
                    <a:pt x="4010" y="0"/>
                  </a:moveTo>
                  <a:lnTo>
                    <a:pt x="1" y="4008"/>
                  </a:lnTo>
                  <a:lnTo>
                    <a:pt x="1079" y="5101"/>
                  </a:lnTo>
                  <a:lnTo>
                    <a:pt x="5468" y="712"/>
                  </a:lnTo>
                  <a:lnTo>
                    <a:pt x="40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5" name="Google Shape;16445;p46"/>
            <p:cNvSpPr/>
            <p:nvPr/>
          </p:nvSpPr>
          <p:spPr>
            <a:xfrm>
              <a:off x="5710734" y="2659638"/>
              <a:ext cx="360183" cy="360183"/>
            </a:xfrm>
            <a:custGeom>
              <a:avLst/>
              <a:gdLst/>
              <a:ahLst/>
              <a:cxnLst/>
              <a:rect l="l" t="t" r="r" b="b"/>
              <a:pathLst>
                <a:path w="4770" h="4770" extrusionOk="0">
                  <a:moveTo>
                    <a:pt x="4769" y="0"/>
                  </a:moveTo>
                  <a:lnTo>
                    <a:pt x="0" y="4769"/>
                  </a:lnTo>
                  <a:lnTo>
                    <a:pt x="2323" y="4610"/>
                  </a:lnTo>
                  <a:lnTo>
                    <a:pt x="4521" y="2412"/>
                  </a:lnTo>
                  <a:lnTo>
                    <a:pt x="4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6" name="Google Shape;16446;p46"/>
            <p:cNvSpPr/>
            <p:nvPr/>
          </p:nvSpPr>
          <p:spPr>
            <a:xfrm>
              <a:off x="5509346" y="2578690"/>
              <a:ext cx="566325" cy="454646"/>
            </a:xfrm>
            <a:custGeom>
              <a:avLst/>
              <a:gdLst/>
              <a:ahLst/>
              <a:cxnLst/>
              <a:rect l="l" t="t" r="r" b="b"/>
              <a:pathLst>
                <a:path w="7500" h="6021" extrusionOk="0">
                  <a:moveTo>
                    <a:pt x="6020" y="1"/>
                  </a:moveTo>
                  <a:lnTo>
                    <a:pt x="0" y="6020"/>
                  </a:lnTo>
                  <a:lnTo>
                    <a:pt x="2322" y="5861"/>
                  </a:lnTo>
                  <a:lnTo>
                    <a:pt x="7471" y="719"/>
                  </a:lnTo>
                  <a:lnTo>
                    <a:pt x="7499" y="415"/>
                  </a:lnTo>
                  <a:lnTo>
                    <a:pt x="60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7" name="Google Shape;16447;p46"/>
            <p:cNvSpPr/>
            <p:nvPr/>
          </p:nvSpPr>
          <p:spPr>
            <a:xfrm>
              <a:off x="3055313" y="4075999"/>
              <a:ext cx="429048" cy="351801"/>
            </a:xfrm>
            <a:custGeom>
              <a:avLst/>
              <a:gdLst/>
              <a:ahLst/>
              <a:cxnLst/>
              <a:rect l="l" t="t" r="r" b="b"/>
              <a:pathLst>
                <a:path w="5682" h="4659" extrusionOk="0">
                  <a:moveTo>
                    <a:pt x="3781" y="1"/>
                  </a:moveTo>
                  <a:lnTo>
                    <a:pt x="1" y="3781"/>
                  </a:lnTo>
                  <a:cubicBezTo>
                    <a:pt x="415" y="3912"/>
                    <a:pt x="837" y="4036"/>
                    <a:pt x="1260" y="4148"/>
                  </a:cubicBezTo>
                  <a:lnTo>
                    <a:pt x="1293" y="4658"/>
                  </a:lnTo>
                  <a:lnTo>
                    <a:pt x="5682" y="269"/>
                  </a:lnTo>
                  <a:cubicBezTo>
                    <a:pt x="5627" y="263"/>
                    <a:pt x="5572" y="256"/>
                    <a:pt x="5516" y="249"/>
                  </a:cubicBezTo>
                  <a:cubicBezTo>
                    <a:pt x="5385" y="236"/>
                    <a:pt x="5254" y="228"/>
                    <a:pt x="5130" y="208"/>
                  </a:cubicBezTo>
                  <a:cubicBezTo>
                    <a:pt x="5095" y="208"/>
                    <a:pt x="5060" y="201"/>
                    <a:pt x="5025" y="201"/>
                  </a:cubicBezTo>
                  <a:cubicBezTo>
                    <a:pt x="4610" y="145"/>
                    <a:pt x="4196" y="77"/>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8" name="Google Shape;16448;p46"/>
            <p:cNvSpPr/>
            <p:nvPr/>
          </p:nvSpPr>
          <p:spPr>
            <a:xfrm>
              <a:off x="2538667" y="390380"/>
              <a:ext cx="426405" cy="490664"/>
            </a:xfrm>
            <a:custGeom>
              <a:avLst/>
              <a:gdLst/>
              <a:ahLst/>
              <a:cxnLst/>
              <a:rect l="l" t="t" r="r" b="b"/>
              <a:pathLst>
                <a:path w="5647" h="6498" extrusionOk="0">
                  <a:moveTo>
                    <a:pt x="4776" y="1"/>
                  </a:moveTo>
                  <a:lnTo>
                    <a:pt x="0" y="4769"/>
                  </a:lnTo>
                  <a:lnTo>
                    <a:pt x="450" y="6498"/>
                  </a:lnTo>
                  <a:lnTo>
                    <a:pt x="5647" y="1299"/>
                  </a:lnTo>
                  <a:lnTo>
                    <a:pt x="4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9" name="Google Shape;16449;p46"/>
            <p:cNvSpPr/>
            <p:nvPr/>
          </p:nvSpPr>
          <p:spPr>
            <a:xfrm>
              <a:off x="2917581" y="4039452"/>
              <a:ext cx="403450" cy="316311"/>
            </a:xfrm>
            <a:custGeom>
              <a:avLst/>
              <a:gdLst/>
              <a:ahLst/>
              <a:cxnLst/>
              <a:rect l="l" t="t" r="r" b="b"/>
              <a:pathLst>
                <a:path w="5343" h="4189" extrusionOk="0">
                  <a:moveTo>
                    <a:pt x="3608" y="0"/>
                  </a:moveTo>
                  <a:lnTo>
                    <a:pt x="0" y="3608"/>
                  </a:lnTo>
                  <a:cubicBezTo>
                    <a:pt x="83" y="3643"/>
                    <a:pt x="173" y="3678"/>
                    <a:pt x="256" y="3713"/>
                  </a:cubicBezTo>
                  <a:cubicBezTo>
                    <a:pt x="347" y="3747"/>
                    <a:pt x="436" y="3781"/>
                    <a:pt x="526" y="3815"/>
                  </a:cubicBezTo>
                  <a:cubicBezTo>
                    <a:pt x="615" y="3850"/>
                    <a:pt x="705" y="3885"/>
                    <a:pt x="795" y="3913"/>
                  </a:cubicBezTo>
                  <a:cubicBezTo>
                    <a:pt x="954" y="3975"/>
                    <a:pt x="1106" y="4023"/>
                    <a:pt x="1259" y="4079"/>
                  </a:cubicBezTo>
                  <a:cubicBezTo>
                    <a:pt x="1286" y="4092"/>
                    <a:pt x="1314" y="4099"/>
                    <a:pt x="1349" y="4106"/>
                  </a:cubicBezTo>
                  <a:cubicBezTo>
                    <a:pt x="1425" y="4134"/>
                    <a:pt x="1508" y="4162"/>
                    <a:pt x="1583" y="4189"/>
                  </a:cubicBezTo>
                  <a:lnTo>
                    <a:pt x="5343" y="430"/>
                  </a:lnTo>
                  <a:cubicBezTo>
                    <a:pt x="4762" y="312"/>
                    <a:pt x="4182" y="166"/>
                    <a:pt x="3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0" name="Google Shape;16450;p46"/>
            <p:cNvSpPr/>
            <p:nvPr/>
          </p:nvSpPr>
          <p:spPr>
            <a:xfrm>
              <a:off x="2788155" y="3990445"/>
              <a:ext cx="383591" cy="314197"/>
            </a:xfrm>
            <a:custGeom>
              <a:avLst/>
              <a:gdLst/>
              <a:ahLst/>
              <a:cxnLst/>
              <a:rect l="l" t="t" r="r" b="b"/>
              <a:pathLst>
                <a:path w="5080" h="4161" extrusionOk="0">
                  <a:moveTo>
                    <a:pt x="3484" y="1"/>
                  </a:moveTo>
                  <a:lnTo>
                    <a:pt x="1" y="3484"/>
                  </a:lnTo>
                  <a:cubicBezTo>
                    <a:pt x="470" y="3718"/>
                    <a:pt x="948" y="3940"/>
                    <a:pt x="1430" y="4139"/>
                  </a:cubicBezTo>
                  <a:cubicBezTo>
                    <a:pt x="1452" y="4148"/>
                    <a:pt x="1472" y="4154"/>
                    <a:pt x="1487" y="4161"/>
                  </a:cubicBezTo>
                  <a:lnTo>
                    <a:pt x="5080" y="573"/>
                  </a:lnTo>
                  <a:cubicBezTo>
                    <a:pt x="4541" y="407"/>
                    <a:pt x="4010" y="215"/>
                    <a:pt x="3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1" name="Google Shape;16451;p46"/>
            <p:cNvSpPr/>
            <p:nvPr/>
          </p:nvSpPr>
          <p:spPr>
            <a:xfrm>
              <a:off x="3542284" y="4951172"/>
              <a:ext cx="49082" cy="52781"/>
            </a:xfrm>
            <a:custGeom>
              <a:avLst/>
              <a:gdLst/>
              <a:ahLst/>
              <a:cxnLst/>
              <a:rect l="l" t="t" r="r" b="b"/>
              <a:pathLst>
                <a:path w="650" h="699" extrusionOk="0">
                  <a:moveTo>
                    <a:pt x="650" y="0"/>
                  </a:moveTo>
                  <a:lnTo>
                    <a:pt x="1" y="651"/>
                  </a:lnTo>
                  <a:lnTo>
                    <a:pt x="457" y="699"/>
                  </a:lnTo>
                  <a:lnTo>
                    <a:pt x="6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2" name="Google Shape;16452;p46"/>
            <p:cNvSpPr/>
            <p:nvPr/>
          </p:nvSpPr>
          <p:spPr>
            <a:xfrm>
              <a:off x="2500081" y="278171"/>
              <a:ext cx="389330" cy="453589"/>
            </a:xfrm>
            <a:custGeom>
              <a:avLst/>
              <a:gdLst/>
              <a:ahLst/>
              <a:cxnLst/>
              <a:rect l="l" t="t" r="r" b="b"/>
              <a:pathLst>
                <a:path w="5156" h="6007" extrusionOk="0">
                  <a:moveTo>
                    <a:pt x="4285" y="0"/>
                  </a:moveTo>
                  <a:lnTo>
                    <a:pt x="0" y="4285"/>
                  </a:lnTo>
                  <a:lnTo>
                    <a:pt x="450" y="6007"/>
                  </a:lnTo>
                  <a:lnTo>
                    <a:pt x="5156" y="1299"/>
                  </a:lnTo>
                  <a:lnTo>
                    <a:pt x="4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3" name="Google Shape;16453;p46"/>
            <p:cNvSpPr/>
            <p:nvPr/>
          </p:nvSpPr>
          <p:spPr>
            <a:xfrm>
              <a:off x="2461495" y="252573"/>
              <a:ext cx="352783" cy="330432"/>
            </a:xfrm>
            <a:custGeom>
              <a:avLst/>
              <a:gdLst/>
              <a:ahLst/>
              <a:cxnLst/>
              <a:rect l="l" t="t" r="r" b="b"/>
              <a:pathLst>
                <a:path w="4672" h="4376" extrusionOk="0">
                  <a:moveTo>
                    <a:pt x="4575" y="1"/>
                  </a:moveTo>
                  <a:lnTo>
                    <a:pt x="1079" y="1577"/>
                  </a:lnTo>
                  <a:lnTo>
                    <a:pt x="1" y="2648"/>
                  </a:lnTo>
                  <a:lnTo>
                    <a:pt x="448" y="4375"/>
                  </a:lnTo>
                  <a:lnTo>
                    <a:pt x="4672" y="153"/>
                  </a:lnTo>
                  <a:lnTo>
                    <a:pt x="4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4" name="Google Shape;16454;p46"/>
            <p:cNvSpPr/>
            <p:nvPr/>
          </p:nvSpPr>
          <p:spPr>
            <a:xfrm>
              <a:off x="3927994" y="2537990"/>
              <a:ext cx="2017099" cy="1888807"/>
            </a:xfrm>
            <a:custGeom>
              <a:avLst/>
              <a:gdLst/>
              <a:ahLst/>
              <a:cxnLst/>
              <a:rect l="l" t="t" r="r" b="b"/>
              <a:pathLst>
                <a:path w="26713" h="25014" extrusionOk="0">
                  <a:moveTo>
                    <a:pt x="25013" y="1"/>
                  </a:moveTo>
                  <a:lnTo>
                    <a:pt x="12234" y="12786"/>
                  </a:lnTo>
                  <a:cubicBezTo>
                    <a:pt x="11175" y="14148"/>
                    <a:pt x="9953" y="15371"/>
                    <a:pt x="8598" y="16422"/>
                  </a:cubicBezTo>
                  <a:lnTo>
                    <a:pt x="0" y="25013"/>
                  </a:lnTo>
                  <a:cubicBezTo>
                    <a:pt x="20" y="25013"/>
                    <a:pt x="42" y="25007"/>
                    <a:pt x="55" y="25007"/>
                  </a:cubicBezTo>
                  <a:cubicBezTo>
                    <a:pt x="153" y="24992"/>
                    <a:pt x="249" y="24978"/>
                    <a:pt x="339" y="24958"/>
                  </a:cubicBezTo>
                  <a:cubicBezTo>
                    <a:pt x="505" y="24930"/>
                    <a:pt x="664" y="24902"/>
                    <a:pt x="830" y="24867"/>
                  </a:cubicBezTo>
                  <a:cubicBezTo>
                    <a:pt x="850" y="24867"/>
                    <a:pt x="871" y="24861"/>
                    <a:pt x="899" y="24854"/>
                  </a:cubicBezTo>
                  <a:lnTo>
                    <a:pt x="913" y="24854"/>
                  </a:lnTo>
                  <a:cubicBezTo>
                    <a:pt x="1506" y="24736"/>
                    <a:pt x="2094" y="24599"/>
                    <a:pt x="2674" y="24439"/>
                  </a:cubicBezTo>
                  <a:lnTo>
                    <a:pt x="2702" y="24481"/>
                  </a:lnTo>
                  <a:lnTo>
                    <a:pt x="20196" y="6987"/>
                  </a:lnTo>
                  <a:cubicBezTo>
                    <a:pt x="20231" y="6863"/>
                    <a:pt x="20265" y="6732"/>
                    <a:pt x="20299" y="6608"/>
                  </a:cubicBezTo>
                  <a:lnTo>
                    <a:pt x="20604" y="6588"/>
                  </a:lnTo>
                  <a:lnTo>
                    <a:pt x="26713" y="470"/>
                  </a:lnTo>
                  <a:lnTo>
                    <a:pt x="250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5" name="Google Shape;16455;p46"/>
            <p:cNvSpPr/>
            <p:nvPr/>
          </p:nvSpPr>
          <p:spPr>
            <a:xfrm>
              <a:off x="3154535" y="4098426"/>
              <a:ext cx="511505" cy="505237"/>
            </a:xfrm>
            <a:custGeom>
              <a:avLst/>
              <a:gdLst/>
              <a:ahLst/>
              <a:cxnLst/>
              <a:rect l="l" t="t" r="r" b="b"/>
              <a:pathLst>
                <a:path w="6774" h="6691" extrusionOk="0">
                  <a:moveTo>
                    <a:pt x="4658" y="1"/>
                  </a:moveTo>
                  <a:lnTo>
                    <a:pt x="0" y="4658"/>
                  </a:lnTo>
                  <a:lnTo>
                    <a:pt x="131" y="6690"/>
                  </a:lnTo>
                  <a:lnTo>
                    <a:pt x="6773" y="55"/>
                  </a:lnTo>
                  <a:lnTo>
                    <a:pt x="6773" y="55"/>
                  </a:lnTo>
                  <a:cubicBezTo>
                    <a:pt x="6605" y="59"/>
                    <a:pt x="6436" y="61"/>
                    <a:pt x="6268" y="61"/>
                  </a:cubicBezTo>
                  <a:cubicBezTo>
                    <a:pt x="5755" y="61"/>
                    <a:pt x="5244" y="43"/>
                    <a:pt x="4735" y="7"/>
                  </a:cubicBezTo>
                  <a:cubicBezTo>
                    <a:pt x="4706" y="1"/>
                    <a:pt x="4686" y="1"/>
                    <a:pt x="4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6" name="Google Shape;16456;p46"/>
            <p:cNvSpPr/>
            <p:nvPr/>
          </p:nvSpPr>
          <p:spPr>
            <a:xfrm>
              <a:off x="1136350" y="86675"/>
              <a:ext cx="4941903" cy="4941752"/>
            </a:xfrm>
            <a:custGeom>
              <a:avLst/>
              <a:gdLst/>
              <a:ahLst/>
              <a:cxnLst/>
              <a:rect l="l" t="t" r="r" b="b"/>
              <a:pathLst>
                <a:path w="65447" h="65445" extrusionOk="0">
                  <a:moveTo>
                    <a:pt x="32761" y="12552"/>
                  </a:moveTo>
                  <a:cubicBezTo>
                    <a:pt x="33258" y="12552"/>
                    <a:pt x="33764" y="12572"/>
                    <a:pt x="34262" y="12607"/>
                  </a:cubicBezTo>
                  <a:lnTo>
                    <a:pt x="34358" y="12620"/>
                  </a:lnTo>
                  <a:cubicBezTo>
                    <a:pt x="34448" y="12627"/>
                    <a:pt x="34544" y="12635"/>
                    <a:pt x="34642" y="12648"/>
                  </a:cubicBezTo>
                  <a:lnTo>
                    <a:pt x="34862" y="12668"/>
                  </a:lnTo>
                  <a:cubicBezTo>
                    <a:pt x="34967" y="12676"/>
                    <a:pt x="35063" y="12690"/>
                    <a:pt x="35166" y="12696"/>
                  </a:cubicBezTo>
                  <a:lnTo>
                    <a:pt x="35257" y="12709"/>
                  </a:lnTo>
                  <a:cubicBezTo>
                    <a:pt x="38415" y="13118"/>
                    <a:pt x="41477" y="14279"/>
                    <a:pt x="44110" y="16068"/>
                  </a:cubicBezTo>
                  <a:lnTo>
                    <a:pt x="44186" y="16125"/>
                  </a:lnTo>
                  <a:cubicBezTo>
                    <a:pt x="44269" y="16180"/>
                    <a:pt x="44345" y="16234"/>
                    <a:pt x="44422" y="16291"/>
                  </a:cubicBezTo>
                  <a:lnTo>
                    <a:pt x="44601" y="16422"/>
                  </a:lnTo>
                  <a:cubicBezTo>
                    <a:pt x="44684" y="16483"/>
                    <a:pt x="44767" y="16540"/>
                    <a:pt x="44850" y="16601"/>
                  </a:cubicBezTo>
                  <a:lnTo>
                    <a:pt x="44926" y="16664"/>
                  </a:lnTo>
                  <a:cubicBezTo>
                    <a:pt x="47456" y="18591"/>
                    <a:pt x="49529" y="21128"/>
                    <a:pt x="50911" y="23997"/>
                  </a:cubicBezTo>
                  <a:lnTo>
                    <a:pt x="50952" y="24080"/>
                  </a:lnTo>
                  <a:cubicBezTo>
                    <a:pt x="50987" y="24163"/>
                    <a:pt x="51029" y="24246"/>
                    <a:pt x="51063" y="24329"/>
                  </a:cubicBezTo>
                  <a:lnTo>
                    <a:pt x="51153" y="24528"/>
                  </a:lnTo>
                  <a:cubicBezTo>
                    <a:pt x="51194" y="24626"/>
                    <a:pt x="51243" y="24729"/>
                    <a:pt x="51284" y="24827"/>
                  </a:cubicBezTo>
                  <a:lnTo>
                    <a:pt x="51319" y="24916"/>
                  </a:lnTo>
                  <a:cubicBezTo>
                    <a:pt x="52550" y="27846"/>
                    <a:pt x="53074" y="31080"/>
                    <a:pt x="52840" y="34254"/>
                  </a:cubicBezTo>
                  <a:lnTo>
                    <a:pt x="52825" y="34356"/>
                  </a:lnTo>
                  <a:cubicBezTo>
                    <a:pt x="52818" y="34448"/>
                    <a:pt x="52812" y="34537"/>
                    <a:pt x="52805" y="34633"/>
                  </a:cubicBezTo>
                  <a:lnTo>
                    <a:pt x="52777" y="34847"/>
                  </a:lnTo>
                  <a:cubicBezTo>
                    <a:pt x="52770" y="34952"/>
                    <a:pt x="52757" y="35055"/>
                    <a:pt x="52749" y="35159"/>
                  </a:cubicBezTo>
                  <a:lnTo>
                    <a:pt x="52735" y="35262"/>
                  </a:lnTo>
                  <a:cubicBezTo>
                    <a:pt x="52327" y="38414"/>
                    <a:pt x="51166" y="41476"/>
                    <a:pt x="49376" y="44102"/>
                  </a:cubicBezTo>
                  <a:lnTo>
                    <a:pt x="49322" y="44185"/>
                  </a:lnTo>
                  <a:cubicBezTo>
                    <a:pt x="49259" y="44276"/>
                    <a:pt x="49197" y="44365"/>
                    <a:pt x="49134" y="44448"/>
                  </a:cubicBezTo>
                  <a:lnTo>
                    <a:pt x="49003" y="44627"/>
                  </a:lnTo>
                  <a:cubicBezTo>
                    <a:pt x="48948" y="44704"/>
                    <a:pt x="48900" y="44773"/>
                    <a:pt x="48844" y="44841"/>
                  </a:cubicBezTo>
                  <a:lnTo>
                    <a:pt x="48789" y="44924"/>
                  </a:lnTo>
                  <a:cubicBezTo>
                    <a:pt x="46853" y="47454"/>
                    <a:pt x="44317" y="49521"/>
                    <a:pt x="41449" y="50911"/>
                  </a:cubicBezTo>
                  <a:lnTo>
                    <a:pt x="41428" y="50917"/>
                  </a:lnTo>
                  <a:cubicBezTo>
                    <a:pt x="41408" y="50931"/>
                    <a:pt x="41386" y="50937"/>
                    <a:pt x="41366" y="50952"/>
                  </a:cubicBezTo>
                  <a:cubicBezTo>
                    <a:pt x="41270" y="50994"/>
                    <a:pt x="41172" y="51035"/>
                    <a:pt x="41076" y="51083"/>
                  </a:cubicBezTo>
                  <a:lnTo>
                    <a:pt x="40875" y="51173"/>
                  </a:lnTo>
                  <a:cubicBezTo>
                    <a:pt x="40792" y="51208"/>
                    <a:pt x="40709" y="51249"/>
                    <a:pt x="40626" y="51284"/>
                  </a:cubicBezTo>
                  <a:lnTo>
                    <a:pt x="40537" y="51317"/>
                  </a:lnTo>
                  <a:cubicBezTo>
                    <a:pt x="38065" y="52353"/>
                    <a:pt x="35384" y="52889"/>
                    <a:pt x="32706" y="52889"/>
                  </a:cubicBezTo>
                  <a:cubicBezTo>
                    <a:pt x="32201" y="52889"/>
                    <a:pt x="31696" y="52870"/>
                    <a:pt x="31193" y="52832"/>
                  </a:cubicBezTo>
                  <a:lnTo>
                    <a:pt x="31158" y="52832"/>
                  </a:lnTo>
                  <a:cubicBezTo>
                    <a:pt x="31137" y="52832"/>
                    <a:pt x="31117" y="52832"/>
                    <a:pt x="31095" y="52825"/>
                  </a:cubicBezTo>
                  <a:cubicBezTo>
                    <a:pt x="30986" y="52818"/>
                    <a:pt x="30881" y="52803"/>
                    <a:pt x="30778" y="52797"/>
                  </a:cubicBezTo>
                  <a:lnTo>
                    <a:pt x="30549" y="52777"/>
                  </a:lnTo>
                  <a:cubicBezTo>
                    <a:pt x="30467" y="52762"/>
                    <a:pt x="30377" y="52755"/>
                    <a:pt x="30287" y="52749"/>
                  </a:cubicBezTo>
                  <a:lnTo>
                    <a:pt x="30190" y="52735"/>
                  </a:lnTo>
                  <a:cubicBezTo>
                    <a:pt x="27031" y="52327"/>
                    <a:pt x="23969" y="51166"/>
                    <a:pt x="21343" y="49376"/>
                  </a:cubicBezTo>
                  <a:lnTo>
                    <a:pt x="21260" y="49320"/>
                  </a:lnTo>
                  <a:cubicBezTo>
                    <a:pt x="21171" y="49259"/>
                    <a:pt x="21088" y="49196"/>
                    <a:pt x="21005" y="49134"/>
                  </a:cubicBezTo>
                  <a:lnTo>
                    <a:pt x="20826" y="49003"/>
                  </a:lnTo>
                  <a:cubicBezTo>
                    <a:pt x="20750" y="48953"/>
                    <a:pt x="20673" y="48899"/>
                    <a:pt x="20604" y="48844"/>
                  </a:cubicBezTo>
                  <a:lnTo>
                    <a:pt x="20521" y="48781"/>
                  </a:lnTo>
                  <a:cubicBezTo>
                    <a:pt x="17991" y="46853"/>
                    <a:pt x="15924" y="44317"/>
                    <a:pt x="14542" y="41448"/>
                  </a:cubicBezTo>
                  <a:lnTo>
                    <a:pt x="14501" y="41365"/>
                  </a:lnTo>
                  <a:cubicBezTo>
                    <a:pt x="14453" y="41262"/>
                    <a:pt x="14405" y="41166"/>
                    <a:pt x="14363" y="41061"/>
                  </a:cubicBezTo>
                  <a:lnTo>
                    <a:pt x="14274" y="40867"/>
                  </a:lnTo>
                  <a:cubicBezTo>
                    <a:pt x="14239" y="40784"/>
                    <a:pt x="14197" y="40701"/>
                    <a:pt x="14163" y="40626"/>
                  </a:cubicBezTo>
                  <a:lnTo>
                    <a:pt x="14128" y="40535"/>
                  </a:lnTo>
                  <a:cubicBezTo>
                    <a:pt x="12897" y="37591"/>
                    <a:pt x="12373" y="34365"/>
                    <a:pt x="12615" y="31185"/>
                  </a:cubicBezTo>
                  <a:lnTo>
                    <a:pt x="12622" y="31095"/>
                  </a:lnTo>
                  <a:cubicBezTo>
                    <a:pt x="12628" y="30984"/>
                    <a:pt x="12642" y="30873"/>
                    <a:pt x="12648" y="30763"/>
                  </a:cubicBezTo>
                  <a:lnTo>
                    <a:pt x="12670" y="30556"/>
                  </a:lnTo>
                  <a:cubicBezTo>
                    <a:pt x="12683" y="30467"/>
                    <a:pt x="12690" y="30369"/>
                    <a:pt x="12705" y="30279"/>
                  </a:cubicBezTo>
                  <a:lnTo>
                    <a:pt x="12711" y="30190"/>
                  </a:lnTo>
                  <a:cubicBezTo>
                    <a:pt x="13119" y="27031"/>
                    <a:pt x="14280" y="23969"/>
                    <a:pt x="16077" y="21335"/>
                  </a:cubicBezTo>
                  <a:lnTo>
                    <a:pt x="16125" y="21260"/>
                  </a:lnTo>
                  <a:cubicBezTo>
                    <a:pt x="16181" y="21184"/>
                    <a:pt x="16236" y="21108"/>
                    <a:pt x="16291" y="21031"/>
                  </a:cubicBezTo>
                  <a:lnTo>
                    <a:pt x="16409" y="20866"/>
                  </a:lnTo>
                  <a:cubicBezTo>
                    <a:pt x="16472" y="20776"/>
                    <a:pt x="16540" y="20686"/>
                    <a:pt x="16603" y="20597"/>
                  </a:cubicBezTo>
                  <a:lnTo>
                    <a:pt x="16664" y="20521"/>
                  </a:lnTo>
                  <a:cubicBezTo>
                    <a:pt x="18593" y="17991"/>
                    <a:pt x="21129" y="15918"/>
                    <a:pt x="23997" y="14534"/>
                  </a:cubicBezTo>
                  <a:lnTo>
                    <a:pt x="24026" y="14527"/>
                  </a:lnTo>
                  <a:cubicBezTo>
                    <a:pt x="24045" y="14514"/>
                    <a:pt x="24067" y="14508"/>
                    <a:pt x="24080" y="14493"/>
                  </a:cubicBezTo>
                  <a:cubicBezTo>
                    <a:pt x="24170" y="14459"/>
                    <a:pt x="24253" y="14418"/>
                    <a:pt x="24342" y="14377"/>
                  </a:cubicBezTo>
                  <a:lnTo>
                    <a:pt x="24543" y="14285"/>
                  </a:lnTo>
                  <a:cubicBezTo>
                    <a:pt x="24633" y="14244"/>
                    <a:pt x="24731" y="14202"/>
                    <a:pt x="24827" y="14161"/>
                  </a:cubicBezTo>
                  <a:lnTo>
                    <a:pt x="24916" y="14128"/>
                  </a:lnTo>
                  <a:cubicBezTo>
                    <a:pt x="27391" y="13091"/>
                    <a:pt x="30080" y="12552"/>
                    <a:pt x="32761" y="12552"/>
                  </a:cubicBezTo>
                  <a:close/>
                  <a:moveTo>
                    <a:pt x="32772" y="11956"/>
                  </a:moveTo>
                  <a:cubicBezTo>
                    <a:pt x="30005" y="11956"/>
                    <a:pt x="27238" y="12507"/>
                    <a:pt x="24682" y="13574"/>
                  </a:cubicBezTo>
                  <a:lnTo>
                    <a:pt x="24654" y="13589"/>
                  </a:lnTo>
                  <a:cubicBezTo>
                    <a:pt x="24633" y="13595"/>
                    <a:pt x="24613" y="13602"/>
                    <a:pt x="24591" y="13609"/>
                  </a:cubicBezTo>
                  <a:cubicBezTo>
                    <a:pt x="24488" y="13657"/>
                    <a:pt x="24392" y="13698"/>
                    <a:pt x="24294" y="13746"/>
                  </a:cubicBezTo>
                  <a:lnTo>
                    <a:pt x="24094" y="13829"/>
                  </a:lnTo>
                  <a:cubicBezTo>
                    <a:pt x="24004" y="13871"/>
                    <a:pt x="23914" y="13912"/>
                    <a:pt x="23832" y="13954"/>
                  </a:cubicBezTo>
                  <a:cubicBezTo>
                    <a:pt x="23803" y="13968"/>
                    <a:pt x="23783" y="13975"/>
                    <a:pt x="23762" y="13988"/>
                  </a:cubicBezTo>
                  <a:lnTo>
                    <a:pt x="23742" y="13995"/>
                  </a:lnTo>
                  <a:cubicBezTo>
                    <a:pt x="20784" y="15420"/>
                    <a:pt x="18172" y="17548"/>
                    <a:pt x="16188" y="20161"/>
                  </a:cubicBezTo>
                  <a:lnTo>
                    <a:pt x="16125" y="20237"/>
                  </a:lnTo>
                  <a:cubicBezTo>
                    <a:pt x="16057" y="20333"/>
                    <a:pt x="15987" y="20423"/>
                    <a:pt x="15924" y="20514"/>
                  </a:cubicBezTo>
                  <a:lnTo>
                    <a:pt x="15808" y="20680"/>
                  </a:lnTo>
                  <a:cubicBezTo>
                    <a:pt x="15745" y="20763"/>
                    <a:pt x="15690" y="20837"/>
                    <a:pt x="15634" y="20914"/>
                  </a:cubicBezTo>
                  <a:lnTo>
                    <a:pt x="15579" y="20997"/>
                  </a:lnTo>
                  <a:cubicBezTo>
                    <a:pt x="13735" y="23707"/>
                    <a:pt x="12539" y="26865"/>
                    <a:pt x="12117" y="30113"/>
                  </a:cubicBezTo>
                  <a:lnTo>
                    <a:pt x="12109" y="30209"/>
                  </a:lnTo>
                  <a:cubicBezTo>
                    <a:pt x="12096" y="30307"/>
                    <a:pt x="12089" y="30404"/>
                    <a:pt x="12076" y="30500"/>
                  </a:cubicBezTo>
                  <a:lnTo>
                    <a:pt x="12054" y="30700"/>
                  </a:lnTo>
                  <a:cubicBezTo>
                    <a:pt x="12048" y="30812"/>
                    <a:pt x="12034" y="30929"/>
                    <a:pt x="12019" y="31047"/>
                  </a:cubicBezTo>
                  <a:lnTo>
                    <a:pt x="12013" y="31143"/>
                  </a:lnTo>
                  <a:cubicBezTo>
                    <a:pt x="11771" y="34413"/>
                    <a:pt x="12310" y="37737"/>
                    <a:pt x="13575" y="40764"/>
                  </a:cubicBezTo>
                  <a:lnTo>
                    <a:pt x="13617" y="40860"/>
                  </a:lnTo>
                  <a:cubicBezTo>
                    <a:pt x="13652" y="40943"/>
                    <a:pt x="13693" y="41026"/>
                    <a:pt x="13726" y="41116"/>
                  </a:cubicBezTo>
                  <a:lnTo>
                    <a:pt x="13818" y="41303"/>
                  </a:lnTo>
                  <a:cubicBezTo>
                    <a:pt x="13859" y="41406"/>
                    <a:pt x="13907" y="41511"/>
                    <a:pt x="13955" y="41622"/>
                  </a:cubicBezTo>
                  <a:lnTo>
                    <a:pt x="14003" y="41711"/>
                  </a:lnTo>
                  <a:cubicBezTo>
                    <a:pt x="15427" y="44662"/>
                    <a:pt x="17556" y="47275"/>
                    <a:pt x="20162" y="49259"/>
                  </a:cubicBezTo>
                  <a:lnTo>
                    <a:pt x="20245" y="49320"/>
                  </a:lnTo>
                  <a:cubicBezTo>
                    <a:pt x="20320" y="49383"/>
                    <a:pt x="20396" y="49438"/>
                    <a:pt x="20479" y="49493"/>
                  </a:cubicBezTo>
                  <a:lnTo>
                    <a:pt x="20652" y="49617"/>
                  </a:lnTo>
                  <a:cubicBezTo>
                    <a:pt x="20735" y="49680"/>
                    <a:pt x="20826" y="49750"/>
                    <a:pt x="20922" y="49811"/>
                  </a:cubicBezTo>
                  <a:lnTo>
                    <a:pt x="21005" y="49866"/>
                  </a:lnTo>
                  <a:cubicBezTo>
                    <a:pt x="23714" y="51712"/>
                    <a:pt x="26859" y="52908"/>
                    <a:pt x="30115" y="53329"/>
                  </a:cubicBezTo>
                  <a:lnTo>
                    <a:pt x="30218" y="53336"/>
                  </a:lnTo>
                  <a:cubicBezTo>
                    <a:pt x="30307" y="53349"/>
                    <a:pt x="30405" y="53357"/>
                    <a:pt x="30495" y="53371"/>
                  </a:cubicBezTo>
                  <a:lnTo>
                    <a:pt x="30709" y="53391"/>
                  </a:lnTo>
                  <a:cubicBezTo>
                    <a:pt x="30820" y="53406"/>
                    <a:pt x="30929" y="53412"/>
                    <a:pt x="31047" y="53425"/>
                  </a:cubicBezTo>
                  <a:lnTo>
                    <a:pt x="31110" y="53425"/>
                  </a:lnTo>
                  <a:lnTo>
                    <a:pt x="31143" y="53432"/>
                  </a:lnTo>
                  <a:cubicBezTo>
                    <a:pt x="31656" y="53467"/>
                    <a:pt x="32173" y="53489"/>
                    <a:pt x="32686" y="53489"/>
                  </a:cubicBezTo>
                  <a:cubicBezTo>
                    <a:pt x="35449" y="53489"/>
                    <a:pt x="38215" y="52935"/>
                    <a:pt x="40764" y="51871"/>
                  </a:cubicBezTo>
                  <a:lnTo>
                    <a:pt x="40862" y="51830"/>
                  </a:lnTo>
                  <a:cubicBezTo>
                    <a:pt x="40952" y="51795"/>
                    <a:pt x="41035" y="51753"/>
                    <a:pt x="41124" y="51712"/>
                  </a:cubicBezTo>
                  <a:lnTo>
                    <a:pt x="41318" y="51629"/>
                  </a:lnTo>
                  <a:cubicBezTo>
                    <a:pt x="41414" y="51581"/>
                    <a:pt x="41519" y="51539"/>
                    <a:pt x="41622" y="51491"/>
                  </a:cubicBezTo>
                  <a:cubicBezTo>
                    <a:pt x="41643" y="51476"/>
                    <a:pt x="41663" y="51470"/>
                    <a:pt x="41691" y="51457"/>
                  </a:cubicBezTo>
                  <a:lnTo>
                    <a:pt x="41711" y="51442"/>
                  </a:lnTo>
                  <a:cubicBezTo>
                    <a:pt x="44662" y="50025"/>
                    <a:pt x="47275" y="47890"/>
                    <a:pt x="49265" y="45284"/>
                  </a:cubicBezTo>
                  <a:lnTo>
                    <a:pt x="49322" y="45201"/>
                  </a:lnTo>
                  <a:cubicBezTo>
                    <a:pt x="49383" y="45125"/>
                    <a:pt x="49431" y="45049"/>
                    <a:pt x="49488" y="44972"/>
                  </a:cubicBezTo>
                  <a:lnTo>
                    <a:pt x="49612" y="44800"/>
                  </a:lnTo>
                  <a:cubicBezTo>
                    <a:pt x="49680" y="44710"/>
                    <a:pt x="49750" y="44621"/>
                    <a:pt x="49813" y="44525"/>
                  </a:cubicBezTo>
                  <a:lnTo>
                    <a:pt x="49867" y="44442"/>
                  </a:lnTo>
                  <a:cubicBezTo>
                    <a:pt x="51712" y="41738"/>
                    <a:pt x="52908" y="38586"/>
                    <a:pt x="53329" y="35338"/>
                  </a:cubicBezTo>
                  <a:lnTo>
                    <a:pt x="53344" y="35227"/>
                  </a:lnTo>
                  <a:cubicBezTo>
                    <a:pt x="53351" y="35124"/>
                    <a:pt x="53364" y="35013"/>
                    <a:pt x="53379" y="34904"/>
                  </a:cubicBezTo>
                  <a:lnTo>
                    <a:pt x="53399" y="34696"/>
                  </a:lnTo>
                  <a:cubicBezTo>
                    <a:pt x="53406" y="34599"/>
                    <a:pt x="53420" y="34502"/>
                    <a:pt x="53427" y="34406"/>
                  </a:cubicBezTo>
                  <a:lnTo>
                    <a:pt x="53427" y="34336"/>
                  </a:lnTo>
                  <a:lnTo>
                    <a:pt x="53434" y="34302"/>
                  </a:lnTo>
                  <a:cubicBezTo>
                    <a:pt x="53676" y="31032"/>
                    <a:pt x="53137" y="27708"/>
                    <a:pt x="51871" y="24681"/>
                  </a:cubicBezTo>
                  <a:lnTo>
                    <a:pt x="51836" y="24591"/>
                  </a:lnTo>
                  <a:cubicBezTo>
                    <a:pt x="51788" y="24487"/>
                    <a:pt x="51740" y="24384"/>
                    <a:pt x="51699" y="24279"/>
                  </a:cubicBezTo>
                  <a:lnTo>
                    <a:pt x="51609" y="24087"/>
                  </a:lnTo>
                  <a:cubicBezTo>
                    <a:pt x="51568" y="23997"/>
                    <a:pt x="51533" y="23914"/>
                    <a:pt x="51491" y="23831"/>
                  </a:cubicBezTo>
                  <a:lnTo>
                    <a:pt x="51450" y="23734"/>
                  </a:lnTo>
                  <a:cubicBezTo>
                    <a:pt x="50027" y="20783"/>
                    <a:pt x="47897" y="18170"/>
                    <a:pt x="45284" y="16186"/>
                  </a:cubicBezTo>
                  <a:lnTo>
                    <a:pt x="45210" y="16125"/>
                  </a:lnTo>
                  <a:cubicBezTo>
                    <a:pt x="45118" y="16062"/>
                    <a:pt x="45035" y="16000"/>
                    <a:pt x="44946" y="15937"/>
                  </a:cubicBezTo>
                  <a:lnTo>
                    <a:pt x="44773" y="15806"/>
                  </a:lnTo>
                  <a:cubicBezTo>
                    <a:pt x="44690" y="15752"/>
                    <a:pt x="44607" y="15689"/>
                    <a:pt x="44531" y="15634"/>
                  </a:cubicBezTo>
                  <a:cubicBezTo>
                    <a:pt x="44511" y="15621"/>
                    <a:pt x="44496" y="15612"/>
                    <a:pt x="44476" y="15599"/>
                  </a:cubicBezTo>
                  <a:lnTo>
                    <a:pt x="44448" y="15579"/>
                  </a:lnTo>
                  <a:cubicBezTo>
                    <a:pt x="41739" y="13733"/>
                    <a:pt x="38588" y="12537"/>
                    <a:pt x="35332" y="12116"/>
                  </a:cubicBezTo>
                  <a:lnTo>
                    <a:pt x="35235" y="12109"/>
                  </a:lnTo>
                  <a:cubicBezTo>
                    <a:pt x="35133" y="12096"/>
                    <a:pt x="35028" y="12081"/>
                    <a:pt x="34925" y="12074"/>
                  </a:cubicBezTo>
                  <a:lnTo>
                    <a:pt x="34703" y="12054"/>
                  </a:lnTo>
                  <a:cubicBezTo>
                    <a:pt x="34607" y="12039"/>
                    <a:pt x="34502" y="12033"/>
                    <a:pt x="34406" y="12019"/>
                  </a:cubicBezTo>
                  <a:lnTo>
                    <a:pt x="34303" y="12013"/>
                  </a:lnTo>
                  <a:cubicBezTo>
                    <a:pt x="33794" y="11975"/>
                    <a:pt x="33283" y="11956"/>
                    <a:pt x="32772" y="11956"/>
                  </a:cubicBezTo>
                  <a:close/>
                  <a:moveTo>
                    <a:pt x="33640" y="642"/>
                  </a:moveTo>
                  <a:lnTo>
                    <a:pt x="38269" y="1113"/>
                  </a:lnTo>
                  <a:lnTo>
                    <a:pt x="38789" y="8702"/>
                  </a:lnTo>
                  <a:lnTo>
                    <a:pt x="38996" y="8757"/>
                  </a:lnTo>
                  <a:cubicBezTo>
                    <a:pt x="39570" y="8909"/>
                    <a:pt x="40150" y="9082"/>
                    <a:pt x="40709" y="9276"/>
                  </a:cubicBezTo>
                  <a:lnTo>
                    <a:pt x="40792" y="9302"/>
                  </a:lnTo>
                  <a:cubicBezTo>
                    <a:pt x="40917" y="9344"/>
                    <a:pt x="41083" y="9400"/>
                    <a:pt x="41249" y="9462"/>
                  </a:cubicBezTo>
                  <a:cubicBezTo>
                    <a:pt x="41318" y="9490"/>
                    <a:pt x="41380" y="9510"/>
                    <a:pt x="41443" y="9538"/>
                  </a:cubicBezTo>
                  <a:lnTo>
                    <a:pt x="41587" y="9593"/>
                  </a:lnTo>
                  <a:cubicBezTo>
                    <a:pt x="41650" y="9614"/>
                    <a:pt x="41718" y="9641"/>
                    <a:pt x="41788" y="9669"/>
                  </a:cubicBezTo>
                  <a:cubicBezTo>
                    <a:pt x="41919" y="9717"/>
                    <a:pt x="42065" y="9780"/>
                    <a:pt x="42237" y="9848"/>
                  </a:cubicBezTo>
                  <a:lnTo>
                    <a:pt x="42320" y="9883"/>
                  </a:lnTo>
                  <a:cubicBezTo>
                    <a:pt x="42866" y="10112"/>
                    <a:pt x="43412" y="10367"/>
                    <a:pt x="43944" y="10636"/>
                  </a:cubicBezTo>
                  <a:lnTo>
                    <a:pt x="44131" y="10734"/>
                  </a:lnTo>
                  <a:lnTo>
                    <a:pt x="49556" y="5398"/>
                  </a:lnTo>
                  <a:lnTo>
                    <a:pt x="53329" y="8121"/>
                  </a:lnTo>
                  <a:lnTo>
                    <a:pt x="49985" y="14949"/>
                  </a:lnTo>
                  <a:lnTo>
                    <a:pt x="50136" y="15101"/>
                  </a:lnTo>
                  <a:cubicBezTo>
                    <a:pt x="50559" y="15523"/>
                    <a:pt x="50974" y="15959"/>
                    <a:pt x="51367" y="16409"/>
                  </a:cubicBezTo>
                  <a:lnTo>
                    <a:pt x="51422" y="16470"/>
                  </a:lnTo>
                  <a:cubicBezTo>
                    <a:pt x="51546" y="16616"/>
                    <a:pt x="51644" y="16732"/>
                    <a:pt x="51734" y="16843"/>
                  </a:cubicBezTo>
                  <a:cubicBezTo>
                    <a:pt x="51782" y="16898"/>
                    <a:pt x="51823" y="16948"/>
                    <a:pt x="51871" y="17002"/>
                  </a:cubicBezTo>
                  <a:lnTo>
                    <a:pt x="51961" y="17120"/>
                  </a:lnTo>
                  <a:cubicBezTo>
                    <a:pt x="52011" y="17175"/>
                    <a:pt x="52052" y="17230"/>
                    <a:pt x="52100" y="17286"/>
                  </a:cubicBezTo>
                  <a:cubicBezTo>
                    <a:pt x="52190" y="17395"/>
                    <a:pt x="52286" y="17520"/>
                    <a:pt x="52397" y="17672"/>
                  </a:cubicBezTo>
                  <a:lnTo>
                    <a:pt x="52452" y="17742"/>
                  </a:lnTo>
                  <a:cubicBezTo>
                    <a:pt x="52812" y="18212"/>
                    <a:pt x="53157" y="18703"/>
                    <a:pt x="53482" y="19200"/>
                  </a:cubicBezTo>
                  <a:lnTo>
                    <a:pt x="53600" y="19379"/>
                  </a:lnTo>
                  <a:lnTo>
                    <a:pt x="60960" y="17472"/>
                  </a:lnTo>
                  <a:lnTo>
                    <a:pt x="62867" y="21723"/>
                  </a:lnTo>
                  <a:lnTo>
                    <a:pt x="56738" y="25842"/>
                  </a:lnTo>
                  <a:lnTo>
                    <a:pt x="56557" y="25966"/>
                  </a:lnTo>
                  <a:lnTo>
                    <a:pt x="56614" y="26174"/>
                  </a:lnTo>
                  <a:cubicBezTo>
                    <a:pt x="56655" y="26311"/>
                    <a:pt x="56697" y="26457"/>
                    <a:pt x="56730" y="26595"/>
                  </a:cubicBezTo>
                  <a:cubicBezTo>
                    <a:pt x="56828" y="26990"/>
                    <a:pt x="56917" y="27390"/>
                    <a:pt x="57000" y="27784"/>
                  </a:cubicBezTo>
                  <a:cubicBezTo>
                    <a:pt x="57007" y="27804"/>
                    <a:pt x="57007" y="27826"/>
                    <a:pt x="57013" y="27854"/>
                  </a:cubicBezTo>
                  <a:cubicBezTo>
                    <a:pt x="57013" y="27867"/>
                    <a:pt x="57020" y="27887"/>
                    <a:pt x="57028" y="27909"/>
                  </a:cubicBezTo>
                  <a:lnTo>
                    <a:pt x="57042" y="27998"/>
                  </a:lnTo>
                  <a:cubicBezTo>
                    <a:pt x="57076" y="28186"/>
                    <a:pt x="57103" y="28337"/>
                    <a:pt x="57131" y="28476"/>
                  </a:cubicBezTo>
                  <a:cubicBezTo>
                    <a:pt x="57144" y="28544"/>
                    <a:pt x="57153" y="28614"/>
                    <a:pt x="57166" y="28675"/>
                  </a:cubicBezTo>
                  <a:lnTo>
                    <a:pt x="57186" y="28834"/>
                  </a:lnTo>
                  <a:cubicBezTo>
                    <a:pt x="57201" y="28904"/>
                    <a:pt x="57214" y="28974"/>
                    <a:pt x="57221" y="29042"/>
                  </a:cubicBezTo>
                  <a:cubicBezTo>
                    <a:pt x="57242" y="29181"/>
                    <a:pt x="57262" y="29332"/>
                    <a:pt x="57290" y="29526"/>
                  </a:cubicBezTo>
                  <a:lnTo>
                    <a:pt x="57297" y="29609"/>
                  </a:lnTo>
                  <a:cubicBezTo>
                    <a:pt x="57373" y="30196"/>
                    <a:pt x="57428" y="30798"/>
                    <a:pt x="57463" y="31392"/>
                  </a:cubicBezTo>
                  <a:lnTo>
                    <a:pt x="57470" y="31606"/>
                  </a:lnTo>
                  <a:lnTo>
                    <a:pt x="64803" y="33638"/>
                  </a:lnTo>
                  <a:lnTo>
                    <a:pt x="64333" y="38269"/>
                  </a:lnTo>
                  <a:lnTo>
                    <a:pt x="56745" y="38780"/>
                  </a:lnTo>
                  <a:lnTo>
                    <a:pt x="56688" y="38994"/>
                  </a:lnTo>
                  <a:cubicBezTo>
                    <a:pt x="56537" y="39568"/>
                    <a:pt x="56365" y="40142"/>
                    <a:pt x="56177" y="40709"/>
                  </a:cubicBezTo>
                  <a:lnTo>
                    <a:pt x="56149" y="40784"/>
                  </a:lnTo>
                  <a:cubicBezTo>
                    <a:pt x="56081" y="40971"/>
                    <a:pt x="56033" y="41116"/>
                    <a:pt x="55983" y="41249"/>
                  </a:cubicBezTo>
                  <a:cubicBezTo>
                    <a:pt x="55957" y="41310"/>
                    <a:pt x="55935" y="41380"/>
                    <a:pt x="55909" y="41441"/>
                  </a:cubicBezTo>
                  <a:lnTo>
                    <a:pt x="55880" y="41517"/>
                  </a:lnTo>
                  <a:cubicBezTo>
                    <a:pt x="55874" y="41545"/>
                    <a:pt x="55859" y="41572"/>
                    <a:pt x="55846" y="41607"/>
                  </a:cubicBezTo>
                  <a:cubicBezTo>
                    <a:pt x="55832" y="41648"/>
                    <a:pt x="55817" y="41690"/>
                    <a:pt x="55804" y="41731"/>
                  </a:cubicBezTo>
                  <a:lnTo>
                    <a:pt x="55784" y="41779"/>
                  </a:lnTo>
                  <a:cubicBezTo>
                    <a:pt x="55728" y="41919"/>
                    <a:pt x="55673" y="42056"/>
                    <a:pt x="55597" y="42235"/>
                  </a:cubicBezTo>
                  <a:lnTo>
                    <a:pt x="55562" y="42312"/>
                  </a:lnTo>
                  <a:cubicBezTo>
                    <a:pt x="55335" y="42858"/>
                    <a:pt x="55079" y="43405"/>
                    <a:pt x="54809" y="43936"/>
                  </a:cubicBezTo>
                  <a:lnTo>
                    <a:pt x="54713" y="44130"/>
                  </a:lnTo>
                  <a:lnTo>
                    <a:pt x="60047" y="49549"/>
                  </a:lnTo>
                  <a:lnTo>
                    <a:pt x="57325" y="53329"/>
                  </a:lnTo>
                  <a:lnTo>
                    <a:pt x="50496" y="49984"/>
                  </a:lnTo>
                  <a:lnTo>
                    <a:pt x="50343" y="50136"/>
                  </a:lnTo>
                  <a:cubicBezTo>
                    <a:pt x="49922" y="50557"/>
                    <a:pt x="49488" y="50972"/>
                    <a:pt x="49038" y="51359"/>
                  </a:cubicBezTo>
                  <a:lnTo>
                    <a:pt x="48907" y="51476"/>
                  </a:lnTo>
                  <a:cubicBezTo>
                    <a:pt x="48831" y="51546"/>
                    <a:pt x="48754" y="51607"/>
                    <a:pt x="48678" y="51677"/>
                  </a:cubicBezTo>
                  <a:cubicBezTo>
                    <a:pt x="48665" y="51684"/>
                    <a:pt x="48652" y="51690"/>
                    <a:pt x="48643" y="51705"/>
                  </a:cubicBezTo>
                  <a:cubicBezTo>
                    <a:pt x="48630" y="51712"/>
                    <a:pt x="48617" y="51725"/>
                    <a:pt x="48602" y="51732"/>
                  </a:cubicBezTo>
                  <a:cubicBezTo>
                    <a:pt x="48547" y="51782"/>
                    <a:pt x="48492" y="51830"/>
                    <a:pt x="48436" y="51871"/>
                  </a:cubicBezTo>
                  <a:lnTo>
                    <a:pt x="48320" y="51967"/>
                  </a:lnTo>
                  <a:cubicBezTo>
                    <a:pt x="48270" y="52009"/>
                    <a:pt x="48215" y="52057"/>
                    <a:pt x="48161" y="52098"/>
                  </a:cubicBezTo>
                  <a:cubicBezTo>
                    <a:pt x="48049" y="52188"/>
                    <a:pt x="47925" y="52286"/>
                    <a:pt x="47772" y="52395"/>
                  </a:cubicBezTo>
                  <a:cubicBezTo>
                    <a:pt x="47766" y="52404"/>
                    <a:pt x="47753" y="52417"/>
                    <a:pt x="47746" y="52424"/>
                  </a:cubicBezTo>
                  <a:lnTo>
                    <a:pt x="47711" y="52452"/>
                  </a:lnTo>
                  <a:cubicBezTo>
                    <a:pt x="47233" y="52810"/>
                    <a:pt x="46744" y="53157"/>
                    <a:pt x="46246" y="53482"/>
                  </a:cubicBezTo>
                  <a:lnTo>
                    <a:pt x="46066" y="53598"/>
                  </a:lnTo>
                  <a:lnTo>
                    <a:pt x="47973" y="60960"/>
                  </a:lnTo>
                  <a:lnTo>
                    <a:pt x="43723" y="62867"/>
                  </a:lnTo>
                  <a:lnTo>
                    <a:pt x="39487" y="56557"/>
                  </a:lnTo>
                  <a:lnTo>
                    <a:pt x="39280" y="56612"/>
                  </a:lnTo>
                  <a:cubicBezTo>
                    <a:pt x="38706" y="56771"/>
                    <a:pt x="38118" y="56909"/>
                    <a:pt x="37538" y="57020"/>
                  </a:cubicBezTo>
                  <a:lnTo>
                    <a:pt x="37516" y="57027"/>
                  </a:lnTo>
                  <a:cubicBezTo>
                    <a:pt x="37510" y="57027"/>
                    <a:pt x="37496" y="57033"/>
                    <a:pt x="37488" y="57033"/>
                  </a:cubicBezTo>
                  <a:lnTo>
                    <a:pt x="37447" y="57040"/>
                  </a:lnTo>
                  <a:cubicBezTo>
                    <a:pt x="37261" y="57075"/>
                    <a:pt x="37108" y="57103"/>
                    <a:pt x="36971" y="57131"/>
                  </a:cubicBezTo>
                  <a:cubicBezTo>
                    <a:pt x="36901" y="57138"/>
                    <a:pt x="36840" y="57151"/>
                    <a:pt x="36770" y="57164"/>
                  </a:cubicBezTo>
                  <a:lnTo>
                    <a:pt x="36611" y="57186"/>
                  </a:lnTo>
                  <a:cubicBezTo>
                    <a:pt x="36543" y="57199"/>
                    <a:pt x="36473" y="57206"/>
                    <a:pt x="36403" y="57221"/>
                  </a:cubicBezTo>
                  <a:cubicBezTo>
                    <a:pt x="36390" y="57221"/>
                    <a:pt x="36377" y="57227"/>
                    <a:pt x="36355" y="57227"/>
                  </a:cubicBezTo>
                  <a:cubicBezTo>
                    <a:pt x="36342" y="57227"/>
                    <a:pt x="36327" y="57234"/>
                    <a:pt x="36307" y="57234"/>
                  </a:cubicBezTo>
                  <a:cubicBezTo>
                    <a:pt x="36211" y="57247"/>
                    <a:pt x="36106" y="57262"/>
                    <a:pt x="36010" y="57275"/>
                  </a:cubicBezTo>
                  <a:lnTo>
                    <a:pt x="35838" y="57297"/>
                  </a:lnTo>
                  <a:cubicBezTo>
                    <a:pt x="35249" y="57372"/>
                    <a:pt x="34648" y="57428"/>
                    <a:pt x="34054" y="57463"/>
                  </a:cubicBezTo>
                  <a:lnTo>
                    <a:pt x="33839" y="57470"/>
                  </a:lnTo>
                  <a:lnTo>
                    <a:pt x="31807" y="64795"/>
                  </a:lnTo>
                  <a:lnTo>
                    <a:pt x="27177" y="64332"/>
                  </a:lnTo>
                  <a:lnTo>
                    <a:pt x="26665" y="56743"/>
                  </a:lnTo>
                  <a:lnTo>
                    <a:pt x="26457" y="56688"/>
                  </a:lnTo>
                  <a:cubicBezTo>
                    <a:pt x="25877" y="56536"/>
                    <a:pt x="25304" y="56363"/>
                    <a:pt x="24737" y="56169"/>
                  </a:cubicBezTo>
                  <a:lnTo>
                    <a:pt x="24654" y="56143"/>
                  </a:lnTo>
                  <a:cubicBezTo>
                    <a:pt x="24475" y="56080"/>
                    <a:pt x="24329" y="56031"/>
                    <a:pt x="24198" y="55983"/>
                  </a:cubicBezTo>
                  <a:cubicBezTo>
                    <a:pt x="24128" y="55955"/>
                    <a:pt x="24067" y="55935"/>
                    <a:pt x="23997" y="55907"/>
                  </a:cubicBezTo>
                  <a:lnTo>
                    <a:pt x="23860" y="55852"/>
                  </a:lnTo>
                  <a:cubicBezTo>
                    <a:pt x="23797" y="55831"/>
                    <a:pt x="23729" y="55804"/>
                    <a:pt x="23666" y="55776"/>
                  </a:cubicBezTo>
                  <a:cubicBezTo>
                    <a:pt x="23528" y="55728"/>
                    <a:pt x="23389" y="55665"/>
                    <a:pt x="23209" y="55597"/>
                  </a:cubicBezTo>
                  <a:lnTo>
                    <a:pt x="23133" y="55562"/>
                  </a:lnTo>
                  <a:cubicBezTo>
                    <a:pt x="22587" y="55333"/>
                    <a:pt x="22042" y="55078"/>
                    <a:pt x="21509" y="54809"/>
                  </a:cubicBezTo>
                  <a:lnTo>
                    <a:pt x="21315" y="54711"/>
                  </a:lnTo>
                  <a:lnTo>
                    <a:pt x="15898" y="60047"/>
                  </a:lnTo>
                  <a:lnTo>
                    <a:pt x="12117" y="57324"/>
                  </a:lnTo>
                  <a:lnTo>
                    <a:pt x="15461" y="50496"/>
                  </a:lnTo>
                  <a:lnTo>
                    <a:pt x="15310" y="50344"/>
                  </a:lnTo>
                  <a:cubicBezTo>
                    <a:pt x="14887" y="49922"/>
                    <a:pt x="14473" y="49486"/>
                    <a:pt x="14086" y="49036"/>
                  </a:cubicBezTo>
                  <a:lnTo>
                    <a:pt x="14032" y="48975"/>
                  </a:lnTo>
                  <a:cubicBezTo>
                    <a:pt x="13907" y="48829"/>
                    <a:pt x="13803" y="48713"/>
                    <a:pt x="13713" y="48602"/>
                  </a:cubicBezTo>
                  <a:cubicBezTo>
                    <a:pt x="13665" y="48547"/>
                    <a:pt x="13617" y="48491"/>
                    <a:pt x="13575" y="48436"/>
                  </a:cubicBezTo>
                  <a:lnTo>
                    <a:pt x="13486" y="48325"/>
                  </a:lnTo>
                  <a:cubicBezTo>
                    <a:pt x="13436" y="48270"/>
                    <a:pt x="13395" y="48215"/>
                    <a:pt x="13346" y="48159"/>
                  </a:cubicBezTo>
                  <a:cubicBezTo>
                    <a:pt x="13264" y="48049"/>
                    <a:pt x="13167" y="47932"/>
                    <a:pt x="13050" y="47772"/>
                  </a:cubicBezTo>
                  <a:lnTo>
                    <a:pt x="13030" y="47744"/>
                  </a:lnTo>
                  <a:cubicBezTo>
                    <a:pt x="13015" y="47731"/>
                    <a:pt x="13008" y="47718"/>
                    <a:pt x="12995" y="47703"/>
                  </a:cubicBezTo>
                  <a:cubicBezTo>
                    <a:pt x="12635" y="47233"/>
                    <a:pt x="12290" y="46742"/>
                    <a:pt x="11965" y="46245"/>
                  </a:cubicBezTo>
                  <a:lnTo>
                    <a:pt x="11847" y="46059"/>
                  </a:lnTo>
                  <a:lnTo>
                    <a:pt x="4487" y="47973"/>
                  </a:lnTo>
                  <a:lnTo>
                    <a:pt x="2579" y="43722"/>
                  </a:lnTo>
                  <a:lnTo>
                    <a:pt x="8889" y="39485"/>
                  </a:lnTo>
                  <a:lnTo>
                    <a:pt x="8833" y="39278"/>
                  </a:lnTo>
                  <a:cubicBezTo>
                    <a:pt x="8675" y="38697"/>
                    <a:pt x="8536" y="38117"/>
                    <a:pt x="8427" y="37530"/>
                  </a:cubicBezTo>
                  <a:lnTo>
                    <a:pt x="8405" y="37447"/>
                  </a:lnTo>
                  <a:cubicBezTo>
                    <a:pt x="8370" y="37259"/>
                    <a:pt x="8344" y="37108"/>
                    <a:pt x="8315" y="36969"/>
                  </a:cubicBezTo>
                  <a:cubicBezTo>
                    <a:pt x="8309" y="36901"/>
                    <a:pt x="8294" y="36831"/>
                    <a:pt x="8287" y="36762"/>
                  </a:cubicBezTo>
                  <a:lnTo>
                    <a:pt x="8261" y="36617"/>
                  </a:lnTo>
                  <a:cubicBezTo>
                    <a:pt x="8246" y="36548"/>
                    <a:pt x="8239" y="36471"/>
                    <a:pt x="8226" y="36403"/>
                  </a:cubicBezTo>
                  <a:cubicBezTo>
                    <a:pt x="8204" y="36264"/>
                    <a:pt x="8184" y="36106"/>
                    <a:pt x="8156" y="35919"/>
                  </a:cubicBezTo>
                  <a:lnTo>
                    <a:pt x="8150" y="35836"/>
                  </a:lnTo>
                  <a:cubicBezTo>
                    <a:pt x="8073" y="35249"/>
                    <a:pt x="8019" y="34647"/>
                    <a:pt x="7990" y="34053"/>
                  </a:cubicBezTo>
                  <a:lnTo>
                    <a:pt x="7977" y="33839"/>
                  </a:lnTo>
                  <a:lnTo>
                    <a:pt x="650" y="31807"/>
                  </a:lnTo>
                  <a:lnTo>
                    <a:pt x="1120" y="27176"/>
                  </a:lnTo>
                  <a:lnTo>
                    <a:pt x="8702" y="26658"/>
                  </a:lnTo>
                  <a:lnTo>
                    <a:pt x="8758" y="26451"/>
                  </a:lnTo>
                  <a:cubicBezTo>
                    <a:pt x="8909" y="25877"/>
                    <a:pt x="9082" y="25296"/>
                    <a:pt x="9276" y="24736"/>
                  </a:cubicBezTo>
                  <a:lnTo>
                    <a:pt x="9304" y="24661"/>
                  </a:lnTo>
                  <a:cubicBezTo>
                    <a:pt x="9365" y="24480"/>
                    <a:pt x="9414" y="24336"/>
                    <a:pt x="9463" y="24196"/>
                  </a:cubicBezTo>
                  <a:cubicBezTo>
                    <a:pt x="9490" y="24128"/>
                    <a:pt x="9511" y="24065"/>
                    <a:pt x="9538" y="24004"/>
                  </a:cubicBezTo>
                  <a:lnTo>
                    <a:pt x="9594" y="23858"/>
                  </a:lnTo>
                  <a:cubicBezTo>
                    <a:pt x="9614" y="23797"/>
                    <a:pt x="9642" y="23727"/>
                    <a:pt x="9671" y="23657"/>
                  </a:cubicBezTo>
                  <a:cubicBezTo>
                    <a:pt x="9719" y="23533"/>
                    <a:pt x="9774" y="23389"/>
                    <a:pt x="9850" y="23209"/>
                  </a:cubicBezTo>
                  <a:lnTo>
                    <a:pt x="9885" y="23127"/>
                  </a:lnTo>
                  <a:cubicBezTo>
                    <a:pt x="10112" y="22579"/>
                    <a:pt x="10367" y="22033"/>
                    <a:pt x="10638" y="21501"/>
                  </a:cubicBezTo>
                  <a:lnTo>
                    <a:pt x="10734" y="21315"/>
                  </a:lnTo>
                  <a:lnTo>
                    <a:pt x="5399" y="15889"/>
                  </a:lnTo>
                  <a:lnTo>
                    <a:pt x="8121" y="12116"/>
                  </a:lnTo>
                  <a:lnTo>
                    <a:pt x="14951" y="15461"/>
                  </a:lnTo>
                  <a:lnTo>
                    <a:pt x="15103" y="15309"/>
                  </a:lnTo>
                  <a:cubicBezTo>
                    <a:pt x="15524" y="14887"/>
                    <a:pt x="15959" y="14473"/>
                    <a:pt x="16409" y="14078"/>
                  </a:cubicBezTo>
                  <a:lnTo>
                    <a:pt x="16526" y="13975"/>
                  </a:lnTo>
                  <a:cubicBezTo>
                    <a:pt x="16609" y="13905"/>
                    <a:pt x="16686" y="13837"/>
                    <a:pt x="16769" y="13768"/>
                  </a:cubicBezTo>
                  <a:cubicBezTo>
                    <a:pt x="16782" y="13761"/>
                    <a:pt x="16795" y="13746"/>
                    <a:pt x="16803" y="13740"/>
                  </a:cubicBezTo>
                  <a:cubicBezTo>
                    <a:pt x="16817" y="13733"/>
                    <a:pt x="16830" y="13720"/>
                    <a:pt x="16845" y="13713"/>
                  </a:cubicBezTo>
                  <a:cubicBezTo>
                    <a:pt x="16900" y="13663"/>
                    <a:pt x="16948" y="13622"/>
                    <a:pt x="17002" y="13580"/>
                  </a:cubicBezTo>
                  <a:lnTo>
                    <a:pt x="17120" y="13477"/>
                  </a:lnTo>
                  <a:cubicBezTo>
                    <a:pt x="17177" y="13436"/>
                    <a:pt x="17231" y="13395"/>
                    <a:pt x="17286" y="13346"/>
                  </a:cubicBezTo>
                  <a:cubicBezTo>
                    <a:pt x="17397" y="13257"/>
                    <a:pt x="17522" y="13166"/>
                    <a:pt x="17674" y="13050"/>
                  </a:cubicBezTo>
                  <a:lnTo>
                    <a:pt x="17742" y="12993"/>
                  </a:lnTo>
                  <a:cubicBezTo>
                    <a:pt x="17757" y="12980"/>
                    <a:pt x="17777" y="12967"/>
                    <a:pt x="17790" y="12952"/>
                  </a:cubicBezTo>
                  <a:cubicBezTo>
                    <a:pt x="17812" y="12938"/>
                    <a:pt x="17825" y="12925"/>
                    <a:pt x="17847" y="12917"/>
                  </a:cubicBezTo>
                  <a:cubicBezTo>
                    <a:pt x="18164" y="12668"/>
                    <a:pt x="18504" y="12434"/>
                    <a:pt x="18835" y="12205"/>
                  </a:cubicBezTo>
                  <a:cubicBezTo>
                    <a:pt x="18951" y="12129"/>
                    <a:pt x="19076" y="12046"/>
                    <a:pt x="19209" y="11963"/>
                  </a:cubicBezTo>
                  <a:lnTo>
                    <a:pt x="19388" y="11847"/>
                  </a:lnTo>
                  <a:lnTo>
                    <a:pt x="17480" y="4485"/>
                  </a:lnTo>
                  <a:lnTo>
                    <a:pt x="21723" y="2578"/>
                  </a:lnTo>
                  <a:lnTo>
                    <a:pt x="25960" y="8888"/>
                  </a:lnTo>
                  <a:lnTo>
                    <a:pt x="26167" y="8833"/>
                  </a:lnTo>
                  <a:cubicBezTo>
                    <a:pt x="26748" y="8674"/>
                    <a:pt x="27328" y="8536"/>
                    <a:pt x="27917" y="8418"/>
                  </a:cubicBezTo>
                  <a:lnTo>
                    <a:pt x="27930" y="8418"/>
                  </a:lnTo>
                  <a:cubicBezTo>
                    <a:pt x="27944" y="8418"/>
                    <a:pt x="27950" y="8412"/>
                    <a:pt x="27965" y="8412"/>
                  </a:cubicBezTo>
                  <a:lnTo>
                    <a:pt x="28000" y="8405"/>
                  </a:lnTo>
                  <a:cubicBezTo>
                    <a:pt x="28186" y="8370"/>
                    <a:pt x="28338" y="8342"/>
                    <a:pt x="28476" y="8314"/>
                  </a:cubicBezTo>
                  <a:cubicBezTo>
                    <a:pt x="28546" y="8307"/>
                    <a:pt x="28622" y="8294"/>
                    <a:pt x="28690" y="8281"/>
                  </a:cubicBezTo>
                  <a:lnTo>
                    <a:pt x="28829" y="8259"/>
                  </a:lnTo>
                  <a:cubicBezTo>
                    <a:pt x="28904" y="8246"/>
                    <a:pt x="28974" y="8239"/>
                    <a:pt x="29043" y="8224"/>
                  </a:cubicBezTo>
                  <a:cubicBezTo>
                    <a:pt x="29063" y="8224"/>
                    <a:pt x="29078" y="8218"/>
                    <a:pt x="29098" y="8218"/>
                  </a:cubicBezTo>
                  <a:cubicBezTo>
                    <a:pt x="29111" y="8211"/>
                    <a:pt x="29126" y="8211"/>
                    <a:pt x="29140" y="8211"/>
                  </a:cubicBezTo>
                  <a:cubicBezTo>
                    <a:pt x="29244" y="8198"/>
                    <a:pt x="29347" y="8183"/>
                    <a:pt x="29451" y="8169"/>
                  </a:cubicBezTo>
                  <a:lnTo>
                    <a:pt x="29609" y="8148"/>
                  </a:lnTo>
                  <a:cubicBezTo>
                    <a:pt x="30198" y="8073"/>
                    <a:pt x="30798" y="8017"/>
                    <a:pt x="31392" y="7982"/>
                  </a:cubicBezTo>
                  <a:lnTo>
                    <a:pt x="31608" y="7975"/>
                  </a:lnTo>
                  <a:lnTo>
                    <a:pt x="33640" y="642"/>
                  </a:lnTo>
                  <a:close/>
                  <a:moveTo>
                    <a:pt x="33197" y="0"/>
                  </a:moveTo>
                  <a:lnTo>
                    <a:pt x="31152" y="7401"/>
                  </a:lnTo>
                  <a:cubicBezTo>
                    <a:pt x="30613" y="7436"/>
                    <a:pt x="30065" y="7484"/>
                    <a:pt x="29534" y="7554"/>
                  </a:cubicBezTo>
                  <a:lnTo>
                    <a:pt x="29375" y="7576"/>
                  </a:lnTo>
                  <a:cubicBezTo>
                    <a:pt x="29264" y="7589"/>
                    <a:pt x="29161" y="7602"/>
                    <a:pt x="29050" y="7617"/>
                  </a:cubicBezTo>
                  <a:cubicBezTo>
                    <a:pt x="29037" y="7624"/>
                    <a:pt x="29015" y="7624"/>
                    <a:pt x="28995" y="7624"/>
                  </a:cubicBezTo>
                  <a:cubicBezTo>
                    <a:pt x="28980" y="7630"/>
                    <a:pt x="28967" y="7630"/>
                    <a:pt x="28954" y="7630"/>
                  </a:cubicBezTo>
                  <a:cubicBezTo>
                    <a:pt x="28884" y="7644"/>
                    <a:pt x="28808" y="7659"/>
                    <a:pt x="28731" y="7672"/>
                  </a:cubicBezTo>
                  <a:lnTo>
                    <a:pt x="28594" y="7692"/>
                  </a:lnTo>
                  <a:cubicBezTo>
                    <a:pt x="28518" y="7707"/>
                    <a:pt x="28448" y="7713"/>
                    <a:pt x="28373" y="7727"/>
                  </a:cubicBezTo>
                  <a:cubicBezTo>
                    <a:pt x="28227" y="7755"/>
                    <a:pt x="28083" y="7783"/>
                    <a:pt x="27882" y="7816"/>
                  </a:cubicBezTo>
                  <a:lnTo>
                    <a:pt x="27854" y="7824"/>
                  </a:lnTo>
                  <a:cubicBezTo>
                    <a:pt x="27841" y="7824"/>
                    <a:pt x="27826" y="7831"/>
                    <a:pt x="27813" y="7831"/>
                  </a:cubicBezTo>
                  <a:lnTo>
                    <a:pt x="27799" y="7838"/>
                  </a:lnTo>
                  <a:cubicBezTo>
                    <a:pt x="27273" y="7941"/>
                    <a:pt x="26741" y="8058"/>
                    <a:pt x="26223" y="8198"/>
                  </a:cubicBezTo>
                  <a:lnTo>
                    <a:pt x="21937" y="1825"/>
                  </a:lnTo>
                  <a:lnTo>
                    <a:pt x="16775" y="4147"/>
                  </a:lnTo>
                  <a:lnTo>
                    <a:pt x="18696" y="11583"/>
                  </a:lnTo>
                  <a:cubicBezTo>
                    <a:pt x="18635" y="11625"/>
                    <a:pt x="18565" y="11666"/>
                    <a:pt x="18495" y="11714"/>
                  </a:cubicBezTo>
                  <a:cubicBezTo>
                    <a:pt x="18157" y="11943"/>
                    <a:pt x="17819" y="12185"/>
                    <a:pt x="17487" y="12434"/>
                  </a:cubicBezTo>
                  <a:cubicBezTo>
                    <a:pt x="17467" y="12454"/>
                    <a:pt x="17445" y="12469"/>
                    <a:pt x="17425" y="12482"/>
                  </a:cubicBezTo>
                  <a:cubicBezTo>
                    <a:pt x="17410" y="12495"/>
                    <a:pt x="17397" y="12510"/>
                    <a:pt x="17376" y="12524"/>
                  </a:cubicBezTo>
                  <a:lnTo>
                    <a:pt x="17362" y="12530"/>
                  </a:lnTo>
                  <a:cubicBezTo>
                    <a:pt x="17356" y="12537"/>
                    <a:pt x="17342" y="12544"/>
                    <a:pt x="17334" y="12552"/>
                  </a:cubicBezTo>
                  <a:lnTo>
                    <a:pt x="17308" y="12572"/>
                  </a:lnTo>
                  <a:cubicBezTo>
                    <a:pt x="17155" y="12690"/>
                    <a:pt x="17031" y="12786"/>
                    <a:pt x="16913" y="12875"/>
                  </a:cubicBezTo>
                  <a:cubicBezTo>
                    <a:pt x="16858" y="12925"/>
                    <a:pt x="16803" y="12973"/>
                    <a:pt x="16747" y="13015"/>
                  </a:cubicBezTo>
                  <a:lnTo>
                    <a:pt x="16623" y="13111"/>
                  </a:lnTo>
                  <a:cubicBezTo>
                    <a:pt x="16568" y="13159"/>
                    <a:pt x="16513" y="13207"/>
                    <a:pt x="16457" y="13249"/>
                  </a:cubicBezTo>
                  <a:lnTo>
                    <a:pt x="16430" y="13277"/>
                  </a:lnTo>
                  <a:cubicBezTo>
                    <a:pt x="16415" y="13290"/>
                    <a:pt x="16402" y="13298"/>
                    <a:pt x="16380" y="13312"/>
                  </a:cubicBezTo>
                  <a:cubicBezTo>
                    <a:pt x="16297" y="13381"/>
                    <a:pt x="16214" y="13456"/>
                    <a:pt x="16140" y="13526"/>
                  </a:cubicBezTo>
                  <a:lnTo>
                    <a:pt x="16049" y="13602"/>
                  </a:lnTo>
                  <a:cubicBezTo>
                    <a:pt x="16042" y="13609"/>
                    <a:pt x="16029" y="13622"/>
                    <a:pt x="16015" y="13630"/>
                  </a:cubicBezTo>
                  <a:cubicBezTo>
                    <a:pt x="15607" y="13988"/>
                    <a:pt x="15213" y="14355"/>
                    <a:pt x="14833" y="14735"/>
                  </a:cubicBezTo>
                  <a:lnTo>
                    <a:pt x="7936" y="11356"/>
                  </a:lnTo>
                  <a:lnTo>
                    <a:pt x="4625" y="15952"/>
                  </a:lnTo>
                  <a:lnTo>
                    <a:pt x="10009" y="21426"/>
                  </a:lnTo>
                  <a:cubicBezTo>
                    <a:pt x="9767" y="21909"/>
                    <a:pt x="9538" y="22407"/>
                    <a:pt x="9331" y="22898"/>
                  </a:cubicBezTo>
                  <a:cubicBezTo>
                    <a:pt x="9324" y="22911"/>
                    <a:pt x="9317" y="22932"/>
                    <a:pt x="9311" y="22946"/>
                  </a:cubicBezTo>
                  <a:lnTo>
                    <a:pt x="9297" y="22981"/>
                  </a:lnTo>
                  <a:cubicBezTo>
                    <a:pt x="9221" y="23168"/>
                    <a:pt x="9165" y="23306"/>
                    <a:pt x="9110" y="23443"/>
                  </a:cubicBezTo>
                  <a:cubicBezTo>
                    <a:pt x="9082" y="23513"/>
                    <a:pt x="9055" y="23583"/>
                    <a:pt x="9034" y="23651"/>
                  </a:cubicBezTo>
                  <a:lnTo>
                    <a:pt x="8979" y="23790"/>
                  </a:lnTo>
                  <a:cubicBezTo>
                    <a:pt x="8951" y="23858"/>
                    <a:pt x="8931" y="23921"/>
                    <a:pt x="8903" y="23989"/>
                  </a:cubicBezTo>
                  <a:cubicBezTo>
                    <a:pt x="8855" y="24128"/>
                    <a:pt x="8800" y="24279"/>
                    <a:pt x="8737" y="24467"/>
                  </a:cubicBezTo>
                  <a:lnTo>
                    <a:pt x="8709" y="24543"/>
                  </a:lnTo>
                  <a:cubicBezTo>
                    <a:pt x="8536" y="25054"/>
                    <a:pt x="8377" y="25573"/>
                    <a:pt x="8233" y="26091"/>
                  </a:cubicBezTo>
                  <a:lnTo>
                    <a:pt x="574" y="26617"/>
                  </a:lnTo>
                  <a:lnTo>
                    <a:pt x="0" y="32250"/>
                  </a:lnTo>
                  <a:lnTo>
                    <a:pt x="7403" y="34302"/>
                  </a:lnTo>
                  <a:cubicBezTo>
                    <a:pt x="7438" y="34834"/>
                    <a:pt x="7486" y="35380"/>
                    <a:pt x="7556" y="35912"/>
                  </a:cubicBezTo>
                  <a:lnTo>
                    <a:pt x="7569" y="35995"/>
                  </a:lnTo>
                  <a:cubicBezTo>
                    <a:pt x="7589" y="36189"/>
                    <a:pt x="7610" y="36347"/>
                    <a:pt x="7639" y="36493"/>
                  </a:cubicBezTo>
                  <a:cubicBezTo>
                    <a:pt x="7645" y="36569"/>
                    <a:pt x="7659" y="36637"/>
                    <a:pt x="7672" y="36713"/>
                  </a:cubicBezTo>
                  <a:lnTo>
                    <a:pt x="7693" y="36859"/>
                  </a:lnTo>
                  <a:cubicBezTo>
                    <a:pt x="7707" y="36927"/>
                    <a:pt x="7713" y="37004"/>
                    <a:pt x="7728" y="37073"/>
                  </a:cubicBezTo>
                  <a:cubicBezTo>
                    <a:pt x="7755" y="37211"/>
                    <a:pt x="7783" y="37370"/>
                    <a:pt x="7818" y="37564"/>
                  </a:cubicBezTo>
                  <a:lnTo>
                    <a:pt x="7824" y="37599"/>
                  </a:lnTo>
                  <a:cubicBezTo>
                    <a:pt x="7831" y="37619"/>
                    <a:pt x="7831" y="37632"/>
                    <a:pt x="7838" y="37647"/>
                  </a:cubicBezTo>
                  <a:cubicBezTo>
                    <a:pt x="7942" y="38172"/>
                    <a:pt x="8060" y="38704"/>
                    <a:pt x="8204" y="39230"/>
                  </a:cubicBezTo>
                  <a:lnTo>
                    <a:pt x="1825" y="43508"/>
                  </a:lnTo>
                  <a:lnTo>
                    <a:pt x="4147" y="48678"/>
                  </a:lnTo>
                  <a:lnTo>
                    <a:pt x="11585" y="46749"/>
                  </a:lnTo>
                  <a:cubicBezTo>
                    <a:pt x="11882" y="47198"/>
                    <a:pt x="12200" y="47641"/>
                    <a:pt x="12517" y="48069"/>
                  </a:cubicBezTo>
                  <a:cubicBezTo>
                    <a:pt x="12532" y="48083"/>
                    <a:pt x="12545" y="48098"/>
                    <a:pt x="12552" y="48111"/>
                  </a:cubicBezTo>
                  <a:lnTo>
                    <a:pt x="12574" y="48139"/>
                  </a:lnTo>
                  <a:cubicBezTo>
                    <a:pt x="12698" y="48298"/>
                    <a:pt x="12794" y="48414"/>
                    <a:pt x="12884" y="48532"/>
                  </a:cubicBezTo>
                  <a:cubicBezTo>
                    <a:pt x="12925" y="48589"/>
                    <a:pt x="12973" y="48643"/>
                    <a:pt x="13021" y="48705"/>
                  </a:cubicBezTo>
                  <a:lnTo>
                    <a:pt x="13104" y="48809"/>
                  </a:lnTo>
                  <a:cubicBezTo>
                    <a:pt x="13154" y="48871"/>
                    <a:pt x="13202" y="48927"/>
                    <a:pt x="13250" y="48988"/>
                  </a:cubicBezTo>
                  <a:cubicBezTo>
                    <a:pt x="13346" y="49099"/>
                    <a:pt x="13451" y="49224"/>
                    <a:pt x="13575" y="49368"/>
                  </a:cubicBezTo>
                  <a:lnTo>
                    <a:pt x="13637" y="49431"/>
                  </a:lnTo>
                  <a:cubicBezTo>
                    <a:pt x="13990" y="49839"/>
                    <a:pt x="14357" y="50232"/>
                    <a:pt x="14737" y="50612"/>
                  </a:cubicBezTo>
                  <a:lnTo>
                    <a:pt x="11356" y="57511"/>
                  </a:lnTo>
                  <a:lnTo>
                    <a:pt x="15952" y="60829"/>
                  </a:lnTo>
                  <a:lnTo>
                    <a:pt x="21426" y="55438"/>
                  </a:lnTo>
                  <a:cubicBezTo>
                    <a:pt x="21911" y="55680"/>
                    <a:pt x="22408" y="55907"/>
                    <a:pt x="22899" y="56114"/>
                  </a:cubicBezTo>
                  <a:cubicBezTo>
                    <a:pt x="22913" y="56121"/>
                    <a:pt x="22932" y="56128"/>
                    <a:pt x="22947" y="56136"/>
                  </a:cubicBezTo>
                  <a:lnTo>
                    <a:pt x="22982" y="56149"/>
                  </a:lnTo>
                  <a:cubicBezTo>
                    <a:pt x="23161" y="56219"/>
                    <a:pt x="23306" y="56280"/>
                    <a:pt x="23445" y="56335"/>
                  </a:cubicBezTo>
                  <a:cubicBezTo>
                    <a:pt x="23513" y="56363"/>
                    <a:pt x="23583" y="56391"/>
                    <a:pt x="23652" y="56411"/>
                  </a:cubicBezTo>
                  <a:lnTo>
                    <a:pt x="23790" y="56468"/>
                  </a:lnTo>
                  <a:cubicBezTo>
                    <a:pt x="23860" y="56494"/>
                    <a:pt x="23921" y="56516"/>
                    <a:pt x="23991" y="56542"/>
                  </a:cubicBezTo>
                  <a:cubicBezTo>
                    <a:pt x="24128" y="56592"/>
                    <a:pt x="24281" y="56647"/>
                    <a:pt x="24460" y="56708"/>
                  </a:cubicBezTo>
                  <a:lnTo>
                    <a:pt x="24550" y="56736"/>
                  </a:lnTo>
                  <a:cubicBezTo>
                    <a:pt x="25056" y="56909"/>
                    <a:pt x="25573" y="57068"/>
                    <a:pt x="26099" y="57214"/>
                  </a:cubicBezTo>
                  <a:lnTo>
                    <a:pt x="26617" y="64871"/>
                  </a:lnTo>
                  <a:lnTo>
                    <a:pt x="32250" y="65445"/>
                  </a:lnTo>
                  <a:lnTo>
                    <a:pt x="34303" y="58043"/>
                  </a:lnTo>
                  <a:cubicBezTo>
                    <a:pt x="34842" y="58009"/>
                    <a:pt x="35381" y="57961"/>
                    <a:pt x="35912" y="57891"/>
                  </a:cubicBezTo>
                  <a:lnTo>
                    <a:pt x="36086" y="57869"/>
                  </a:lnTo>
                  <a:cubicBezTo>
                    <a:pt x="36189" y="57856"/>
                    <a:pt x="36294" y="57843"/>
                    <a:pt x="36397" y="57828"/>
                  </a:cubicBezTo>
                  <a:cubicBezTo>
                    <a:pt x="36418" y="57821"/>
                    <a:pt x="36438" y="57821"/>
                    <a:pt x="36451" y="57815"/>
                  </a:cubicBezTo>
                  <a:lnTo>
                    <a:pt x="36493" y="57808"/>
                  </a:lnTo>
                  <a:cubicBezTo>
                    <a:pt x="36563" y="57801"/>
                    <a:pt x="36639" y="57786"/>
                    <a:pt x="36708" y="57780"/>
                  </a:cubicBezTo>
                  <a:lnTo>
                    <a:pt x="36866" y="57753"/>
                  </a:lnTo>
                  <a:cubicBezTo>
                    <a:pt x="36936" y="57738"/>
                    <a:pt x="37005" y="57732"/>
                    <a:pt x="37073" y="57718"/>
                  </a:cubicBezTo>
                  <a:cubicBezTo>
                    <a:pt x="37219" y="57690"/>
                    <a:pt x="37372" y="57662"/>
                    <a:pt x="37564" y="57629"/>
                  </a:cubicBezTo>
                  <a:lnTo>
                    <a:pt x="37593" y="57621"/>
                  </a:lnTo>
                  <a:cubicBezTo>
                    <a:pt x="37606" y="57621"/>
                    <a:pt x="37621" y="57614"/>
                    <a:pt x="37634" y="57614"/>
                  </a:cubicBezTo>
                  <a:lnTo>
                    <a:pt x="37647" y="57607"/>
                  </a:lnTo>
                  <a:cubicBezTo>
                    <a:pt x="38173" y="57504"/>
                    <a:pt x="38706" y="57387"/>
                    <a:pt x="39230" y="57247"/>
                  </a:cubicBezTo>
                  <a:lnTo>
                    <a:pt x="43509" y="63620"/>
                  </a:lnTo>
                  <a:lnTo>
                    <a:pt x="48678" y="61298"/>
                  </a:lnTo>
                  <a:lnTo>
                    <a:pt x="46751" y="53862"/>
                  </a:lnTo>
                  <a:cubicBezTo>
                    <a:pt x="47200" y="53565"/>
                    <a:pt x="47641" y="53246"/>
                    <a:pt x="48071" y="52921"/>
                  </a:cubicBezTo>
                  <a:lnTo>
                    <a:pt x="48084" y="52915"/>
                  </a:lnTo>
                  <a:cubicBezTo>
                    <a:pt x="48091" y="52908"/>
                    <a:pt x="48104" y="52901"/>
                    <a:pt x="48112" y="52893"/>
                  </a:cubicBezTo>
                  <a:lnTo>
                    <a:pt x="48139" y="52873"/>
                  </a:lnTo>
                  <a:cubicBezTo>
                    <a:pt x="48292" y="52755"/>
                    <a:pt x="48416" y="52659"/>
                    <a:pt x="48534" y="52561"/>
                  </a:cubicBezTo>
                  <a:cubicBezTo>
                    <a:pt x="48589" y="52520"/>
                    <a:pt x="48643" y="52472"/>
                    <a:pt x="48700" y="52430"/>
                  </a:cubicBezTo>
                  <a:lnTo>
                    <a:pt x="48809" y="52341"/>
                  </a:lnTo>
                  <a:cubicBezTo>
                    <a:pt x="48872" y="52293"/>
                    <a:pt x="48934" y="52244"/>
                    <a:pt x="48990" y="52196"/>
                  </a:cubicBezTo>
                  <a:lnTo>
                    <a:pt x="49016" y="52168"/>
                  </a:lnTo>
                  <a:cubicBezTo>
                    <a:pt x="49031" y="52155"/>
                    <a:pt x="49051" y="52147"/>
                    <a:pt x="49066" y="52133"/>
                  </a:cubicBezTo>
                  <a:cubicBezTo>
                    <a:pt x="49141" y="52064"/>
                    <a:pt x="49224" y="51996"/>
                    <a:pt x="49300" y="51926"/>
                  </a:cubicBezTo>
                  <a:lnTo>
                    <a:pt x="49431" y="51808"/>
                  </a:lnTo>
                  <a:cubicBezTo>
                    <a:pt x="49839" y="51457"/>
                    <a:pt x="50234" y="51090"/>
                    <a:pt x="50620" y="50710"/>
                  </a:cubicBezTo>
                  <a:lnTo>
                    <a:pt x="57511" y="54089"/>
                  </a:lnTo>
                  <a:lnTo>
                    <a:pt x="60829" y="49493"/>
                  </a:lnTo>
                  <a:lnTo>
                    <a:pt x="55438" y="44019"/>
                  </a:lnTo>
                  <a:cubicBezTo>
                    <a:pt x="55680" y="43536"/>
                    <a:pt x="55909" y="43038"/>
                    <a:pt x="56116" y="42547"/>
                  </a:cubicBezTo>
                  <a:cubicBezTo>
                    <a:pt x="56123" y="42534"/>
                    <a:pt x="56129" y="42512"/>
                    <a:pt x="56136" y="42499"/>
                  </a:cubicBezTo>
                  <a:lnTo>
                    <a:pt x="56149" y="42464"/>
                  </a:lnTo>
                  <a:cubicBezTo>
                    <a:pt x="56225" y="42285"/>
                    <a:pt x="56282" y="42139"/>
                    <a:pt x="56337" y="42002"/>
                  </a:cubicBezTo>
                  <a:lnTo>
                    <a:pt x="56356" y="41945"/>
                  </a:lnTo>
                  <a:cubicBezTo>
                    <a:pt x="56378" y="41904"/>
                    <a:pt x="56391" y="41856"/>
                    <a:pt x="56413" y="41814"/>
                  </a:cubicBezTo>
                  <a:cubicBezTo>
                    <a:pt x="56420" y="41788"/>
                    <a:pt x="56433" y="41759"/>
                    <a:pt x="56439" y="41725"/>
                  </a:cubicBezTo>
                  <a:lnTo>
                    <a:pt x="56468" y="41655"/>
                  </a:lnTo>
                  <a:cubicBezTo>
                    <a:pt x="56496" y="41587"/>
                    <a:pt x="56522" y="41524"/>
                    <a:pt x="56544" y="41456"/>
                  </a:cubicBezTo>
                  <a:cubicBezTo>
                    <a:pt x="56592" y="41317"/>
                    <a:pt x="56647" y="41166"/>
                    <a:pt x="56710" y="40985"/>
                  </a:cubicBezTo>
                  <a:lnTo>
                    <a:pt x="56738" y="40902"/>
                  </a:lnTo>
                  <a:cubicBezTo>
                    <a:pt x="56917" y="40391"/>
                    <a:pt x="57070" y="39872"/>
                    <a:pt x="57214" y="39354"/>
                  </a:cubicBezTo>
                  <a:lnTo>
                    <a:pt x="64873" y="38828"/>
                  </a:lnTo>
                  <a:lnTo>
                    <a:pt x="65446" y="33195"/>
                  </a:lnTo>
                  <a:lnTo>
                    <a:pt x="58043" y="31143"/>
                  </a:lnTo>
                  <a:cubicBezTo>
                    <a:pt x="58009" y="30604"/>
                    <a:pt x="57961" y="30065"/>
                    <a:pt x="57891" y="29533"/>
                  </a:cubicBezTo>
                  <a:lnTo>
                    <a:pt x="57884" y="29485"/>
                  </a:lnTo>
                  <a:lnTo>
                    <a:pt x="57884" y="29450"/>
                  </a:lnTo>
                  <a:cubicBezTo>
                    <a:pt x="57858" y="29256"/>
                    <a:pt x="57836" y="29098"/>
                    <a:pt x="57816" y="28952"/>
                  </a:cubicBezTo>
                  <a:cubicBezTo>
                    <a:pt x="57801" y="28882"/>
                    <a:pt x="57788" y="28808"/>
                    <a:pt x="57781" y="28738"/>
                  </a:cubicBezTo>
                  <a:lnTo>
                    <a:pt x="57753" y="28586"/>
                  </a:lnTo>
                  <a:cubicBezTo>
                    <a:pt x="57740" y="28509"/>
                    <a:pt x="57733" y="28441"/>
                    <a:pt x="57718" y="28372"/>
                  </a:cubicBezTo>
                  <a:cubicBezTo>
                    <a:pt x="57692" y="28227"/>
                    <a:pt x="57664" y="28075"/>
                    <a:pt x="57629" y="27881"/>
                  </a:cubicBezTo>
                  <a:lnTo>
                    <a:pt x="57622" y="27846"/>
                  </a:lnTo>
                  <a:cubicBezTo>
                    <a:pt x="57615" y="27826"/>
                    <a:pt x="57615" y="27813"/>
                    <a:pt x="57609" y="27798"/>
                  </a:cubicBezTo>
                  <a:cubicBezTo>
                    <a:pt x="57609" y="27778"/>
                    <a:pt x="57601" y="27756"/>
                    <a:pt x="57601" y="27743"/>
                  </a:cubicBezTo>
                  <a:cubicBezTo>
                    <a:pt x="57594" y="27715"/>
                    <a:pt x="57594" y="27688"/>
                    <a:pt x="57587" y="27660"/>
                  </a:cubicBezTo>
                  <a:cubicBezTo>
                    <a:pt x="57504" y="27258"/>
                    <a:pt x="57408" y="26850"/>
                    <a:pt x="57310" y="26451"/>
                  </a:cubicBezTo>
                  <a:cubicBezTo>
                    <a:pt x="57290" y="26374"/>
                    <a:pt x="57269" y="26298"/>
                    <a:pt x="57249" y="26215"/>
                  </a:cubicBezTo>
                  <a:lnTo>
                    <a:pt x="63622" y="21937"/>
                  </a:lnTo>
                  <a:lnTo>
                    <a:pt x="61300" y="16767"/>
                  </a:lnTo>
                  <a:lnTo>
                    <a:pt x="53862" y="18696"/>
                  </a:lnTo>
                  <a:cubicBezTo>
                    <a:pt x="53565" y="18246"/>
                    <a:pt x="53255" y="17804"/>
                    <a:pt x="52929" y="17376"/>
                  </a:cubicBezTo>
                  <a:lnTo>
                    <a:pt x="52873" y="17306"/>
                  </a:lnTo>
                  <a:cubicBezTo>
                    <a:pt x="52757" y="17155"/>
                    <a:pt x="52659" y="17031"/>
                    <a:pt x="52570" y="16913"/>
                  </a:cubicBezTo>
                  <a:cubicBezTo>
                    <a:pt x="52521" y="16856"/>
                    <a:pt x="52473" y="16802"/>
                    <a:pt x="52425" y="16740"/>
                  </a:cubicBezTo>
                  <a:lnTo>
                    <a:pt x="52334" y="16629"/>
                  </a:lnTo>
                  <a:cubicBezTo>
                    <a:pt x="52286" y="16566"/>
                    <a:pt x="52244" y="16511"/>
                    <a:pt x="52196" y="16457"/>
                  </a:cubicBezTo>
                  <a:cubicBezTo>
                    <a:pt x="52100" y="16345"/>
                    <a:pt x="51996" y="16228"/>
                    <a:pt x="51871" y="16077"/>
                  </a:cubicBezTo>
                  <a:lnTo>
                    <a:pt x="51845" y="16049"/>
                  </a:lnTo>
                  <a:cubicBezTo>
                    <a:pt x="51836" y="16035"/>
                    <a:pt x="51823" y="16027"/>
                    <a:pt x="51816" y="16014"/>
                  </a:cubicBezTo>
                  <a:cubicBezTo>
                    <a:pt x="51463" y="15606"/>
                    <a:pt x="51090" y="15213"/>
                    <a:pt x="50710" y="14824"/>
                  </a:cubicBezTo>
                  <a:lnTo>
                    <a:pt x="54091" y="7934"/>
                  </a:lnTo>
                  <a:lnTo>
                    <a:pt x="49494" y="4616"/>
                  </a:lnTo>
                  <a:lnTo>
                    <a:pt x="44020" y="10007"/>
                  </a:lnTo>
                  <a:cubicBezTo>
                    <a:pt x="43536" y="9765"/>
                    <a:pt x="43045" y="9538"/>
                    <a:pt x="42547" y="9331"/>
                  </a:cubicBezTo>
                  <a:lnTo>
                    <a:pt x="42464" y="9296"/>
                  </a:lnTo>
                  <a:cubicBezTo>
                    <a:pt x="42292" y="9226"/>
                    <a:pt x="42141" y="9165"/>
                    <a:pt x="42002" y="9110"/>
                  </a:cubicBezTo>
                  <a:cubicBezTo>
                    <a:pt x="41934" y="9082"/>
                    <a:pt x="41864" y="9054"/>
                    <a:pt x="41801" y="9034"/>
                  </a:cubicBezTo>
                  <a:lnTo>
                    <a:pt x="41657" y="8977"/>
                  </a:lnTo>
                  <a:cubicBezTo>
                    <a:pt x="41587" y="8951"/>
                    <a:pt x="41526" y="8929"/>
                    <a:pt x="41456" y="8903"/>
                  </a:cubicBezTo>
                  <a:cubicBezTo>
                    <a:pt x="41283" y="8840"/>
                    <a:pt x="41117" y="8778"/>
                    <a:pt x="40986" y="8737"/>
                  </a:cubicBezTo>
                  <a:lnTo>
                    <a:pt x="40952" y="8722"/>
                  </a:lnTo>
                  <a:cubicBezTo>
                    <a:pt x="40930" y="8715"/>
                    <a:pt x="40917" y="8709"/>
                    <a:pt x="40903" y="8709"/>
                  </a:cubicBezTo>
                  <a:cubicBezTo>
                    <a:pt x="40391" y="8536"/>
                    <a:pt x="39873" y="8377"/>
                    <a:pt x="39354" y="8231"/>
                  </a:cubicBezTo>
                  <a:lnTo>
                    <a:pt x="38830" y="574"/>
                  </a:lnTo>
                  <a:lnTo>
                    <a:pt x="33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7" name="Google Shape;16457;p46"/>
            <p:cNvSpPr/>
            <p:nvPr/>
          </p:nvSpPr>
          <p:spPr>
            <a:xfrm>
              <a:off x="3567882" y="2881263"/>
              <a:ext cx="772996" cy="713570"/>
            </a:xfrm>
            <a:custGeom>
              <a:avLst/>
              <a:gdLst/>
              <a:ahLst/>
              <a:cxnLst/>
              <a:rect l="l" t="t" r="r" b="b"/>
              <a:pathLst>
                <a:path w="10237" h="9450" extrusionOk="0">
                  <a:moveTo>
                    <a:pt x="4865" y="597"/>
                  </a:moveTo>
                  <a:cubicBezTo>
                    <a:pt x="5356" y="597"/>
                    <a:pt x="5854" y="686"/>
                    <a:pt x="6332" y="866"/>
                  </a:cubicBezTo>
                  <a:cubicBezTo>
                    <a:pt x="7360" y="1260"/>
                    <a:pt x="8176" y="2027"/>
                    <a:pt x="8626" y="3037"/>
                  </a:cubicBezTo>
                  <a:cubicBezTo>
                    <a:pt x="9558" y="5110"/>
                    <a:pt x="8633" y="7557"/>
                    <a:pt x="6559" y="8489"/>
                  </a:cubicBezTo>
                  <a:cubicBezTo>
                    <a:pt x="6012" y="8733"/>
                    <a:pt x="5439" y="8848"/>
                    <a:pt x="4875" y="8848"/>
                  </a:cubicBezTo>
                  <a:cubicBezTo>
                    <a:pt x="3297" y="8848"/>
                    <a:pt x="1789" y="7944"/>
                    <a:pt x="1107" y="6416"/>
                  </a:cubicBezTo>
                  <a:cubicBezTo>
                    <a:pt x="651" y="5414"/>
                    <a:pt x="616" y="4294"/>
                    <a:pt x="1009" y="3264"/>
                  </a:cubicBezTo>
                  <a:cubicBezTo>
                    <a:pt x="1404" y="2227"/>
                    <a:pt x="2170" y="1411"/>
                    <a:pt x="3172" y="963"/>
                  </a:cubicBezTo>
                  <a:cubicBezTo>
                    <a:pt x="3711" y="721"/>
                    <a:pt x="4285" y="597"/>
                    <a:pt x="4865" y="597"/>
                  </a:cubicBezTo>
                  <a:close/>
                  <a:moveTo>
                    <a:pt x="4855" y="0"/>
                  </a:moveTo>
                  <a:cubicBezTo>
                    <a:pt x="4199" y="0"/>
                    <a:pt x="3545" y="139"/>
                    <a:pt x="2931" y="416"/>
                  </a:cubicBezTo>
                  <a:cubicBezTo>
                    <a:pt x="1777" y="935"/>
                    <a:pt x="899" y="1867"/>
                    <a:pt x="450" y="3050"/>
                  </a:cubicBezTo>
                  <a:cubicBezTo>
                    <a:pt x="0" y="4225"/>
                    <a:pt x="42" y="5510"/>
                    <a:pt x="559" y="6665"/>
                  </a:cubicBezTo>
                  <a:cubicBezTo>
                    <a:pt x="1341" y="8406"/>
                    <a:pt x="3069" y="9450"/>
                    <a:pt x="4872" y="9450"/>
                  </a:cubicBezTo>
                  <a:cubicBezTo>
                    <a:pt x="5516" y="9450"/>
                    <a:pt x="6173" y="9312"/>
                    <a:pt x="6801" y="9035"/>
                  </a:cubicBezTo>
                  <a:cubicBezTo>
                    <a:pt x="9178" y="7963"/>
                    <a:pt x="10237" y="5165"/>
                    <a:pt x="9172" y="2788"/>
                  </a:cubicBezTo>
                  <a:cubicBezTo>
                    <a:pt x="8654" y="1640"/>
                    <a:pt x="7720" y="756"/>
                    <a:pt x="6539" y="313"/>
                  </a:cubicBezTo>
                  <a:cubicBezTo>
                    <a:pt x="5993" y="104"/>
                    <a:pt x="5423" y="0"/>
                    <a:pt x="4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8" name="Google Shape;16458;p46"/>
            <p:cNvSpPr/>
            <p:nvPr/>
          </p:nvSpPr>
          <p:spPr>
            <a:xfrm>
              <a:off x="2542896" y="2506653"/>
              <a:ext cx="772920" cy="713570"/>
            </a:xfrm>
            <a:custGeom>
              <a:avLst/>
              <a:gdLst/>
              <a:ahLst/>
              <a:cxnLst/>
              <a:rect l="l" t="t" r="r" b="b"/>
              <a:pathLst>
                <a:path w="10236" h="9450" extrusionOk="0">
                  <a:moveTo>
                    <a:pt x="5370" y="601"/>
                  </a:moveTo>
                  <a:cubicBezTo>
                    <a:pt x="6946" y="601"/>
                    <a:pt x="8452" y="1507"/>
                    <a:pt x="9137" y="3035"/>
                  </a:cubicBezTo>
                  <a:cubicBezTo>
                    <a:pt x="9587" y="4037"/>
                    <a:pt x="9622" y="5156"/>
                    <a:pt x="9233" y="6193"/>
                  </a:cubicBezTo>
                  <a:cubicBezTo>
                    <a:pt x="8840" y="7223"/>
                    <a:pt x="8072" y="8039"/>
                    <a:pt x="7064" y="8487"/>
                  </a:cubicBezTo>
                  <a:cubicBezTo>
                    <a:pt x="6523" y="8730"/>
                    <a:pt x="5948" y="8852"/>
                    <a:pt x="5371" y="8852"/>
                  </a:cubicBezTo>
                  <a:cubicBezTo>
                    <a:pt x="4879" y="8852"/>
                    <a:pt x="4386" y="8763"/>
                    <a:pt x="3912" y="8585"/>
                  </a:cubicBezTo>
                  <a:cubicBezTo>
                    <a:pt x="2882" y="8190"/>
                    <a:pt x="2066" y="7424"/>
                    <a:pt x="1610" y="6414"/>
                  </a:cubicBezTo>
                  <a:cubicBezTo>
                    <a:pt x="684" y="4340"/>
                    <a:pt x="1610" y="1894"/>
                    <a:pt x="3683" y="961"/>
                  </a:cubicBezTo>
                  <a:cubicBezTo>
                    <a:pt x="4231" y="719"/>
                    <a:pt x="4803" y="601"/>
                    <a:pt x="5370" y="601"/>
                  </a:cubicBezTo>
                  <a:close/>
                  <a:moveTo>
                    <a:pt x="5374" y="1"/>
                  </a:moveTo>
                  <a:cubicBezTo>
                    <a:pt x="4716" y="1"/>
                    <a:pt x="4059" y="140"/>
                    <a:pt x="3443" y="416"/>
                  </a:cubicBezTo>
                  <a:cubicBezTo>
                    <a:pt x="1064" y="1487"/>
                    <a:pt x="1" y="4286"/>
                    <a:pt x="1071" y="6663"/>
                  </a:cubicBezTo>
                  <a:cubicBezTo>
                    <a:pt x="1583" y="7810"/>
                    <a:pt x="2522" y="8695"/>
                    <a:pt x="3698" y="9137"/>
                  </a:cubicBezTo>
                  <a:cubicBezTo>
                    <a:pt x="4244" y="9345"/>
                    <a:pt x="4811" y="9449"/>
                    <a:pt x="5377" y="9449"/>
                  </a:cubicBezTo>
                  <a:cubicBezTo>
                    <a:pt x="6034" y="9449"/>
                    <a:pt x="6690" y="9310"/>
                    <a:pt x="7313" y="9035"/>
                  </a:cubicBezTo>
                  <a:cubicBezTo>
                    <a:pt x="8460" y="8515"/>
                    <a:pt x="9345" y="7583"/>
                    <a:pt x="9794" y="6401"/>
                  </a:cubicBezTo>
                  <a:cubicBezTo>
                    <a:pt x="10235" y="5226"/>
                    <a:pt x="10202" y="3941"/>
                    <a:pt x="9683" y="2786"/>
                  </a:cubicBezTo>
                  <a:cubicBezTo>
                    <a:pt x="9165" y="1638"/>
                    <a:pt x="8231" y="761"/>
                    <a:pt x="7050" y="311"/>
                  </a:cubicBezTo>
                  <a:cubicBezTo>
                    <a:pt x="6507" y="103"/>
                    <a:pt x="5940" y="1"/>
                    <a:pt x="5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9" name="Google Shape;16459;p46"/>
            <p:cNvSpPr/>
            <p:nvPr/>
          </p:nvSpPr>
          <p:spPr>
            <a:xfrm>
              <a:off x="3503094" y="2446320"/>
              <a:ext cx="240726" cy="222150"/>
            </a:xfrm>
            <a:custGeom>
              <a:avLst/>
              <a:gdLst/>
              <a:ahLst/>
              <a:cxnLst/>
              <a:rect l="l" t="t" r="r" b="b"/>
              <a:pathLst>
                <a:path w="3188" h="2942" extrusionOk="0">
                  <a:moveTo>
                    <a:pt x="1674" y="599"/>
                  </a:moveTo>
                  <a:cubicBezTo>
                    <a:pt x="1777" y="599"/>
                    <a:pt x="1882" y="619"/>
                    <a:pt x="1978" y="654"/>
                  </a:cubicBezTo>
                  <a:cubicBezTo>
                    <a:pt x="2199" y="737"/>
                    <a:pt x="2371" y="903"/>
                    <a:pt x="2469" y="1117"/>
                  </a:cubicBezTo>
                  <a:cubicBezTo>
                    <a:pt x="2565" y="1324"/>
                    <a:pt x="2572" y="1566"/>
                    <a:pt x="2489" y="1780"/>
                  </a:cubicBezTo>
                  <a:cubicBezTo>
                    <a:pt x="2406" y="2003"/>
                    <a:pt x="2240" y="2175"/>
                    <a:pt x="2026" y="2271"/>
                  </a:cubicBezTo>
                  <a:cubicBezTo>
                    <a:pt x="1915" y="2319"/>
                    <a:pt x="1795" y="2344"/>
                    <a:pt x="1674" y="2344"/>
                  </a:cubicBezTo>
                  <a:cubicBezTo>
                    <a:pt x="1568" y="2344"/>
                    <a:pt x="1462" y="2325"/>
                    <a:pt x="1363" y="2286"/>
                  </a:cubicBezTo>
                  <a:cubicBezTo>
                    <a:pt x="1142" y="2203"/>
                    <a:pt x="969" y="2044"/>
                    <a:pt x="878" y="1830"/>
                  </a:cubicBezTo>
                  <a:cubicBezTo>
                    <a:pt x="679" y="1394"/>
                    <a:pt x="872" y="876"/>
                    <a:pt x="1314" y="676"/>
                  </a:cubicBezTo>
                  <a:cubicBezTo>
                    <a:pt x="1426" y="627"/>
                    <a:pt x="1550" y="599"/>
                    <a:pt x="1674" y="599"/>
                  </a:cubicBezTo>
                  <a:close/>
                  <a:moveTo>
                    <a:pt x="1667" y="1"/>
                  </a:moveTo>
                  <a:cubicBezTo>
                    <a:pt x="1462" y="1"/>
                    <a:pt x="1258" y="45"/>
                    <a:pt x="1066" y="130"/>
                  </a:cubicBezTo>
                  <a:cubicBezTo>
                    <a:pt x="326" y="468"/>
                    <a:pt x="1" y="1339"/>
                    <a:pt x="333" y="2079"/>
                  </a:cubicBezTo>
                  <a:cubicBezTo>
                    <a:pt x="492" y="2437"/>
                    <a:pt x="782" y="2708"/>
                    <a:pt x="1149" y="2845"/>
                  </a:cubicBezTo>
                  <a:cubicBezTo>
                    <a:pt x="1321" y="2915"/>
                    <a:pt x="1494" y="2941"/>
                    <a:pt x="1674" y="2941"/>
                  </a:cubicBezTo>
                  <a:cubicBezTo>
                    <a:pt x="1874" y="2941"/>
                    <a:pt x="2081" y="2900"/>
                    <a:pt x="2275" y="2810"/>
                  </a:cubicBezTo>
                  <a:cubicBezTo>
                    <a:pt x="2635" y="2651"/>
                    <a:pt x="2904" y="2361"/>
                    <a:pt x="3043" y="1996"/>
                  </a:cubicBezTo>
                  <a:cubicBezTo>
                    <a:pt x="3187" y="1629"/>
                    <a:pt x="3174" y="1228"/>
                    <a:pt x="3015" y="868"/>
                  </a:cubicBezTo>
                  <a:cubicBezTo>
                    <a:pt x="2849" y="510"/>
                    <a:pt x="2559" y="239"/>
                    <a:pt x="2192" y="102"/>
                  </a:cubicBezTo>
                  <a:cubicBezTo>
                    <a:pt x="2022" y="34"/>
                    <a:pt x="1844"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0" name="Google Shape;16460;p46"/>
            <p:cNvSpPr/>
            <p:nvPr/>
          </p:nvSpPr>
          <p:spPr>
            <a:xfrm>
              <a:off x="3903906" y="1895013"/>
              <a:ext cx="811581" cy="713418"/>
            </a:xfrm>
            <a:custGeom>
              <a:avLst/>
              <a:gdLst/>
              <a:ahLst/>
              <a:cxnLst/>
              <a:rect l="l" t="t" r="r" b="b"/>
              <a:pathLst>
                <a:path w="10748" h="9448" extrusionOk="0">
                  <a:moveTo>
                    <a:pt x="5372" y="602"/>
                  </a:moveTo>
                  <a:cubicBezTo>
                    <a:pt x="6941" y="602"/>
                    <a:pt x="8447" y="1507"/>
                    <a:pt x="9139" y="3035"/>
                  </a:cubicBezTo>
                  <a:cubicBezTo>
                    <a:pt x="10071" y="5109"/>
                    <a:pt x="9139" y="7555"/>
                    <a:pt x="7065" y="8487"/>
                  </a:cubicBezTo>
                  <a:cubicBezTo>
                    <a:pt x="6520" y="8731"/>
                    <a:pt x="5948" y="8846"/>
                    <a:pt x="5385" y="8846"/>
                  </a:cubicBezTo>
                  <a:cubicBezTo>
                    <a:pt x="3809" y="8846"/>
                    <a:pt x="2300" y="7942"/>
                    <a:pt x="1611" y="6414"/>
                  </a:cubicBezTo>
                  <a:cubicBezTo>
                    <a:pt x="679" y="4341"/>
                    <a:pt x="1611" y="1894"/>
                    <a:pt x="3685" y="962"/>
                  </a:cubicBezTo>
                  <a:cubicBezTo>
                    <a:pt x="4231" y="713"/>
                    <a:pt x="4805" y="602"/>
                    <a:pt x="5372" y="602"/>
                  </a:cubicBezTo>
                  <a:close/>
                  <a:moveTo>
                    <a:pt x="5367" y="1"/>
                  </a:moveTo>
                  <a:cubicBezTo>
                    <a:pt x="4720" y="1"/>
                    <a:pt x="4063" y="134"/>
                    <a:pt x="3436" y="414"/>
                  </a:cubicBezTo>
                  <a:cubicBezTo>
                    <a:pt x="1066" y="1486"/>
                    <a:pt x="1" y="4286"/>
                    <a:pt x="1066" y="6656"/>
                  </a:cubicBezTo>
                  <a:cubicBezTo>
                    <a:pt x="1583" y="7811"/>
                    <a:pt x="2517" y="8688"/>
                    <a:pt x="3698" y="9138"/>
                  </a:cubicBezTo>
                  <a:cubicBezTo>
                    <a:pt x="4246" y="9345"/>
                    <a:pt x="4811" y="9448"/>
                    <a:pt x="5378" y="9448"/>
                  </a:cubicBezTo>
                  <a:cubicBezTo>
                    <a:pt x="6035" y="9448"/>
                    <a:pt x="6692" y="9310"/>
                    <a:pt x="7314" y="9027"/>
                  </a:cubicBezTo>
                  <a:cubicBezTo>
                    <a:pt x="9685" y="7962"/>
                    <a:pt x="10748" y="5163"/>
                    <a:pt x="9685" y="2786"/>
                  </a:cubicBezTo>
                  <a:cubicBezTo>
                    <a:pt x="8896" y="1035"/>
                    <a:pt x="7170" y="1"/>
                    <a:pt x="5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1" name="Google Shape;16461;p46"/>
            <p:cNvSpPr/>
            <p:nvPr/>
          </p:nvSpPr>
          <p:spPr>
            <a:xfrm>
              <a:off x="2917581" y="1520252"/>
              <a:ext cx="811581" cy="713570"/>
            </a:xfrm>
            <a:custGeom>
              <a:avLst/>
              <a:gdLst/>
              <a:ahLst/>
              <a:cxnLst/>
              <a:rect l="l" t="t" r="r" b="b"/>
              <a:pathLst>
                <a:path w="10748" h="9450" extrusionOk="0">
                  <a:moveTo>
                    <a:pt x="5371" y="602"/>
                  </a:moveTo>
                  <a:cubicBezTo>
                    <a:pt x="5869" y="602"/>
                    <a:pt x="6360" y="691"/>
                    <a:pt x="6836" y="872"/>
                  </a:cubicBezTo>
                  <a:cubicBezTo>
                    <a:pt x="7866" y="1259"/>
                    <a:pt x="8682" y="2033"/>
                    <a:pt x="9138" y="3035"/>
                  </a:cubicBezTo>
                  <a:cubicBezTo>
                    <a:pt x="10070" y="5109"/>
                    <a:pt x="9138" y="7555"/>
                    <a:pt x="7065" y="8487"/>
                  </a:cubicBezTo>
                  <a:cubicBezTo>
                    <a:pt x="6518" y="8734"/>
                    <a:pt x="5946" y="8850"/>
                    <a:pt x="5382" y="8850"/>
                  </a:cubicBezTo>
                  <a:cubicBezTo>
                    <a:pt x="3807" y="8850"/>
                    <a:pt x="2298" y="7941"/>
                    <a:pt x="1611" y="6414"/>
                  </a:cubicBezTo>
                  <a:cubicBezTo>
                    <a:pt x="678" y="4341"/>
                    <a:pt x="1611" y="1894"/>
                    <a:pt x="3684" y="962"/>
                  </a:cubicBezTo>
                  <a:cubicBezTo>
                    <a:pt x="4223" y="719"/>
                    <a:pt x="4797" y="602"/>
                    <a:pt x="5371" y="602"/>
                  </a:cubicBezTo>
                  <a:close/>
                  <a:moveTo>
                    <a:pt x="5372" y="1"/>
                  </a:moveTo>
                  <a:cubicBezTo>
                    <a:pt x="4713" y="1"/>
                    <a:pt x="4056" y="140"/>
                    <a:pt x="3435" y="416"/>
                  </a:cubicBezTo>
                  <a:cubicBezTo>
                    <a:pt x="1065" y="1487"/>
                    <a:pt x="0" y="4286"/>
                    <a:pt x="1065" y="6663"/>
                  </a:cubicBezTo>
                  <a:cubicBezTo>
                    <a:pt x="1853" y="8413"/>
                    <a:pt x="3581" y="9450"/>
                    <a:pt x="5378" y="9450"/>
                  </a:cubicBezTo>
                  <a:cubicBezTo>
                    <a:pt x="6028" y="9450"/>
                    <a:pt x="6683" y="9317"/>
                    <a:pt x="7314" y="9035"/>
                  </a:cubicBezTo>
                  <a:cubicBezTo>
                    <a:pt x="9684" y="7963"/>
                    <a:pt x="10747" y="5163"/>
                    <a:pt x="9684" y="2786"/>
                  </a:cubicBezTo>
                  <a:cubicBezTo>
                    <a:pt x="9165" y="1638"/>
                    <a:pt x="8232" y="761"/>
                    <a:pt x="7050" y="311"/>
                  </a:cubicBezTo>
                  <a:cubicBezTo>
                    <a:pt x="6504" y="104"/>
                    <a:pt x="5937" y="1"/>
                    <a:pt x="5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825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40"/>
        <p:cNvGrpSpPr/>
        <p:nvPr/>
      </p:nvGrpSpPr>
      <p:grpSpPr>
        <a:xfrm>
          <a:off x="0" y="0"/>
          <a:ext cx="0" cy="0"/>
          <a:chOff x="0" y="0"/>
          <a:chExt cx="0" cy="0"/>
        </a:xfrm>
      </p:grpSpPr>
      <p:sp>
        <p:nvSpPr>
          <p:cNvPr id="16841" name="Google Shape;16841;p61"/>
          <p:cNvSpPr txBox="1">
            <a:spLocks noGrp="1"/>
          </p:cNvSpPr>
          <p:nvPr>
            <p:ph type="title"/>
          </p:nvPr>
        </p:nvSpPr>
        <p:spPr>
          <a:xfrm>
            <a:off x="3838894" y="557725"/>
            <a:ext cx="4591856" cy="597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Cleaning Process</a:t>
            </a:r>
            <a:endParaRPr dirty="0"/>
          </a:p>
        </p:txBody>
      </p:sp>
      <p:sp>
        <p:nvSpPr>
          <p:cNvPr id="16842" name="Google Shape;16842;p61"/>
          <p:cNvSpPr txBox="1">
            <a:spLocks noGrp="1"/>
          </p:cNvSpPr>
          <p:nvPr>
            <p:ph type="subTitle" idx="1"/>
          </p:nvPr>
        </p:nvSpPr>
        <p:spPr>
          <a:xfrm>
            <a:off x="3897563" y="1029514"/>
            <a:ext cx="3891600" cy="939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We decided to clean our data with respect to the building id range and on the counties we chose to read the data on. </a:t>
            </a:r>
          </a:p>
          <a:p>
            <a:pPr marL="285750" lvl="0" indent="-285750" algn="l" rtl="0">
              <a:spcBef>
                <a:spcPts val="0"/>
              </a:spcBef>
              <a:spcAft>
                <a:spcPts val="0"/>
              </a:spcAft>
              <a:buFont typeface="Arial" panose="020B0604020202020204" pitchFamily="34" charset="0"/>
              <a:buChar char="•"/>
            </a:pPr>
            <a:r>
              <a:rPr lang="en" dirty="0"/>
              <a:t>Multiple columns were read and based on the energy data columns which we felt relevant to move forward for further analysis were determined and further worked upon.</a:t>
            </a:r>
          </a:p>
          <a:p>
            <a:pPr marL="285750" lvl="0" indent="-285750" algn="l" rtl="0">
              <a:spcBef>
                <a:spcPts val="0"/>
              </a:spcBef>
              <a:spcAft>
                <a:spcPts val="0"/>
              </a:spcAft>
              <a:buFont typeface="Arial" panose="020B0604020202020204" pitchFamily="34" charset="0"/>
              <a:buChar char="•"/>
            </a:pPr>
            <a:r>
              <a:rPr lang="en" dirty="0"/>
              <a:t>Collaborative factors helped us create further visualizations and calculative analytics for energy consumption.</a:t>
            </a:r>
            <a:endParaRPr dirty="0"/>
          </a:p>
        </p:txBody>
      </p:sp>
      <p:sp>
        <p:nvSpPr>
          <p:cNvPr id="16843" name="Google Shape;16843;p61"/>
          <p:cNvSpPr/>
          <p:nvPr/>
        </p:nvSpPr>
        <p:spPr>
          <a:xfrm flipH="1">
            <a:off x="-161723" y="-365075"/>
            <a:ext cx="3040800" cy="304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44" name="Google Shape;16844;p61"/>
          <p:cNvGrpSpPr/>
          <p:nvPr/>
        </p:nvGrpSpPr>
        <p:grpSpPr>
          <a:xfrm flipH="1">
            <a:off x="7536579" y="2968901"/>
            <a:ext cx="2449826" cy="2450488"/>
            <a:chOff x="7033950" y="-293650"/>
            <a:chExt cx="2687391" cy="2688118"/>
          </a:xfrm>
        </p:grpSpPr>
        <p:sp>
          <p:nvSpPr>
            <p:cNvPr id="16845" name="Google Shape;16845;p61"/>
            <p:cNvSpPr/>
            <p:nvPr/>
          </p:nvSpPr>
          <p:spPr>
            <a:xfrm>
              <a:off x="7310925" y="-16052"/>
              <a:ext cx="2133338" cy="2132715"/>
            </a:xfrm>
            <a:custGeom>
              <a:avLst/>
              <a:gdLst/>
              <a:ahLst/>
              <a:cxnLst/>
              <a:rect l="l" t="t" r="r" b="b"/>
              <a:pathLst>
                <a:path w="20542" h="20536" extrusionOk="0">
                  <a:moveTo>
                    <a:pt x="11140" y="7388"/>
                  </a:moveTo>
                  <a:cubicBezTo>
                    <a:pt x="11110" y="7388"/>
                    <a:pt x="11083" y="7403"/>
                    <a:pt x="11066" y="7431"/>
                  </a:cubicBezTo>
                  <a:cubicBezTo>
                    <a:pt x="11066" y="7439"/>
                    <a:pt x="11060" y="7453"/>
                    <a:pt x="11060" y="7459"/>
                  </a:cubicBezTo>
                  <a:cubicBezTo>
                    <a:pt x="11060" y="7487"/>
                    <a:pt x="11073" y="7514"/>
                    <a:pt x="11101" y="7529"/>
                  </a:cubicBezTo>
                  <a:cubicBezTo>
                    <a:pt x="11108" y="7529"/>
                    <a:pt x="11114" y="7536"/>
                    <a:pt x="11121" y="7536"/>
                  </a:cubicBezTo>
                  <a:lnTo>
                    <a:pt x="11136" y="7536"/>
                  </a:lnTo>
                  <a:cubicBezTo>
                    <a:pt x="11169" y="7536"/>
                    <a:pt x="11204" y="7507"/>
                    <a:pt x="11204" y="7473"/>
                  </a:cubicBezTo>
                  <a:lnTo>
                    <a:pt x="11204" y="7459"/>
                  </a:lnTo>
                  <a:cubicBezTo>
                    <a:pt x="11204" y="7431"/>
                    <a:pt x="11184" y="7405"/>
                    <a:pt x="11156" y="7390"/>
                  </a:cubicBezTo>
                  <a:cubicBezTo>
                    <a:pt x="11150" y="7389"/>
                    <a:pt x="11145" y="7388"/>
                    <a:pt x="11140" y="7388"/>
                  </a:cubicBezTo>
                  <a:close/>
                  <a:moveTo>
                    <a:pt x="11312" y="7448"/>
                  </a:moveTo>
                  <a:cubicBezTo>
                    <a:pt x="11282" y="7448"/>
                    <a:pt x="11249" y="7467"/>
                    <a:pt x="11239" y="7494"/>
                  </a:cubicBezTo>
                  <a:lnTo>
                    <a:pt x="11239" y="7522"/>
                  </a:lnTo>
                  <a:cubicBezTo>
                    <a:pt x="11239" y="7549"/>
                    <a:pt x="11252" y="7577"/>
                    <a:pt x="11287" y="7590"/>
                  </a:cubicBezTo>
                  <a:lnTo>
                    <a:pt x="11293" y="7597"/>
                  </a:lnTo>
                  <a:lnTo>
                    <a:pt x="11322" y="7597"/>
                  </a:lnTo>
                  <a:cubicBezTo>
                    <a:pt x="11350" y="7597"/>
                    <a:pt x="11376" y="7584"/>
                    <a:pt x="11391" y="7555"/>
                  </a:cubicBezTo>
                  <a:cubicBezTo>
                    <a:pt x="11398" y="7542"/>
                    <a:pt x="11398" y="7536"/>
                    <a:pt x="11398" y="7529"/>
                  </a:cubicBezTo>
                  <a:cubicBezTo>
                    <a:pt x="11398" y="7501"/>
                    <a:pt x="11376" y="7473"/>
                    <a:pt x="11350" y="7459"/>
                  </a:cubicBezTo>
                  <a:lnTo>
                    <a:pt x="11335" y="7453"/>
                  </a:lnTo>
                  <a:cubicBezTo>
                    <a:pt x="11328" y="7450"/>
                    <a:pt x="11320" y="7448"/>
                    <a:pt x="11312" y="7448"/>
                  </a:cubicBezTo>
                  <a:close/>
                  <a:moveTo>
                    <a:pt x="10262" y="3883"/>
                  </a:moveTo>
                  <a:cubicBezTo>
                    <a:pt x="10884" y="3883"/>
                    <a:pt x="11510" y="3975"/>
                    <a:pt x="12103" y="4155"/>
                  </a:cubicBezTo>
                  <a:lnTo>
                    <a:pt x="10900" y="7328"/>
                  </a:lnTo>
                  <a:cubicBezTo>
                    <a:pt x="10695" y="7282"/>
                    <a:pt x="10487" y="7259"/>
                    <a:pt x="10280" y="7259"/>
                  </a:cubicBezTo>
                  <a:cubicBezTo>
                    <a:pt x="10117" y="7259"/>
                    <a:pt x="9955" y="7273"/>
                    <a:pt x="9794" y="7300"/>
                  </a:cubicBezTo>
                  <a:cubicBezTo>
                    <a:pt x="9421" y="7356"/>
                    <a:pt x="9069" y="7487"/>
                    <a:pt x="8751" y="7673"/>
                  </a:cubicBezTo>
                  <a:lnTo>
                    <a:pt x="6607" y="5041"/>
                  </a:lnTo>
                  <a:cubicBezTo>
                    <a:pt x="7347" y="4522"/>
                    <a:pt x="8211" y="4155"/>
                    <a:pt x="9096" y="3989"/>
                  </a:cubicBezTo>
                  <a:lnTo>
                    <a:pt x="9124" y="3982"/>
                  </a:lnTo>
                  <a:cubicBezTo>
                    <a:pt x="9159" y="3982"/>
                    <a:pt x="9187" y="3976"/>
                    <a:pt x="9213" y="3969"/>
                  </a:cubicBezTo>
                  <a:lnTo>
                    <a:pt x="9283" y="3963"/>
                  </a:lnTo>
                  <a:cubicBezTo>
                    <a:pt x="9318" y="3956"/>
                    <a:pt x="9344" y="3948"/>
                    <a:pt x="9379" y="3941"/>
                  </a:cubicBezTo>
                  <a:lnTo>
                    <a:pt x="9414" y="3941"/>
                  </a:lnTo>
                  <a:cubicBezTo>
                    <a:pt x="9694" y="3902"/>
                    <a:pt x="9978" y="3883"/>
                    <a:pt x="10262" y="3883"/>
                  </a:cubicBezTo>
                  <a:close/>
                  <a:moveTo>
                    <a:pt x="10252" y="3741"/>
                  </a:moveTo>
                  <a:cubicBezTo>
                    <a:pt x="9964" y="3741"/>
                    <a:pt x="9677" y="3759"/>
                    <a:pt x="9394" y="3797"/>
                  </a:cubicBezTo>
                  <a:lnTo>
                    <a:pt x="9359" y="3803"/>
                  </a:lnTo>
                  <a:cubicBezTo>
                    <a:pt x="9325" y="3803"/>
                    <a:pt x="9290" y="3810"/>
                    <a:pt x="9261" y="3817"/>
                  </a:cubicBezTo>
                  <a:lnTo>
                    <a:pt x="9193" y="3823"/>
                  </a:lnTo>
                  <a:cubicBezTo>
                    <a:pt x="9159" y="3832"/>
                    <a:pt x="9130" y="3838"/>
                    <a:pt x="9104" y="3845"/>
                  </a:cubicBezTo>
                  <a:lnTo>
                    <a:pt x="9069" y="3851"/>
                  </a:lnTo>
                  <a:cubicBezTo>
                    <a:pt x="8135" y="4024"/>
                    <a:pt x="7230" y="4412"/>
                    <a:pt x="6457" y="4964"/>
                  </a:cubicBezTo>
                  <a:cubicBezTo>
                    <a:pt x="6442" y="4978"/>
                    <a:pt x="6428" y="4999"/>
                    <a:pt x="6428" y="5019"/>
                  </a:cubicBezTo>
                  <a:cubicBezTo>
                    <a:pt x="6428" y="5034"/>
                    <a:pt x="6428" y="5054"/>
                    <a:pt x="6442" y="5076"/>
                  </a:cubicBezTo>
                  <a:lnTo>
                    <a:pt x="8674" y="7813"/>
                  </a:lnTo>
                  <a:cubicBezTo>
                    <a:pt x="8689" y="7832"/>
                    <a:pt x="8709" y="7839"/>
                    <a:pt x="8737" y="7839"/>
                  </a:cubicBezTo>
                  <a:cubicBezTo>
                    <a:pt x="8744" y="7839"/>
                    <a:pt x="8757" y="7839"/>
                    <a:pt x="8772" y="7832"/>
                  </a:cubicBezTo>
                  <a:cubicBezTo>
                    <a:pt x="9089" y="7632"/>
                    <a:pt x="9442" y="7501"/>
                    <a:pt x="9816" y="7439"/>
                  </a:cubicBezTo>
                  <a:cubicBezTo>
                    <a:pt x="9964" y="7417"/>
                    <a:pt x="10113" y="7406"/>
                    <a:pt x="10262" y="7406"/>
                  </a:cubicBezTo>
                  <a:cubicBezTo>
                    <a:pt x="10486" y="7406"/>
                    <a:pt x="10708" y="7431"/>
                    <a:pt x="10929" y="7481"/>
                  </a:cubicBezTo>
                  <a:cubicBezTo>
                    <a:pt x="10934" y="7482"/>
                    <a:pt x="10939" y="7482"/>
                    <a:pt x="10944" y="7482"/>
                  </a:cubicBezTo>
                  <a:cubicBezTo>
                    <a:pt x="10972" y="7482"/>
                    <a:pt x="10999" y="7467"/>
                    <a:pt x="11011" y="7439"/>
                  </a:cubicBezTo>
                  <a:lnTo>
                    <a:pt x="12269" y="4128"/>
                  </a:lnTo>
                  <a:cubicBezTo>
                    <a:pt x="12275" y="4114"/>
                    <a:pt x="12275" y="4094"/>
                    <a:pt x="12269" y="4072"/>
                  </a:cubicBezTo>
                  <a:cubicBezTo>
                    <a:pt x="12262" y="4059"/>
                    <a:pt x="12241" y="4046"/>
                    <a:pt x="12221" y="4039"/>
                  </a:cubicBezTo>
                  <a:cubicBezTo>
                    <a:pt x="11588" y="3841"/>
                    <a:pt x="10918" y="3741"/>
                    <a:pt x="10252" y="3741"/>
                  </a:cubicBezTo>
                  <a:close/>
                  <a:moveTo>
                    <a:pt x="8574" y="7802"/>
                  </a:moveTo>
                  <a:cubicBezTo>
                    <a:pt x="8561" y="7802"/>
                    <a:pt x="8548" y="7805"/>
                    <a:pt x="8537" y="7813"/>
                  </a:cubicBezTo>
                  <a:cubicBezTo>
                    <a:pt x="8515" y="7826"/>
                    <a:pt x="8495" y="7846"/>
                    <a:pt x="8495" y="7874"/>
                  </a:cubicBezTo>
                  <a:cubicBezTo>
                    <a:pt x="8495" y="7915"/>
                    <a:pt x="8530" y="7950"/>
                    <a:pt x="8571" y="7950"/>
                  </a:cubicBezTo>
                  <a:cubicBezTo>
                    <a:pt x="8585" y="7950"/>
                    <a:pt x="8606" y="7944"/>
                    <a:pt x="8613" y="7929"/>
                  </a:cubicBezTo>
                  <a:cubicBezTo>
                    <a:pt x="8633" y="7915"/>
                    <a:pt x="8639" y="7896"/>
                    <a:pt x="8639" y="7874"/>
                  </a:cubicBezTo>
                  <a:cubicBezTo>
                    <a:pt x="8639" y="7867"/>
                    <a:pt x="8639" y="7854"/>
                    <a:pt x="8633" y="7839"/>
                  </a:cubicBezTo>
                  <a:cubicBezTo>
                    <a:pt x="8624" y="7816"/>
                    <a:pt x="8599" y="7802"/>
                    <a:pt x="8574" y="7802"/>
                  </a:cubicBezTo>
                  <a:close/>
                  <a:moveTo>
                    <a:pt x="8422" y="7915"/>
                  </a:moveTo>
                  <a:cubicBezTo>
                    <a:pt x="8405" y="7915"/>
                    <a:pt x="8390" y="7920"/>
                    <a:pt x="8377" y="7929"/>
                  </a:cubicBezTo>
                  <a:lnTo>
                    <a:pt x="8364" y="7944"/>
                  </a:lnTo>
                  <a:cubicBezTo>
                    <a:pt x="8349" y="7957"/>
                    <a:pt x="8336" y="7978"/>
                    <a:pt x="8336" y="7998"/>
                  </a:cubicBezTo>
                  <a:cubicBezTo>
                    <a:pt x="8336" y="8012"/>
                    <a:pt x="8343" y="8033"/>
                    <a:pt x="8357" y="8046"/>
                  </a:cubicBezTo>
                  <a:cubicBezTo>
                    <a:pt x="8371" y="8061"/>
                    <a:pt x="8391" y="8068"/>
                    <a:pt x="8412" y="8068"/>
                  </a:cubicBezTo>
                  <a:cubicBezTo>
                    <a:pt x="8425" y="8068"/>
                    <a:pt x="8447" y="8068"/>
                    <a:pt x="8460" y="8053"/>
                  </a:cubicBezTo>
                  <a:lnTo>
                    <a:pt x="8467" y="8046"/>
                  </a:lnTo>
                  <a:cubicBezTo>
                    <a:pt x="8502" y="8020"/>
                    <a:pt x="8502" y="7970"/>
                    <a:pt x="8482" y="7944"/>
                  </a:cubicBezTo>
                  <a:cubicBezTo>
                    <a:pt x="8466" y="7924"/>
                    <a:pt x="8443" y="7915"/>
                    <a:pt x="8422" y="7915"/>
                  </a:cubicBezTo>
                  <a:close/>
                  <a:moveTo>
                    <a:pt x="12967" y="4480"/>
                  </a:moveTo>
                  <a:cubicBezTo>
                    <a:pt x="13790" y="4860"/>
                    <a:pt x="14528" y="5427"/>
                    <a:pt x="15124" y="6112"/>
                  </a:cubicBezTo>
                  <a:lnTo>
                    <a:pt x="15143" y="6139"/>
                  </a:lnTo>
                  <a:cubicBezTo>
                    <a:pt x="15158" y="6160"/>
                    <a:pt x="15178" y="6180"/>
                    <a:pt x="15200" y="6202"/>
                  </a:cubicBezTo>
                  <a:lnTo>
                    <a:pt x="15241" y="6257"/>
                  </a:lnTo>
                  <a:cubicBezTo>
                    <a:pt x="15261" y="6285"/>
                    <a:pt x="15283" y="6311"/>
                    <a:pt x="15303" y="6333"/>
                  </a:cubicBezTo>
                  <a:lnTo>
                    <a:pt x="15324" y="6361"/>
                  </a:lnTo>
                  <a:cubicBezTo>
                    <a:pt x="15877" y="7073"/>
                    <a:pt x="16278" y="7915"/>
                    <a:pt x="16485" y="8800"/>
                  </a:cubicBezTo>
                  <a:lnTo>
                    <a:pt x="13133" y="9339"/>
                  </a:lnTo>
                  <a:cubicBezTo>
                    <a:pt x="12904" y="8620"/>
                    <a:pt x="12421" y="8027"/>
                    <a:pt x="11758" y="7653"/>
                  </a:cubicBezTo>
                  <a:lnTo>
                    <a:pt x="12967" y="4480"/>
                  </a:lnTo>
                  <a:close/>
                  <a:moveTo>
                    <a:pt x="12929" y="4309"/>
                  </a:moveTo>
                  <a:cubicBezTo>
                    <a:pt x="12919" y="4309"/>
                    <a:pt x="12908" y="4311"/>
                    <a:pt x="12897" y="4314"/>
                  </a:cubicBezTo>
                  <a:cubicBezTo>
                    <a:pt x="12878" y="4321"/>
                    <a:pt x="12863" y="4336"/>
                    <a:pt x="12856" y="4356"/>
                  </a:cubicBezTo>
                  <a:lnTo>
                    <a:pt x="11599" y="7660"/>
                  </a:lnTo>
                  <a:cubicBezTo>
                    <a:pt x="11592" y="7695"/>
                    <a:pt x="11605" y="7736"/>
                    <a:pt x="11634" y="7750"/>
                  </a:cubicBezTo>
                  <a:cubicBezTo>
                    <a:pt x="12304" y="8116"/>
                    <a:pt x="12795" y="8717"/>
                    <a:pt x="13015" y="9443"/>
                  </a:cubicBezTo>
                  <a:cubicBezTo>
                    <a:pt x="13022" y="9478"/>
                    <a:pt x="13050" y="9498"/>
                    <a:pt x="13085" y="9498"/>
                  </a:cubicBezTo>
                  <a:cubicBezTo>
                    <a:pt x="13085" y="9498"/>
                    <a:pt x="13092" y="9498"/>
                    <a:pt x="13098" y="9491"/>
                  </a:cubicBezTo>
                  <a:lnTo>
                    <a:pt x="16588" y="8932"/>
                  </a:lnTo>
                  <a:cubicBezTo>
                    <a:pt x="16610" y="8924"/>
                    <a:pt x="16623" y="8917"/>
                    <a:pt x="16636" y="8897"/>
                  </a:cubicBezTo>
                  <a:cubicBezTo>
                    <a:pt x="16643" y="8882"/>
                    <a:pt x="16651" y="8863"/>
                    <a:pt x="16643" y="8841"/>
                  </a:cubicBezTo>
                  <a:cubicBezTo>
                    <a:pt x="16436" y="7915"/>
                    <a:pt x="16021" y="7025"/>
                    <a:pt x="15434" y="6270"/>
                  </a:cubicBezTo>
                  <a:lnTo>
                    <a:pt x="15420" y="6243"/>
                  </a:lnTo>
                  <a:cubicBezTo>
                    <a:pt x="15399" y="6215"/>
                    <a:pt x="15372" y="6195"/>
                    <a:pt x="15351" y="6167"/>
                  </a:cubicBezTo>
                  <a:lnTo>
                    <a:pt x="15309" y="6112"/>
                  </a:lnTo>
                  <a:cubicBezTo>
                    <a:pt x="15289" y="6091"/>
                    <a:pt x="15268" y="6063"/>
                    <a:pt x="15255" y="6043"/>
                  </a:cubicBezTo>
                  <a:lnTo>
                    <a:pt x="15233" y="6014"/>
                  </a:lnTo>
                  <a:cubicBezTo>
                    <a:pt x="14611" y="5296"/>
                    <a:pt x="13823" y="4709"/>
                    <a:pt x="12961" y="4314"/>
                  </a:cubicBezTo>
                  <a:cubicBezTo>
                    <a:pt x="12950" y="4311"/>
                    <a:pt x="12939" y="4309"/>
                    <a:pt x="12929" y="4309"/>
                  </a:cubicBezTo>
                  <a:close/>
                  <a:moveTo>
                    <a:pt x="13133" y="9523"/>
                  </a:moveTo>
                  <a:cubicBezTo>
                    <a:pt x="13126" y="9523"/>
                    <a:pt x="13119" y="9524"/>
                    <a:pt x="13111" y="9526"/>
                  </a:cubicBezTo>
                  <a:cubicBezTo>
                    <a:pt x="13070" y="9533"/>
                    <a:pt x="13050" y="9574"/>
                    <a:pt x="13057" y="9609"/>
                  </a:cubicBezTo>
                  <a:lnTo>
                    <a:pt x="13063" y="9637"/>
                  </a:lnTo>
                  <a:cubicBezTo>
                    <a:pt x="13070" y="9664"/>
                    <a:pt x="13105" y="9692"/>
                    <a:pt x="13133" y="9692"/>
                  </a:cubicBezTo>
                  <a:cubicBezTo>
                    <a:pt x="13140" y="9692"/>
                    <a:pt x="13146" y="9692"/>
                    <a:pt x="13153" y="9685"/>
                  </a:cubicBezTo>
                  <a:cubicBezTo>
                    <a:pt x="13188" y="9679"/>
                    <a:pt x="13216" y="9644"/>
                    <a:pt x="13209" y="9602"/>
                  </a:cubicBezTo>
                  <a:lnTo>
                    <a:pt x="13201" y="9581"/>
                  </a:lnTo>
                  <a:cubicBezTo>
                    <a:pt x="13190" y="9547"/>
                    <a:pt x="13165" y="9523"/>
                    <a:pt x="13133" y="9523"/>
                  </a:cubicBezTo>
                  <a:close/>
                  <a:moveTo>
                    <a:pt x="13188" y="9913"/>
                  </a:moveTo>
                  <a:cubicBezTo>
                    <a:pt x="13146" y="9919"/>
                    <a:pt x="13118" y="9954"/>
                    <a:pt x="13118" y="9996"/>
                  </a:cubicBezTo>
                  <a:lnTo>
                    <a:pt x="13126" y="10017"/>
                  </a:lnTo>
                  <a:cubicBezTo>
                    <a:pt x="13126" y="10052"/>
                    <a:pt x="13160" y="10078"/>
                    <a:pt x="13194" y="10078"/>
                  </a:cubicBezTo>
                  <a:lnTo>
                    <a:pt x="13201" y="10078"/>
                  </a:lnTo>
                  <a:cubicBezTo>
                    <a:pt x="13243" y="10078"/>
                    <a:pt x="13271" y="10044"/>
                    <a:pt x="13271" y="10002"/>
                  </a:cubicBezTo>
                  <a:lnTo>
                    <a:pt x="13264" y="9982"/>
                  </a:lnTo>
                  <a:cubicBezTo>
                    <a:pt x="13264" y="9941"/>
                    <a:pt x="13229" y="9913"/>
                    <a:pt x="13188" y="9913"/>
                  </a:cubicBezTo>
                  <a:close/>
                  <a:moveTo>
                    <a:pt x="7353" y="10457"/>
                  </a:moveTo>
                  <a:cubicBezTo>
                    <a:pt x="7349" y="10457"/>
                    <a:pt x="7345" y="10458"/>
                    <a:pt x="7341" y="10458"/>
                  </a:cubicBezTo>
                  <a:cubicBezTo>
                    <a:pt x="7299" y="10458"/>
                    <a:pt x="7271" y="10493"/>
                    <a:pt x="7271" y="10535"/>
                  </a:cubicBezTo>
                  <a:lnTo>
                    <a:pt x="7279" y="10541"/>
                  </a:lnTo>
                  <a:lnTo>
                    <a:pt x="7279" y="10556"/>
                  </a:lnTo>
                  <a:cubicBezTo>
                    <a:pt x="7279" y="10598"/>
                    <a:pt x="7312" y="10624"/>
                    <a:pt x="7347" y="10624"/>
                  </a:cubicBezTo>
                  <a:lnTo>
                    <a:pt x="7354" y="10624"/>
                  </a:lnTo>
                  <a:cubicBezTo>
                    <a:pt x="7395" y="10618"/>
                    <a:pt x="7424" y="10583"/>
                    <a:pt x="7424" y="10541"/>
                  </a:cubicBezTo>
                  <a:lnTo>
                    <a:pt x="7417" y="10521"/>
                  </a:lnTo>
                  <a:cubicBezTo>
                    <a:pt x="7417" y="10484"/>
                    <a:pt x="7389" y="10457"/>
                    <a:pt x="7353" y="10457"/>
                  </a:cubicBezTo>
                  <a:close/>
                  <a:moveTo>
                    <a:pt x="5889" y="5621"/>
                  </a:moveTo>
                  <a:lnTo>
                    <a:pt x="8039" y="8254"/>
                  </a:lnTo>
                  <a:cubicBezTo>
                    <a:pt x="7528" y="8814"/>
                    <a:pt x="7258" y="9533"/>
                    <a:pt x="7264" y="10286"/>
                  </a:cubicBezTo>
                  <a:lnTo>
                    <a:pt x="3912" y="10832"/>
                  </a:lnTo>
                  <a:cubicBezTo>
                    <a:pt x="3829" y="9927"/>
                    <a:pt x="3947" y="9000"/>
                    <a:pt x="4252" y="8151"/>
                  </a:cubicBezTo>
                  <a:lnTo>
                    <a:pt x="4259" y="8116"/>
                  </a:lnTo>
                  <a:cubicBezTo>
                    <a:pt x="4265" y="8095"/>
                    <a:pt x="4279" y="8068"/>
                    <a:pt x="4285" y="8040"/>
                  </a:cubicBezTo>
                  <a:lnTo>
                    <a:pt x="4313" y="7978"/>
                  </a:lnTo>
                  <a:cubicBezTo>
                    <a:pt x="4327" y="7944"/>
                    <a:pt x="4335" y="7909"/>
                    <a:pt x="4348" y="7881"/>
                  </a:cubicBezTo>
                  <a:lnTo>
                    <a:pt x="4362" y="7854"/>
                  </a:lnTo>
                  <a:cubicBezTo>
                    <a:pt x="4708" y="7016"/>
                    <a:pt x="5232" y="6243"/>
                    <a:pt x="5889" y="5621"/>
                  </a:cubicBezTo>
                  <a:close/>
                  <a:moveTo>
                    <a:pt x="5902" y="5441"/>
                  </a:moveTo>
                  <a:cubicBezTo>
                    <a:pt x="5883" y="5441"/>
                    <a:pt x="5861" y="5449"/>
                    <a:pt x="5848" y="5462"/>
                  </a:cubicBezTo>
                  <a:cubicBezTo>
                    <a:pt x="5149" y="6112"/>
                    <a:pt x="4590" y="6914"/>
                    <a:pt x="4224" y="7798"/>
                  </a:cubicBezTo>
                  <a:lnTo>
                    <a:pt x="4217" y="7826"/>
                  </a:lnTo>
                  <a:cubicBezTo>
                    <a:pt x="4202" y="7854"/>
                    <a:pt x="4189" y="7887"/>
                    <a:pt x="4176" y="7922"/>
                  </a:cubicBezTo>
                  <a:lnTo>
                    <a:pt x="4154" y="7985"/>
                  </a:lnTo>
                  <a:cubicBezTo>
                    <a:pt x="4141" y="8012"/>
                    <a:pt x="4134" y="8040"/>
                    <a:pt x="4119" y="8068"/>
                  </a:cubicBezTo>
                  <a:lnTo>
                    <a:pt x="4113" y="8103"/>
                  </a:lnTo>
                  <a:cubicBezTo>
                    <a:pt x="3796" y="8994"/>
                    <a:pt x="3678" y="9976"/>
                    <a:pt x="3774" y="10923"/>
                  </a:cubicBezTo>
                  <a:cubicBezTo>
                    <a:pt x="3774" y="10943"/>
                    <a:pt x="3788" y="10956"/>
                    <a:pt x="3803" y="10971"/>
                  </a:cubicBezTo>
                  <a:cubicBezTo>
                    <a:pt x="3816" y="10984"/>
                    <a:pt x="3829" y="10984"/>
                    <a:pt x="3844" y="10984"/>
                  </a:cubicBezTo>
                  <a:lnTo>
                    <a:pt x="3857" y="10984"/>
                  </a:lnTo>
                  <a:lnTo>
                    <a:pt x="7347" y="10425"/>
                  </a:lnTo>
                  <a:cubicBezTo>
                    <a:pt x="7382" y="10417"/>
                    <a:pt x="7410" y="10384"/>
                    <a:pt x="7410" y="10349"/>
                  </a:cubicBezTo>
                  <a:cubicBezTo>
                    <a:pt x="7389" y="9587"/>
                    <a:pt x="7666" y="8863"/>
                    <a:pt x="8183" y="8310"/>
                  </a:cubicBezTo>
                  <a:cubicBezTo>
                    <a:pt x="8211" y="8282"/>
                    <a:pt x="8211" y="8241"/>
                    <a:pt x="8192" y="8212"/>
                  </a:cubicBezTo>
                  <a:lnTo>
                    <a:pt x="5959" y="5469"/>
                  </a:lnTo>
                  <a:cubicBezTo>
                    <a:pt x="5944" y="5455"/>
                    <a:pt x="5924" y="5449"/>
                    <a:pt x="5902" y="5441"/>
                  </a:cubicBezTo>
                  <a:close/>
                  <a:moveTo>
                    <a:pt x="7414" y="10850"/>
                  </a:moveTo>
                  <a:cubicBezTo>
                    <a:pt x="7408" y="10850"/>
                    <a:pt x="7402" y="10851"/>
                    <a:pt x="7395" y="10853"/>
                  </a:cubicBezTo>
                  <a:cubicBezTo>
                    <a:pt x="7354" y="10860"/>
                    <a:pt x="7327" y="10901"/>
                    <a:pt x="7341" y="10936"/>
                  </a:cubicBezTo>
                  <a:lnTo>
                    <a:pt x="7341" y="10949"/>
                  </a:lnTo>
                  <a:lnTo>
                    <a:pt x="7341" y="10956"/>
                  </a:lnTo>
                  <a:cubicBezTo>
                    <a:pt x="7354" y="10991"/>
                    <a:pt x="7382" y="11019"/>
                    <a:pt x="7417" y="11019"/>
                  </a:cubicBezTo>
                  <a:cubicBezTo>
                    <a:pt x="7417" y="11019"/>
                    <a:pt x="7424" y="11012"/>
                    <a:pt x="7430" y="11012"/>
                  </a:cubicBezTo>
                  <a:cubicBezTo>
                    <a:pt x="7472" y="11006"/>
                    <a:pt x="7493" y="10964"/>
                    <a:pt x="7487" y="10929"/>
                  </a:cubicBezTo>
                  <a:lnTo>
                    <a:pt x="7478" y="10908"/>
                  </a:lnTo>
                  <a:cubicBezTo>
                    <a:pt x="7473" y="10874"/>
                    <a:pt x="7444" y="10850"/>
                    <a:pt x="7414" y="10850"/>
                  </a:cubicBezTo>
                  <a:close/>
                  <a:moveTo>
                    <a:pt x="10273" y="8221"/>
                  </a:moveTo>
                  <a:cubicBezTo>
                    <a:pt x="11258" y="8221"/>
                    <a:pt x="12127" y="8937"/>
                    <a:pt x="12289" y="9941"/>
                  </a:cubicBezTo>
                  <a:cubicBezTo>
                    <a:pt x="12470" y="11054"/>
                    <a:pt x="11708" y="12110"/>
                    <a:pt x="10597" y="12291"/>
                  </a:cubicBezTo>
                  <a:cubicBezTo>
                    <a:pt x="10489" y="12308"/>
                    <a:pt x="10380" y="12316"/>
                    <a:pt x="10273" y="12316"/>
                  </a:cubicBezTo>
                  <a:cubicBezTo>
                    <a:pt x="9845" y="12316"/>
                    <a:pt x="9430" y="12185"/>
                    <a:pt x="9076" y="11925"/>
                  </a:cubicBezTo>
                  <a:cubicBezTo>
                    <a:pt x="8633" y="11606"/>
                    <a:pt x="8343" y="11137"/>
                    <a:pt x="8253" y="10598"/>
                  </a:cubicBezTo>
                  <a:cubicBezTo>
                    <a:pt x="8163" y="10059"/>
                    <a:pt x="8294" y="9519"/>
                    <a:pt x="8613" y="9070"/>
                  </a:cubicBezTo>
                  <a:cubicBezTo>
                    <a:pt x="8938" y="8627"/>
                    <a:pt x="9407" y="8337"/>
                    <a:pt x="9947" y="8247"/>
                  </a:cubicBezTo>
                  <a:cubicBezTo>
                    <a:pt x="10056" y="8230"/>
                    <a:pt x="10165" y="8221"/>
                    <a:pt x="10273" y="8221"/>
                  </a:cubicBezTo>
                  <a:close/>
                  <a:moveTo>
                    <a:pt x="10278" y="8081"/>
                  </a:moveTo>
                  <a:cubicBezTo>
                    <a:pt x="10162" y="8081"/>
                    <a:pt x="10044" y="8090"/>
                    <a:pt x="9925" y="8109"/>
                  </a:cubicBezTo>
                  <a:cubicBezTo>
                    <a:pt x="9344" y="8199"/>
                    <a:pt x="8840" y="8509"/>
                    <a:pt x="8495" y="8987"/>
                  </a:cubicBezTo>
                  <a:cubicBezTo>
                    <a:pt x="8157" y="9463"/>
                    <a:pt x="8017" y="10044"/>
                    <a:pt x="8109" y="10618"/>
                  </a:cubicBezTo>
                  <a:cubicBezTo>
                    <a:pt x="8205" y="11191"/>
                    <a:pt x="8515" y="11702"/>
                    <a:pt x="8993" y="12042"/>
                  </a:cubicBezTo>
                  <a:cubicBezTo>
                    <a:pt x="9366" y="12318"/>
                    <a:pt x="9816" y="12464"/>
                    <a:pt x="10272" y="12464"/>
                  </a:cubicBezTo>
                  <a:cubicBezTo>
                    <a:pt x="10389" y="12464"/>
                    <a:pt x="10506" y="12449"/>
                    <a:pt x="10623" y="12429"/>
                  </a:cubicBezTo>
                  <a:cubicBezTo>
                    <a:pt x="11813" y="12241"/>
                    <a:pt x="12629" y="11115"/>
                    <a:pt x="12435" y="9919"/>
                  </a:cubicBezTo>
                  <a:cubicBezTo>
                    <a:pt x="12260" y="8844"/>
                    <a:pt x="11330" y="8081"/>
                    <a:pt x="10278" y="8081"/>
                  </a:cubicBezTo>
                  <a:close/>
                  <a:moveTo>
                    <a:pt x="12131" y="12467"/>
                  </a:moveTo>
                  <a:cubicBezTo>
                    <a:pt x="12115" y="12467"/>
                    <a:pt x="12101" y="12473"/>
                    <a:pt x="12090" y="12484"/>
                  </a:cubicBezTo>
                  <a:lnTo>
                    <a:pt x="12075" y="12490"/>
                  </a:lnTo>
                  <a:cubicBezTo>
                    <a:pt x="12061" y="12505"/>
                    <a:pt x="12048" y="12525"/>
                    <a:pt x="12048" y="12553"/>
                  </a:cubicBezTo>
                  <a:cubicBezTo>
                    <a:pt x="12048" y="12567"/>
                    <a:pt x="12055" y="12582"/>
                    <a:pt x="12068" y="12595"/>
                  </a:cubicBezTo>
                  <a:cubicBezTo>
                    <a:pt x="12081" y="12615"/>
                    <a:pt x="12103" y="12623"/>
                    <a:pt x="12123" y="12623"/>
                  </a:cubicBezTo>
                  <a:cubicBezTo>
                    <a:pt x="12138" y="12623"/>
                    <a:pt x="12151" y="12615"/>
                    <a:pt x="12164" y="12608"/>
                  </a:cubicBezTo>
                  <a:lnTo>
                    <a:pt x="12179" y="12595"/>
                  </a:lnTo>
                  <a:cubicBezTo>
                    <a:pt x="12214" y="12573"/>
                    <a:pt x="12214" y="12525"/>
                    <a:pt x="12193" y="12499"/>
                  </a:cubicBezTo>
                  <a:cubicBezTo>
                    <a:pt x="12176" y="12478"/>
                    <a:pt x="12153" y="12467"/>
                    <a:pt x="12131" y="12467"/>
                  </a:cubicBezTo>
                  <a:close/>
                  <a:moveTo>
                    <a:pt x="11969" y="12590"/>
                  </a:moveTo>
                  <a:cubicBezTo>
                    <a:pt x="11955" y="12590"/>
                    <a:pt x="11941" y="12594"/>
                    <a:pt x="11930" y="12601"/>
                  </a:cubicBezTo>
                  <a:cubicBezTo>
                    <a:pt x="11909" y="12615"/>
                    <a:pt x="11902" y="12643"/>
                    <a:pt x="11902" y="12664"/>
                  </a:cubicBezTo>
                  <a:cubicBezTo>
                    <a:pt x="11902" y="12678"/>
                    <a:pt x="11902" y="12691"/>
                    <a:pt x="11909" y="12706"/>
                  </a:cubicBezTo>
                  <a:cubicBezTo>
                    <a:pt x="11924" y="12726"/>
                    <a:pt x="11950" y="12732"/>
                    <a:pt x="11972" y="12732"/>
                  </a:cubicBezTo>
                  <a:cubicBezTo>
                    <a:pt x="11985" y="12732"/>
                    <a:pt x="11998" y="12732"/>
                    <a:pt x="12013" y="12726"/>
                  </a:cubicBezTo>
                  <a:cubicBezTo>
                    <a:pt x="12013" y="12719"/>
                    <a:pt x="12020" y="12719"/>
                    <a:pt x="12020" y="12719"/>
                  </a:cubicBezTo>
                  <a:cubicBezTo>
                    <a:pt x="12040" y="12706"/>
                    <a:pt x="12048" y="12684"/>
                    <a:pt x="12048" y="12664"/>
                  </a:cubicBezTo>
                  <a:cubicBezTo>
                    <a:pt x="12048" y="12643"/>
                    <a:pt x="12040" y="12630"/>
                    <a:pt x="12027" y="12615"/>
                  </a:cubicBezTo>
                  <a:cubicBezTo>
                    <a:pt x="12015" y="12599"/>
                    <a:pt x="11992" y="12590"/>
                    <a:pt x="11969" y="12590"/>
                  </a:cubicBezTo>
                  <a:close/>
                  <a:moveTo>
                    <a:pt x="9222" y="12936"/>
                  </a:moveTo>
                  <a:cubicBezTo>
                    <a:pt x="9190" y="12936"/>
                    <a:pt x="9162" y="12954"/>
                    <a:pt x="9152" y="12981"/>
                  </a:cubicBezTo>
                  <a:cubicBezTo>
                    <a:pt x="9152" y="12996"/>
                    <a:pt x="9145" y="13003"/>
                    <a:pt x="9145" y="13009"/>
                  </a:cubicBezTo>
                  <a:cubicBezTo>
                    <a:pt x="9145" y="13038"/>
                    <a:pt x="9165" y="13064"/>
                    <a:pt x="9193" y="13079"/>
                  </a:cubicBezTo>
                  <a:lnTo>
                    <a:pt x="9207" y="13086"/>
                  </a:lnTo>
                  <a:cubicBezTo>
                    <a:pt x="9213" y="13086"/>
                    <a:pt x="9228" y="13092"/>
                    <a:pt x="9235" y="13092"/>
                  </a:cubicBezTo>
                  <a:cubicBezTo>
                    <a:pt x="9261" y="13092"/>
                    <a:pt x="9290" y="13071"/>
                    <a:pt x="9303" y="13044"/>
                  </a:cubicBezTo>
                  <a:lnTo>
                    <a:pt x="9303" y="13016"/>
                  </a:lnTo>
                  <a:cubicBezTo>
                    <a:pt x="9311" y="12988"/>
                    <a:pt x="9290" y="12961"/>
                    <a:pt x="9261" y="12946"/>
                  </a:cubicBezTo>
                  <a:lnTo>
                    <a:pt x="9248" y="12940"/>
                  </a:lnTo>
                  <a:cubicBezTo>
                    <a:pt x="9239" y="12937"/>
                    <a:pt x="9231" y="12936"/>
                    <a:pt x="9222" y="12936"/>
                  </a:cubicBezTo>
                  <a:close/>
                  <a:moveTo>
                    <a:pt x="9415" y="13002"/>
                  </a:moveTo>
                  <a:cubicBezTo>
                    <a:pt x="9378" y="13002"/>
                    <a:pt x="9344" y="13027"/>
                    <a:pt x="9338" y="13064"/>
                  </a:cubicBezTo>
                  <a:lnTo>
                    <a:pt x="9338" y="13079"/>
                  </a:lnTo>
                  <a:cubicBezTo>
                    <a:pt x="9338" y="13106"/>
                    <a:pt x="9359" y="13134"/>
                    <a:pt x="9386" y="13147"/>
                  </a:cubicBezTo>
                  <a:lnTo>
                    <a:pt x="9407" y="13147"/>
                  </a:lnTo>
                  <a:cubicBezTo>
                    <a:pt x="9442" y="13147"/>
                    <a:pt x="9469" y="13134"/>
                    <a:pt x="9477" y="13099"/>
                  </a:cubicBezTo>
                  <a:cubicBezTo>
                    <a:pt x="9484" y="13092"/>
                    <a:pt x="9484" y="13086"/>
                    <a:pt x="9484" y="13079"/>
                  </a:cubicBezTo>
                  <a:cubicBezTo>
                    <a:pt x="9484" y="13051"/>
                    <a:pt x="9469" y="13023"/>
                    <a:pt x="9436" y="13009"/>
                  </a:cubicBezTo>
                  <a:cubicBezTo>
                    <a:pt x="9436" y="13009"/>
                    <a:pt x="9427" y="13009"/>
                    <a:pt x="9427" y="13003"/>
                  </a:cubicBezTo>
                  <a:cubicBezTo>
                    <a:pt x="9423" y="13002"/>
                    <a:pt x="9419" y="13002"/>
                    <a:pt x="9415" y="13002"/>
                  </a:cubicBezTo>
                  <a:close/>
                  <a:moveTo>
                    <a:pt x="16630" y="9705"/>
                  </a:moveTo>
                  <a:cubicBezTo>
                    <a:pt x="16713" y="10611"/>
                    <a:pt x="16595" y="11536"/>
                    <a:pt x="16298" y="12387"/>
                  </a:cubicBezTo>
                  <a:lnTo>
                    <a:pt x="16285" y="12422"/>
                  </a:lnTo>
                  <a:cubicBezTo>
                    <a:pt x="16278" y="12449"/>
                    <a:pt x="16263" y="12484"/>
                    <a:pt x="16250" y="12512"/>
                  </a:cubicBezTo>
                  <a:lnTo>
                    <a:pt x="16222" y="12582"/>
                  </a:lnTo>
                  <a:cubicBezTo>
                    <a:pt x="16215" y="12608"/>
                    <a:pt x="16208" y="12636"/>
                    <a:pt x="16195" y="12656"/>
                  </a:cubicBezTo>
                  <a:lnTo>
                    <a:pt x="16180" y="12684"/>
                  </a:lnTo>
                  <a:cubicBezTo>
                    <a:pt x="15842" y="13520"/>
                    <a:pt x="15309" y="14295"/>
                    <a:pt x="14652" y="14917"/>
                  </a:cubicBezTo>
                  <a:lnTo>
                    <a:pt x="12511" y="12283"/>
                  </a:lnTo>
                  <a:cubicBezTo>
                    <a:pt x="13015" y="11724"/>
                    <a:pt x="13284" y="11006"/>
                    <a:pt x="13277" y="10251"/>
                  </a:cubicBezTo>
                  <a:lnTo>
                    <a:pt x="16630" y="9705"/>
                  </a:lnTo>
                  <a:close/>
                  <a:moveTo>
                    <a:pt x="16702" y="9551"/>
                  </a:moveTo>
                  <a:cubicBezTo>
                    <a:pt x="16696" y="9551"/>
                    <a:pt x="16690" y="9552"/>
                    <a:pt x="16684" y="9554"/>
                  </a:cubicBezTo>
                  <a:lnTo>
                    <a:pt x="13194" y="10113"/>
                  </a:lnTo>
                  <a:cubicBezTo>
                    <a:pt x="13160" y="10120"/>
                    <a:pt x="13133" y="10155"/>
                    <a:pt x="13133" y="10190"/>
                  </a:cubicBezTo>
                  <a:cubicBezTo>
                    <a:pt x="13153" y="10949"/>
                    <a:pt x="12884" y="11676"/>
                    <a:pt x="12358" y="12228"/>
                  </a:cubicBezTo>
                  <a:cubicBezTo>
                    <a:pt x="12330" y="12256"/>
                    <a:pt x="12330" y="12298"/>
                    <a:pt x="12352" y="12324"/>
                  </a:cubicBezTo>
                  <a:lnTo>
                    <a:pt x="14591" y="15070"/>
                  </a:lnTo>
                  <a:cubicBezTo>
                    <a:pt x="14598" y="15083"/>
                    <a:pt x="14619" y="15096"/>
                    <a:pt x="14639" y="15096"/>
                  </a:cubicBezTo>
                  <a:lnTo>
                    <a:pt x="14646" y="15096"/>
                  </a:lnTo>
                  <a:cubicBezTo>
                    <a:pt x="14661" y="15096"/>
                    <a:pt x="14681" y="15090"/>
                    <a:pt x="14694" y="15076"/>
                  </a:cubicBezTo>
                  <a:cubicBezTo>
                    <a:pt x="15392" y="14426"/>
                    <a:pt x="15960" y="13625"/>
                    <a:pt x="16320" y="12739"/>
                  </a:cubicBezTo>
                  <a:lnTo>
                    <a:pt x="16333" y="12713"/>
                  </a:lnTo>
                  <a:cubicBezTo>
                    <a:pt x="16339" y="12684"/>
                    <a:pt x="16353" y="12656"/>
                    <a:pt x="16361" y="12630"/>
                  </a:cubicBezTo>
                  <a:lnTo>
                    <a:pt x="16388" y="12567"/>
                  </a:lnTo>
                  <a:cubicBezTo>
                    <a:pt x="16402" y="12532"/>
                    <a:pt x="16409" y="12505"/>
                    <a:pt x="16422" y="12470"/>
                  </a:cubicBezTo>
                  <a:lnTo>
                    <a:pt x="16436" y="12436"/>
                  </a:lnTo>
                  <a:cubicBezTo>
                    <a:pt x="16747" y="11536"/>
                    <a:pt x="16865" y="10563"/>
                    <a:pt x="16767" y="9616"/>
                  </a:cubicBezTo>
                  <a:cubicBezTo>
                    <a:pt x="16767" y="9596"/>
                    <a:pt x="16761" y="9581"/>
                    <a:pt x="16741" y="9568"/>
                  </a:cubicBezTo>
                  <a:cubicBezTo>
                    <a:pt x="16730" y="9558"/>
                    <a:pt x="16717" y="9551"/>
                    <a:pt x="16702" y="9551"/>
                  </a:cubicBezTo>
                  <a:close/>
                  <a:moveTo>
                    <a:pt x="7410" y="11198"/>
                  </a:moveTo>
                  <a:cubicBezTo>
                    <a:pt x="7638" y="11918"/>
                    <a:pt x="8129" y="12512"/>
                    <a:pt x="8785" y="12885"/>
                  </a:cubicBezTo>
                  <a:lnTo>
                    <a:pt x="7576" y="16057"/>
                  </a:lnTo>
                  <a:cubicBezTo>
                    <a:pt x="6753" y="15677"/>
                    <a:pt x="6014" y="15111"/>
                    <a:pt x="5426" y="14426"/>
                  </a:cubicBezTo>
                  <a:lnTo>
                    <a:pt x="5405" y="14406"/>
                  </a:lnTo>
                  <a:cubicBezTo>
                    <a:pt x="5378" y="14378"/>
                    <a:pt x="5357" y="14350"/>
                    <a:pt x="5337" y="14323"/>
                  </a:cubicBezTo>
                  <a:lnTo>
                    <a:pt x="5295" y="14267"/>
                  </a:lnTo>
                  <a:cubicBezTo>
                    <a:pt x="5274" y="14247"/>
                    <a:pt x="5261" y="14225"/>
                    <a:pt x="5239" y="14205"/>
                  </a:cubicBezTo>
                  <a:lnTo>
                    <a:pt x="5219" y="14177"/>
                  </a:lnTo>
                  <a:cubicBezTo>
                    <a:pt x="4673" y="13466"/>
                    <a:pt x="4265" y="12623"/>
                    <a:pt x="4058" y="11737"/>
                  </a:cubicBezTo>
                  <a:lnTo>
                    <a:pt x="7410" y="11198"/>
                  </a:lnTo>
                  <a:close/>
                  <a:moveTo>
                    <a:pt x="7467" y="11045"/>
                  </a:moveTo>
                  <a:cubicBezTo>
                    <a:pt x="7462" y="11045"/>
                    <a:pt x="7457" y="11046"/>
                    <a:pt x="7452" y="11047"/>
                  </a:cubicBezTo>
                  <a:lnTo>
                    <a:pt x="3962" y="11606"/>
                  </a:lnTo>
                  <a:cubicBezTo>
                    <a:pt x="3940" y="11613"/>
                    <a:pt x="3920" y="11619"/>
                    <a:pt x="3905" y="11641"/>
                  </a:cubicBezTo>
                  <a:cubicBezTo>
                    <a:pt x="3899" y="11654"/>
                    <a:pt x="3892" y="11676"/>
                    <a:pt x="3899" y="11696"/>
                  </a:cubicBezTo>
                  <a:cubicBezTo>
                    <a:pt x="4106" y="12623"/>
                    <a:pt x="4527" y="13514"/>
                    <a:pt x="5108" y="14267"/>
                  </a:cubicBezTo>
                  <a:lnTo>
                    <a:pt x="5130" y="14295"/>
                  </a:lnTo>
                  <a:cubicBezTo>
                    <a:pt x="5143" y="14315"/>
                    <a:pt x="5164" y="14343"/>
                    <a:pt x="5184" y="14365"/>
                  </a:cubicBezTo>
                  <a:lnTo>
                    <a:pt x="5226" y="14419"/>
                  </a:lnTo>
                  <a:cubicBezTo>
                    <a:pt x="5247" y="14439"/>
                    <a:pt x="5267" y="14468"/>
                    <a:pt x="5295" y="14496"/>
                  </a:cubicBezTo>
                  <a:lnTo>
                    <a:pt x="5315" y="14522"/>
                  </a:lnTo>
                  <a:cubicBezTo>
                    <a:pt x="5931" y="15242"/>
                    <a:pt x="6719" y="15829"/>
                    <a:pt x="7589" y="16223"/>
                  </a:cubicBezTo>
                  <a:cubicBezTo>
                    <a:pt x="7596" y="16231"/>
                    <a:pt x="7611" y="16231"/>
                    <a:pt x="7618" y="16231"/>
                  </a:cubicBezTo>
                  <a:cubicBezTo>
                    <a:pt x="7624" y="16231"/>
                    <a:pt x="7638" y="16231"/>
                    <a:pt x="7644" y="16223"/>
                  </a:cubicBezTo>
                  <a:cubicBezTo>
                    <a:pt x="7666" y="16216"/>
                    <a:pt x="7679" y="16203"/>
                    <a:pt x="7686" y="16181"/>
                  </a:cubicBezTo>
                  <a:lnTo>
                    <a:pt x="8945" y="12878"/>
                  </a:lnTo>
                  <a:cubicBezTo>
                    <a:pt x="8951" y="12850"/>
                    <a:pt x="8951" y="12822"/>
                    <a:pt x="8923" y="12802"/>
                  </a:cubicBezTo>
                  <a:cubicBezTo>
                    <a:pt x="8923" y="12795"/>
                    <a:pt x="8916" y="12789"/>
                    <a:pt x="8910" y="12789"/>
                  </a:cubicBezTo>
                  <a:cubicBezTo>
                    <a:pt x="8240" y="12422"/>
                    <a:pt x="7749" y="11820"/>
                    <a:pt x="7528" y="11095"/>
                  </a:cubicBezTo>
                  <a:cubicBezTo>
                    <a:pt x="7521" y="11065"/>
                    <a:pt x="7496" y="11045"/>
                    <a:pt x="7467" y="11045"/>
                  </a:cubicBezTo>
                  <a:close/>
                  <a:moveTo>
                    <a:pt x="11791" y="12864"/>
                  </a:moveTo>
                  <a:lnTo>
                    <a:pt x="13941" y="15498"/>
                  </a:lnTo>
                  <a:cubicBezTo>
                    <a:pt x="13194" y="16015"/>
                    <a:pt x="12338" y="16382"/>
                    <a:pt x="11446" y="16548"/>
                  </a:cubicBezTo>
                  <a:lnTo>
                    <a:pt x="11418" y="16554"/>
                  </a:lnTo>
                  <a:cubicBezTo>
                    <a:pt x="11385" y="16563"/>
                    <a:pt x="11350" y="16563"/>
                    <a:pt x="11315" y="16569"/>
                  </a:cubicBezTo>
                  <a:lnTo>
                    <a:pt x="11245" y="16582"/>
                  </a:lnTo>
                  <a:cubicBezTo>
                    <a:pt x="11219" y="16582"/>
                    <a:pt x="11191" y="16589"/>
                    <a:pt x="11162" y="16596"/>
                  </a:cubicBezTo>
                  <a:lnTo>
                    <a:pt x="11136" y="16596"/>
                  </a:lnTo>
                  <a:cubicBezTo>
                    <a:pt x="10851" y="16635"/>
                    <a:pt x="10563" y="16655"/>
                    <a:pt x="10275" y="16655"/>
                  </a:cubicBezTo>
                  <a:cubicBezTo>
                    <a:pt x="9653" y="16655"/>
                    <a:pt x="9030" y="16564"/>
                    <a:pt x="8440" y="16388"/>
                  </a:cubicBezTo>
                  <a:lnTo>
                    <a:pt x="9643" y="13210"/>
                  </a:lnTo>
                  <a:cubicBezTo>
                    <a:pt x="9846" y="13256"/>
                    <a:pt x="10052" y="13279"/>
                    <a:pt x="10259" y="13279"/>
                  </a:cubicBezTo>
                  <a:cubicBezTo>
                    <a:pt x="10424" y="13279"/>
                    <a:pt x="10589" y="13265"/>
                    <a:pt x="10754" y="13237"/>
                  </a:cubicBezTo>
                  <a:cubicBezTo>
                    <a:pt x="11121" y="13182"/>
                    <a:pt x="11474" y="13058"/>
                    <a:pt x="11791" y="12864"/>
                  </a:cubicBezTo>
                  <a:close/>
                  <a:moveTo>
                    <a:pt x="11815" y="12700"/>
                  </a:moveTo>
                  <a:cubicBezTo>
                    <a:pt x="11800" y="12700"/>
                    <a:pt x="11785" y="12704"/>
                    <a:pt x="11771" y="12713"/>
                  </a:cubicBezTo>
                  <a:cubicBezTo>
                    <a:pt x="11453" y="12905"/>
                    <a:pt x="11101" y="13038"/>
                    <a:pt x="10728" y="13099"/>
                  </a:cubicBezTo>
                  <a:cubicBezTo>
                    <a:pt x="10578" y="13121"/>
                    <a:pt x="10429" y="13132"/>
                    <a:pt x="10280" y="13132"/>
                  </a:cubicBezTo>
                  <a:cubicBezTo>
                    <a:pt x="10057" y="13132"/>
                    <a:pt x="9835" y="13107"/>
                    <a:pt x="9615" y="13058"/>
                  </a:cubicBezTo>
                  <a:cubicBezTo>
                    <a:pt x="9610" y="13057"/>
                    <a:pt x="9606" y="13056"/>
                    <a:pt x="9601" y="13056"/>
                  </a:cubicBezTo>
                  <a:cubicBezTo>
                    <a:pt x="9570" y="13056"/>
                    <a:pt x="9538" y="13075"/>
                    <a:pt x="9532" y="13106"/>
                  </a:cubicBezTo>
                  <a:lnTo>
                    <a:pt x="8275" y="16410"/>
                  </a:lnTo>
                  <a:cubicBezTo>
                    <a:pt x="8266" y="16423"/>
                    <a:pt x="8266" y="16445"/>
                    <a:pt x="8275" y="16465"/>
                  </a:cubicBezTo>
                  <a:cubicBezTo>
                    <a:pt x="8288" y="16486"/>
                    <a:pt x="8301" y="16500"/>
                    <a:pt x="8323" y="16500"/>
                  </a:cubicBezTo>
                  <a:cubicBezTo>
                    <a:pt x="8951" y="16700"/>
                    <a:pt x="9621" y="16796"/>
                    <a:pt x="10285" y="16796"/>
                  </a:cubicBezTo>
                  <a:cubicBezTo>
                    <a:pt x="10575" y="16796"/>
                    <a:pt x="10866" y="16783"/>
                    <a:pt x="11149" y="16742"/>
                  </a:cubicBezTo>
                  <a:lnTo>
                    <a:pt x="11184" y="16735"/>
                  </a:lnTo>
                  <a:cubicBezTo>
                    <a:pt x="11211" y="16735"/>
                    <a:pt x="11245" y="16728"/>
                    <a:pt x="11274" y="16720"/>
                  </a:cubicBezTo>
                  <a:lnTo>
                    <a:pt x="11335" y="16713"/>
                  </a:lnTo>
                  <a:cubicBezTo>
                    <a:pt x="11370" y="16707"/>
                    <a:pt x="11411" y="16700"/>
                    <a:pt x="11446" y="16694"/>
                  </a:cubicBezTo>
                  <a:lnTo>
                    <a:pt x="11474" y="16694"/>
                  </a:lnTo>
                  <a:cubicBezTo>
                    <a:pt x="12406" y="16513"/>
                    <a:pt x="13312" y="16126"/>
                    <a:pt x="14087" y="15574"/>
                  </a:cubicBezTo>
                  <a:cubicBezTo>
                    <a:pt x="14100" y="15559"/>
                    <a:pt x="14113" y="15539"/>
                    <a:pt x="14113" y="15518"/>
                  </a:cubicBezTo>
                  <a:cubicBezTo>
                    <a:pt x="14122" y="15504"/>
                    <a:pt x="14113" y="15484"/>
                    <a:pt x="14100" y="15463"/>
                  </a:cubicBezTo>
                  <a:lnTo>
                    <a:pt x="11867" y="12726"/>
                  </a:lnTo>
                  <a:cubicBezTo>
                    <a:pt x="11855" y="12709"/>
                    <a:pt x="11836" y="12700"/>
                    <a:pt x="11815" y="12700"/>
                  </a:cubicBezTo>
                  <a:close/>
                  <a:moveTo>
                    <a:pt x="9401" y="154"/>
                  </a:moveTo>
                  <a:lnTo>
                    <a:pt x="10161" y="2380"/>
                  </a:lnTo>
                  <a:cubicBezTo>
                    <a:pt x="10167" y="2407"/>
                    <a:pt x="10195" y="2428"/>
                    <a:pt x="10230" y="2428"/>
                  </a:cubicBezTo>
                  <a:cubicBezTo>
                    <a:pt x="10416" y="2428"/>
                    <a:pt x="10610" y="2435"/>
                    <a:pt x="10796" y="2448"/>
                  </a:cubicBezTo>
                  <a:lnTo>
                    <a:pt x="10824" y="2448"/>
                  </a:lnTo>
                  <a:cubicBezTo>
                    <a:pt x="10872" y="2455"/>
                    <a:pt x="10929" y="2455"/>
                    <a:pt x="10977" y="2463"/>
                  </a:cubicBezTo>
                  <a:cubicBezTo>
                    <a:pt x="10997" y="2463"/>
                    <a:pt x="11018" y="2470"/>
                    <a:pt x="11045" y="2470"/>
                  </a:cubicBezTo>
                  <a:lnTo>
                    <a:pt x="11094" y="2476"/>
                  </a:lnTo>
                  <a:cubicBezTo>
                    <a:pt x="11114" y="2476"/>
                    <a:pt x="11136" y="2476"/>
                    <a:pt x="11156" y="2483"/>
                  </a:cubicBezTo>
                  <a:cubicBezTo>
                    <a:pt x="11211" y="2483"/>
                    <a:pt x="11260" y="2490"/>
                    <a:pt x="11308" y="2496"/>
                  </a:cubicBezTo>
                  <a:lnTo>
                    <a:pt x="11335" y="2505"/>
                  </a:lnTo>
                  <a:cubicBezTo>
                    <a:pt x="11426" y="2518"/>
                    <a:pt x="11501" y="2524"/>
                    <a:pt x="11570" y="2538"/>
                  </a:cubicBezTo>
                  <a:cubicBezTo>
                    <a:pt x="11675" y="2553"/>
                    <a:pt x="11778" y="2573"/>
                    <a:pt x="11896" y="2601"/>
                  </a:cubicBezTo>
                  <a:cubicBezTo>
                    <a:pt x="11902" y="2602"/>
                    <a:pt x="11907" y="2602"/>
                    <a:pt x="11913" y="2602"/>
                  </a:cubicBezTo>
                  <a:cubicBezTo>
                    <a:pt x="11939" y="2602"/>
                    <a:pt x="11960" y="2589"/>
                    <a:pt x="11972" y="2566"/>
                  </a:cubicBezTo>
                  <a:lnTo>
                    <a:pt x="13168" y="541"/>
                  </a:lnTo>
                  <a:lnTo>
                    <a:pt x="14578" y="1080"/>
                  </a:lnTo>
                  <a:lnTo>
                    <a:pt x="14122" y="3382"/>
                  </a:lnTo>
                  <a:cubicBezTo>
                    <a:pt x="14113" y="3417"/>
                    <a:pt x="14128" y="3443"/>
                    <a:pt x="14155" y="3458"/>
                  </a:cubicBezTo>
                  <a:cubicBezTo>
                    <a:pt x="14321" y="3555"/>
                    <a:pt x="14480" y="3651"/>
                    <a:pt x="14639" y="3755"/>
                  </a:cubicBezTo>
                  <a:lnTo>
                    <a:pt x="14661" y="3775"/>
                  </a:lnTo>
                  <a:cubicBezTo>
                    <a:pt x="14702" y="3803"/>
                    <a:pt x="14744" y="3832"/>
                    <a:pt x="14785" y="3858"/>
                  </a:cubicBezTo>
                  <a:cubicBezTo>
                    <a:pt x="14805" y="3873"/>
                    <a:pt x="14827" y="3886"/>
                    <a:pt x="14840" y="3900"/>
                  </a:cubicBezTo>
                  <a:lnTo>
                    <a:pt x="14881" y="3928"/>
                  </a:lnTo>
                  <a:cubicBezTo>
                    <a:pt x="14895" y="3941"/>
                    <a:pt x="14916" y="3956"/>
                    <a:pt x="14936" y="3969"/>
                  </a:cubicBezTo>
                  <a:cubicBezTo>
                    <a:pt x="14978" y="3997"/>
                    <a:pt x="15012" y="4031"/>
                    <a:pt x="15054" y="4059"/>
                  </a:cubicBezTo>
                  <a:lnTo>
                    <a:pt x="15082" y="4080"/>
                  </a:lnTo>
                  <a:cubicBezTo>
                    <a:pt x="15226" y="4190"/>
                    <a:pt x="15372" y="4314"/>
                    <a:pt x="15510" y="4439"/>
                  </a:cubicBezTo>
                  <a:cubicBezTo>
                    <a:pt x="15526" y="4451"/>
                    <a:pt x="15545" y="4459"/>
                    <a:pt x="15562" y="4459"/>
                  </a:cubicBezTo>
                  <a:cubicBezTo>
                    <a:pt x="15576" y="4459"/>
                    <a:pt x="15588" y="4454"/>
                    <a:pt x="15600" y="4445"/>
                  </a:cubicBezTo>
                  <a:lnTo>
                    <a:pt x="17647" y="3292"/>
                  </a:lnTo>
                  <a:lnTo>
                    <a:pt x="18592" y="4460"/>
                  </a:lnTo>
                  <a:lnTo>
                    <a:pt x="17044" y="6228"/>
                  </a:lnTo>
                  <a:cubicBezTo>
                    <a:pt x="17024" y="6250"/>
                    <a:pt x="17024" y="6285"/>
                    <a:pt x="17038" y="6311"/>
                  </a:cubicBezTo>
                  <a:cubicBezTo>
                    <a:pt x="17127" y="6471"/>
                    <a:pt x="17217" y="6623"/>
                    <a:pt x="17287" y="6776"/>
                  </a:cubicBezTo>
                  <a:cubicBezTo>
                    <a:pt x="17293" y="6782"/>
                    <a:pt x="17293" y="6789"/>
                    <a:pt x="17300" y="6796"/>
                  </a:cubicBezTo>
                  <a:lnTo>
                    <a:pt x="17321" y="6837"/>
                  </a:lnTo>
                  <a:cubicBezTo>
                    <a:pt x="17341" y="6885"/>
                    <a:pt x="17363" y="6927"/>
                    <a:pt x="17383" y="6975"/>
                  </a:cubicBezTo>
                  <a:cubicBezTo>
                    <a:pt x="17398" y="6996"/>
                    <a:pt x="17404" y="7016"/>
                    <a:pt x="17418" y="7038"/>
                  </a:cubicBezTo>
                  <a:lnTo>
                    <a:pt x="17431" y="7079"/>
                  </a:lnTo>
                  <a:cubicBezTo>
                    <a:pt x="17439" y="7099"/>
                    <a:pt x="17452" y="7121"/>
                    <a:pt x="17459" y="7141"/>
                  </a:cubicBezTo>
                  <a:cubicBezTo>
                    <a:pt x="17481" y="7191"/>
                    <a:pt x="17501" y="7239"/>
                    <a:pt x="17522" y="7287"/>
                  </a:cubicBezTo>
                  <a:lnTo>
                    <a:pt x="17529" y="7307"/>
                  </a:lnTo>
                  <a:cubicBezTo>
                    <a:pt x="17605" y="7481"/>
                    <a:pt x="17666" y="7660"/>
                    <a:pt x="17729" y="7839"/>
                  </a:cubicBezTo>
                  <a:cubicBezTo>
                    <a:pt x="17736" y="7874"/>
                    <a:pt x="17763" y="7887"/>
                    <a:pt x="17791" y="7896"/>
                  </a:cubicBezTo>
                  <a:lnTo>
                    <a:pt x="20141" y="7915"/>
                  </a:lnTo>
                  <a:lnTo>
                    <a:pt x="20383" y="9402"/>
                  </a:lnTo>
                  <a:lnTo>
                    <a:pt x="18157" y="10155"/>
                  </a:lnTo>
                  <a:cubicBezTo>
                    <a:pt x="18129" y="10168"/>
                    <a:pt x="18109" y="10196"/>
                    <a:pt x="18109" y="10224"/>
                  </a:cubicBezTo>
                  <a:cubicBezTo>
                    <a:pt x="18109" y="10404"/>
                    <a:pt x="18109" y="10583"/>
                    <a:pt x="18094" y="10749"/>
                  </a:cubicBezTo>
                  <a:lnTo>
                    <a:pt x="18094" y="10777"/>
                  </a:lnTo>
                  <a:lnTo>
                    <a:pt x="18088" y="10818"/>
                  </a:lnTo>
                  <a:cubicBezTo>
                    <a:pt x="18088" y="10873"/>
                    <a:pt x="18081" y="10923"/>
                    <a:pt x="18081" y="10977"/>
                  </a:cubicBezTo>
                  <a:cubicBezTo>
                    <a:pt x="18074" y="10997"/>
                    <a:pt x="18074" y="11019"/>
                    <a:pt x="18074" y="11047"/>
                  </a:cubicBezTo>
                  <a:lnTo>
                    <a:pt x="18068" y="11089"/>
                  </a:lnTo>
                  <a:cubicBezTo>
                    <a:pt x="18068" y="11109"/>
                    <a:pt x="18061" y="11130"/>
                    <a:pt x="18061" y="11157"/>
                  </a:cubicBezTo>
                  <a:cubicBezTo>
                    <a:pt x="18053" y="11205"/>
                    <a:pt x="18046" y="11261"/>
                    <a:pt x="18040" y="11309"/>
                  </a:cubicBezTo>
                  <a:lnTo>
                    <a:pt x="18040" y="11337"/>
                  </a:lnTo>
                  <a:cubicBezTo>
                    <a:pt x="18011" y="11523"/>
                    <a:pt x="17978" y="11711"/>
                    <a:pt x="17943" y="11896"/>
                  </a:cubicBezTo>
                  <a:cubicBezTo>
                    <a:pt x="17937" y="11925"/>
                    <a:pt x="17950" y="11951"/>
                    <a:pt x="17978" y="11973"/>
                  </a:cubicBezTo>
                  <a:lnTo>
                    <a:pt x="20002" y="13162"/>
                  </a:lnTo>
                  <a:lnTo>
                    <a:pt x="19463" y="14572"/>
                  </a:lnTo>
                  <a:lnTo>
                    <a:pt x="17162" y="14116"/>
                  </a:lnTo>
                  <a:cubicBezTo>
                    <a:pt x="17156" y="14114"/>
                    <a:pt x="17149" y="14114"/>
                    <a:pt x="17143" y="14114"/>
                  </a:cubicBezTo>
                  <a:cubicBezTo>
                    <a:pt x="17117" y="14114"/>
                    <a:pt x="17095" y="14127"/>
                    <a:pt x="17079" y="14149"/>
                  </a:cubicBezTo>
                  <a:cubicBezTo>
                    <a:pt x="16990" y="14315"/>
                    <a:pt x="16885" y="14481"/>
                    <a:pt x="16782" y="14633"/>
                  </a:cubicBezTo>
                  <a:lnTo>
                    <a:pt x="16754" y="14675"/>
                  </a:lnTo>
                  <a:cubicBezTo>
                    <a:pt x="16734" y="14703"/>
                    <a:pt x="16719" y="14730"/>
                    <a:pt x="16699" y="14758"/>
                  </a:cubicBezTo>
                  <a:lnTo>
                    <a:pt x="16678" y="14786"/>
                  </a:lnTo>
                  <a:cubicBezTo>
                    <a:pt x="16665" y="14799"/>
                    <a:pt x="16651" y="14821"/>
                    <a:pt x="16636" y="14841"/>
                  </a:cubicBezTo>
                  <a:lnTo>
                    <a:pt x="16610" y="14876"/>
                  </a:lnTo>
                  <a:cubicBezTo>
                    <a:pt x="16601" y="14895"/>
                    <a:pt x="16588" y="14910"/>
                    <a:pt x="16575" y="14930"/>
                  </a:cubicBezTo>
                  <a:cubicBezTo>
                    <a:pt x="16547" y="14972"/>
                    <a:pt x="16512" y="15013"/>
                    <a:pt x="16477" y="15055"/>
                  </a:cubicBezTo>
                  <a:lnTo>
                    <a:pt x="16464" y="15070"/>
                  </a:lnTo>
                  <a:lnTo>
                    <a:pt x="16464" y="15076"/>
                  </a:lnTo>
                  <a:cubicBezTo>
                    <a:pt x="16346" y="15221"/>
                    <a:pt x="16228" y="15373"/>
                    <a:pt x="16104" y="15511"/>
                  </a:cubicBezTo>
                  <a:cubicBezTo>
                    <a:pt x="16084" y="15532"/>
                    <a:pt x="16077" y="15567"/>
                    <a:pt x="16091" y="15594"/>
                  </a:cubicBezTo>
                  <a:lnTo>
                    <a:pt x="17252" y="17641"/>
                  </a:lnTo>
                  <a:lnTo>
                    <a:pt x="16084" y="18595"/>
                  </a:lnTo>
                  <a:lnTo>
                    <a:pt x="14314" y="17045"/>
                  </a:lnTo>
                  <a:cubicBezTo>
                    <a:pt x="14299" y="17034"/>
                    <a:pt x="14280" y="17027"/>
                    <a:pt x="14262" y="17027"/>
                  </a:cubicBezTo>
                  <a:cubicBezTo>
                    <a:pt x="14249" y="17027"/>
                    <a:pt x="14236" y="17030"/>
                    <a:pt x="14224" y="17039"/>
                  </a:cubicBezTo>
                  <a:cubicBezTo>
                    <a:pt x="14065" y="17128"/>
                    <a:pt x="13899" y="17226"/>
                    <a:pt x="13727" y="17309"/>
                  </a:cubicBezTo>
                  <a:lnTo>
                    <a:pt x="13707" y="17316"/>
                  </a:lnTo>
                  <a:cubicBezTo>
                    <a:pt x="13657" y="17336"/>
                    <a:pt x="13609" y="17364"/>
                    <a:pt x="13561" y="17384"/>
                  </a:cubicBezTo>
                  <a:cubicBezTo>
                    <a:pt x="13548" y="17392"/>
                    <a:pt x="13526" y="17399"/>
                    <a:pt x="13506" y="17412"/>
                  </a:cubicBezTo>
                  <a:lnTo>
                    <a:pt x="13465" y="17433"/>
                  </a:lnTo>
                  <a:cubicBezTo>
                    <a:pt x="13443" y="17440"/>
                    <a:pt x="13423" y="17447"/>
                    <a:pt x="13402" y="17460"/>
                  </a:cubicBezTo>
                  <a:lnTo>
                    <a:pt x="13388" y="17460"/>
                  </a:lnTo>
                  <a:cubicBezTo>
                    <a:pt x="13382" y="17467"/>
                    <a:pt x="13375" y="17467"/>
                    <a:pt x="13375" y="17467"/>
                  </a:cubicBezTo>
                  <a:cubicBezTo>
                    <a:pt x="13340" y="17482"/>
                    <a:pt x="13312" y="17495"/>
                    <a:pt x="13277" y="17508"/>
                  </a:cubicBezTo>
                  <a:lnTo>
                    <a:pt x="13229" y="17530"/>
                  </a:lnTo>
                  <a:cubicBezTo>
                    <a:pt x="13057" y="17599"/>
                    <a:pt x="12878" y="17661"/>
                    <a:pt x="12697" y="17724"/>
                  </a:cubicBezTo>
                  <a:cubicBezTo>
                    <a:pt x="12670" y="17730"/>
                    <a:pt x="12649" y="17757"/>
                    <a:pt x="12649" y="17792"/>
                  </a:cubicBezTo>
                  <a:lnTo>
                    <a:pt x="12629" y="20142"/>
                  </a:lnTo>
                  <a:lnTo>
                    <a:pt x="11143" y="20384"/>
                  </a:lnTo>
                  <a:lnTo>
                    <a:pt x="10381" y="18158"/>
                  </a:lnTo>
                  <a:cubicBezTo>
                    <a:pt x="10375" y="18130"/>
                    <a:pt x="10348" y="18110"/>
                    <a:pt x="10313" y="18110"/>
                  </a:cubicBezTo>
                  <a:cubicBezTo>
                    <a:pt x="10126" y="18110"/>
                    <a:pt x="9933" y="18104"/>
                    <a:pt x="9746" y="18089"/>
                  </a:cubicBezTo>
                  <a:lnTo>
                    <a:pt x="9718" y="18089"/>
                  </a:lnTo>
                  <a:cubicBezTo>
                    <a:pt x="9670" y="18082"/>
                    <a:pt x="9615" y="18082"/>
                    <a:pt x="9567" y="18075"/>
                  </a:cubicBezTo>
                  <a:cubicBezTo>
                    <a:pt x="9545" y="18075"/>
                    <a:pt x="9519" y="18069"/>
                    <a:pt x="9497" y="18069"/>
                  </a:cubicBezTo>
                  <a:lnTo>
                    <a:pt x="9456" y="18062"/>
                  </a:lnTo>
                  <a:cubicBezTo>
                    <a:pt x="9427" y="18062"/>
                    <a:pt x="9407" y="18062"/>
                    <a:pt x="9386" y="18055"/>
                  </a:cubicBezTo>
                  <a:cubicBezTo>
                    <a:pt x="9331" y="18055"/>
                    <a:pt x="9283" y="18047"/>
                    <a:pt x="9235" y="18041"/>
                  </a:cubicBezTo>
                  <a:lnTo>
                    <a:pt x="9207" y="18034"/>
                  </a:lnTo>
                  <a:cubicBezTo>
                    <a:pt x="9021" y="18014"/>
                    <a:pt x="8834" y="17979"/>
                    <a:pt x="8648" y="17938"/>
                  </a:cubicBezTo>
                  <a:cubicBezTo>
                    <a:pt x="8643" y="17937"/>
                    <a:pt x="8638" y="17936"/>
                    <a:pt x="8633" y="17936"/>
                  </a:cubicBezTo>
                  <a:cubicBezTo>
                    <a:pt x="8608" y="17936"/>
                    <a:pt x="8582" y="17949"/>
                    <a:pt x="8571" y="17972"/>
                  </a:cubicBezTo>
                  <a:lnTo>
                    <a:pt x="7375" y="19996"/>
                  </a:lnTo>
                  <a:lnTo>
                    <a:pt x="5972" y="19465"/>
                  </a:lnTo>
                  <a:lnTo>
                    <a:pt x="6422" y="17156"/>
                  </a:lnTo>
                  <a:cubicBezTo>
                    <a:pt x="6428" y="17128"/>
                    <a:pt x="6415" y="17093"/>
                    <a:pt x="6387" y="17080"/>
                  </a:cubicBezTo>
                  <a:cubicBezTo>
                    <a:pt x="6228" y="16984"/>
                    <a:pt x="6062" y="16886"/>
                    <a:pt x="5911" y="16783"/>
                  </a:cubicBezTo>
                  <a:lnTo>
                    <a:pt x="5883" y="16762"/>
                  </a:lnTo>
                  <a:cubicBezTo>
                    <a:pt x="5841" y="16735"/>
                    <a:pt x="5800" y="16707"/>
                    <a:pt x="5758" y="16679"/>
                  </a:cubicBezTo>
                  <a:cubicBezTo>
                    <a:pt x="5737" y="16665"/>
                    <a:pt x="5723" y="16652"/>
                    <a:pt x="5703" y="16637"/>
                  </a:cubicBezTo>
                  <a:lnTo>
                    <a:pt x="5662" y="16611"/>
                  </a:lnTo>
                  <a:cubicBezTo>
                    <a:pt x="5647" y="16596"/>
                    <a:pt x="5627" y="16582"/>
                    <a:pt x="5612" y="16569"/>
                  </a:cubicBezTo>
                  <a:cubicBezTo>
                    <a:pt x="5571" y="16541"/>
                    <a:pt x="5529" y="16506"/>
                    <a:pt x="5488" y="16480"/>
                  </a:cubicBezTo>
                  <a:lnTo>
                    <a:pt x="5468" y="16465"/>
                  </a:lnTo>
                  <a:cubicBezTo>
                    <a:pt x="5315" y="16347"/>
                    <a:pt x="5171" y="16223"/>
                    <a:pt x="5032" y="16098"/>
                  </a:cubicBezTo>
                  <a:cubicBezTo>
                    <a:pt x="5016" y="16087"/>
                    <a:pt x="5000" y="16079"/>
                    <a:pt x="4984" y="16079"/>
                  </a:cubicBezTo>
                  <a:cubicBezTo>
                    <a:pt x="4972" y="16079"/>
                    <a:pt x="4961" y="16083"/>
                    <a:pt x="4949" y="16091"/>
                  </a:cubicBezTo>
                  <a:lnTo>
                    <a:pt x="2903" y="17246"/>
                  </a:lnTo>
                  <a:lnTo>
                    <a:pt x="1950" y="16078"/>
                  </a:lnTo>
                  <a:lnTo>
                    <a:pt x="3497" y="14308"/>
                  </a:lnTo>
                  <a:cubicBezTo>
                    <a:pt x="3519" y="14288"/>
                    <a:pt x="3519" y="14254"/>
                    <a:pt x="3506" y="14225"/>
                  </a:cubicBezTo>
                  <a:cubicBezTo>
                    <a:pt x="3408" y="14059"/>
                    <a:pt x="3318" y="13894"/>
                    <a:pt x="3235" y="13728"/>
                  </a:cubicBezTo>
                  <a:lnTo>
                    <a:pt x="3222" y="13701"/>
                  </a:lnTo>
                  <a:cubicBezTo>
                    <a:pt x="3200" y="13651"/>
                    <a:pt x="3180" y="13610"/>
                    <a:pt x="3159" y="13562"/>
                  </a:cubicBezTo>
                  <a:cubicBezTo>
                    <a:pt x="3146" y="13542"/>
                    <a:pt x="3139" y="13520"/>
                    <a:pt x="3132" y="13500"/>
                  </a:cubicBezTo>
                  <a:lnTo>
                    <a:pt x="3111" y="13459"/>
                  </a:lnTo>
                  <a:cubicBezTo>
                    <a:pt x="3104" y="13437"/>
                    <a:pt x="3091" y="13418"/>
                    <a:pt x="3083" y="13396"/>
                  </a:cubicBezTo>
                  <a:cubicBezTo>
                    <a:pt x="3063" y="13348"/>
                    <a:pt x="3041" y="13300"/>
                    <a:pt x="3021" y="13252"/>
                  </a:cubicBezTo>
                  <a:lnTo>
                    <a:pt x="3015" y="13230"/>
                  </a:lnTo>
                  <a:cubicBezTo>
                    <a:pt x="2945" y="13058"/>
                    <a:pt x="2875" y="12878"/>
                    <a:pt x="2821" y="12698"/>
                  </a:cubicBezTo>
                  <a:cubicBezTo>
                    <a:pt x="2807" y="12671"/>
                    <a:pt x="2779" y="12650"/>
                    <a:pt x="2751" y="12650"/>
                  </a:cubicBezTo>
                  <a:lnTo>
                    <a:pt x="402" y="12630"/>
                  </a:lnTo>
                  <a:lnTo>
                    <a:pt x="160" y="11137"/>
                  </a:lnTo>
                  <a:lnTo>
                    <a:pt x="2386" y="10384"/>
                  </a:lnTo>
                  <a:cubicBezTo>
                    <a:pt x="2412" y="10369"/>
                    <a:pt x="2434" y="10342"/>
                    <a:pt x="2434" y="10314"/>
                  </a:cubicBezTo>
                  <a:cubicBezTo>
                    <a:pt x="2434" y="10120"/>
                    <a:pt x="2441" y="9934"/>
                    <a:pt x="2447" y="9747"/>
                  </a:cubicBezTo>
                  <a:lnTo>
                    <a:pt x="2454" y="9720"/>
                  </a:lnTo>
                  <a:cubicBezTo>
                    <a:pt x="2454" y="9664"/>
                    <a:pt x="2461" y="9616"/>
                    <a:pt x="2469" y="9561"/>
                  </a:cubicBezTo>
                  <a:lnTo>
                    <a:pt x="2469" y="9546"/>
                  </a:lnTo>
                  <a:lnTo>
                    <a:pt x="2469" y="9505"/>
                  </a:lnTo>
                  <a:lnTo>
                    <a:pt x="2475" y="9450"/>
                  </a:lnTo>
                  <a:cubicBezTo>
                    <a:pt x="2482" y="9430"/>
                    <a:pt x="2482" y="9402"/>
                    <a:pt x="2482" y="9380"/>
                  </a:cubicBezTo>
                  <a:cubicBezTo>
                    <a:pt x="2489" y="9332"/>
                    <a:pt x="2495" y="9284"/>
                    <a:pt x="2502" y="9229"/>
                  </a:cubicBezTo>
                  <a:lnTo>
                    <a:pt x="2502" y="9201"/>
                  </a:lnTo>
                  <a:cubicBezTo>
                    <a:pt x="2530" y="9015"/>
                    <a:pt x="2565" y="8828"/>
                    <a:pt x="2607" y="8649"/>
                  </a:cubicBezTo>
                  <a:cubicBezTo>
                    <a:pt x="2607" y="8614"/>
                    <a:pt x="2593" y="8586"/>
                    <a:pt x="2572" y="8566"/>
                  </a:cubicBezTo>
                  <a:lnTo>
                    <a:pt x="546" y="7376"/>
                  </a:lnTo>
                  <a:lnTo>
                    <a:pt x="1079" y="5966"/>
                  </a:lnTo>
                  <a:lnTo>
                    <a:pt x="3388" y="6423"/>
                  </a:lnTo>
                  <a:cubicBezTo>
                    <a:pt x="3392" y="6424"/>
                    <a:pt x="3397" y="6424"/>
                    <a:pt x="3402" y="6424"/>
                  </a:cubicBezTo>
                  <a:cubicBezTo>
                    <a:pt x="3426" y="6424"/>
                    <a:pt x="3452" y="6411"/>
                    <a:pt x="3464" y="6388"/>
                  </a:cubicBezTo>
                  <a:cubicBezTo>
                    <a:pt x="3554" y="6222"/>
                    <a:pt x="3657" y="6063"/>
                    <a:pt x="3761" y="5905"/>
                  </a:cubicBezTo>
                  <a:lnTo>
                    <a:pt x="3788" y="5864"/>
                  </a:lnTo>
                  <a:cubicBezTo>
                    <a:pt x="3809" y="5835"/>
                    <a:pt x="3822" y="5807"/>
                    <a:pt x="3844" y="5781"/>
                  </a:cubicBezTo>
                  <a:cubicBezTo>
                    <a:pt x="3851" y="5772"/>
                    <a:pt x="3851" y="5772"/>
                    <a:pt x="3857" y="5766"/>
                  </a:cubicBezTo>
                  <a:lnTo>
                    <a:pt x="3864" y="5752"/>
                  </a:lnTo>
                  <a:cubicBezTo>
                    <a:pt x="3879" y="5739"/>
                    <a:pt x="3892" y="5718"/>
                    <a:pt x="3905" y="5698"/>
                  </a:cubicBezTo>
                  <a:lnTo>
                    <a:pt x="3934" y="5663"/>
                  </a:lnTo>
                  <a:cubicBezTo>
                    <a:pt x="3940" y="5641"/>
                    <a:pt x="3953" y="5628"/>
                    <a:pt x="3968" y="5606"/>
                  </a:cubicBezTo>
                  <a:cubicBezTo>
                    <a:pt x="4003" y="5565"/>
                    <a:pt x="4030" y="5523"/>
                    <a:pt x="4065" y="5482"/>
                  </a:cubicBezTo>
                  <a:lnTo>
                    <a:pt x="4078" y="5469"/>
                  </a:lnTo>
                  <a:lnTo>
                    <a:pt x="4078" y="5462"/>
                  </a:lnTo>
                  <a:cubicBezTo>
                    <a:pt x="4196" y="5316"/>
                    <a:pt x="4313" y="5165"/>
                    <a:pt x="4444" y="5026"/>
                  </a:cubicBezTo>
                  <a:cubicBezTo>
                    <a:pt x="4466" y="5006"/>
                    <a:pt x="4466" y="4971"/>
                    <a:pt x="4451" y="4943"/>
                  </a:cubicBezTo>
                  <a:lnTo>
                    <a:pt x="3298" y="2898"/>
                  </a:lnTo>
                  <a:lnTo>
                    <a:pt x="4459" y="1944"/>
                  </a:lnTo>
                  <a:lnTo>
                    <a:pt x="6234" y="3491"/>
                  </a:lnTo>
                  <a:cubicBezTo>
                    <a:pt x="6247" y="3504"/>
                    <a:pt x="6264" y="3512"/>
                    <a:pt x="6282" y="3512"/>
                  </a:cubicBezTo>
                  <a:cubicBezTo>
                    <a:pt x="6294" y="3512"/>
                    <a:pt x="6306" y="3508"/>
                    <a:pt x="6317" y="3500"/>
                  </a:cubicBezTo>
                  <a:cubicBezTo>
                    <a:pt x="6476" y="3409"/>
                    <a:pt x="6649" y="3319"/>
                    <a:pt x="6815" y="3236"/>
                  </a:cubicBezTo>
                  <a:lnTo>
                    <a:pt x="6823" y="3229"/>
                  </a:lnTo>
                  <a:lnTo>
                    <a:pt x="6843" y="3223"/>
                  </a:lnTo>
                  <a:cubicBezTo>
                    <a:pt x="6884" y="3201"/>
                    <a:pt x="6933" y="3175"/>
                    <a:pt x="6981" y="3153"/>
                  </a:cubicBezTo>
                  <a:cubicBezTo>
                    <a:pt x="7002" y="3146"/>
                    <a:pt x="7022" y="3140"/>
                    <a:pt x="7044" y="3127"/>
                  </a:cubicBezTo>
                  <a:lnTo>
                    <a:pt x="7079" y="3112"/>
                  </a:lnTo>
                  <a:cubicBezTo>
                    <a:pt x="7098" y="3098"/>
                    <a:pt x="7127" y="3092"/>
                    <a:pt x="7147" y="3077"/>
                  </a:cubicBezTo>
                  <a:lnTo>
                    <a:pt x="7175" y="3070"/>
                  </a:lnTo>
                  <a:cubicBezTo>
                    <a:pt x="7203" y="3057"/>
                    <a:pt x="7230" y="3044"/>
                    <a:pt x="7264" y="3029"/>
                  </a:cubicBezTo>
                  <a:lnTo>
                    <a:pt x="7312" y="3009"/>
                  </a:lnTo>
                  <a:cubicBezTo>
                    <a:pt x="7487" y="2939"/>
                    <a:pt x="7666" y="2878"/>
                    <a:pt x="7845" y="2815"/>
                  </a:cubicBezTo>
                  <a:cubicBezTo>
                    <a:pt x="7873" y="2808"/>
                    <a:pt x="7893" y="2780"/>
                    <a:pt x="7893" y="2745"/>
                  </a:cubicBezTo>
                  <a:lnTo>
                    <a:pt x="7915" y="396"/>
                  </a:lnTo>
                  <a:lnTo>
                    <a:pt x="9401" y="154"/>
                  </a:lnTo>
                  <a:close/>
                  <a:moveTo>
                    <a:pt x="9455" y="0"/>
                  </a:moveTo>
                  <a:cubicBezTo>
                    <a:pt x="9451" y="0"/>
                    <a:pt x="9447" y="1"/>
                    <a:pt x="9442" y="1"/>
                  </a:cubicBezTo>
                  <a:lnTo>
                    <a:pt x="7832" y="265"/>
                  </a:lnTo>
                  <a:cubicBezTo>
                    <a:pt x="7797" y="272"/>
                    <a:pt x="7769" y="298"/>
                    <a:pt x="7769" y="333"/>
                  </a:cubicBezTo>
                  <a:lnTo>
                    <a:pt x="7749" y="2690"/>
                  </a:lnTo>
                  <a:cubicBezTo>
                    <a:pt x="7583" y="2745"/>
                    <a:pt x="7417" y="2808"/>
                    <a:pt x="7258" y="2878"/>
                  </a:cubicBezTo>
                  <a:lnTo>
                    <a:pt x="7210" y="2898"/>
                  </a:lnTo>
                  <a:cubicBezTo>
                    <a:pt x="7175" y="2911"/>
                    <a:pt x="7147" y="2919"/>
                    <a:pt x="7113" y="2932"/>
                  </a:cubicBezTo>
                  <a:cubicBezTo>
                    <a:pt x="7113" y="2939"/>
                    <a:pt x="7105" y="2939"/>
                    <a:pt x="7098" y="2939"/>
                  </a:cubicBezTo>
                  <a:lnTo>
                    <a:pt x="7085" y="2946"/>
                  </a:lnTo>
                  <a:cubicBezTo>
                    <a:pt x="7064" y="2961"/>
                    <a:pt x="7044" y="2967"/>
                    <a:pt x="7022" y="2974"/>
                  </a:cubicBezTo>
                  <a:lnTo>
                    <a:pt x="6981" y="2994"/>
                  </a:lnTo>
                  <a:cubicBezTo>
                    <a:pt x="6961" y="3002"/>
                    <a:pt x="6939" y="3015"/>
                    <a:pt x="6919" y="3022"/>
                  </a:cubicBezTo>
                  <a:cubicBezTo>
                    <a:pt x="6871" y="3044"/>
                    <a:pt x="6823" y="3070"/>
                    <a:pt x="6773" y="3092"/>
                  </a:cubicBezTo>
                  <a:lnTo>
                    <a:pt x="6753" y="3105"/>
                  </a:lnTo>
                  <a:cubicBezTo>
                    <a:pt x="6594" y="3181"/>
                    <a:pt x="6442" y="3264"/>
                    <a:pt x="6291" y="3347"/>
                  </a:cubicBezTo>
                  <a:lnTo>
                    <a:pt x="4514" y="1800"/>
                  </a:lnTo>
                  <a:cubicBezTo>
                    <a:pt x="4500" y="1785"/>
                    <a:pt x="4483" y="1778"/>
                    <a:pt x="4465" y="1778"/>
                  </a:cubicBezTo>
                  <a:cubicBezTo>
                    <a:pt x="4448" y="1778"/>
                    <a:pt x="4431" y="1785"/>
                    <a:pt x="4418" y="1800"/>
                  </a:cubicBezTo>
                  <a:lnTo>
                    <a:pt x="3152" y="2821"/>
                  </a:lnTo>
                  <a:cubicBezTo>
                    <a:pt x="3124" y="2850"/>
                    <a:pt x="3117" y="2884"/>
                    <a:pt x="3139" y="2919"/>
                  </a:cubicBezTo>
                  <a:lnTo>
                    <a:pt x="4300" y="4971"/>
                  </a:lnTo>
                  <a:cubicBezTo>
                    <a:pt x="4182" y="5102"/>
                    <a:pt x="4071" y="5233"/>
                    <a:pt x="3962" y="5373"/>
                  </a:cubicBezTo>
                  <a:lnTo>
                    <a:pt x="3947" y="5392"/>
                  </a:lnTo>
                  <a:cubicBezTo>
                    <a:pt x="3912" y="5434"/>
                    <a:pt x="3885" y="5475"/>
                    <a:pt x="3851" y="5523"/>
                  </a:cubicBezTo>
                  <a:cubicBezTo>
                    <a:pt x="3837" y="5538"/>
                    <a:pt x="3822" y="5558"/>
                    <a:pt x="3816" y="5573"/>
                  </a:cubicBezTo>
                  <a:lnTo>
                    <a:pt x="3781" y="5615"/>
                  </a:lnTo>
                  <a:cubicBezTo>
                    <a:pt x="3768" y="5635"/>
                    <a:pt x="3761" y="5656"/>
                    <a:pt x="3746" y="5669"/>
                  </a:cubicBezTo>
                  <a:lnTo>
                    <a:pt x="3733" y="5683"/>
                  </a:lnTo>
                  <a:cubicBezTo>
                    <a:pt x="3733" y="5683"/>
                    <a:pt x="3733" y="5689"/>
                    <a:pt x="3726" y="5698"/>
                  </a:cubicBezTo>
                  <a:cubicBezTo>
                    <a:pt x="3705" y="5724"/>
                    <a:pt x="3685" y="5752"/>
                    <a:pt x="3663" y="5781"/>
                  </a:cubicBezTo>
                  <a:lnTo>
                    <a:pt x="3643" y="5822"/>
                  </a:lnTo>
                  <a:cubicBezTo>
                    <a:pt x="3539" y="5966"/>
                    <a:pt x="3449" y="6119"/>
                    <a:pt x="3360" y="6270"/>
                  </a:cubicBezTo>
                  <a:lnTo>
                    <a:pt x="1044" y="5814"/>
                  </a:lnTo>
                  <a:cubicBezTo>
                    <a:pt x="1039" y="5813"/>
                    <a:pt x="1033" y="5812"/>
                    <a:pt x="1028" y="5812"/>
                  </a:cubicBezTo>
                  <a:cubicBezTo>
                    <a:pt x="999" y="5812"/>
                    <a:pt x="975" y="5827"/>
                    <a:pt x="968" y="5855"/>
                  </a:cubicBezTo>
                  <a:lnTo>
                    <a:pt x="387" y="7383"/>
                  </a:lnTo>
                  <a:cubicBezTo>
                    <a:pt x="374" y="7411"/>
                    <a:pt x="387" y="7453"/>
                    <a:pt x="415" y="7466"/>
                  </a:cubicBezTo>
                  <a:lnTo>
                    <a:pt x="2447" y="8668"/>
                  </a:lnTo>
                  <a:cubicBezTo>
                    <a:pt x="2412" y="8834"/>
                    <a:pt x="2386" y="9015"/>
                    <a:pt x="2364" y="9181"/>
                  </a:cubicBezTo>
                  <a:lnTo>
                    <a:pt x="2358" y="9208"/>
                  </a:lnTo>
                  <a:cubicBezTo>
                    <a:pt x="2351" y="9264"/>
                    <a:pt x="2344" y="9312"/>
                    <a:pt x="2336" y="9367"/>
                  </a:cubicBezTo>
                  <a:cubicBezTo>
                    <a:pt x="2336" y="9388"/>
                    <a:pt x="2336" y="9408"/>
                    <a:pt x="2330" y="9436"/>
                  </a:cubicBezTo>
                  <a:lnTo>
                    <a:pt x="2323" y="9491"/>
                  </a:lnTo>
                  <a:lnTo>
                    <a:pt x="2323" y="9533"/>
                  </a:lnTo>
                  <a:lnTo>
                    <a:pt x="2323" y="9554"/>
                  </a:lnTo>
                  <a:cubicBezTo>
                    <a:pt x="2316" y="9602"/>
                    <a:pt x="2310" y="9657"/>
                    <a:pt x="2310" y="9705"/>
                  </a:cubicBezTo>
                  <a:lnTo>
                    <a:pt x="2310" y="9720"/>
                  </a:lnTo>
                  <a:cubicBezTo>
                    <a:pt x="2310" y="9727"/>
                    <a:pt x="2303" y="9727"/>
                    <a:pt x="2303" y="9733"/>
                  </a:cubicBezTo>
                  <a:cubicBezTo>
                    <a:pt x="2295" y="9906"/>
                    <a:pt x="2288" y="10085"/>
                    <a:pt x="2288" y="10259"/>
                  </a:cubicBezTo>
                  <a:lnTo>
                    <a:pt x="55" y="11019"/>
                  </a:lnTo>
                  <a:cubicBezTo>
                    <a:pt x="22" y="11032"/>
                    <a:pt x="1" y="11067"/>
                    <a:pt x="7" y="11102"/>
                  </a:cubicBezTo>
                  <a:lnTo>
                    <a:pt x="263" y="12713"/>
                  </a:lnTo>
                  <a:cubicBezTo>
                    <a:pt x="271" y="12747"/>
                    <a:pt x="304" y="12767"/>
                    <a:pt x="339" y="12774"/>
                  </a:cubicBezTo>
                  <a:lnTo>
                    <a:pt x="2696" y="12795"/>
                  </a:lnTo>
                  <a:cubicBezTo>
                    <a:pt x="2751" y="12961"/>
                    <a:pt x="2814" y="13121"/>
                    <a:pt x="2875" y="13286"/>
                  </a:cubicBezTo>
                  <a:lnTo>
                    <a:pt x="2890" y="13313"/>
                  </a:lnTo>
                  <a:cubicBezTo>
                    <a:pt x="2910" y="13354"/>
                    <a:pt x="2932" y="13403"/>
                    <a:pt x="2952" y="13452"/>
                  </a:cubicBezTo>
                  <a:cubicBezTo>
                    <a:pt x="2958" y="13472"/>
                    <a:pt x="2966" y="13500"/>
                    <a:pt x="2980" y="13520"/>
                  </a:cubicBezTo>
                  <a:lnTo>
                    <a:pt x="3000" y="13562"/>
                  </a:lnTo>
                  <a:cubicBezTo>
                    <a:pt x="3008" y="13583"/>
                    <a:pt x="3015" y="13603"/>
                    <a:pt x="3028" y="13625"/>
                  </a:cubicBezTo>
                  <a:cubicBezTo>
                    <a:pt x="3049" y="13673"/>
                    <a:pt x="3069" y="13721"/>
                    <a:pt x="3098" y="13763"/>
                  </a:cubicBezTo>
                  <a:lnTo>
                    <a:pt x="3104" y="13791"/>
                  </a:lnTo>
                  <a:cubicBezTo>
                    <a:pt x="3180" y="13942"/>
                    <a:pt x="3263" y="14101"/>
                    <a:pt x="3353" y="14254"/>
                  </a:cubicBezTo>
                  <a:lnTo>
                    <a:pt x="1797" y="16030"/>
                  </a:lnTo>
                  <a:cubicBezTo>
                    <a:pt x="1777" y="16057"/>
                    <a:pt x="1777" y="16098"/>
                    <a:pt x="1797" y="16126"/>
                  </a:cubicBezTo>
                  <a:lnTo>
                    <a:pt x="2827" y="17384"/>
                  </a:lnTo>
                  <a:cubicBezTo>
                    <a:pt x="2842" y="17403"/>
                    <a:pt x="2865" y="17412"/>
                    <a:pt x="2887" y="17412"/>
                  </a:cubicBezTo>
                  <a:cubicBezTo>
                    <a:pt x="2898" y="17412"/>
                    <a:pt x="2908" y="17410"/>
                    <a:pt x="2917" y="17405"/>
                  </a:cubicBezTo>
                  <a:lnTo>
                    <a:pt x="4970" y="16244"/>
                  </a:lnTo>
                  <a:cubicBezTo>
                    <a:pt x="5101" y="16355"/>
                    <a:pt x="5239" y="16471"/>
                    <a:pt x="5378" y="16576"/>
                  </a:cubicBezTo>
                  <a:lnTo>
                    <a:pt x="5398" y="16596"/>
                  </a:lnTo>
                  <a:cubicBezTo>
                    <a:pt x="5440" y="16624"/>
                    <a:pt x="5481" y="16659"/>
                    <a:pt x="5523" y="16687"/>
                  </a:cubicBezTo>
                  <a:cubicBezTo>
                    <a:pt x="5544" y="16700"/>
                    <a:pt x="5557" y="16713"/>
                    <a:pt x="5579" y="16728"/>
                  </a:cubicBezTo>
                  <a:lnTo>
                    <a:pt x="5621" y="16755"/>
                  </a:lnTo>
                  <a:cubicBezTo>
                    <a:pt x="5634" y="16770"/>
                    <a:pt x="5654" y="16783"/>
                    <a:pt x="5675" y="16796"/>
                  </a:cubicBezTo>
                  <a:cubicBezTo>
                    <a:pt x="5717" y="16825"/>
                    <a:pt x="5758" y="16859"/>
                    <a:pt x="5800" y="16886"/>
                  </a:cubicBezTo>
                  <a:lnTo>
                    <a:pt x="5828" y="16901"/>
                  </a:lnTo>
                  <a:cubicBezTo>
                    <a:pt x="5972" y="16997"/>
                    <a:pt x="6118" y="17093"/>
                    <a:pt x="6269" y="17176"/>
                  </a:cubicBezTo>
                  <a:lnTo>
                    <a:pt x="5813" y="19492"/>
                  </a:lnTo>
                  <a:cubicBezTo>
                    <a:pt x="5806" y="19527"/>
                    <a:pt x="5828" y="19562"/>
                    <a:pt x="5861" y="19575"/>
                  </a:cubicBezTo>
                  <a:lnTo>
                    <a:pt x="7382" y="20155"/>
                  </a:lnTo>
                  <a:cubicBezTo>
                    <a:pt x="7391" y="20159"/>
                    <a:pt x="7400" y="20161"/>
                    <a:pt x="7409" y="20161"/>
                  </a:cubicBezTo>
                  <a:cubicBezTo>
                    <a:pt x="7434" y="20161"/>
                    <a:pt x="7457" y="20146"/>
                    <a:pt x="7472" y="20121"/>
                  </a:cubicBezTo>
                  <a:lnTo>
                    <a:pt x="8668" y="18089"/>
                  </a:lnTo>
                  <a:cubicBezTo>
                    <a:pt x="8840" y="18123"/>
                    <a:pt x="9013" y="18158"/>
                    <a:pt x="9187" y="18180"/>
                  </a:cubicBezTo>
                  <a:lnTo>
                    <a:pt x="9213" y="18186"/>
                  </a:lnTo>
                  <a:cubicBezTo>
                    <a:pt x="9261" y="18193"/>
                    <a:pt x="9318" y="18200"/>
                    <a:pt x="9373" y="18200"/>
                  </a:cubicBezTo>
                  <a:cubicBezTo>
                    <a:pt x="9394" y="18206"/>
                    <a:pt x="9414" y="18206"/>
                    <a:pt x="9442" y="18206"/>
                  </a:cubicBezTo>
                  <a:lnTo>
                    <a:pt x="9484" y="18213"/>
                  </a:lnTo>
                  <a:cubicBezTo>
                    <a:pt x="9504" y="18213"/>
                    <a:pt x="9532" y="18221"/>
                    <a:pt x="9552" y="18221"/>
                  </a:cubicBezTo>
                  <a:cubicBezTo>
                    <a:pt x="9608" y="18228"/>
                    <a:pt x="9656" y="18228"/>
                    <a:pt x="9711" y="18235"/>
                  </a:cubicBezTo>
                  <a:lnTo>
                    <a:pt x="9739" y="18235"/>
                  </a:lnTo>
                  <a:cubicBezTo>
                    <a:pt x="9912" y="18248"/>
                    <a:pt x="10084" y="18254"/>
                    <a:pt x="10265" y="18254"/>
                  </a:cubicBezTo>
                  <a:lnTo>
                    <a:pt x="11025" y="20487"/>
                  </a:lnTo>
                  <a:cubicBezTo>
                    <a:pt x="11031" y="20515"/>
                    <a:pt x="11066" y="20535"/>
                    <a:pt x="11094" y="20535"/>
                  </a:cubicBezTo>
                  <a:lnTo>
                    <a:pt x="11108" y="20535"/>
                  </a:lnTo>
                  <a:lnTo>
                    <a:pt x="12712" y="20273"/>
                  </a:lnTo>
                  <a:cubicBezTo>
                    <a:pt x="12745" y="20267"/>
                    <a:pt x="12773" y="20238"/>
                    <a:pt x="12773" y="20204"/>
                  </a:cubicBezTo>
                  <a:lnTo>
                    <a:pt x="12795" y="17848"/>
                  </a:lnTo>
                  <a:cubicBezTo>
                    <a:pt x="12961" y="17792"/>
                    <a:pt x="13126" y="17730"/>
                    <a:pt x="13284" y="17661"/>
                  </a:cubicBezTo>
                  <a:lnTo>
                    <a:pt x="13334" y="17647"/>
                  </a:lnTo>
                  <a:cubicBezTo>
                    <a:pt x="13367" y="17632"/>
                    <a:pt x="13395" y="17619"/>
                    <a:pt x="13430" y="17606"/>
                  </a:cubicBezTo>
                  <a:cubicBezTo>
                    <a:pt x="13437" y="17599"/>
                    <a:pt x="13437" y="17599"/>
                    <a:pt x="13443" y="17599"/>
                  </a:cubicBezTo>
                  <a:lnTo>
                    <a:pt x="13458" y="17591"/>
                  </a:lnTo>
                  <a:cubicBezTo>
                    <a:pt x="13478" y="17584"/>
                    <a:pt x="13500" y="17571"/>
                    <a:pt x="13520" y="17564"/>
                  </a:cubicBezTo>
                  <a:lnTo>
                    <a:pt x="13561" y="17543"/>
                  </a:lnTo>
                  <a:cubicBezTo>
                    <a:pt x="13583" y="17536"/>
                    <a:pt x="13602" y="17523"/>
                    <a:pt x="13624" y="17516"/>
                  </a:cubicBezTo>
                  <a:cubicBezTo>
                    <a:pt x="13672" y="17495"/>
                    <a:pt x="13720" y="17467"/>
                    <a:pt x="13768" y="17447"/>
                  </a:cubicBezTo>
                  <a:lnTo>
                    <a:pt x="13790" y="17440"/>
                  </a:lnTo>
                  <a:cubicBezTo>
                    <a:pt x="13790" y="17440"/>
                    <a:pt x="13790" y="17433"/>
                    <a:pt x="13797" y="17433"/>
                  </a:cubicBezTo>
                  <a:cubicBezTo>
                    <a:pt x="13947" y="17357"/>
                    <a:pt x="14107" y="17274"/>
                    <a:pt x="14259" y="17191"/>
                  </a:cubicBezTo>
                  <a:lnTo>
                    <a:pt x="16036" y="18739"/>
                  </a:lnTo>
                  <a:cubicBezTo>
                    <a:pt x="16046" y="18754"/>
                    <a:pt x="16063" y="18761"/>
                    <a:pt x="16081" y="18761"/>
                  </a:cubicBezTo>
                  <a:cubicBezTo>
                    <a:pt x="16096" y="18761"/>
                    <a:pt x="16112" y="18756"/>
                    <a:pt x="16125" y="18745"/>
                  </a:cubicBezTo>
                  <a:lnTo>
                    <a:pt x="17389" y="17715"/>
                  </a:lnTo>
                  <a:cubicBezTo>
                    <a:pt x="17418" y="17689"/>
                    <a:pt x="17424" y="17654"/>
                    <a:pt x="17404" y="17619"/>
                  </a:cubicBezTo>
                  <a:lnTo>
                    <a:pt x="16243" y="15567"/>
                  </a:lnTo>
                  <a:cubicBezTo>
                    <a:pt x="16361" y="15435"/>
                    <a:pt x="16470" y="15304"/>
                    <a:pt x="16582" y="15166"/>
                  </a:cubicBezTo>
                  <a:lnTo>
                    <a:pt x="16582" y="15159"/>
                  </a:lnTo>
                  <a:lnTo>
                    <a:pt x="16595" y="15144"/>
                  </a:lnTo>
                  <a:cubicBezTo>
                    <a:pt x="16630" y="15103"/>
                    <a:pt x="16658" y="15061"/>
                    <a:pt x="16693" y="15020"/>
                  </a:cubicBezTo>
                  <a:cubicBezTo>
                    <a:pt x="16706" y="15000"/>
                    <a:pt x="16719" y="14978"/>
                    <a:pt x="16734" y="14965"/>
                  </a:cubicBezTo>
                  <a:lnTo>
                    <a:pt x="16754" y="14924"/>
                  </a:lnTo>
                  <a:cubicBezTo>
                    <a:pt x="16776" y="14910"/>
                    <a:pt x="16789" y="14889"/>
                    <a:pt x="16802" y="14869"/>
                  </a:cubicBezTo>
                  <a:lnTo>
                    <a:pt x="16809" y="14854"/>
                  </a:lnTo>
                  <a:cubicBezTo>
                    <a:pt x="16809" y="14854"/>
                    <a:pt x="16817" y="14847"/>
                    <a:pt x="16817" y="14841"/>
                  </a:cubicBezTo>
                  <a:cubicBezTo>
                    <a:pt x="16837" y="14813"/>
                    <a:pt x="16859" y="14786"/>
                    <a:pt x="16879" y="14758"/>
                  </a:cubicBezTo>
                  <a:lnTo>
                    <a:pt x="16907" y="14716"/>
                  </a:lnTo>
                  <a:cubicBezTo>
                    <a:pt x="17003" y="14572"/>
                    <a:pt x="17092" y="14419"/>
                    <a:pt x="17182" y="14267"/>
                  </a:cubicBezTo>
                  <a:lnTo>
                    <a:pt x="19498" y="14723"/>
                  </a:lnTo>
                  <a:cubicBezTo>
                    <a:pt x="19503" y="14724"/>
                    <a:pt x="19509" y="14725"/>
                    <a:pt x="19515" y="14725"/>
                  </a:cubicBezTo>
                  <a:cubicBezTo>
                    <a:pt x="19543" y="14725"/>
                    <a:pt x="19570" y="14711"/>
                    <a:pt x="19581" y="14682"/>
                  </a:cubicBezTo>
                  <a:lnTo>
                    <a:pt x="20155" y="13162"/>
                  </a:lnTo>
                  <a:cubicBezTo>
                    <a:pt x="20168" y="13127"/>
                    <a:pt x="20155" y="13086"/>
                    <a:pt x="20126" y="13071"/>
                  </a:cubicBezTo>
                  <a:lnTo>
                    <a:pt x="18094" y="11868"/>
                  </a:lnTo>
                  <a:cubicBezTo>
                    <a:pt x="18129" y="11702"/>
                    <a:pt x="18157" y="11530"/>
                    <a:pt x="18186" y="11357"/>
                  </a:cubicBezTo>
                  <a:lnTo>
                    <a:pt x="18186" y="11329"/>
                  </a:lnTo>
                  <a:cubicBezTo>
                    <a:pt x="18192" y="11274"/>
                    <a:pt x="18199" y="11226"/>
                    <a:pt x="18206" y="11172"/>
                  </a:cubicBezTo>
                  <a:cubicBezTo>
                    <a:pt x="18206" y="11150"/>
                    <a:pt x="18212" y="11130"/>
                    <a:pt x="18212" y="11102"/>
                  </a:cubicBezTo>
                  <a:lnTo>
                    <a:pt x="18219" y="11060"/>
                  </a:lnTo>
                  <a:cubicBezTo>
                    <a:pt x="18219" y="11032"/>
                    <a:pt x="18219" y="11012"/>
                    <a:pt x="18227" y="10984"/>
                  </a:cubicBezTo>
                  <a:cubicBezTo>
                    <a:pt x="18227" y="10936"/>
                    <a:pt x="18234" y="10881"/>
                    <a:pt x="18234" y="10832"/>
                  </a:cubicBezTo>
                  <a:lnTo>
                    <a:pt x="18240" y="10783"/>
                  </a:lnTo>
                  <a:lnTo>
                    <a:pt x="18240" y="10764"/>
                  </a:lnTo>
                  <a:cubicBezTo>
                    <a:pt x="18254" y="10604"/>
                    <a:pt x="18254" y="10445"/>
                    <a:pt x="18254" y="10279"/>
                  </a:cubicBezTo>
                  <a:lnTo>
                    <a:pt x="20486" y="9519"/>
                  </a:lnTo>
                  <a:cubicBezTo>
                    <a:pt x="20521" y="9505"/>
                    <a:pt x="20541" y="9471"/>
                    <a:pt x="20534" y="9436"/>
                  </a:cubicBezTo>
                  <a:lnTo>
                    <a:pt x="20279" y="7826"/>
                  </a:lnTo>
                  <a:cubicBezTo>
                    <a:pt x="20272" y="7791"/>
                    <a:pt x="20244" y="7771"/>
                    <a:pt x="20209" y="7771"/>
                  </a:cubicBezTo>
                  <a:lnTo>
                    <a:pt x="17846" y="7750"/>
                  </a:lnTo>
                  <a:cubicBezTo>
                    <a:pt x="17791" y="7577"/>
                    <a:pt x="17729" y="7418"/>
                    <a:pt x="17666" y="7252"/>
                  </a:cubicBezTo>
                  <a:cubicBezTo>
                    <a:pt x="17666" y="7252"/>
                    <a:pt x="17660" y="7245"/>
                    <a:pt x="17660" y="7239"/>
                  </a:cubicBezTo>
                  <a:lnTo>
                    <a:pt x="17653" y="7232"/>
                  </a:lnTo>
                  <a:cubicBezTo>
                    <a:pt x="17632" y="7182"/>
                    <a:pt x="17618" y="7134"/>
                    <a:pt x="17590" y="7086"/>
                  </a:cubicBezTo>
                  <a:cubicBezTo>
                    <a:pt x="17583" y="7066"/>
                    <a:pt x="17577" y="7038"/>
                    <a:pt x="17564" y="7016"/>
                  </a:cubicBezTo>
                  <a:lnTo>
                    <a:pt x="17549" y="6983"/>
                  </a:lnTo>
                  <a:cubicBezTo>
                    <a:pt x="17535" y="6962"/>
                    <a:pt x="17529" y="6933"/>
                    <a:pt x="17522" y="6914"/>
                  </a:cubicBezTo>
                  <a:cubicBezTo>
                    <a:pt x="17494" y="6865"/>
                    <a:pt x="17472" y="6824"/>
                    <a:pt x="17452" y="6776"/>
                  </a:cubicBezTo>
                  <a:lnTo>
                    <a:pt x="17431" y="6734"/>
                  </a:lnTo>
                  <a:cubicBezTo>
                    <a:pt x="17424" y="6726"/>
                    <a:pt x="17424" y="6719"/>
                    <a:pt x="17418" y="6713"/>
                  </a:cubicBezTo>
                  <a:cubicBezTo>
                    <a:pt x="17348" y="6568"/>
                    <a:pt x="17273" y="6429"/>
                    <a:pt x="17190" y="6285"/>
                  </a:cubicBezTo>
                  <a:lnTo>
                    <a:pt x="18745" y="4508"/>
                  </a:lnTo>
                  <a:cubicBezTo>
                    <a:pt x="18766" y="4480"/>
                    <a:pt x="18766" y="4439"/>
                    <a:pt x="18745" y="4419"/>
                  </a:cubicBezTo>
                  <a:lnTo>
                    <a:pt x="17715" y="3153"/>
                  </a:lnTo>
                  <a:cubicBezTo>
                    <a:pt x="17701" y="3135"/>
                    <a:pt x="17678" y="3126"/>
                    <a:pt x="17656" y="3126"/>
                  </a:cubicBezTo>
                  <a:cubicBezTo>
                    <a:pt x="17645" y="3126"/>
                    <a:pt x="17634" y="3128"/>
                    <a:pt x="17625" y="3133"/>
                  </a:cubicBezTo>
                  <a:lnTo>
                    <a:pt x="15573" y="4294"/>
                  </a:lnTo>
                  <a:cubicBezTo>
                    <a:pt x="15440" y="4183"/>
                    <a:pt x="15303" y="4065"/>
                    <a:pt x="15165" y="3963"/>
                  </a:cubicBezTo>
                  <a:lnTo>
                    <a:pt x="15143" y="3941"/>
                  </a:lnTo>
                  <a:cubicBezTo>
                    <a:pt x="15102" y="3914"/>
                    <a:pt x="15061" y="3880"/>
                    <a:pt x="15019" y="3851"/>
                  </a:cubicBezTo>
                  <a:cubicBezTo>
                    <a:pt x="14999" y="3838"/>
                    <a:pt x="14984" y="3823"/>
                    <a:pt x="14964" y="3810"/>
                  </a:cubicBezTo>
                  <a:lnTo>
                    <a:pt x="14929" y="3782"/>
                  </a:lnTo>
                  <a:cubicBezTo>
                    <a:pt x="14910" y="3769"/>
                    <a:pt x="14888" y="3755"/>
                    <a:pt x="14868" y="3740"/>
                  </a:cubicBezTo>
                  <a:cubicBezTo>
                    <a:pt x="14827" y="3714"/>
                    <a:pt x="14785" y="3679"/>
                    <a:pt x="14744" y="3651"/>
                  </a:cubicBezTo>
                  <a:lnTo>
                    <a:pt x="14715" y="3637"/>
                  </a:lnTo>
                  <a:cubicBezTo>
                    <a:pt x="14570" y="3541"/>
                    <a:pt x="14425" y="3443"/>
                    <a:pt x="14273" y="3360"/>
                  </a:cubicBezTo>
                  <a:lnTo>
                    <a:pt x="14729" y="1045"/>
                  </a:lnTo>
                  <a:cubicBezTo>
                    <a:pt x="14735" y="1012"/>
                    <a:pt x="14715" y="977"/>
                    <a:pt x="14681" y="962"/>
                  </a:cubicBezTo>
                  <a:lnTo>
                    <a:pt x="13160" y="381"/>
                  </a:lnTo>
                  <a:cubicBezTo>
                    <a:pt x="13151" y="378"/>
                    <a:pt x="13142" y="376"/>
                    <a:pt x="13134" y="376"/>
                  </a:cubicBezTo>
                  <a:cubicBezTo>
                    <a:pt x="13109" y="376"/>
                    <a:pt x="13086" y="390"/>
                    <a:pt x="13070" y="416"/>
                  </a:cubicBezTo>
                  <a:lnTo>
                    <a:pt x="11874" y="2448"/>
                  </a:lnTo>
                  <a:cubicBezTo>
                    <a:pt x="11778" y="2428"/>
                    <a:pt x="11682" y="2407"/>
                    <a:pt x="11592" y="2393"/>
                  </a:cubicBezTo>
                  <a:cubicBezTo>
                    <a:pt x="11522" y="2380"/>
                    <a:pt x="11446" y="2372"/>
                    <a:pt x="11356" y="2359"/>
                  </a:cubicBezTo>
                  <a:lnTo>
                    <a:pt x="11328" y="2352"/>
                  </a:lnTo>
                  <a:cubicBezTo>
                    <a:pt x="11280" y="2345"/>
                    <a:pt x="11225" y="2345"/>
                    <a:pt x="11177" y="2339"/>
                  </a:cubicBezTo>
                  <a:cubicBezTo>
                    <a:pt x="11149" y="2330"/>
                    <a:pt x="11128" y="2330"/>
                    <a:pt x="11108" y="2330"/>
                  </a:cubicBezTo>
                  <a:lnTo>
                    <a:pt x="11060" y="2324"/>
                  </a:lnTo>
                  <a:cubicBezTo>
                    <a:pt x="11038" y="2324"/>
                    <a:pt x="11011" y="2317"/>
                    <a:pt x="10990" y="2317"/>
                  </a:cubicBezTo>
                  <a:cubicBezTo>
                    <a:pt x="10935" y="2310"/>
                    <a:pt x="10887" y="2310"/>
                    <a:pt x="10831" y="2304"/>
                  </a:cubicBezTo>
                  <a:lnTo>
                    <a:pt x="10804" y="2304"/>
                  </a:lnTo>
                  <a:cubicBezTo>
                    <a:pt x="10630" y="2289"/>
                    <a:pt x="10457" y="2282"/>
                    <a:pt x="10285" y="2282"/>
                  </a:cubicBezTo>
                  <a:lnTo>
                    <a:pt x="9519" y="50"/>
                  </a:lnTo>
                  <a:cubicBezTo>
                    <a:pt x="9511" y="20"/>
                    <a:pt x="9485" y="0"/>
                    <a:pt x="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61"/>
            <p:cNvSpPr/>
            <p:nvPr/>
          </p:nvSpPr>
          <p:spPr>
            <a:xfrm>
              <a:off x="7033950" y="-293650"/>
              <a:ext cx="2687391" cy="2688118"/>
            </a:xfrm>
            <a:custGeom>
              <a:avLst/>
              <a:gdLst/>
              <a:ahLst/>
              <a:cxnLst/>
              <a:rect l="l" t="t" r="r" b="b"/>
              <a:pathLst>
                <a:path w="25877" h="25884" extrusionOk="0">
                  <a:moveTo>
                    <a:pt x="12939" y="77"/>
                  </a:moveTo>
                  <a:cubicBezTo>
                    <a:pt x="20037" y="77"/>
                    <a:pt x="25807" y="5848"/>
                    <a:pt x="25807" y="12946"/>
                  </a:cubicBezTo>
                  <a:cubicBezTo>
                    <a:pt x="25807" y="20037"/>
                    <a:pt x="20037" y="25808"/>
                    <a:pt x="12939" y="25808"/>
                  </a:cubicBezTo>
                  <a:cubicBezTo>
                    <a:pt x="5847" y="25808"/>
                    <a:pt x="77" y="20037"/>
                    <a:pt x="77" y="12946"/>
                  </a:cubicBezTo>
                  <a:cubicBezTo>
                    <a:pt x="77" y="5848"/>
                    <a:pt x="5847" y="77"/>
                    <a:pt x="12939" y="77"/>
                  </a:cubicBezTo>
                  <a:close/>
                  <a:moveTo>
                    <a:pt x="12939" y="1"/>
                  </a:moveTo>
                  <a:cubicBezTo>
                    <a:pt x="11190" y="1"/>
                    <a:pt x="9497" y="346"/>
                    <a:pt x="7899" y="1022"/>
                  </a:cubicBezTo>
                  <a:cubicBezTo>
                    <a:pt x="6358" y="1673"/>
                    <a:pt x="4977" y="2606"/>
                    <a:pt x="3787" y="3794"/>
                  </a:cubicBezTo>
                  <a:cubicBezTo>
                    <a:pt x="2598" y="4983"/>
                    <a:pt x="1666" y="6365"/>
                    <a:pt x="1015" y="7906"/>
                  </a:cubicBezTo>
                  <a:cubicBezTo>
                    <a:pt x="339" y="9504"/>
                    <a:pt x="0" y="11197"/>
                    <a:pt x="0" y="12946"/>
                  </a:cubicBezTo>
                  <a:cubicBezTo>
                    <a:pt x="0" y="14687"/>
                    <a:pt x="339" y="16381"/>
                    <a:pt x="1015" y="17977"/>
                  </a:cubicBezTo>
                  <a:cubicBezTo>
                    <a:pt x="1666" y="19518"/>
                    <a:pt x="2598" y="20901"/>
                    <a:pt x="3787" y="22089"/>
                  </a:cubicBezTo>
                  <a:cubicBezTo>
                    <a:pt x="4977" y="23278"/>
                    <a:pt x="6358" y="24212"/>
                    <a:pt x="7899" y="24867"/>
                  </a:cubicBezTo>
                  <a:cubicBezTo>
                    <a:pt x="9497" y="25539"/>
                    <a:pt x="11190" y="25884"/>
                    <a:pt x="12939" y="25884"/>
                  </a:cubicBezTo>
                  <a:cubicBezTo>
                    <a:pt x="14687" y="25884"/>
                    <a:pt x="16381" y="25539"/>
                    <a:pt x="17976" y="24867"/>
                  </a:cubicBezTo>
                  <a:cubicBezTo>
                    <a:pt x="19517" y="24212"/>
                    <a:pt x="20901" y="23278"/>
                    <a:pt x="22088" y="22089"/>
                  </a:cubicBezTo>
                  <a:cubicBezTo>
                    <a:pt x="23278" y="20901"/>
                    <a:pt x="24212" y="19518"/>
                    <a:pt x="24860" y="17977"/>
                  </a:cubicBezTo>
                  <a:cubicBezTo>
                    <a:pt x="25539" y="16381"/>
                    <a:pt x="25877" y="14687"/>
                    <a:pt x="25877" y="12946"/>
                  </a:cubicBezTo>
                  <a:cubicBezTo>
                    <a:pt x="25877" y="11197"/>
                    <a:pt x="25539" y="9504"/>
                    <a:pt x="24860" y="7906"/>
                  </a:cubicBezTo>
                  <a:cubicBezTo>
                    <a:pt x="24212" y="6365"/>
                    <a:pt x="23278" y="4983"/>
                    <a:pt x="22088" y="3794"/>
                  </a:cubicBezTo>
                  <a:cubicBezTo>
                    <a:pt x="20901" y="2606"/>
                    <a:pt x="19517" y="1673"/>
                    <a:pt x="17976" y="1022"/>
                  </a:cubicBezTo>
                  <a:cubicBezTo>
                    <a:pt x="16381" y="346"/>
                    <a:pt x="14687" y="1"/>
                    <a:pt x="12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47" name="Google Shape;16847;p61"/>
          <p:cNvSpPr/>
          <p:nvPr/>
        </p:nvSpPr>
        <p:spPr>
          <a:xfrm flipH="1">
            <a:off x="4905978" y="4095099"/>
            <a:ext cx="544064" cy="571988"/>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48" name="Google Shape;16848;p61"/>
          <p:cNvGrpSpPr/>
          <p:nvPr/>
        </p:nvGrpSpPr>
        <p:grpSpPr>
          <a:xfrm>
            <a:off x="1047601" y="735560"/>
            <a:ext cx="2697276" cy="3672287"/>
            <a:chOff x="1655550" y="790900"/>
            <a:chExt cx="2510262" cy="3417671"/>
          </a:xfrm>
        </p:grpSpPr>
        <p:sp>
          <p:nvSpPr>
            <p:cNvPr id="16849" name="Google Shape;16849;p61"/>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61"/>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851" name="Google Shape;16851;p61"/>
          <p:cNvPicPr preferRelativeResize="0"/>
          <p:nvPr/>
        </p:nvPicPr>
        <p:blipFill rotWithShape="1">
          <a:blip r:embed="rId3">
            <a:alphaModFix/>
          </a:blip>
          <a:srcRect l="57199" r="586"/>
          <a:stretch/>
        </p:blipFill>
        <p:spPr>
          <a:xfrm>
            <a:off x="1141618" y="838567"/>
            <a:ext cx="2512490" cy="3347958"/>
          </a:xfrm>
          <a:prstGeom prst="rect">
            <a:avLst/>
          </a:prstGeom>
          <a:noFill/>
          <a:ln>
            <a:noFill/>
          </a:ln>
        </p:spPr>
      </p:pic>
      <p:sp>
        <p:nvSpPr>
          <p:cNvPr id="16852" name="Google Shape;16852;p61"/>
          <p:cNvSpPr/>
          <p:nvPr/>
        </p:nvSpPr>
        <p:spPr>
          <a:xfrm>
            <a:off x="4139275" y="4407850"/>
            <a:ext cx="3040800" cy="80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43"/>
        <p:cNvGrpSpPr/>
        <p:nvPr/>
      </p:nvGrpSpPr>
      <p:grpSpPr>
        <a:xfrm>
          <a:off x="0" y="0"/>
          <a:ext cx="0" cy="0"/>
          <a:chOff x="0" y="0"/>
          <a:chExt cx="0" cy="0"/>
        </a:xfrm>
      </p:grpSpPr>
      <p:sp>
        <p:nvSpPr>
          <p:cNvPr id="16744" name="Google Shape;16744;p54"/>
          <p:cNvSpPr txBox="1">
            <a:spLocks noGrp="1"/>
          </p:cNvSpPr>
          <p:nvPr>
            <p:ph type="title"/>
          </p:nvPr>
        </p:nvSpPr>
        <p:spPr>
          <a:xfrm>
            <a:off x="720000" y="2128340"/>
            <a:ext cx="5067600" cy="9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Merged Data Analysis</a:t>
            </a:r>
            <a:endParaRPr dirty="0"/>
          </a:p>
        </p:txBody>
      </p:sp>
      <p:sp>
        <p:nvSpPr>
          <p:cNvPr id="16745" name="Google Shape;16745;p54"/>
          <p:cNvSpPr txBox="1">
            <a:spLocks noGrp="1"/>
          </p:cNvSpPr>
          <p:nvPr>
            <p:ph type="subTitle" idx="1"/>
          </p:nvPr>
        </p:nvSpPr>
        <p:spPr>
          <a:xfrm>
            <a:off x="720000" y="3615070"/>
            <a:ext cx="50676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t>
            </a:r>
            <a:r>
              <a:rPr lang="en" dirty="0"/>
              <a:t>ousing_data + Energy_usage_data</a:t>
            </a:r>
            <a:endParaRPr dirty="0"/>
          </a:p>
        </p:txBody>
      </p:sp>
      <p:sp>
        <p:nvSpPr>
          <p:cNvPr id="16746" name="Google Shape;16746;p54"/>
          <p:cNvSpPr txBox="1">
            <a:spLocks noGrp="1"/>
          </p:cNvSpPr>
          <p:nvPr>
            <p:ph type="title" idx="2"/>
          </p:nvPr>
        </p:nvSpPr>
        <p:spPr>
          <a:xfrm>
            <a:off x="761564" y="791651"/>
            <a:ext cx="1256700" cy="9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747" name="Google Shape;16747;p54"/>
          <p:cNvSpPr/>
          <p:nvPr/>
        </p:nvSpPr>
        <p:spPr>
          <a:xfrm>
            <a:off x="6728164" y="637337"/>
            <a:ext cx="1734758" cy="1733797"/>
          </a:xfrm>
          <a:custGeom>
            <a:avLst/>
            <a:gdLst/>
            <a:ahLst/>
            <a:cxnLst/>
            <a:rect l="l" t="t" r="r" b="b"/>
            <a:pathLst>
              <a:path w="11156" h="11150" extrusionOk="0">
                <a:moveTo>
                  <a:pt x="5560" y="2050"/>
                </a:moveTo>
                <a:cubicBezTo>
                  <a:pt x="5675" y="2050"/>
                  <a:pt x="5789" y="2056"/>
                  <a:pt x="5904" y="2068"/>
                </a:cubicBezTo>
                <a:lnTo>
                  <a:pt x="5917" y="2068"/>
                </a:lnTo>
                <a:cubicBezTo>
                  <a:pt x="5946" y="2068"/>
                  <a:pt x="5972" y="2074"/>
                  <a:pt x="5994" y="2074"/>
                </a:cubicBezTo>
                <a:cubicBezTo>
                  <a:pt x="6014" y="2074"/>
                  <a:pt x="6042" y="2081"/>
                  <a:pt x="6062" y="2081"/>
                </a:cubicBezTo>
                <a:lnTo>
                  <a:pt x="6077" y="2081"/>
                </a:lnTo>
                <a:cubicBezTo>
                  <a:pt x="6629" y="2164"/>
                  <a:pt x="7155" y="2371"/>
                  <a:pt x="7611" y="2696"/>
                </a:cubicBezTo>
                <a:cubicBezTo>
                  <a:pt x="7618" y="2696"/>
                  <a:pt x="7624" y="2703"/>
                  <a:pt x="7631" y="2703"/>
                </a:cubicBezTo>
                <a:cubicBezTo>
                  <a:pt x="7646" y="2723"/>
                  <a:pt x="7666" y="2738"/>
                  <a:pt x="7687" y="2751"/>
                </a:cubicBezTo>
                <a:cubicBezTo>
                  <a:pt x="7707" y="2764"/>
                  <a:pt x="7720" y="2779"/>
                  <a:pt x="7742" y="2793"/>
                </a:cubicBezTo>
                <a:cubicBezTo>
                  <a:pt x="7749" y="2793"/>
                  <a:pt x="7749" y="2799"/>
                  <a:pt x="7755" y="2799"/>
                </a:cubicBezTo>
                <a:cubicBezTo>
                  <a:pt x="8192" y="3146"/>
                  <a:pt x="8543" y="3594"/>
                  <a:pt x="8779" y="4100"/>
                </a:cubicBezTo>
                <a:cubicBezTo>
                  <a:pt x="8779" y="4106"/>
                  <a:pt x="8785" y="4106"/>
                  <a:pt x="8785" y="4113"/>
                </a:cubicBezTo>
                <a:cubicBezTo>
                  <a:pt x="8799" y="4141"/>
                  <a:pt x="8807" y="4161"/>
                  <a:pt x="8814" y="4183"/>
                </a:cubicBezTo>
                <a:cubicBezTo>
                  <a:pt x="8827" y="4202"/>
                  <a:pt x="8833" y="4224"/>
                  <a:pt x="8840" y="4244"/>
                </a:cubicBezTo>
                <a:cubicBezTo>
                  <a:pt x="8848" y="4251"/>
                  <a:pt x="8848" y="4257"/>
                  <a:pt x="8848" y="4257"/>
                </a:cubicBezTo>
                <a:cubicBezTo>
                  <a:pt x="9056" y="4776"/>
                  <a:pt x="9139" y="5344"/>
                  <a:pt x="9089" y="5896"/>
                </a:cubicBezTo>
                <a:cubicBezTo>
                  <a:pt x="9089" y="5903"/>
                  <a:pt x="9089" y="5909"/>
                  <a:pt x="9082" y="5916"/>
                </a:cubicBezTo>
                <a:cubicBezTo>
                  <a:pt x="9082" y="5938"/>
                  <a:pt x="9082" y="5966"/>
                  <a:pt x="9076" y="5986"/>
                </a:cubicBezTo>
                <a:cubicBezTo>
                  <a:pt x="9076" y="6014"/>
                  <a:pt x="9076" y="6034"/>
                  <a:pt x="9069" y="6055"/>
                </a:cubicBezTo>
                <a:lnTo>
                  <a:pt x="9069" y="6069"/>
                </a:lnTo>
                <a:cubicBezTo>
                  <a:pt x="8986" y="6621"/>
                  <a:pt x="8779" y="7153"/>
                  <a:pt x="8454" y="7610"/>
                </a:cubicBezTo>
                <a:cubicBezTo>
                  <a:pt x="8454" y="7610"/>
                  <a:pt x="8447" y="7616"/>
                  <a:pt x="8447" y="7625"/>
                </a:cubicBezTo>
                <a:cubicBezTo>
                  <a:pt x="8434" y="7638"/>
                  <a:pt x="8419" y="7658"/>
                  <a:pt x="8405" y="7679"/>
                </a:cubicBezTo>
                <a:cubicBezTo>
                  <a:pt x="8392" y="7693"/>
                  <a:pt x="8377" y="7714"/>
                  <a:pt x="8357" y="7734"/>
                </a:cubicBezTo>
                <a:cubicBezTo>
                  <a:pt x="8357" y="7741"/>
                  <a:pt x="8351" y="7741"/>
                  <a:pt x="8351" y="7749"/>
                </a:cubicBezTo>
                <a:cubicBezTo>
                  <a:pt x="8004" y="8190"/>
                  <a:pt x="7555" y="8537"/>
                  <a:pt x="7050" y="8771"/>
                </a:cubicBezTo>
                <a:cubicBezTo>
                  <a:pt x="7044" y="8777"/>
                  <a:pt x="7044" y="8777"/>
                  <a:pt x="7037" y="8777"/>
                </a:cubicBezTo>
                <a:cubicBezTo>
                  <a:pt x="7015" y="8792"/>
                  <a:pt x="6996" y="8799"/>
                  <a:pt x="6974" y="8806"/>
                </a:cubicBezTo>
                <a:cubicBezTo>
                  <a:pt x="6954" y="8819"/>
                  <a:pt x="6926" y="8827"/>
                  <a:pt x="6906" y="8834"/>
                </a:cubicBezTo>
                <a:cubicBezTo>
                  <a:pt x="6899" y="8840"/>
                  <a:pt x="6899" y="8840"/>
                  <a:pt x="6891" y="8840"/>
                </a:cubicBezTo>
                <a:cubicBezTo>
                  <a:pt x="6469" y="9010"/>
                  <a:pt x="6018" y="9096"/>
                  <a:pt x="5563" y="9096"/>
                </a:cubicBezTo>
                <a:cubicBezTo>
                  <a:pt x="5460" y="9096"/>
                  <a:pt x="5357" y="9091"/>
                  <a:pt x="5254" y="9083"/>
                </a:cubicBezTo>
                <a:lnTo>
                  <a:pt x="5241" y="9083"/>
                </a:lnTo>
                <a:cubicBezTo>
                  <a:pt x="5212" y="9076"/>
                  <a:pt x="5191" y="9076"/>
                  <a:pt x="5171" y="9068"/>
                </a:cubicBezTo>
                <a:cubicBezTo>
                  <a:pt x="5143" y="9068"/>
                  <a:pt x="5123" y="9068"/>
                  <a:pt x="5095" y="9061"/>
                </a:cubicBezTo>
                <a:lnTo>
                  <a:pt x="5081" y="9061"/>
                </a:lnTo>
                <a:cubicBezTo>
                  <a:pt x="4527" y="8978"/>
                  <a:pt x="4003" y="8771"/>
                  <a:pt x="3540" y="8446"/>
                </a:cubicBezTo>
                <a:lnTo>
                  <a:pt x="3532" y="8439"/>
                </a:lnTo>
                <a:cubicBezTo>
                  <a:pt x="3512" y="8426"/>
                  <a:pt x="3491" y="8412"/>
                  <a:pt x="3471" y="8398"/>
                </a:cubicBezTo>
                <a:cubicBezTo>
                  <a:pt x="3457" y="8384"/>
                  <a:pt x="3436" y="8371"/>
                  <a:pt x="3416" y="8356"/>
                </a:cubicBezTo>
                <a:cubicBezTo>
                  <a:pt x="3408" y="8349"/>
                  <a:pt x="3408" y="8349"/>
                  <a:pt x="3401" y="8343"/>
                </a:cubicBezTo>
                <a:cubicBezTo>
                  <a:pt x="2966" y="7998"/>
                  <a:pt x="2613" y="7555"/>
                  <a:pt x="2379" y="7044"/>
                </a:cubicBezTo>
                <a:cubicBezTo>
                  <a:pt x="2379" y="7044"/>
                  <a:pt x="2371" y="7036"/>
                  <a:pt x="2371" y="7029"/>
                </a:cubicBezTo>
                <a:cubicBezTo>
                  <a:pt x="2358" y="7009"/>
                  <a:pt x="2351" y="6988"/>
                  <a:pt x="2344" y="6968"/>
                </a:cubicBezTo>
                <a:cubicBezTo>
                  <a:pt x="2338" y="6946"/>
                  <a:pt x="2323" y="6926"/>
                  <a:pt x="2316" y="6898"/>
                </a:cubicBezTo>
                <a:cubicBezTo>
                  <a:pt x="2310" y="6898"/>
                  <a:pt x="2310" y="6891"/>
                  <a:pt x="2310" y="6885"/>
                </a:cubicBezTo>
                <a:cubicBezTo>
                  <a:pt x="2102" y="6366"/>
                  <a:pt x="2019" y="5807"/>
                  <a:pt x="2067" y="5246"/>
                </a:cubicBezTo>
                <a:cubicBezTo>
                  <a:pt x="2067" y="5239"/>
                  <a:pt x="2067" y="5239"/>
                  <a:pt x="2074" y="5233"/>
                </a:cubicBezTo>
                <a:cubicBezTo>
                  <a:pt x="2074" y="5204"/>
                  <a:pt x="2074" y="5184"/>
                  <a:pt x="2081" y="5163"/>
                </a:cubicBezTo>
                <a:cubicBezTo>
                  <a:pt x="2081" y="5136"/>
                  <a:pt x="2081" y="5115"/>
                  <a:pt x="2089" y="5087"/>
                </a:cubicBezTo>
                <a:lnTo>
                  <a:pt x="2089" y="5073"/>
                </a:lnTo>
                <a:cubicBezTo>
                  <a:pt x="2172" y="4521"/>
                  <a:pt x="2379" y="3995"/>
                  <a:pt x="2703" y="3539"/>
                </a:cubicBezTo>
                <a:cubicBezTo>
                  <a:pt x="2703" y="3532"/>
                  <a:pt x="2711" y="3526"/>
                  <a:pt x="2711" y="3526"/>
                </a:cubicBezTo>
                <a:cubicBezTo>
                  <a:pt x="2724" y="3504"/>
                  <a:pt x="2744" y="3484"/>
                  <a:pt x="2759" y="3463"/>
                </a:cubicBezTo>
                <a:cubicBezTo>
                  <a:pt x="2772" y="3443"/>
                  <a:pt x="2786" y="3428"/>
                  <a:pt x="2794" y="3408"/>
                </a:cubicBezTo>
                <a:cubicBezTo>
                  <a:pt x="2801" y="3408"/>
                  <a:pt x="2807" y="3401"/>
                  <a:pt x="2807" y="3395"/>
                </a:cubicBezTo>
                <a:cubicBezTo>
                  <a:pt x="3152" y="2958"/>
                  <a:pt x="3595" y="2607"/>
                  <a:pt x="4106" y="2371"/>
                </a:cubicBezTo>
                <a:cubicBezTo>
                  <a:pt x="4113" y="2371"/>
                  <a:pt x="4113" y="2365"/>
                  <a:pt x="4121" y="2365"/>
                </a:cubicBezTo>
                <a:cubicBezTo>
                  <a:pt x="4141" y="2358"/>
                  <a:pt x="4169" y="2343"/>
                  <a:pt x="4189" y="2336"/>
                </a:cubicBezTo>
                <a:cubicBezTo>
                  <a:pt x="4210" y="2330"/>
                  <a:pt x="4230" y="2316"/>
                  <a:pt x="4252" y="2308"/>
                </a:cubicBezTo>
                <a:cubicBezTo>
                  <a:pt x="4259" y="2308"/>
                  <a:pt x="4259" y="2302"/>
                  <a:pt x="4265" y="2302"/>
                </a:cubicBezTo>
                <a:cubicBezTo>
                  <a:pt x="4678" y="2137"/>
                  <a:pt x="5116" y="2050"/>
                  <a:pt x="5560" y="2050"/>
                </a:cubicBezTo>
                <a:close/>
                <a:moveTo>
                  <a:pt x="5786" y="1"/>
                </a:moveTo>
                <a:lnTo>
                  <a:pt x="5420" y="1258"/>
                </a:lnTo>
                <a:cubicBezTo>
                  <a:pt x="5315" y="1265"/>
                  <a:pt x="5212" y="1271"/>
                  <a:pt x="5108" y="1286"/>
                </a:cubicBezTo>
                <a:lnTo>
                  <a:pt x="5088" y="1286"/>
                </a:lnTo>
                <a:cubicBezTo>
                  <a:pt x="5066" y="1286"/>
                  <a:pt x="5046" y="1286"/>
                  <a:pt x="5025" y="1293"/>
                </a:cubicBezTo>
                <a:lnTo>
                  <a:pt x="5005" y="1293"/>
                </a:lnTo>
                <a:cubicBezTo>
                  <a:pt x="4992" y="1300"/>
                  <a:pt x="4970" y="1300"/>
                  <a:pt x="4957" y="1300"/>
                </a:cubicBezTo>
                <a:cubicBezTo>
                  <a:pt x="4942" y="1306"/>
                  <a:pt x="4922" y="1306"/>
                  <a:pt x="4909" y="1306"/>
                </a:cubicBezTo>
                <a:cubicBezTo>
                  <a:pt x="4881" y="1313"/>
                  <a:pt x="4852" y="1321"/>
                  <a:pt x="4826" y="1321"/>
                </a:cubicBezTo>
                <a:cubicBezTo>
                  <a:pt x="4818" y="1321"/>
                  <a:pt x="4818" y="1328"/>
                  <a:pt x="4811" y="1328"/>
                </a:cubicBezTo>
                <a:cubicBezTo>
                  <a:pt x="4708" y="1341"/>
                  <a:pt x="4604" y="1369"/>
                  <a:pt x="4507" y="1389"/>
                </a:cubicBezTo>
                <a:lnTo>
                  <a:pt x="3789" y="291"/>
                </a:lnTo>
                <a:lnTo>
                  <a:pt x="2973" y="643"/>
                </a:lnTo>
                <a:lnTo>
                  <a:pt x="3283" y="1922"/>
                </a:lnTo>
                <a:cubicBezTo>
                  <a:pt x="3194" y="1970"/>
                  <a:pt x="3111" y="2033"/>
                  <a:pt x="3021" y="2094"/>
                </a:cubicBezTo>
                <a:lnTo>
                  <a:pt x="3015" y="2101"/>
                </a:lnTo>
                <a:cubicBezTo>
                  <a:pt x="2986" y="2122"/>
                  <a:pt x="2966" y="2136"/>
                  <a:pt x="2945" y="2157"/>
                </a:cubicBezTo>
                <a:cubicBezTo>
                  <a:pt x="2932" y="2164"/>
                  <a:pt x="2918" y="2177"/>
                  <a:pt x="2903" y="2184"/>
                </a:cubicBezTo>
                <a:cubicBezTo>
                  <a:pt x="2890" y="2199"/>
                  <a:pt x="2877" y="2205"/>
                  <a:pt x="2862" y="2219"/>
                </a:cubicBezTo>
                <a:lnTo>
                  <a:pt x="2855" y="2225"/>
                </a:lnTo>
                <a:cubicBezTo>
                  <a:pt x="2835" y="2240"/>
                  <a:pt x="2820" y="2253"/>
                  <a:pt x="2801" y="2267"/>
                </a:cubicBezTo>
                <a:lnTo>
                  <a:pt x="2786" y="2282"/>
                </a:lnTo>
                <a:cubicBezTo>
                  <a:pt x="2711" y="2350"/>
                  <a:pt x="2635" y="2419"/>
                  <a:pt x="2558" y="2489"/>
                </a:cubicBezTo>
                <a:lnTo>
                  <a:pt x="1384" y="1893"/>
                </a:lnTo>
                <a:lnTo>
                  <a:pt x="858" y="2607"/>
                </a:lnTo>
                <a:lnTo>
                  <a:pt x="1764" y="3561"/>
                </a:lnTo>
                <a:cubicBezTo>
                  <a:pt x="1716" y="3650"/>
                  <a:pt x="1666" y="3740"/>
                  <a:pt x="1624" y="3836"/>
                </a:cubicBezTo>
                <a:cubicBezTo>
                  <a:pt x="1624" y="3843"/>
                  <a:pt x="1624" y="3843"/>
                  <a:pt x="1618" y="3851"/>
                </a:cubicBezTo>
                <a:cubicBezTo>
                  <a:pt x="1611" y="3877"/>
                  <a:pt x="1598" y="3906"/>
                  <a:pt x="1591" y="3925"/>
                </a:cubicBezTo>
                <a:lnTo>
                  <a:pt x="1583" y="3934"/>
                </a:lnTo>
                <a:lnTo>
                  <a:pt x="1583" y="3940"/>
                </a:lnTo>
                <a:cubicBezTo>
                  <a:pt x="1576" y="3954"/>
                  <a:pt x="1576" y="3960"/>
                  <a:pt x="1570" y="3975"/>
                </a:cubicBezTo>
                <a:cubicBezTo>
                  <a:pt x="1563" y="3989"/>
                  <a:pt x="1556" y="4008"/>
                  <a:pt x="1550" y="4023"/>
                </a:cubicBezTo>
                <a:cubicBezTo>
                  <a:pt x="1542" y="4050"/>
                  <a:pt x="1528" y="4078"/>
                  <a:pt x="1522" y="4100"/>
                </a:cubicBezTo>
                <a:cubicBezTo>
                  <a:pt x="1522" y="4106"/>
                  <a:pt x="1515" y="4113"/>
                  <a:pt x="1515" y="4113"/>
                </a:cubicBezTo>
                <a:cubicBezTo>
                  <a:pt x="1480" y="4216"/>
                  <a:pt x="1452" y="4314"/>
                  <a:pt x="1417" y="4410"/>
                </a:cubicBezTo>
                <a:lnTo>
                  <a:pt x="105" y="4480"/>
                </a:lnTo>
                <a:lnTo>
                  <a:pt x="1" y="5364"/>
                </a:lnTo>
                <a:lnTo>
                  <a:pt x="1266" y="5737"/>
                </a:lnTo>
                <a:cubicBezTo>
                  <a:pt x="1273" y="5841"/>
                  <a:pt x="1279" y="5944"/>
                  <a:pt x="1286" y="6049"/>
                </a:cubicBezTo>
                <a:cubicBezTo>
                  <a:pt x="1286" y="6049"/>
                  <a:pt x="1286" y="6055"/>
                  <a:pt x="1293" y="6062"/>
                </a:cubicBezTo>
                <a:cubicBezTo>
                  <a:pt x="1293" y="6090"/>
                  <a:pt x="1301" y="6117"/>
                  <a:pt x="1301" y="6145"/>
                </a:cubicBezTo>
                <a:cubicBezTo>
                  <a:pt x="1301" y="6158"/>
                  <a:pt x="1308" y="6180"/>
                  <a:pt x="1308" y="6193"/>
                </a:cubicBezTo>
                <a:cubicBezTo>
                  <a:pt x="1308" y="6215"/>
                  <a:pt x="1314" y="6228"/>
                  <a:pt x="1314" y="6241"/>
                </a:cubicBezTo>
                <a:cubicBezTo>
                  <a:pt x="1321" y="6269"/>
                  <a:pt x="1321" y="6298"/>
                  <a:pt x="1328" y="6324"/>
                </a:cubicBezTo>
                <a:cubicBezTo>
                  <a:pt x="1328" y="6331"/>
                  <a:pt x="1328" y="6339"/>
                  <a:pt x="1334" y="6346"/>
                </a:cubicBezTo>
                <a:lnTo>
                  <a:pt x="1334" y="6366"/>
                </a:lnTo>
                <a:cubicBezTo>
                  <a:pt x="1349" y="6435"/>
                  <a:pt x="1362" y="6505"/>
                  <a:pt x="1376" y="6573"/>
                </a:cubicBezTo>
                <a:cubicBezTo>
                  <a:pt x="1384" y="6594"/>
                  <a:pt x="1391" y="6621"/>
                  <a:pt x="1397" y="6649"/>
                </a:cubicBezTo>
                <a:lnTo>
                  <a:pt x="297" y="7361"/>
                </a:lnTo>
                <a:lnTo>
                  <a:pt x="644" y="8177"/>
                </a:lnTo>
                <a:lnTo>
                  <a:pt x="1923" y="7873"/>
                </a:lnTo>
                <a:cubicBezTo>
                  <a:pt x="1978" y="7956"/>
                  <a:pt x="2039" y="8046"/>
                  <a:pt x="2102" y="8129"/>
                </a:cubicBezTo>
                <a:cubicBezTo>
                  <a:pt x="2102" y="8129"/>
                  <a:pt x="2109" y="8135"/>
                  <a:pt x="2109" y="8142"/>
                </a:cubicBezTo>
                <a:cubicBezTo>
                  <a:pt x="2122" y="8164"/>
                  <a:pt x="2144" y="8184"/>
                  <a:pt x="2157" y="8205"/>
                </a:cubicBezTo>
                <a:cubicBezTo>
                  <a:pt x="2172" y="8218"/>
                  <a:pt x="2179" y="8232"/>
                  <a:pt x="2192" y="8247"/>
                </a:cubicBezTo>
                <a:cubicBezTo>
                  <a:pt x="2198" y="8260"/>
                  <a:pt x="2213" y="8273"/>
                  <a:pt x="2220" y="8288"/>
                </a:cubicBezTo>
                <a:cubicBezTo>
                  <a:pt x="2240" y="8308"/>
                  <a:pt x="2261" y="8329"/>
                  <a:pt x="2275" y="8349"/>
                </a:cubicBezTo>
                <a:cubicBezTo>
                  <a:pt x="2281" y="8356"/>
                  <a:pt x="2281" y="8356"/>
                  <a:pt x="2288" y="8363"/>
                </a:cubicBezTo>
                <a:cubicBezTo>
                  <a:pt x="2351" y="8439"/>
                  <a:pt x="2421" y="8522"/>
                  <a:pt x="2495" y="8592"/>
                </a:cubicBezTo>
                <a:lnTo>
                  <a:pt x="1895" y="9766"/>
                </a:lnTo>
                <a:lnTo>
                  <a:pt x="2613" y="10298"/>
                </a:lnTo>
                <a:lnTo>
                  <a:pt x="3560" y="9386"/>
                </a:lnTo>
                <a:cubicBezTo>
                  <a:pt x="3656" y="9434"/>
                  <a:pt x="3748" y="9482"/>
                  <a:pt x="3844" y="9524"/>
                </a:cubicBezTo>
                <a:cubicBezTo>
                  <a:pt x="3851" y="9524"/>
                  <a:pt x="3851" y="9532"/>
                  <a:pt x="3857" y="9532"/>
                </a:cubicBezTo>
                <a:cubicBezTo>
                  <a:pt x="3885" y="9539"/>
                  <a:pt x="3905" y="9552"/>
                  <a:pt x="3933" y="9565"/>
                </a:cubicBezTo>
                <a:cubicBezTo>
                  <a:pt x="3955" y="9574"/>
                  <a:pt x="3968" y="9574"/>
                  <a:pt x="3982" y="9580"/>
                </a:cubicBezTo>
                <a:cubicBezTo>
                  <a:pt x="3997" y="9587"/>
                  <a:pt x="4010" y="9593"/>
                  <a:pt x="4030" y="9600"/>
                </a:cubicBezTo>
                <a:cubicBezTo>
                  <a:pt x="4058" y="9607"/>
                  <a:pt x="4079" y="9622"/>
                  <a:pt x="4106" y="9628"/>
                </a:cubicBezTo>
                <a:cubicBezTo>
                  <a:pt x="4113" y="9635"/>
                  <a:pt x="4121" y="9635"/>
                  <a:pt x="4121" y="9635"/>
                </a:cubicBezTo>
                <a:cubicBezTo>
                  <a:pt x="4217" y="9670"/>
                  <a:pt x="4320" y="9705"/>
                  <a:pt x="4418" y="9731"/>
                </a:cubicBezTo>
                <a:lnTo>
                  <a:pt x="4486" y="11045"/>
                </a:lnTo>
                <a:lnTo>
                  <a:pt x="5372" y="11149"/>
                </a:lnTo>
                <a:lnTo>
                  <a:pt x="5738" y="9884"/>
                </a:lnTo>
                <a:cubicBezTo>
                  <a:pt x="5841" y="9884"/>
                  <a:pt x="5946" y="9877"/>
                  <a:pt x="6055" y="9864"/>
                </a:cubicBezTo>
                <a:lnTo>
                  <a:pt x="6070" y="9864"/>
                </a:lnTo>
                <a:cubicBezTo>
                  <a:pt x="6090" y="9856"/>
                  <a:pt x="6111" y="9856"/>
                  <a:pt x="6131" y="9849"/>
                </a:cubicBezTo>
                <a:lnTo>
                  <a:pt x="6153" y="9849"/>
                </a:lnTo>
                <a:cubicBezTo>
                  <a:pt x="6166" y="9849"/>
                  <a:pt x="6186" y="9842"/>
                  <a:pt x="6201" y="9842"/>
                </a:cubicBezTo>
                <a:cubicBezTo>
                  <a:pt x="6214" y="9842"/>
                  <a:pt x="6236" y="9836"/>
                  <a:pt x="6249" y="9836"/>
                </a:cubicBezTo>
                <a:cubicBezTo>
                  <a:pt x="6277" y="9829"/>
                  <a:pt x="6304" y="9829"/>
                  <a:pt x="6332" y="9822"/>
                </a:cubicBezTo>
                <a:lnTo>
                  <a:pt x="6345" y="9822"/>
                </a:lnTo>
                <a:cubicBezTo>
                  <a:pt x="6450" y="9801"/>
                  <a:pt x="6553" y="9781"/>
                  <a:pt x="6657" y="9753"/>
                </a:cubicBezTo>
                <a:lnTo>
                  <a:pt x="7369" y="10859"/>
                </a:lnTo>
                <a:lnTo>
                  <a:pt x="8185" y="10506"/>
                </a:lnTo>
                <a:lnTo>
                  <a:pt x="7873" y="9227"/>
                </a:lnTo>
                <a:cubicBezTo>
                  <a:pt x="7901" y="9214"/>
                  <a:pt x="7921" y="9200"/>
                  <a:pt x="7943" y="9185"/>
                </a:cubicBezTo>
                <a:cubicBezTo>
                  <a:pt x="7997" y="9144"/>
                  <a:pt x="8060" y="9109"/>
                  <a:pt x="8115" y="9061"/>
                </a:cubicBezTo>
                <a:cubicBezTo>
                  <a:pt x="8122" y="9061"/>
                  <a:pt x="8128" y="9054"/>
                  <a:pt x="8135" y="9048"/>
                </a:cubicBezTo>
                <a:cubicBezTo>
                  <a:pt x="8135" y="9048"/>
                  <a:pt x="8143" y="9048"/>
                  <a:pt x="8143" y="9041"/>
                </a:cubicBezTo>
                <a:cubicBezTo>
                  <a:pt x="8170" y="9026"/>
                  <a:pt x="8192" y="9006"/>
                  <a:pt x="8211" y="8993"/>
                </a:cubicBezTo>
                <a:cubicBezTo>
                  <a:pt x="8226" y="8978"/>
                  <a:pt x="8240" y="8971"/>
                  <a:pt x="8253" y="8958"/>
                </a:cubicBezTo>
                <a:cubicBezTo>
                  <a:pt x="8268" y="8952"/>
                  <a:pt x="8281" y="8937"/>
                  <a:pt x="8294" y="8930"/>
                </a:cubicBezTo>
                <a:cubicBezTo>
                  <a:pt x="8294" y="8923"/>
                  <a:pt x="8301" y="8923"/>
                  <a:pt x="8301" y="8917"/>
                </a:cubicBezTo>
                <a:cubicBezTo>
                  <a:pt x="8323" y="8902"/>
                  <a:pt x="8342" y="8888"/>
                  <a:pt x="8357" y="8875"/>
                </a:cubicBezTo>
                <a:cubicBezTo>
                  <a:pt x="8364" y="8875"/>
                  <a:pt x="8364" y="8869"/>
                  <a:pt x="8371" y="8869"/>
                </a:cubicBezTo>
                <a:cubicBezTo>
                  <a:pt x="8447" y="8799"/>
                  <a:pt x="8523" y="8729"/>
                  <a:pt x="8600" y="8653"/>
                </a:cubicBezTo>
                <a:lnTo>
                  <a:pt x="9774" y="9255"/>
                </a:lnTo>
                <a:lnTo>
                  <a:pt x="10300" y="8543"/>
                </a:lnTo>
                <a:lnTo>
                  <a:pt x="9394" y="7590"/>
                </a:lnTo>
                <a:cubicBezTo>
                  <a:pt x="9442" y="7500"/>
                  <a:pt x="9490" y="7402"/>
                  <a:pt x="9532" y="7306"/>
                </a:cubicBezTo>
                <a:cubicBezTo>
                  <a:pt x="9532" y="7306"/>
                  <a:pt x="9532" y="7299"/>
                  <a:pt x="9538" y="7293"/>
                </a:cubicBezTo>
                <a:cubicBezTo>
                  <a:pt x="9545" y="7265"/>
                  <a:pt x="9560" y="7243"/>
                  <a:pt x="9567" y="7216"/>
                </a:cubicBezTo>
                <a:cubicBezTo>
                  <a:pt x="9573" y="7202"/>
                  <a:pt x="9580" y="7182"/>
                  <a:pt x="9587" y="7168"/>
                </a:cubicBezTo>
                <a:cubicBezTo>
                  <a:pt x="9595" y="7153"/>
                  <a:pt x="9601" y="7140"/>
                  <a:pt x="9608" y="7127"/>
                </a:cubicBezTo>
                <a:cubicBezTo>
                  <a:pt x="9615" y="7099"/>
                  <a:pt x="9628" y="7070"/>
                  <a:pt x="9636" y="7044"/>
                </a:cubicBezTo>
                <a:cubicBezTo>
                  <a:pt x="9636" y="7036"/>
                  <a:pt x="9643" y="7036"/>
                  <a:pt x="9643" y="7029"/>
                </a:cubicBezTo>
                <a:cubicBezTo>
                  <a:pt x="9678" y="6933"/>
                  <a:pt x="9711" y="6828"/>
                  <a:pt x="9739" y="6732"/>
                </a:cubicBezTo>
                <a:lnTo>
                  <a:pt x="11053" y="6662"/>
                </a:lnTo>
                <a:lnTo>
                  <a:pt x="11156" y="5778"/>
                </a:lnTo>
                <a:lnTo>
                  <a:pt x="9892" y="5412"/>
                </a:lnTo>
                <a:cubicBezTo>
                  <a:pt x="9885" y="5309"/>
                  <a:pt x="9877" y="5204"/>
                  <a:pt x="9870" y="5102"/>
                </a:cubicBezTo>
                <a:cubicBezTo>
                  <a:pt x="9870" y="5095"/>
                  <a:pt x="9870" y="5087"/>
                  <a:pt x="9864" y="5087"/>
                </a:cubicBezTo>
                <a:cubicBezTo>
                  <a:pt x="9864" y="5060"/>
                  <a:pt x="9864" y="5025"/>
                  <a:pt x="9857" y="4997"/>
                </a:cubicBezTo>
                <a:cubicBezTo>
                  <a:pt x="9857" y="4984"/>
                  <a:pt x="9850" y="4970"/>
                  <a:pt x="9850" y="4949"/>
                </a:cubicBezTo>
                <a:cubicBezTo>
                  <a:pt x="9850" y="4936"/>
                  <a:pt x="9844" y="4914"/>
                  <a:pt x="9844" y="4901"/>
                </a:cubicBezTo>
                <a:cubicBezTo>
                  <a:pt x="9835" y="4873"/>
                  <a:pt x="9835" y="4846"/>
                  <a:pt x="9829" y="4818"/>
                </a:cubicBezTo>
                <a:cubicBezTo>
                  <a:pt x="9829" y="4811"/>
                  <a:pt x="9829" y="4811"/>
                  <a:pt x="9822" y="4805"/>
                </a:cubicBezTo>
                <a:cubicBezTo>
                  <a:pt x="9809" y="4700"/>
                  <a:pt x="9787" y="4597"/>
                  <a:pt x="9761" y="4499"/>
                </a:cubicBezTo>
                <a:lnTo>
                  <a:pt x="10859" y="3781"/>
                </a:lnTo>
                <a:lnTo>
                  <a:pt x="10514" y="2965"/>
                </a:lnTo>
                <a:lnTo>
                  <a:pt x="9235" y="3277"/>
                </a:lnTo>
                <a:cubicBezTo>
                  <a:pt x="9180" y="3187"/>
                  <a:pt x="9117" y="3104"/>
                  <a:pt x="9056" y="3021"/>
                </a:cubicBezTo>
                <a:cubicBezTo>
                  <a:pt x="9056" y="3013"/>
                  <a:pt x="9047" y="3007"/>
                  <a:pt x="9047" y="3007"/>
                </a:cubicBezTo>
                <a:cubicBezTo>
                  <a:pt x="9034" y="2987"/>
                  <a:pt x="9014" y="2958"/>
                  <a:pt x="8999" y="2939"/>
                </a:cubicBezTo>
                <a:cubicBezTo>
                  <a:pt x="8986" y="2924"/>
                  <a:pt x="8979" y="2910"/>
                  <a:pt x="8964" y="2897"/>
                </a:cubicBezTo>
                <a:cubicBezTo>
                  <a:pt x="8958" y="2882"/>
                  <a:pt x="8945" y="2875"/>
                  <a:pt x="8938" y="2862"/>
                </a:cubicBezTo>
                <a:cubicBezTo>
                  <a:pt x="8916" y="2834"/>
                  <a:pt x="8896" y="2814"/>
                  <a:pt x="8882" y="2793"/>
                </a:cubicBezTo>
                <a:cubicBezTo>
                  <a:pt x="8875" y="2793"/>
                  <a:pt x="8875" y="2786"/>
                  <a:pt x="8868" y="2786"/>
                </a:cubicBezTo>
                <a:cubicBezTo>
                  <a:pt x="8807" y="2703"/>
                  <a:pt x="8737" y="2627"/>
                  <a:pt x="8661" y="2550"/>
                </a:cubicBezTo>
                <a:lnTo>
                  <a:pt x="9263" y="1383"/>
                </a:lnTo>
                <a:lnTo>
                  <a:pt x="8543" y="850"/>
                </a:lnTo>
                <a:lnTo>
                  <a:pt x="7596" y="1756"/>
                </a:lnTo>
                <a:cubicBezTo>
                  <a:pt x="7500" y="1708"/>
                  <a:pt x="7410" y="1660"/>
                  <a:pt x="7314" y="1618"/>
                </a:cubicBezTo>
                <a:lnTo>
                  <a:pt x="7299" y="1618"/>
                </a:lnTo>
                <a:cubicBezTo>
                  <a:pt x="7273" y="1603"/>
                  <a:pt x="7251" y="1590"/>
                  <a:pt x="7223" y="1583"/>
                </a:cubicBezTo>
                <a:cubicBezTo>
                  <a:pt x="7210" y="1577"/>
                  <a:pt x="7190" y="1570"/>
                  <a:pt x="7175" y="1562"/>
                </a:cubicBezTo>
                <a:cubicBezTo>
                  <a:pt x="7161" y="1555"/>
                  <a:pt x="7148" y="1548"/>
                  <a:pt x="7127" y="1542"/>
                </a:cubicBezTo>
                <a:cubicBezTo>
                  <a:pt x="7107" y="1535"/>
                  <a:pt x="7078" y="1529"/>
                  <a:pt x="7050" y="1514"/>
                </a:cubicBezTo>
                <a:cubicBezTo>
                  <a:pt x="7044" y="1514"/>
                  <a:pt x="7037" y="1514"/>
                  <a:pt x="7037" y="1507"/>
                </a:cubicBezTo>
                <a:cubicBezTo>
                  <a:pt x="6941" y="1472"/>
                  <a:pt x="6836" y="1446"/>
                  <a:pt x="6740" y="1417"/>
                </a:cubicBezTo>
                <a:lnTo>
                  <a:pt x="6670" y="104"/>
                </a:lnTo>
                <a:lnTo>
                  <a:pt x="5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54"/>
          <p:cNvSpPr/>
          <p:nvPr/>
        </p:nvSpPr>
        <p:spPr>
          <a:xfrm>
            <a:off x="5900750" y="-228952"/>
            <a:ext cx="3389900" cy="3390934"/>
          </a:xfrm>
          <a:custGeom>
            <a:avLst/>
            <a:gdLst/>
            <a:ahLst/>
            <a:cxnLst/>
            <a:rect l="l" t="t" r="r" b="b"/>
            <a:pathLst>
              <a:path w="21800" h="21807" extrusionOk="0">
                <a:moveTo>
                  <a:pt x="10900" y="35"/>
                </a:moveTo>
                <a:cubicBezTo>
                  <a:pt x="16891" y="35"/>
                  <a:pt x="21765" y="4915"/>
                  <a:pt x="21765" y="10906"/>
                </a:cubicBezTo>
                <a:cubicBezTo>
                  <a:pt x="21765" y="16893"/>
                  <a:pt x="16891" y="21771"/>
                  <a:pt x="10900" y="21771"/>
                </a:cubicBezTo>
                <a:cubicBezTo>
                  <a:pt x="4907" y="21771"/>
                  <a:pt x="35" y="16893"/>
                  <a:pt x="35" y="10906"/>
                </a:cubicBezTo>
                <a:cubicBezTo>
                  <a:pt x="35" y="4915"/>
                  <a:pt x="4907" y="35"/>
                  <a:pt x="10900" y="35"/>
                </a:cubicBezTo>
                <a:close/>
                <a:moveTo>
                  <a:pt x="10900" y="0"/>
                </a:moveTo>
                <a:cubicBezTo>
                  <a:pt x="9427" y="0"/>
                  <a:pt x="7997" y="290"/>
                  <a:pt x="6655" y="858"/>
                </a:cubicBezTo>
                <a:cubicBezTo>
                  <a:pt x="5356" y="1410"/>
                  <a:pt x="4189" y="2191"/>
                  <a:pt x="3193" y="3193"/>
                </a:cubicBezTo>
                <a:cubicBezTo>
                  <a:pt x="2191" y="4197"/>
                  <a:pt x="1404" y="5364"/>
                  <a:pt x="858" y="6663"/>
                </a:cubicBezTo>
                <a:cubicBezTo>
                  <a:pt x="284" y="8004"/>
                  <a:pt x="0" y="9435"/>
                  <a:pt x="0" y="10906"/>
                </a:cubicBezTo>
                <a:cubicBezTo>
                  <a:pt x="0" y="12379"/>
                  <a:pt x="284" y="13803"/>
                  <a:pt x="858" y="15151"/>
                </a:cubicBezTo>
                <a:cubicBezTo>
                  <a:pt x="1404" y="16443"/>
                  <a:pt x="2191" y="17611"/>
                  <a:pt x="3193" y="18613"/>
                </a:cubicBezTo>
                <a:cubicBezTo>
                  <a:pt x="4189" y="19615"/>
                  <a:pt x="5356" y="20403"/>
                  <a:pt x="6655" y="20950"/>
                </a:cubicBezTo>
                <a:cubicBezTo>
                  <a:pt x="7997" y="21516"/>
                  <a:pt x="9427" y="21806"/>
                  <a:pt x="10900" y="21806"/>
                </a:cubicBezTo>
                <a:cubicBezTo>
                  <a:pt x="12371" y="21806"/>
                  <a:pt x="13803" y="21516"/>
                  <a:pt x="15143" y="20950"/>
                </a:cubicBezTo>
                <a:cubicBezTo>
                  <a:pt x="16442" y="20403"/>
                  <a:pt x="17611" y="19615"/>
                  <a:pt x="18607" y="18613"/>
                </a:cubicBezTo>
                <a:cubicBezTo>
                  <a:pt x="19608" y="17611"/>
                  <a:pt x="20396" y="16443"/>
                  <a:pt x="20949" y="15151"/>
                </a:cubicBezTo>
                <a:cubicBezTo>
                  <a:pt x="21516" y="13803"/>
                  <a:pt x="21800" y="12379"/>
                  <a:pt x="21800" y="10906"/>
                </a:cubicBezTo>
                <a:cubicBezTo>
                  <a:pt x="21800" y="9435"/>
                  <a:pt x="21516" y="8004"/>
                  <a:pt x="20949" y="6663"/>
                </a:cubicBezTo>
                <a:cubicBezTo>
                  <a:pt x="20396" y="5364"/>
                  <a:pt x="19608" y="4197"/>
                  <a:pt x="18607" y="3193"/>
                </a:cubicBezTo>
                <a:cubicBezTo>
                  <a:pt x="17611" y="2191"/>
                  <a:pt x="16442" y="1410"/>
                  <a:pt x="15143" y="858"/>
                </a:cubicBezTo>
                <a:cubicBezTo>
                  <a:pt x="13803" y="290"/>
                  <a:pt x="12371" y="0"/>
                  <a:pt x="10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54"/>
          <p:cNvSpPr/>
          <p:nvPr/>
        </p:nvSpPr>
        <p:spPr>
          <a:xfrm>
            <a:off x="6097302" y="-31157"/>
            <a:ext cx="2996640" cy="2995504"/>
          </a:xfrm>
          <a:custGeom>
            <a:avLst/>
            <a:gdLst/>
            <a:ahLst/>
            <a:cxnLst/>
            <a:rect l="l" t="t" r="r" b="b"/>
            <a:pathLst>
              <a:path w="19271" h="19264" extrusionOk="0">
                <a:moveTo>
                  <a:pt x="9636" y="291"/>
                </a:moveTo>
                <a:cubicBezTo>
                  <a:pt x="14785" y="291"/>
                  <a:pt x="18980" y="4479"/>
                  <a:pt x="18980" y="9634"/>
                </a:cubicBezTo>
                <a:cubicBezTo>
                  <a:pt x="18980" y="14785"/>
                  <a:pt x="14785" y="18973"/>
                  <a:pt x="9636" y="18973"/>
                </a:cubicBezTo>
                <a:cubicBezTo>
                  <a:pt x="4487" y="18973"/>
                  <a:pt x="291" y="14785"/>
                  <a:pt x="291" y="9634"/>
                </a:cubicBezTo>
                <a:cubicBezTo>
                  <a:pt x="291" y="4479"/>
                  <a:pt x="4487" y="291"/>
                  <a:pt x="9636" y="291"/>
                </a:cubicBezTo>
                <a:close/>
                <a:moveTo>
                  <a:pt x="9636" y="0"/>
                </a:moveTo>
                <a:cubicBezTo>
                  <a:pt x="4321" y="0"/>
                  <a:pt x="0" y="4320"/>
                  <a:pt x="0" y="9634"/>
                </a:cubicBezTo>
                <a:cubicBezTo>
                  <a:pt x="0" y="14942"/>
                  <a:pt x="4321" y="19264"/>
                  <a:pt x="9636" y="19264"/>
                </a:cubicBezTo>
                <a:cubicBezTo>
                  <a:pt x="14951" y="19264"/>
                  <a:pt x="19270" y="14942"/>
                  <a:pt x="19270" y="9634"/>
                </a:cubicBezTo>
                <a:cubicBezTo>
                  <a:pt x="19270" y="4320"/>
                  <a:pt x="14951" y="0"/>
                  <a:pt x="9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54"/>
          <p:cNvSpPr/>
          <p:nvPr/>
        </p:nvSpPr>
        <p:spPr>
          <a:xfrm rot="10800000" flipH="1">
            <a:off x="1657700" y="4520100"/>
            <a:ext cx="5180700" cy="95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54"/>
          <p:cNvSpPr/>
          <p:nvPr/>
        </p:nvSpPr>
        <p:spPr>
          <a:xfrm>
            <a:off x="3939973" y="4233786"/>
            <a:ext cx="491917" cy="517164"/>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6745;p54">
            <a:extLst>
              <a:ext uri="{FF2B5EF4-FFF2-40B4-BE49-F238E27FC236}">
                <a16:creationId xmlns:a16="http://schemas.microsoft.com/office/drawing/2014/main" id="{DC674A05-8AB4-9C97-CB2F-D30F6F8E58EF}"/>
              </a:ext>
            </a:extLst>
          </p:cNvPr>
          <p:cNvSpPr txBox="1">
            <a:spLocks/>
          </p:cNvSpPr>
          <p:nvPr/>
        </p:nvSpPr>
        <p:spPr>
          <a:xfrm>
            <a:off x="720000" y="4046286"/>
            <a:ext cx="5067600" cy="375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r>
              <a:rPr lang="en-US" dirty="0" err="1"/>
              <a:t>Weather_data</a:t>
            </a:r>
            <a:r>
              <a:rPr lang="en-US" dirty="0"/>
              <a:t> + </a:t>
            </a:r>
            <a:r>
              <a:rPr lang="en-US" dirty="0" err="1"/>
              <a:t>Energy_usage_data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31"/>
        <p:cNvGrpSpPr/>
        <p:nvPr/>
      </p:nvGrpSpPr>
      <p:grpSpPr>
        <a:xfrm>
          <a:off x="0" y="0"/>
          <a:ext cx="0" cy="0"/>
          <a:chOff x="0" y="0"/>
          <a:chExt cx="0" cy="0"/>
        </a:xfrm>
      </p:grpSpPr>
      <p:sp>
        <p:nvSpPr>
          <p:cNvPr id="16732" name="Google Shape;16732;p53"/>
          <p:cNvSpPr/>
          <p:nvPr/>
        </p:nvSpPr>
        <p:spPr>
          <a:xfrm>
            <a:off x="4460262" y="713400"/>
            <a:ext cx="3716700" cy="371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33" name="Google Shape;16733;p53"/>
          <p:cNvPicPr preferRelativeResize="0">
            <a:picLocks noGrp="1"/>
          </p:cNvPicPr>
          <p:nvPr>
            <p:ph type="pic" idx="2"/>
          </p:nvPr>
        </p:nvPicPr>
        <p:blipFill rotWithShape="1">
          <a:blip r:embed="rId3">
            <a:alphaModFix/>
          </a:blip>
          <a:srcRect t="16702" b="16702"/>
          <a:stretch/>
        </p:blipFill>
        <p:spPr>
          <a:xfrm>
            <a:off x="4729963" y="984450"/>
            <a:ext cx="3177300" cy="3174600"/>
          </a:xfrm>
          <a:prstGeom prst="ellipse">
            <a:avLst/>
          </a:prstGeom>
        </p:spPr>
      </p:pic>
      <p:sp>
        <p:nvSpPr>
          <p:cNvPr id="16734" name="Google Shape;16734;p53"/>
          <p:cNvSpPr txBox="1">
            <a:spLocks noGrp="1"/>
          </p:cNvSpPr>
          <p:nvPr>
            <p:ph type="title"/>
          </p:nvPr>
        </p:nvSpPr>
        <p:spPr>
          <a:xfrm>
            <a:off x="723008" y="0"/>
            <a:ext cx="3296400" cy="17137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Merged Data Report</a:t>
            </a:r>
            <a:endParaRPr dirty="0"/>
          </a:p>
        </p:txBody>
      </p:sp>
      <p:sp>
        <p:nvSpPr>
          <p:cNvPr id="16735" name="Google Shape;16735;p53"/>
          <p:cNvSpPr txBox="1">
            <a:spLocks noGrp="1"/>
          </p:cNvSpPr>
          <p:nvPr>
            <p:ph type="subTitle" idx="1"/>
          </p:nvPr>
        </p:nvSpPr>
        <p:spPr>
          <a:xfrm>
            <a:off x="943435" y="1713784"/>
            <a:ext cx="3296400" cy="11580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bg1"/>
                </a:solidFill>
                <a:effectLst/>
                <a:latin typeface="Poppins" panose="00000500000000000000" pitchFamily="2" charset="0"/>
                <a:cs typeface="Poppins" panose="00000500000000000000" pitchFamily="2" charset="0"/>
              </a:rPr>
              <a:t> After merging the housing data with energy data with respect </a:t>
            </a:r>
            <a:r>
              <a:rPr lang="en-US" altLang="en-US" sz="1050" dirty="0">
                <a:solidFill>
                  <a:schemeClr val="bg1"/>
                </a:solidFill>
                <a:latin typeface="Poppins" panose="00000500000000000000" pitchFamily="2" charset="0"/>
                <a:cs typeface="Poppins" panose="00000500000000000000" pitchFamily="2" charset="0"/>
              </a:rPr>
              <a:t>to column names </a:t>
            </a:r>
            <a:r>
              <a:rPr lang="en-US" altLang="en-US" sz="1050" dirty="0" err="1">
                <a:solidFill>
                  <a:schemeClr val="bg1"/>
                </a:solidFill>
                <a:latin typeface="Poppins" panose="00000500000000000000" pitchFamily="2" charset="0"/>
                <a:cs typeface="Poppins" panose="00000500000000000000" pitchFamily="2" charset="0"/>
              </a:rPr>
              <a:t>bldg_id</a:t>
            </a:r>
            <a:r>
              <a:rPr lang="en-US" altLang="en-US" sz="1050" dirty="0">
                <a:solidFill>
                  <a:schemeClr val="bg1"/>
                </a:solidFill>
                <a:latin typeface="Poppins" panose="00000500000000000000" pitchFamily="2" charset="0"/>
                <a:cs typeface="Poppins" panose="00000500000000000000" pitchFamily="2" charset="0"/>
              </a:rPr>
              <a:t> and three counties ("G4500730", "G4500850", "G4500910“), we came across a new dataset. This merged dataset helps us study the energy consumptions for specific building ID’s and with respect to different counties.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50" dirty="0">
              <a:solidFill>
                <a:schemeClr val="bg1"/>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50" dirty="0">
                <a:solidFill>
                  <a:schemeClr val="bg1"/>
                </a:solidFill>
                <a:latin typeface="Poppins" panose="00000500000000000000" pitchFamily="2" charset="0"/>
                <a:cs typeface="Poppins" panose="00000500000000000000" pitchFamily="2" charset="0"/>
              </a:rPr>
              <a:t>Depending on the energy consumption of each factors mentioned in the energy consumption data the visuals represented gives us a statistical analysis for the same.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50" dirty="0">
              <a:solidFill>
                <a:schemeClr val="bg1"/>
              </a:solidFill>
              <a:latin typeface="Poppins" panose="00000500000000000000" pitchFamily="2" charset="0"/>
              <a:cs typeface="Poppins" panose="00000500000000000000" pitchFamily="2" charset="0"/>
            </a:endParaRPr>
          </a:p>
          <a:p>
            <a:pPr marL="0" indent="0" eaLnBrk="0" fontAlgn="base" hangingPunct="0">
              <a:lnSpc>
                <a:spcPct val="100000"/>
              </a:lnSpc>
              <a:spcBef>
                <a:spcPct val="0"/>
              </a:spcBef>
              <a:spcAft>
                <a:spcPct val="0"/>
              </a:spcAft>
              <a:buClrTx/>
              <a:buSzTx/>
              <a:buFontTx/>
              <a:buChar char="•"/>
            </a:pPr>
            <a:r>
              <a:rPr lang="en-US" sz="1050" dirty="0"/>
              <a:t>Electricity and natural gas are significantly more prevalent as fuel sources, with all other types of fuels contributing only a small fraction of the overall energy consumption.</a:t>
            </a:r>
            <a:endParaRPr lang="en-IN" sz="1050" dirty="0"/>
          </a:p>
          <a:p>
            <a:pPr marL="0" marR="0" lvl="0" indent="0" algn="l" defTabSz="914400" rtl="0" eaLnBrk="0" fontAlgn="base" latinLnBrk="0" hangingPunct="0">
              <a:lnSpc>
                <a:spcPct val="100000"/>
              </a:lnSpc>
              <a:spcBef>
                <a:spcPct val="0"/>
              </a:spcBef>
              <a:spcAft>
                <a:spcPct val="0"/>
              </a:spcAft>
              <a:buClrTx/>
              <a:buSzTx/>
              <a:tabLst/>
            </a:pPr>
            <a:endParaRPr lang="en-US" altLang="en-US" sz="1050" dirty="0">
              <a:solidFill>
                <a:schemeClr val="bg1"/>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50" dirty="0">
              <a:solidFill>
                <a:schemeClr val="bg1"/>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bg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bg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bg1"/>
              </a:solidFill>
              <a:effectLst/>
              <a:latin typeface="Poppins" panose="00000500000000000000" pitchFamily="2" charset="0"/>
              <a:cs typeface="Poppins" panose="00000500000000000000" pitchFamily="2" charset="0"/>
            </a:endParaRPr>
          </a:p>
          <a:p>
            <a:endParaRPr lang="en-IN" sz="1050" dirty="0">
              <a:solidFill>
                <a:schemeClr val="bg1"/>
              </a:solidFill>
              <a:latin typeface="Poppins" panose="00000500000000000000" pitchFamily="2" charset="0"/>
              <a:cs typeface="Poppins" panose="00000500000000000000" pitchFamily="2" charset="0"/>
            </a:endParaRPr>
          </a:p>
        </p:txBody>
      </p:sp>
      <p:grpSp>
        <p:nvGrpSpPr>
          <p:cNvPr id="16736" name="Google Shape;16736;p53"/>
          <p:cNvGrpSpPr/>
          <p:nvPr/>
        </p:nvGrpSpPr>
        <p:grpSpPr>
          <a:xfrm>
            <a:off x="7763377" y="-653451"/>
            <a:ext cx="1902404" cy="1902919"/>
            <a:chOff x="7033950" y="-293650"/>
            <a:chExt cx="2687391" cy="2688118"/>
          </a:xfrm>
        </p:grpSpPr>
        <p:sp>
          <p:nvSpPr>
            <p:cNvPr id="16737" name="Google Shape;16737;p53"/>
            <p:cNvSpPr/>
            <p:nvPr/>
          </p:nvSpPr>
          <p:spPr>
            <a:xfrm>
              <a:off x="7310925" y="-16052"/>
              <a:ext cx="2133338" cy="2132715"/>
            </a:xfrm>
            <a:custGeom>
              <a:avLst/>
              <a:gdLst/>
              <a:ahLst/>
              <a:cxnLst/>
              <a:rect l="l" t="t" r="r" b="b"/>
              <a:pathLst>
                <a:path w="20542" h="20536" extrusionOk="0">
                  <a:moveTo>
                    <a:pt x="11140" y="7388"/>
                  </a:moveTo>
                  <a:cubicBezTo>
                    <a:pt x="11110" y="7388"/>
                    <a:pt x="11083" y="7403"/>
                    <a:pt x="11066" y="7431"/>
                  </a:cubicBezTo>
                  <a:cubicBezTo>
                    <a:pt x="11066" y="7439"/>
                    <a:pt x="11060" y="7453"/>
                    <a:pt x="11060" y="7459"/>
                  </a:cubicBezTo>
                  <a:cubicBezTo>
                    <a:pt x="11060" y="7487"/>
                    <a:pt x="11073" y="7514"/>
                    <a:pt x="11101" y="7529"/>
                  </a:cubicBezTo>
                  <a:cubicBezTo>
                    <a:pt x="11108" y="7529"/>
                    <a:pt x="11114" y="7536"/>
                    <a:pt x="11121" y="7536"/>
                  </a:cubicBezTo>
                  <a:lnTo>
                    <a:pt x="11136" y="7536"/>
                  </a:lnTo>
                  <a:cubicBezTo>
                    <a:pt x="11169" y="7536"/>
                    <a:pt x="11204" y="7507"/>
                    <a:pt x="11204" y="7473"/>
                  </a:cubicBezTo>
                  <a:lnTo>
                    <a:pt x="11204" y="7459"/>
                  </a:lnTo>
                  <a:cubicBezTo>
                    <a:pt x="11204" y="7431"/>
                    <a:pt x="11184" y="7405"/>
                    <a:pt x="11156" y="7390"/>
                  </a:cubicBezTo>
                  <a:cubicBezTo>
                    <a:pt x="11150" y="7389"/>
                    <a:pt x="11145" y="7388"/>
                    <a:pt x="11140" y="7388"/>
                  </a:cubicBezTo>
                  <a:close/>
                  <a:moveTo>
                    <a:pt x="11312" y="7448"/>
                  </a:moveTo>
                  <a:cubicBezTo>
                    <a:pt x="11282" y="7448"/>
                    <a:pt x="11249" y="7467"/>
                    <a:pt x="11239" y="7494"/>
                  </a:cubicBezTo>
                  <a:lnTo>
                    <a:pt x="11239" y="7522"/>
                  </a:lnTo>
                  <a:cubicBezTo>
                    <a:pt x="11239" y="7549"/>
                    <a:pt x="11252" y="7577"/>
                    <a:pt x="11287" y="7590"/>
                  </a:cubicBezTo>
                  <a:lnTo>
                    <a:pt x="11293" y="7597"/>
                  </a:lnTo>
                  <a:lnTo>
                    <a:pt x="11322" y="7597"/>
                  </a:lnTo>
                  <a:cubicBezTo>
                    <a:pt x="11350" y="7597"/>
                    <a:pt x="11376" y="7584"/>
                    <a:pt x="11391" y="7555"/>
                  </a:cubicBezTo>
                  <a:cubicBezTo>
                    <a:pt x="11398" y="7542"/>
                    <a:pt x="11398" y="7536"/>
                    <a:pt x="11398" y="7529"/>
                  </a:cubicBezTo>
                  <a:cubicBezTo>
                    <a:pt x="11398" y="7501"/>
                    <a:pt x="11376" y="7473"/>
                    <a:pt x="11350" y="7459"/>
                  </a:cubicBezTo>
                  <a:lnTo>
                    <a:pt x="11335" y="7453"/>
                  </a:lnTo>
                  <a:cubicBezTo>
                    <a:pt x="11328" y="7450"/>
                    <a:pt x="11320" y="7448"/>
                    <a:pt x="11312" y="7448"/>
                  </a:cubicBezTo>
                  <a:close/>
                  <a:moveTo>
                    <a:pt x="10262" y="3883"/>
                  </a:moveTo>
                  <a:cubicBezTo>
                    <a:pt x="10884" y="3883"/>
                    <a:pt x="11510" y="3975"/>
                    <a:pt x="12103" y="4155"/>
                  </a:cubicBezTo>
                  <a:lnTo>
                    <a:pt x="10900" y="7328"/>
                  </a:lnTo>
                  <a:cubicBezTo>
                    <a:pt x="10695" y="7282"/>
                    <a:pt x="10487" y="7259"/>
                    <a:pt x="10280" y="7259"/>
                  </a:cubicBezTo>
                  <a:cubicBezTo>
                    <a:pt x="10117" y="7259"/>
                    <a:pt x="9955" y="7273"/>
                    <a:pt x="9794" y="7300"/>
                  </a:cubicBezTo>
                  <a:cubicBezTo>
                    <a:pt x="9421" y="7356"/>
                    <a:pt x="9069" y="7487"/>
                    <a:pt x="8751" y="7673"/>
                  </a:cubicBezTo>
                  <a:lnTo>
                    <a:pt x="6607" y="5041"/>
                  </a:lnTo>
                  <a:cubicBezTo>
                    <a:pt x="7347" y="4522"/>
                    <a:pt x="8211" y="4155"/>
                    <a:pt x="9096" y="3989"/>
                  </a:cubicBezTo>
                  <a:lnTo>
                    <a:pt x="9124" y="3982"/>
                  </a:lnTo>
                  <a:cubicBezTo>
                    <a:pt x="9159" y="3982"/>
                    <a:pt x="9187" y="3976"/>
                    <a:pt x="9213" y="3969"/>
                  </a:cubicBezTo>
                  <a:lnTo>
                    <a:pt x="9283" y="3963"/>
                  </a:lnTo>
                  <a:cubicBezTo>
                    <a:pt x="9318" y="3956"/>
                    <a:pt x="9344" y="3948"/>
                    <a:pt x="9379" y="3941"/>
                  </a:cubicBezTo>
                  <a:lnTo>
                    <a:pt x="9414" y="3941"/>
                  </a:lnTo>
                  <a:cubicBezTo>
                    <a:pt x="9694" y="3902"/>
                    <a:pt x="9978" y="3883"/>
                    <a:pt x="10262" y="3883"/>
                  </a:cubicBezTo>
                  <a:close/>
                  <a:moveTo>
                    <a:pt x="10252" y="3741"/>
                  </a:moveTo>
                  <a:cubicBezTo>
                    <a:pt x="9964" y="3741"/>
                    <a:pt x="9677" y="3759"/>
                    <a:pt x="9394" y="3797"/>
                  </a:cubicBezTo>
                  <a:lnTo>
                    <a:pt x="9359" y="3803"/>
                  </a:lnTo>
                  <a:cubicBezTo>
                    <a:pt x="9325" y="3803"/>
                    <a:pt x="9290" y="3810"/>
                    <a:pt x="9261" y="3817"/>
                  </a:cubicBezTo>
                  <a:lnTo>
                    <a:pt x="9193" y="3823"/>
                  </a:lnTo>
                  <a:cubicBezTo>
                    <a:pt x="9159" y="3832"/>
                    <a:pt x="9130" y="3838"/>
                    <a:pt x="9104" y="3845"/>
                  </a:cubicBezTo>
                  <a:lnTo>
                    <a:pt x="9069" y="3851"/>
                  </a:lnTo>
                  <a:cubicBezTo>
                    <a:pt x="8135" y="4024"/>
                    <a:pt x="7230" y="4412"/>
                    <a:pt x="6457" y="4964"/>
                  </a:cubicBezTo>
                  <a:cubicBezTo>
                    <a:pt x="6442" y="4978"/>
                    <a:pt x="6428" y="4999"/>
                    <a:pt x="6428" y="5019"/>
                  </a:cubicBezTo>
                  <a:cubicBezTo>
                    <a:pt x="6428" y="5034"/>
                    <a:pt x="6428" y="5054"/>
                    <a:pt x="6442" y="5076"/>
                  </a:cubicBezTo>
                  <a:lnTo>
                    <a:pt x="8674" y="7813"/>
                  </a:lnTo>
                  <a:cubicBezTo>
                    <a:pt x="8689" y="7832"/>
                    <a:pt x="8709" y="7839"/>
                    <a:pt x="8737" y="7839"/>
                  </a:cubicBezTo>
                  <a:cubicBezTo>
                    <a:pt x="8744" y="7839"/>
                    <a:pt x="8757" y="7839"/>
                    <a:pt x="8772" y="7832"/>
                  </a:cubicBezTo>
                  <a:cubicBezTo>
                    <a:pt x="9089" y="7632"/>
                    <a:pt x="9442" y="7501"/>
                    <a:pt x="9816" y="7439"/>
                  </a:cubicBezTo>
                  <a:cubicBezTo>
                    <a:pt x="9964" y="7417"/>
                    <a:pt x="10113" y="7406"/>
                    <a:pt x="10262" y="7406"/>
                  </a:cubicBezTo>
                  <a:cubicBezTo>
                    <a:pt x="10486" y="7406"/>
                    <a:pt x="10708" y="7431"/>
                    <a:pt x="10929" y="7481"/>
                  </a:cubicBezTo>
                  <a:cubicBezTo>
                    <a:pt x="10934" y="7482"/>
                    <a:pt x="10939" y="7482"/>
                    <a:pt x="10944" y="7482"/>
                  </a:cubicBezTo>
                  <a:cubicBezTo>
                    <a:pt x="10972" y="7482"/>
                    <a:pt x="10999" y="7467"/>
                    <a:pt x="11011" y="7439"/>
                  </a:cubicBezTo>
                  <a:lnTo>
                    <a:pt x="12269" y="4128"/>
                  </a:lnTo>
                  <a:cubicBezTo>
                    <a:pt x="12275" y="4114"/>
                    <a:pt x="12275" y="4094"/>
                    <a:pt x="12269" y="4072"/>
                  </a:cubicBezTo>
                  <a:cubicBezTo>
                    <a:pt x="12262" y="4059"/>
                    <a:pt x="12241" y="4046"/>
                    <a:pt x="12221" y="4039"/>
                  </a:cubicBezTo>
                  <a:cubicBezTo>
                    <a:pt x="11588" y="3841"/>
                    <a:pt x="10918" y="3741"/>
                    <a:pt x="10252" y="3741"/>
                  </a:cubicBezTo>
                  <a:close/>
                  <a:moveTo>
                    <a:pt x="8574" y="7802"/>
                  </a:moveTo>
                  <a:cubicBezTo>
                    <a:pt x="8561" y="7802"/>
                    <a:pt x="8548" y="7805"/>
                    <a:pt x="8537" y="7813"/>
                  </a:cubicBezTo>
                  <a:cubicBezTo>
                    <a:pt x="8515" y="7826"/>
                    <a:pt x="8495" y="7846"/>
                    <a:pt x="8495" y="7874"/>
                  </a:cubicBezTo>
                  <a:cubicBezTo>
                    <a:pt x="8495" y="7915"/>
                    <a:pt x="8530" y="7950"/>
                    <a:pt x="8571" y="7950"/>
                  </a:cubicBezTo>
                  <a:cubicBezTo>
                    <a:pt x="8585" y="7950"/>
                    <a:pt x="8606" y="7944"/>
                    <a:pt x="8613" y="7929"/>
                  </a:cubicBezTo>
                  <a:cubicBezTo>
                    <a:pt x="8633" y="7915"/>
                    <a:pt x="8639" y="7896"/>
                    <a:pt x="8639" y="7874"/>
                  </a:cubicBezTo>
                  <a:cubicBezTo>
                    <a:pt x="8639" y="7867"/>
                    <a:pt x="8639" y="7854"/>
                    <a:pt x="8633" y="7839"/>
                  </a:cubicBezTo>
                  <a:cubicBezTo>
                    <a:pt x="8624" y="7816"/>
                    <a:pt x="8599" y="7802"/>
                    <a:pt x="8574" y="7802"/>
                  </a:cubicBezTo>
                  <a:close/>
                  <a:moveTo>
                    <a:pt x="8422" y="7915"/>
                  </a:moveTo>
                  <a:cubicBezTo>
                    <a:pt x="8405" y="7915"/>
                    <a:pt x="8390" y="7920"/>
                    <a:pt x="8377" y="7929"/>
                  </a:cubicBezTo>
                  <a:lnTo>
                    <a:pt x="8364" y="7944"/>
                  </a:lnTo>
                  <a:cubicBezTo>
                    <a:pt x="8349" y="7957"/>
                    <a:pt x="8336" y="7978"/>
                    <a:pt x="8336" y="7998"/>
                  </a:cubicBezTo>
                  <a:cubicBezTo>
                    <a:pt x="8336" y="8012"/>
                    <a:pt x="8343" y="8033"/>
                    <a:pt x="8357" y="8046"/>
                  </a:cubicBezTo>
                  <a:cubicBezTo>
                    <a:pt x="8371" y="8061"/>
                    <a:pt x="8391" y="8068"/>
                    <a:pt x="8412" y="8068"/>
                  </a:cubicBezTo>
                  <a:cubicBezTo>
                    <a:pt x="8425" y="8068"/>
                    <a:pt x="8447" y="8068"/>
                    <a:pt x="8460" y="8053"/>
                  </a:cubicBezTo>
                  <a:lnTo>
                    <a:pt x="8467" y="8046"/>
                  </a:lnTo>
                  <a:cubicBezTo>
                    <a:pt x="8502" y="8020"/>
                    <a:pt x="8502" y="7970"/>
                    <a:pt x="8482" y="7944"/>
                  </a:cubicBezTo>
                  <a:cubicBezTo>
                    <a:pt x="8466" y="7924"/>
                    <a:pt x="8443" y="7915"/>
                    <a:pt x="8422" y="7915"/>
                  </a:cubicBezTo>
                  <a:close/>
                  <a:moveTo>
                    <a:pt x="12967" y="4480"/>
                  </a:moveTo>
                  <a:cubicBezTo>
                    <a:pt x="13790" y="4860"/>
                    <a:pt x="14528" y="5427"/>
                    <a:pt x="15124" y="6112"/>
                  </a:cubicBezTo>
                  <a:lnTo>
                    <a:pt x="15143" y="6139"/>
                  </a:lnTo>
                  <a:cubicBezTo>
                    <a:pt x="15158" y="6160"/>
                    <a:pt x="15178" y="6180"/>
                    <a:pt x="15200" y="6202"/>
                  </a:cubicBezTo>
                  <a:lnTo>
                    <a:pt x="15241" y="6257"/>
                  </a:lnTo>
                  <a:cubicBezTo>
                    <a:pt x="15261" y="6285"/>
                    <a:pt x="15283" y="6311"/>
                    <a:pt x="15303" y="6333"/>
                  </a:cubicBezTo>
                  <a:lnTo>
                    <a:pt x="15324" y="6361"/>
                  </a:lnTo>
                  <a:cubicBezTo>
                    <a:pt x="15877" y="7073"/>
                    <a:pt x="16278" y="7915"/>
                    <a:pt x="16485" y="8800"/>
                  </a:cubicBezTo>
                  <a:lnTo>
                    <a:pt x="13133" y="9339"/>
                  </a:lnTo>
                  <a:cubicBezTo>
                    <a:pt x="12904" y="8620"/>
                    <a:pt x="12421" y="8027"/>
                    <a:pt x="11758" y="7653"/>
                  </a:cubicBezTo>
                  <a:lnTo>
                    <a:pt x="12967" y="4480"/>
                  </a:lnTo>
                  <a:close/>
                  <a:moveTo>
                    <a:pt x="12929" y="4309"/>
                  </a:moveTo>
                  <a:cubicBezTo>
                    <a:pt x="12919" y="4309"/>
                    <a:pt x="12908" y="4311"/>
                    <a:pt x="12897" y="4314"/>
                  </a:cubicBezTo>
                  <a:cubicBezTo>
                    <a:pt x="12878" y="4321"/>
                    <a:pt x="12863" y="4336"/>
                    <a:pt x="12856" y="4356"/>
                  </a:cubicBezTo>
                  <a:lnTo>
                    <a:pt x="11599" y="7660"/>
                  </a:lnTo>
                  <a:cubicBezTo>
                    <a:pt x="11592" y="7695"/>
                    <a:pt x="11605" y="7736"/>
                    <a:pt x="11634" y="7750"/>
                  </a:cubicBezTo>
                  <a:cubicBezTo>
                    <a:pt x="12304" y="8116"/>
                    <a:pt x="12795" y="8717"/>
                    <a:pt x="13015" y="9443"/>
                  </a:cubicBezTo>
                  <a:cubicBezTo>
                    <a:pt x="13022" y="9478"/>
                    <a:pt x="13050" y="9498"/>
                    <a:pt x="13085" y="9498"/>
                  </a:cubicBezTo>
                  <a:cubicBezTo>
                    <a:pt x="13085" y="9498"/>
                    <a:pt x="13092" y="9498"/>
                    <a:pt x="13098" y="9491"/>
                  </a:cubicBezTo>
                  <a:lnTo>
                    <a:pt x="16588" y="8932"/>
                  </a:lnTo>
                  <a:cubicBezTo>
                    <a:pt x="16610" y="8924"/>
                    <a:pt x="16623" y="8917"/>
                    <a:pt x="16636" y="8897"/>
                  </a:cubicBezTo>
                  <a:cubicBezTo>
                    <a:pt x="16643" y="8882"/>
                    <a:pt x="16651" y="8863"/>
                    <a:pt x="16643" y="8841"/>
                  </a:cubicBezTo>
                  <a:cubicBezTo>
                    <a:pt x="16436" y="7915"/>
                    <a:pt x="16021" y="7025"/>
                    <a:pt x="15434" y="6270"/>
                  </a:cubicBezTo>
                  <a:lnTo>
                    <a:pt x="15420" y="6243"/>
                  </a:lnTo>
                  <a:cubicBezTo>
                    <a:pt x="15399" y="6215"/>
                    <a:pt x="15372" y="6195"/>
                    <a:pt x="15351" y="6167"/>
                  </a:cubicBezTo>
                  <a:lnTo>
                    <a:pt x="15309" y="6112"/>
                  </a:lnTo>
                  <a:cubicBezTo>
                    <a:pt x="15289" y="6091"/>
                    <a:pt x="15268" y="6063"/>
                    <a:pt x="15255" y="6043"/>
                  </a:cubicBezTo>
                  <a:lnTo>
                    <a:pt x="15233" y="6014"/>
                  </a:lnTo>
                  <a:cubicBezTo>
                    <a:pt x="14611" y="5296"/>
                    <a:pt x="13823" y="4709"/>
                    <a:pt x="12961" y="4314"/>
                  </a:cubicBezTo>
                  <a:cubicBezTo>
                    <a:pt x="12950" y="4311"/>
                    <a:pt x="12939" y="4309"/>
                    <a:pt x="12929" y="4309"/>
                  </a:cubicBezTo>
                  <a:close/>
                  <a:moveTo>
                    <a:pt x="13133" y="9523"/>
                  </a:moveTo>
                  <a:cubicBezTo>
                    <a:pt x="13126" y="9523"/>
                    <a:pt x="13119" y="9524"/>
                    <a:pt x="13111" y="9526"/>
                  </a:cubicBezTo>
                  <a:cubicBezTo>
                    <a:pt x="13070" y="9533"/>
                    <a:pt x="13050" y="9574"/>
                    <a:pt x="13057" y="9609"/>
                  </a:cubicBezTo>
                  <a:lnTo>
                    <a:pt x="13063" y="9637"/>
                  </a:lnTo>
                  <a:cubicBezTo>
                    <a:pt x="13070" y="9664"/>
                    <a:pt x="13105" y="9692"/>
                    <a:pt x="13133" y="9692"/>
                  </a:cubicBezTo>
                  <a:cubicBezTo>
                    <a:pt x="13140" y="9692"/>
                    <a:pt x="13146" y="9692"/>
                    <a:pt x="13153" y="9685"/>
                  </a:cubicBezTo>
                  <a:cubicBezTo>
                    <a:pt x="13188" y="9679"/>
                    <a:pt x="13216" y="9644"/>
                    <a:pt x="13209" y="9602"/>
                  </a:cubicBezTo>
                  <a:lnTo>
                    <a:pt x="13201" y="9581"/>
                  </a:lnTo>
                  <a:cubicBezTo>
                    <a:pt x="13190" y="9547"/>
                    <a:pt x="13165" y="9523"/>
                    <a:pt x="13133" y="9523"/>
                  </a:cubicBezTo>
                  <a:close/>
                  <a:moveTo>
                    <a:pt x="13188" y="9913"/>
                  </a:moveTo>
                  <a:cubicBezTo>
                    <a:pt x="13146" y="9919"/>
                    <a:pt x="13118" y="9954"/>
                    <a:pt x="13118" y="9996"/>
                  </a:cubicBezTo>
                  <a:lnTo>
                    <a:pt x="13126" y="10017"/>
                  </a:lnTo>
                  <a:cubicBezTo>
                    <a:pt x="13126" y="10052"/>
                    <a:pt x="13160" y="10078"/>
                    <a:pt x="13194" y="10078"/>
                  </a:cubicBezTo>
                  <a:lnTo>
                    <a:pt x="13201" y="10078"/>
                  </a:lnTo>
                  <a:cubicBezTo>
                    <a:pt x="13243" y="10078"/>
                    <a:pt x="13271" y="10044"/>
                    <a:pt x="13271" y="10002"/>
                  </a:cubicBezTo>
                  <a:lnTo>
                    <a:pt x="13264" y="9982"/>
                  </a:lnTo>
                  <a:cubicBezTo>
                    <a:pt x="13264" y="9941"/>
                    <a:pt x="13229" y="9913"/>
                    <a:pt x="13188" y="9913"/>
                  </a:cubicBezTo>
                  <a:close/>
                  <a:moveTo>
                    <a:pt x="7353" y="10457"/>
                  </a:moveTo>
                  <a:cubicBezTo>
                    <a:pt x="7349" y="10457"/>
                    <a:pt x="7345" y="10458"/>
                    <a:pt x="7341" y="10458"/>
                  </a:cubicBezTo>
                  <a:cubicBezTo>
                    <a:pt x="7299" y="10458"/>
                    <a:pt x="7271" y="10493"/>
                    <a:pt x="7271" y="10535"/>
                  </a:cubicBezTo>
                  <a:lnTo>
                    <a:pt x="7279" y="10541"/>
                  </a:lnTo>
                  <a:lnTo>
                    <a:pt x="7279" y="10556"/>
                  </a:lnTo>
                  <a:cubicBezTo>
                    <a:pt x="7279" y="10598"/>
                    <a:pt x="7312" y="10624"/>
                    <a:pt x="7347" y="10624"/>
                  </a:cubicBezTo>
                  <a:lnTo>
                    <a:pt x="7354" y="10624"/>
                  </a:lnTo>
                  <a:cubicBezTo>
                    <a:pt x="7395" y="10618"/>
                    <a:pt x="7424" y="10583"/>
                    <a:pt x="7424" y="10541"/>
                  </a:cubicBezTo>
                  <a:lnTo>
                    <a:pt x="7417" y="10521"/>
                  </a:lnTo>
                  <a:cubicBezTo>
                    <a:pt x="7417" y="10484"/>
                    <a:pt x="7389" y="10457"/>
                    <a:pt x="7353" y="10457"/>
                  </a:cubicBezTo>
                  <a:close/>
                  <a:moveTo>
                    <a:pt x="5889" y="5621"/>
                  </a:moveTo>
                  <a:lnTo>
                    <a:pt x="8039" y="8254"/>
                  </a:lnTo>
                  <a:cubicBezTo>
                    <a:pt x="7528" y="8814"/>
                    <a:pt x="7258" y="9533"/>
                    <a:pt x="7264" y="10286"/>
                  </a:cubicBezTo>
                  <a:lnTo>
                    <a:pt x="3912" y="10832"/>
                  </a:lnTo>
                  <a:cubicBezTo>
                    <a:pt x="3829" y="9927"/>
                    <a:pt x="3947" y="9000"/>
                    <a:pt x="4252" y="8151"/>
                  </a:cubicBezTo>
                  <a:lnTo>
                    <a:pt x="4259" y="8116"/>
                  </a:lnTo>
                  <a:cubicBezTo>
                    <a:pt x="4265" y="8095"/>
                    <a:pt x="4279" y="8068"/>
                    <a:pt x="4285" y="8040"/>
                  </a:cubicBezTo>
                  <a:lnTo>
                    <a:pt x="4313" y="7978"/>
                  </a:lnTo>
                  <a:cubicBezTo>
                    <a:pt x="4327" y="7944"/>
                    <a:pt x="4335" y="7909"/>
                    <a:pt x="4348" y="7881"/>
                  </a:cubicBezTo>
                  <a:lnTo>
                    <a:pt x="4362" y="7854"/>
                  </a:lnTo>
                  <a:cubicBezTo>
                    <a:pt x="4708" y="7016"/>
                    <a:pt x="5232" y="6243"/>
                    <a:pt x="5889" y="5621"/>
                  </a:cubicBezTo>
                  <a:close/>
                  <a:moveTo>
                    <a:pt x="5902" y="5441"/>
                  </a:moveTo>
                  <a:cubicBezTo>
                    <a:pt x="5883" y="5441"/>
                    <a:pt x="5861" y="5449"/>
                    <a:pt x="5848" y="5462"/>
                  </a:cubicBezTo>
                  <a:cubicBezTo>
                    <a:pt x="5149" y="6112"/>
                    <a:pt x="4590" y="6914"/>
                    <a:pt x="4224" y="7798"/>
                  </a:cubicBezTo>
                  <a:lnTo>
                    <a:pt x="4217" y="7826"/>
                  </a:lnTo>
                  <a:cubicBezTo>
                    <a:pt x="4202" y="7854"/>
                    <a:pt x="4189" y="7887"/>
                    <a:pt x="4176" y="7922"/>
                  </a:cubicBezTo>
                  <a:lnTo>
                    <a:pt x="4154" y="7985"/>
                  </a:lnTo>
                  <a:cubicBezTo>
                    <a:pt x="4141" y="8012"/>
                    <a:pt x="4134" y="8040"/>
                    <a:pt x="4119" y="8068"/>
                  </a:cubicBezTo>
                  <a:lnTo>
                    <a:pt x="4113" y="8103"/>
                  </a:lnTo>
                  <a:cubicBezTo>
                    <a:pt x="3796" y="8994"/>
                    <a:pt x="3678" y="9976"/>
                    <a:pt x="3774" y="10923"/>
                  </a:cubicBezTo>
                  <a:cubicBezTo>
                    <a:pt x="3774" y="10943"/>
                    <a:pt x="3788" y="10956"/>
                    <a:pt x="3803" y="10971"/>
                  </a:cubicBezTo>
                  <a:cubicBezTo>
                    <a:pt x="3816" y="10984"/>
                    <a:pt x="3829" y="10984"/>
                    <a:pt x="3844" y="10984"/>
                  </a:cubicBezTo>
                  <a:lnTo>
                    <a:pt x="3857" y="10984"/>
                  </a:lnTo>
                  <a:lnTo>
                    <a:pt x="7347" y="10425"/>
                  </a:lnTo>
                  <a:cubicBezTo>
                    <a:pt x="7382" y="10417"/>
                    <a:pt x="7410" y="10384"/>
                    <a:pt x="7410" y="10349"/>
                  </a:cubicBezTo>
                  <a:cubicBezTo>
                    <a:pt x="7389" y="9587"/>
                    <a:pt x="7666" y="8863"/>
                    <a:pt x="8183" y="8310"/>
                  </a:cubicBezTo>
                  <a:cubicBezTo>
                    <a:pt x="8211" y="8282"/>
                    <a:pt x="8211" y="8241"/>
                    <a:pt x="8192" y="8212"/>
                  </a:cubicBezTo>
                  <a:lnTo>
                    <a:pt x="5959" y="5469"/>
                  </a:lnTo>
                  <a:cubicBezTo>
                    <a:pt x="5944" y="5455"/>
                    <a:pt x="5924" y="5449"/>
                    <a:pt x="5902" y="5441"/>
                  </a:cubicBezTo>
                  <a:close/>
                  <a:moveTo>
                    <a:pt x="7414" y="10850"/>
                  </a:moveTo>
                  <a:cubicBezTo>
                    <a:pt x="7408" y="10850"/>
                    <a:pt x="7402" y="10851"/>
                    <a:pt x="7395" y="10853"/>
                  </a:cubicBezTo>
                  <a:cubicBezTo>
                    <a:pt x="7354" y="10860"/>
                    <a:pt x="7327" y="10901"/>
                    <a:pt x="7341" y="10936"/>
                  </a:cubicBezTo>
                  <a:lnTo>
                    <a:pt x="7341" y="10949"/>
                  </a:lnTo>
                  <a:lnTo>
                    <a:pt x="7341" y="10956"/>
                  </a:lnTo>
                  <a:cubicBezTo>
                    <a:pt x="7354" y="10991"/>
                    <a:pt x="7382" y="11019"/>
                    <a:pt x="7417" y="11019"/>
                  </a:cubicBezTo>
                  <a:cubicBezTo>
                    <a:pt x="7417" y="11019"/>
                    <a:pt x="7424" y="11012"/>
                    <a:pt x="7430" y="11012"/>
                  </a:cubicBezTo>
                  <a:cubicBezTo>
                    <a:pt x="7472" y="11006"/>
                    <a:pt x="7493" y="10964"/>
                    <a:pt x="7487" y="10929"/>
                  </a:cubicBezTo>
                  <a:lnTo>
                    <a:pt x="7478" y="10908"/>
                  </a:lnTo>
                  <a:cubicBezTo>
                    <a:pt x="7473" y="10874"/>
                    <a:pt x="7444" y="10850"/>
                    <a:pt x="7414" y="10850"/>
                  </a:cubicBezTo>
                  <a:close/>
                  <a:moveTo>
                    <a:pt x="10273" y="8221"/>
                  </a:moveTo>
                  <a:cubicBezTo>
                    <a:pt x="11258" y="8221"/>
                    <a:pt x="12127" y="8937"/>
                    <a:pt x="12289" y="9941"/>
                  </a:cubicBezTo>
                  <a:cubicBezTo>
                    <a:pt x="12470" y="11054"/>
                    <a:pt x="11708" y="12110"/>
                    <a:pt x="10597" y="12291"/>
                  </a:cubicBezTo>
                  <a:cubicBezTo>
                    <a:pt x="10489" y="12308"/>
                    <a:pt x="10380" y="12316"/>
                    <a:pt x="10273" y="12316"/>
                  </a:cubicBezTo>
                  <a:cubicBezTo>
                    <a:pt x="9845" y="12316"/>
                    <a:pt x="9430" y="12185"/>
                    <a:pt x="9076" y="11925"/>
                  </a:cubicBezTo>
                  <a:cubicBezTo>
                    <a:pt x="8633" y="11606"/>
                    <a:pt x="8343" y="11137"/>
                    <a:pt x="8253" y="10598"/>
                  </a:cubicBezTo>
                  <a:cubicBezTo>
                    <a:pt x="8163" y="10059"/>
                    <a:pt x="8294" y="9519"/>
                    <a:pt x="8613" y="9070"/>
                  </a:cubicBezTo>
                  <a:cubicBezTo>
                    <a:pt x="8938" y="8627"/>
                    <a:pt x="9407" y="8337"/>
                    <a:pt x="9947" y="8247"/>
                  </a:cubicBezTo>
                  <a:cubicBezTo>
                    <a:pt x="10056" y="8230"/>
                    <a:pt x="10165" y="8221"/>
                    <a:pt x="10273" y="8221"/>
                  </a:cubicBezTo>
                  <a:close/>
                  <a:moveTo>
                    <a:pt x="10278" y="8081"/>
                  </a:moveTo>
                  <a:cubicBezTo>
                    <a:pt x="10162" y="8081"/>
                    <a:pt x="10044" y="8090"/>
                    <a:pt x="9925" y="8109"/>
                  </a:cubicBezTo>
                  <a:cubicBezTo>
                    <a:pt x="9344" y="8199"/>
                    <a:pt x="8840" y="8509"/>
                    <a:pt x="8495" y="8987"/>
                  </a:cubicBezTo>
                  <a:cubicBezTo>
                    <a:pt x="8157" y="9463"/>
                    <a:pt x="8017" y="10044"/>
                    <a:pt x="8109" y="10618"/>
                  </a:cubicBezTo>
                  <a:cubicBezTo>
                    <a:pt x="8205" y="11191"/>
                    <a:pt x="8515" y="11702"/>
                    <a:pt x="8993" y="12042"/>
                  </a:cubicBezTo>
                  <a:cubicBezTo>
                    <a:pt x="9366" y="12318"/>
                    <a:pt x="9816" y="12464"/>
                    <a:pt x="10272" y="12464"/>
                  </a:cubicBezTo>
                  <a:cubicBezTo>
                    <a:pt x="10389" y="12464"/>
                    <a:pt x="10506" y="12449"/>
                    <a:pt x="10623" y="12429"/>
                  </a:cubicBezTo>
                  <a:cubicBezTo>
                    <a:pt x="11813" y="12241"/>
                    <a:pt x="12629" y="11115"/>
                    <a:pt x="12435" y="9919"/>
                  </a:cubicBezTo>
                  <a:cubicBezTo>
                    <a:pt x="12260" y="8844"/>
                    <a:pt x="11330" y="8081"/>
                    <a:pt x="10278" y="8081"/>
                  </a:cubicBezTo>
                  <a:close/>
                  <a:moveTo>
                    <a:pt x="12131" y="12467"/>
                  </a:moveTo>
                  <a:cubicBezTo>
                    <a:pt x="12115" y="12467"/>
                    <a:pt x="12101" y="12473"/>
                    <a:pt x="12090" y="12484"/>
                  </a:cubicBezTo>
                  <a:lnTo>
                    <a:pt x="12075" y="12490"/>
                  </a:lnTo>
                  <a:cubicBezTo>
                    <a:pt x="12061" y="12505"/>
                    <a:pt x="12048" y="12525"/>
                    <a:pt x="12048" y="12553"/>
                  </a:cubicBezTo>
                  <a:cubicBezTo>
                    <a:pt x="12048" y="12567"/>
                    <a:pt x="12055" y="12582"/>
                    <a:pt x="12068" y="12595"/>
                  </a:cubicBezTo>
                  <a:cubicBezTo>
                    <a:pt x="12081" y="12615"/>
                    <a:pt x="12103" y="12623"/>
                    <a:pt x="12123" y="12623"/>
                  </a:cubicBezTo>
                  <a:cubicBezTo>
                    <a:pt x="12138" y="12623"/>
                    <a:pt x="12151" y="12615"/>
                    <a:pt x="12164" y="12608"/>
                  </a:cubicBezTo>
                  <a:lnTo>
                    <a:pt x="12179" y="12595"/>
                  </a:lnTo>
                  <a:cubicBezTo>
                    <a:pt x="12214" y="12573"/>
                    <a:pt x="12214" y="12525"/>
                    <a:pt x="12193" y="12499"/>
                  </a:cubicBezTo>
                  <a:cubicBezTo>
                    <a:pt x="12176" y="12478"/>
                    <a:pt x="12153" y="12467"/>
                    <a:pt x="12131" y="12467"/>
                  </a:cubicBezTo>
                  <a:close/>
                  <a:moveTo>
                    <a:pt x="11969" y="12590"/>
                  </a:moveTo>
                  <a:cubicBezTo>
                    <a:pt x="11955" y="12590"/>
                    <a:pt x="11941" y="12594"/>
                    <a:pt x="11930" y="12601"/>
                  </a:cubicBezTo>
                  <a:cubicBezTo>
                    <a:pt x="11909" y="12615"/>
                    <a:pt x="11902" y="12643"/>
                    <a:pt x="11902" y="12664"/>
                  </a:cubicBezTo>
                  <a:cubicBezTo>
                    <a:pt x="11902" y="12678"/>
                    <a:pt x="11902" y="12691"/>
                    <a:pt x="11909" y="12706"/>
                  </a:cubicBezTo>
                  <a:cubicBezTo>
                    <a:pt x="11924" y="12726"/>
                    <a:pt x="11950" y="12732"/>
                    <a:pt x="11972" y="12732"/>
                  </a:cubicBezTo>
                  <a:cubicBezTo>
                    <a:pt x="11985" y="12732"/>
                    <a:pt x="11998" y="12732"/>
                    <a:pt x="12013" y="12726"/>
                  </a:cubicBezTo>
                  <a:cubicBezTo>
                    <a:pt x="12013" y="12719"/>
                    <a:pt x="12020" y="12719"/>
                    <a:pt x="12020" y="12719"/>
                  </a:cubicBezTo>
                  <a:cubicBezTo>
                    <a:pt x="12040" y="12706"/>
                    <a:pt x="12048" y="12684"/>
                    <a:pt x="12048" y="12664"/>
                  </a:cubicBezTo>
                  <a:cubicBezTo>
                    <a:pt x="12048" y="12643"/>
                    <a:pt x="12040" y="12630"/>
                    <a:pt x="12027" y="12615"/>
                  </a:cubicBezTo>
                  <a:cubicBezTo>
                    <a:pt x="12015" y="12599"/>
                    <a:pt x="11992" y="12590"/>
                    <a:pt x="11969" y="12590"/>
                  </a:cubicBezTo>
                  <a:close/>
                  <a:moveTo>
                    <a:pt x="9222" y="12936"/>
                  </a:moveTo>
                  <a:cubicBezTo>
                    <a:pt x="9190" y="12936"/>
                    <a:pt x="9162" y="12954"/>
                    <a:pt x="9152" y="12981"/>
                  </a:cubicBezTo>
                  <a:cubicBezTo>
                    <a:pt x="9152" y="12996"/>
                    <a:pt x="9145" y="13003"/>
                    <a:pt x="9145" y="13009"/>
                  </a:cubicBezTo>
                  <a:cubicBezTo>
                    <a:pt x="9145" y="13038"/>
                    <a:pt x="9165" y="13064"/>
                    <a:pt x="9193" y="13079"/>
                  </a:cubicBezTo>
                  <a:lnTo>
                    <a:pt x="9207" y="13086"/>
                  </a:lnTo>
                  <a:cubicBezTo>
                    <a:pt x="9213" y="13086"/>
                    <a:pt x="9228" y="13092"/>
                    <a:pt x="9235" y="13092"/>
                  </a:cubicBezTo>
                  <a:cubicBezTo>
                    <a:pt x="9261" y="13092"/>
                    <a:pt x="9290" y="13071"/>
                    <a:pt x="9303" y="13044"/>
                  </a:cubicBezTo>
                  <a:lnTo>
                    <a:pt x="9303" y="13016"/>
                  </a:lnTo>
                  <a:cubicBezTo>
                    <a:pt x="9311" y="12988"/>
                    <a:pt x="9290" y="12961"/>
                    <a:pt x="9261" y="12946"/>
                  </a:cubicBezTo>
                  <a:lnTo>
                    <a:pt x="9248" y="12940"/>
                  </a:lnTo>
                  <a:cubicBezTo>
                    <a:pt x="9239" y="12937"/>
                    <a:pt x="9231" y="12936"/>
                    <a:pt x="9222" y="12936"/>
                  </a:cubicBezTo>
                  <a:close/>
                  <a:moveTo>
                    <a:pt x="9415" y="13002"/>
                  </a:moveTo>
                  <a:cubicBezTo>
                    <a:pt x="9378" y="13002"/>
                    <a:pt x="9344" y="13027"/>
                    <a:pt x="9338" y="13064"/>
                  </a:cubicBezTo>
                  <a:lnTo>
                    <a:pt x="9338" y="13079"/>
                  </a:lnTo>
                  <a:cubicBezTo>
                    <a:pt x="9338" y="13106"/>
                    <a:pt x="9359" y="13134"/>
                    <a:pt x="9386" y="13147"/>
                  </a:cubicBezTo>
                  <a:lnTo>
                    <a:pt x="9407" y="13147"/>
                  </a:lnTo>
                  <a:cubicBezTo>
                    <a:pt x="9442" y="13147"/>
                    <a:pt x="9469" y="13134"/>
                    <a:pt x="9477" y="13099"/>
                  </a:cubicBezTo>
                  <a:cubicBezTo>
                    <a:pt x="9484" y="13092"/>
                    <a:pt x="9484" y="13086"/>
                    <a:pt x="9484" y="13079"/>
                  </a:cubicBezTo>
                  <a:cubicBezTo>
                    <a:pt x="9484" y="13051"/>
                    <a:pt x="9469" y="13023"/>
                    <a:pt x="9436" y="13009"/>
                  </a:cubicBezTo>
                  <a:cubicBezTo>
                    <a:pt x="9436" y="13009"/>
                    <a:pt x="9427" y="13009"/>
                    <a:pt x="9427" y="13003"/>
                  </a:cubicBezTo>
                  <a:cubicBezTo>
                    <a:pt x="9423" y="13002"/>
                    <a:pt x="9419" y="13002"/>
                    <a:pt x="9415" y="13002"/>
                  </a:cubicBezTo>
                  <a:close/>
                  <a:moveTo>
                    <a:pt x="16630" y="9705"/>
                  </a:moveTo>
                  <a:cubicBezTo>
                    <a:pt x="16713" y="10611"/>
                    <a:pt x="16595" y="11536"/>
                    <a:pt x="16298" y="12387"/>
                  </a:cubicBezTo>
                  <a:lnTo>
                    <a:pt x="16285" y="12422"/>
                  </a:lnTo>
                  <a:cubicBezTo>
                    <a:pt x="16278" y="12449"/>
                    <a:pt x="16263" y="12484"/>
                    <a:pt x="16250" y="12512"/>
                  </a:cubicBezTo>
                  <a:lnTo>
                    <a:pt x="16222" y="12582"/>
                  </a:lnTo>
                  <a:cubicBezTo>
                    <a:pt x="16215" y="12608"/>
                    <a:pt x="16208" y="12636"/>
                    <a:pt x="16195" y="12656"/>
                  </a:cubicBezTo>
                  <a:lnTo>
                    <a:pt x="16180" y="12684"/>
                  </a:lnTo>
                  <a:cubicBezTo>
                    <a:pt x="15842" y="13520"/>
                    <a:pt x="15309" y="14295"/>
                    <a:pt x="14652" y="14917"/>
                  </a:cubicBezTo>
                  <a:lnTo>
                    <a:pt x="12511" y="12283"/>
                  </a:lnTo>
                  <a:cubicBezTo>
                    <a:pt x="13015" y="11724"/>
                    <a:pt x="13284" y="11006"/>
                    <a:pt x="13277" y="10251"/>
                  </a:cubicBezTo>
                  <a:lnTo>
                    <a:pt x="16630" y="9705"/>
                  </a:lnTo>
                  <a:close/>
                  <a:moveTo>
                    <a:pt x="16702" y="9551"/>
                  </a:moveTo>
                  <a:cubicBezTo>
                    <a:pt x="16696" y="9551"/>
                    <a:pt x="16690" y="9552"/>
                    <a:pt x="16684" y="9554"/>
                  </a:cubicBezTo>
                  <a:lnTo>
                    <a:pt x="13194" y="10113"/>
                  </a:lnTo>
                  <a:cubicBezTo>
                    <a:pt x="13160" y="10120"/>
                    <a:pt x="13133" y="10155"/>
                    <a:pt x="13133" y="10190"/>
                  </a:cubicBezTo>
                  <a:cubicBezTo>
                    <a:pt x="13153" y="10949"/>
                    <a:pt x="12884" y="11676"/>
                    <a:pt x="12358" y="12228"/>
                  </a:cubicBezTo>
                  <a:cubicBezTo>
                    <a:pt x="12330" y="12256"/>
                    <a:pt x="12330" y="12298"/>
                    <a:pt x="12352" y="12324"/>
                  </a:cubicBezTo>
                  <a:lnTo>
                    <a:pt x="14591" y="15070"/>
                  </a:lnTo>
                  <a:cubicBezTo>
                    <a:pt x="14598" y="15083"/>
                    <a:pt x="14619" y="15096"/>
                    <a:pt x="14639" y="15096"/>
                  </a:cubicBezTo>
                  <a:lnTo>
                    <a:pt x="14646" y="15096"/>
                  </a:lnTo>
                  <a:cubicBezTo>
                    <a:pt x="14661" y="15096"/>
                    <a:pt x="14681" y="15090"/>
                    <a:pt x="14694" y="15076"/>
                  </a:cubicBezTo>
                  <a:cubicBezTo>
                    <a:pt x="15392" y="14426"/>
                    <a:pt x="15960" y="13625"/>
                    <a:pt x="16320" y="12739"/>
                  </a:cubicBezTo>
                  <a:lnTo>
                    <a:pt x="16333" y="12713"/>
                  </a:lnTo>
                  <a:cubicBezTo>
                    <a:pt x="16339" y="12684"/>
                    <a:pt x="16353" y="12656"/>
                    <a:pt x="16361" y="12630"/>
                  </a:cubicBezTo>
                  <a:lnTo>
                    <a:pt x="16388" y="12567"/>
                  </a:lnTo>
                  <a:cubicBezTo>
                    <a:pt x="16402" y="12532"/>
                    <a:pt x="16409" y="12505"/>
                    <a:pt x="16422" y="12470"/>
                  </a:cubicBezTo>
                  <a:lnTo>
                    <a:pt x="16436" y="12436"/>
                  </a:lnTo>
                  <a:cubicBezTo>
                    <a:pt x="16747" y="11536"/>
                    <a:pt x="16865" y="10563"/>
                    <a:pt x="16767" y="9616"/>
                  </a:cubicBezTo>
                  <a:cubicBezTo>
                    <a:pt x="16767" y="9596"/>
                    <a:pt x="16761" y="9581"/>
                    <a:pt x="16741" y="9568"/>
                  </a:cubicBezTo>
                  <a:cubicBezTo>
                    <a:pt x="16730" y="9558"/>
                    <a:pt x="16717" y="9551"/>
                    <a:pt x="16702" y="9551"/>
                  </a:cubicBezTo>
                  <a:close/>
                  <a:moveTo>
                    <a:pt x="7410" y="11198"/>
                  </a:moveTo>
                  <a:cubicBezTo>
                    <a:pt x="7638" y="11918"/>
                    <a:pt x="8129" y="12512"/>
                    <a:pt x="8785" y="12885"/>
                  </a:cubicBezTo>
                  <a:lnTo>
                    <a:pt x="7576" y="16057"/>
                  </a:lnTo>
                  <a:cubicBezTo>
                    <a:pt x="6753" y="15677"/>
                    <a:pt x="6014" y="15111"/>
                    <a:pt x="5426" y="14426"/>
                  </a:cubicBezTo>
                  <a:lnTo>
                    <a:pt x="5405" y="14406"/>
                  </a:lnTo>
                  <a:cubicBezTo>
                    <a:pt x="5378" y="14378"/>
                    <a:pt x="5357" y="14350"/>
                    <a:pt x="5337" y="14323"/>
                  </a:cubicBezTo>
                  <a:lnTo>
                    <a:pt x="5295" y="14267"/>
                  </a:lnTo>
                  <a:cubicBezTo>
                    <a:pt x="5274" y="14247"/>
                    <a:pt x="5261" y="14225"/>
                    <a:pt x="5239" y="14205"/>
                  </a:cubicBezTo>
                  <a:lnTo>
                    <a:pt x="5219" y="14177"/>
                  </a:lnTo>
                  <a:cubicBezTo>
                    <a:pt x="4673" y="13466"/>
                    <a:pt x="4265" y="12623"/>
                    <a:pt x="4058" y="11737"/>
                  </a:cubicBezTo>
                  <a:lnTo>
                    <a:pt x="7410" y="11198"/>
                  </a:lnTo>
                  <a:close/>
                  <a:moveTo>
                    <a:pt x="7467" y="11045"/>
                  </a:moveTo>
                  <a:cubicBezTo>
                    <a:pt x="7462" y="11045"/>
                    <a:pt x="7457" y="11046"/>
                    <a:pt x="7452" y="11047"/>
                  </a:cubicBezTo>
                  <a:lnTo>
                    <a:pt x="3962" y="11606"/>
                  </a:lnTo>
                  <a:cubicBezTo>
                    <a:pt x="3940" y="11613"/>
                    <a:pt x="3920" y="11619"/>
                    <a:pt x="3905" y="11641"/>
                  </a:cubicBezTo>
                  <a:cubicBezTo>
                    <a:pt x="3899" y="11654"/>
                    <a:pt x="3892" y="11676"/>
                    <a:pt x="3899" y="11696"/>
                  </a:cubicBezTo>
                  <a:cubicBezTo>
                    <a:pt x="4106" y="12623"/>
                    <a:pt x="4527" y="13514"/>
                    <a:pt x="5108" y="14267"/>
                  </a:cubicBezTo>
                  <a:lnTo>
                    <a:pt x="5130" y="14295"/>
                  </a:lnTo>
                  <a:cubicBezTo>
                    <a:pt x="5143" y="14315"/>
                    <a:pt x="5164" y="14343"/>
                    <a:pt x="5184" y="14365"/>
                  </a:cubicBezTo>
                  <a:lnTo>
                    <a:pt x="5226" y="14419"/>
                  </a:lnTo>
                  <a:cubicBezTo>
                    <a:pt x="5247" y="14439"/>
                    <a:pt x="5267" y="14468"/>
                    <a:pt x="5295" y="14496"/>
                  </a:cubicBezTo>
                  <a:lnTo>
                    <a:pt x="5315" y="14522"/>
                  </a:lnTo>
                  <a:cubicBezTo>
                    <a:pt x="5931" y="15242"/>
                    <a:pt x="6719" y="15829"/>
                    <a:pt x="7589" y="16223"/>
                  </a:cubicBezTo>
                  <a:cubicBezTo>
                    <a:pt x="7596" y="16231"/>
                    <a:pt x="7611" y="16231"/>
                    <a:pt x="7618" y="16231"/>
                  </a:cubicBezTo>
                  <a:cubicBezTo>
                    <a:pt x="7624" y="16231"/>
                    <a:pt x="7638" y="16231"/>
                    <a:pt x="7644" y="16223"/>
                  </a:cubicBezTo>
                  <a:cubicBezTo>
                    <a:pt x="7666" y="16216"/>
                    <a:pt x="7679" y="16203"/>
                    <a:pt x="7686" y="16181"/>
                  </a:cubicBezTo>
                  <a:lnTo>
                    <a:pt x="8945" y="12878"/>
                  </a:lnTo>
                  <a:cubicBezTo>
                    <a:pt x="8951" y="12850"/>
                    <a:pt x="8951" y="12822"/>
                    <a:pt x="8923" y="12802"/>
                  </a:cubicBezTo>
                  <a:cubicBezTo>
                    <a:pt x="8923" y="12795"/>
                    <a:pt x="8916" y="12789"/>
                    <a:pt x="8910" y="12789"/>
                  </a:cubicBezTo>
                  <a:cubicBezTo>
                    <a:pt x="8240" y="12422"/>
                    <a:pt x="7749" y="11820"/>
                    <a:pt x="7528" y="11095"/>
                  </a:cubicBezTo>
                  <a:cubicBezTo>
                    <a:pt x="7521" y="11065"/>
                    <a:pt x="7496" y="11045"/>
                    <a:pt x="7467" y="11045"/>
                  </a:cubicBezTo>
                  <a:close/>
                  <a:moveTo>
                    <a:pt x="11791" y="12864"/>
                  </a:moveTo>
                  <a:lnTo>
                    <a:pt x="13941" y="15498"/>
                  </a:lnTo>
                  <a:cubicBezTo>
                    <a:pt x="13194" y="16015"/>
                    <a:pt x="12338" y="16382"/>
                    <a:pt x="11446" y="16548"/>
                  </a:cubicBezTo>
                  <a:lnTo>
                    <a:pt x="11418" y="16554"/>
                  </a:lnTo>
                  <a:cubicBezTo>
                    <a:pt x="11385" y="16563"/>
                    <a:pt x="11350" y="16563"/>
                    <a:pt x="11315" y="16569"/>
                  </a:cubicBezTo>
                  <a:lnTo>
                    <a:pt x="11245" y="16582"/>
                  </a:lnTo>
                  <a:cubicBezTo>
                    <a:pt x="11219" y="16582"/>
                    <a:pt x="11191" y="16589"/>
                    <a:pt x="11162" y="16596"/>
                  </a:cubicBezTo>
                  <a:lnTo>
                    <a:pt x="11136" y="16596"/>
                  </a:lnTo>
                  <a:cubicBezTo>
                    <a:pt x="10851" y="16635"/>
                    <a:pt x="10563" y="16655"/>
                    <a:pt x="10275" y="16655"/>
                  </a:cubicBezTo>
                  <a:cubicBezTo>
                    <a:pt x="9653" y="16655"/>
                    <a:pt x="9030" y="16564"/>
                    <a:pt x="8440" y="16388"/>
                  </a:cubicBezTo>
                  <a:lnTo>
                    <a:pt x="9643" y="13210"/>
                  </a:lnTo>
                  <a:cubicBezTo>
                    <a:pt x="9846" y="13256"/>
                    <a:pt x="10052" y="13279"/>
                    <a:pt x="10259" y="13279"/>
                  </a:cubicBezTo>
                  <a:cubicBezTo>
                    <a:pt x="10424" y="13279"/>
                    <a:pt x="10589" y="13265"/>
                    <a:pt x="10754" y="13237"/>
                  </a:cubicBezTo>
                  <a:cubicBezTo>
                    <a:pt x="11121" y="13182"/>
                    <a:pt x="11474" y="13058"/>
                    <a:pt x="11791" y="12864"/>
                  </a:cubicBezTo>
                  <a:close/>
                  <a:moveTo>
                    <a:pt x="11815" y="12700"/>
                  </a:moveTo>
                  <a:cubicBezTo>
                    <a:pt x="11800" y="12700"/>
                    <a:pt x="11785" y="12704"/>
                    <a:pt x="11771" y="12713"/>
                  </a:cubicBezTo>
                  <a:cubicBezTo>
                    <a:pt x="11453" y="12905"/>
                    <a:pt x="11101" y="13038"/>
                    <a:pt x="10728" y="13099"/>
                  </a:cubicBezTo>
                  <a:cubicBezTo>
                    <a:pt x="10578" y="13121"/>
                    <a:pt x="10429" y="13132"/>
                    <a:pt x="10280" y="13132"/>
                  </a:cubicBezTo>
                  <a:cubicBezTo>
                    <a:pt x="10057" y="13132"/>
                    <a:pt x="9835" y="13107"/>
                    <a:pt x="9615" y="13058"/>
                  </a:cubicBezTo>
                  <a:cubicBezTo>
                    <a:pt x="9610" y="13057"/>
                    <a:pt x="9606" y="13056"/>
                    <a:pt x="9601" y="13056"/>
                  </a:cubicBezTo>
                  <a:cubicBezTo>
                    <a:pt x="9570" y="13056"/>
                    <a:pt x="9538" y="13075"/>
                    <a:pt x="9532" y="13106"/>
                  </a:cubicBezTo>
                  <a:lnTo>
                    <a:pt x="8275" y="16410"/>
                  </a:lnTo>
                  <a:cubicBezTo>
                    <a:pt x="8266" y="16423"/>
                    <a:pt x="8266" y="16445"/>
                    <a:pt x="8275" y="16465"/>
                  </a:cubicBezTo>
                  <a:cubicBezTo>
                    <a:pt x="8288" y="16486"/>
                    <a:pt x="8301" y="16500"/>
                    <a:pt x="8323" y="16500"/>
                  </a:cubicBezTo>
                  <a:cubicBezTo>
                    <a:pt x="8951" y="16700"/>
                    <a:pt x="9621" y="16796"/>
                    <a:pt x="10285" y="16796"/>
                  </a:cubicBezTo>
                  <a:cubicBezTo>
                    <a:pt x="10575" y="16796"/>
                    <a:pt x="10866" y="16783"/>
                    <a:pt x="11149" y="16742"/>
                  </a:cubicBezTo>
                  <a:lnTo>
                    <a:pt x="11184" y="16735"/>
                  </a:lnTo>
                  <a:cubicBezTo>
                    <a:pt x="11211" y="16735"/>
                    <a:pt x="11245" y="16728"/>
                    <a:pt x="11274" y="16720"/>
                  </a:cubicBezTo>
                  <a:lnTo>
                    <a:pt x="11335" y="16713"/>
                  </a:lnTo>
                  <a:cubicBezTo>
                    <a:pt x="11370" y="16707"/>
                    <a:pt x="11411" y="16700"/>
                    <a:pt x="11446" y="16694"/>
                  </a:cubicBezTo>
                  <a:lnTo>
                    <a:pt x="11474" y="16694"/>
                  </a:lnTo>
                  <a:cubicBezTo>
                    <a:pt x="12406" y="16513"/>
                    <a:pt x="13312" y="16126"/>
                    <a:pt x="14087" y="15574"/>
                  </a:cubicBezTo>
                  <a:cubicBezTo>
                    <a:pt x="14100" y="15559"/>
                    <a:pt x="14113" y="15539"/>
                    <a:pt x="14113" y="15518"/>
                  </a:cubicBezTo>
                  <a:cubicBezTo>
                    <a:pt x="14122" y="15504"/>
                    <a:pt x="14113" y="15484"/>
                    <a:pt x="14100" y="15463"/>
                  </a:cubicBezTo>
                  <a:lnTo>
                    <a:pt x="11867" y="12726"/>
                  </a:lnTo>
                  <a:cubicBezTo>
                    <a:pt x="11855" y="12709"/>
                    <a:pt x="11836" y="12700"/>
                    <a:pt x="11815" y="12700"/>
                  </a:cubicBezTo>
                  <a:close/>
                  <a:moveTo>
                    <a:pt x="9401" y="154"/>
                  </a:moveTo>
                  <a:lnTo>
                    <a:pt x="10161" y="2380"/>
                  </a:lnTo>
                  <a:cubicBezTo>
                    <a:pt x="10167" y="2407"/>
                    <a:pt x="10195" y="2428"/>
                    <a:pt x="10230" y="2428"/>
                  </a:cubicBezTo>
                  <a:cubicBezTo>
                    <a:pt x="10416" y="2428"/>
                    <a:pt x="10610" y="2435"/>
                    <a:pt x="10796" y="2448"/>
                  </a:cubicBezTo>
                  <a:lnTo>
                    <a:pt x="10824" y="2448"/>
                  </a:lnTo>
                  <a:cubicBezTo>
                    <a:pt x="10872" y="2455"/>
                    <a:pt x="10929" y="2455"/>
                    <a:pt x="10977" y="2463"/>
                  </a:cubicBezTo>
                  <a:cubicBezTo>
                    <a:pt x="10997" y="2463"/>
                    <a:pt x="11018" y="2470"/>
                    <a:pt x="11045" y="2470"/>
                  </a:cubicBezTo>
                  <a:lnTo>
                    <a:pt x="11094" y="2476"/>
                  </a:lnTo>
                  <a:cubicBezTo>
                    <a:pt x="11114" y="2476"/>
                    <a:pt x="11136" y="2476"/>
                    <a:pt x="11156" y="2483"/>
                  </a:cubicBezTo>
                  <a:cubicBezTo>
                    <a:pt x="11211" y="2483"/>
                    <a:pt x="11260" y="2490"/>
                    <a:pt x="11308" y="2496"/>
                  </a:cubicBezTo>
                  <a:lnTo>
                    <a:pt x="11335" y="2505"/>
                  </a:lnTo>
                  <a:cubicBezTo>
                    <a:pt x="11426" y="2518"/>
                    <a:pt x="11501" y="2524"/>
                    <a:pt x="11570" y="2538"/>
                  </a:cubicBezTo>
                  <a:cubicBezTo>
                    <a:pt x="11675" y="2553"/>
                    <a:pt x="11778" y="2573"/>
                    <a:pt x="11896" y="2601"/>
                  </a:cubicBezTo>
                  <a:cubicBezTo>
                    <a:pt x="11902" y="2602"/>
                    <a:pt x="11907" y="2602"/>
                    <a:pt x="11913" y="2602"/>
                  </a:cubicBezTo>
                  <a:cubicBezTo>
                    <a:pt x="11939" y="2602"/>
                    <a:pt x="11960" y="2589"/>
                    <a:pt x="11972" y="2566"/>
                  </a:cubicBezTo>
                  <a:lnTo>
                    <a:pt x="13168" y="541"/>
                  </a:lnTo>
                  <a:lnTo>
                    <a:pt x="14578" y="1080"/>
                  </a:lnTo>
                  <a:lnTo>
                    <a:pt x="14122" y="3382"/>
                  </a:lnTo>
                  <a:cubicBezTo>
                    <a:pt x="14113" y="3417"/>
                    <a:pt x="14128" y="3443"/>
                    <a:pt x="14155" y="3458"/>
                  </a:cubicBezTo>
                  <a:cubicBezTo>
                    <a:pt x="14321" y="3555"/>
                    <a:pt x="14480" y="3651"/>
                    <a:pt x="14639" y="3755"/>
                  </a:cubicBezTo>
                  <a:lnTo>
                    <a:pt x="14661" y="3775"/>
                  </a:lnTo>
                  <a:cubicBezTo>
                    <a:pt x="14702" y="3803"/>
                    <a:pt x="14744" y="3832"/>
                    <a:pt x="14785" y="3858"/>
                  </a:cubicBezTo>
                  <a:cubicBezTo>
                    <a:pt x="14805" y="3873"/>
                    <a:pt x="14827" y="3886"/>
                    <a:pt x="14840" y="3900"/>
                  </a:cubicBezTo>
                  <a:lnTo>
                    <a:pt x="14881" y="3928"/>
                  </a:lnTo>
                  <a:cubicBezTo>
                    <a:pt x="14895" y="3941"/>
                    <a:pt x="14916" y="3956"/>
                    <a:pt x="14936" y="3969"/>
                  </a:cubicBezTo>
                  <a:cubicBezTo>
                    <a:pt x="14978" y="3997"/>
                    <a:pt x="15012" y="4031"/>
                    <a:pt x="15054" y="4059"/>
                  </a:cubicBezTo>
                  <a:lnTo>
                    <a:pt x="15082" y="4080"/>
                  </a:lnTo>
                  <a:cubicBezTo>
                    <a:pt x="15226" y="4190"/>
                    <a:pt x="15372" y="4314"/>
                    <a:pt x="15510" y="4439"/>
                  </a:cubicBezTo>
                  <a:cubicBezTo>
                    <a:pt x="15526" y="4451"/>
                    <a:pt x="15545" y="4459"/>
                    <a:pt x="15562" y="4459"/>
                  </a:cubicBezTo>
                  <a:cubicBezTo>
                    <a:pt x="15576" y="4459"/>
                    <a:pt x="15588" y="4454"/>
                    <a:pt x="15600" y="4445"/>
                  </a:cubicBezTo>
                  <a:lnTo>
                    <a:pt x="17647" y="3292"/>
                  </a:lnTo>
                  <a:lnTo>
                    <a:pt x="18592" y="4460"/>
                  </a:lnTo>
                  <a:lnTo>
                    <a:pt x="17044" y="6228"/>
                  </a:lnTo>
                  <a:cubicBezTo>
                    <a:pt x="17024" y="6250"/>
                    <a:pt x="17024" y="6285"/>
                    <a:pt x="17038" y="6311"/>
                  </a:cubicBezTo>
                  <a:cubicBezTo>
                    <a:pt x="17127" y="6471"/>
                    <a:pt x="17217" y="6623"/>
                    <a:pt x="17287" y="6776"/>
                  </a:cubicBezTo>
                  <a:cubicBezTo>
                    <a:pt x="17293" y="6782"/>
                    <a:pt x="17293" y="6789"/>
                    <a:pt x="17300" y="6796"/>
                  </a:cubicBezTo>
                  <a:lnTo>
                    <a:pt x="17321" y="6837"/>
                  </a:lnTo>
                  <a:cubicBezTo>
                    <a:pt x="17341" y="6885"/>
                    <a:pt x="17363" y="6927"/>
                    <a:pt x="17383" y="6975"/>
                  </a:cubicBezTo>
                  <a:cubicBezTo>
                    <a:pt x="17398" y="6996"/>
                    <a:pt x="17404" y="7016"/>
                    <a:pt x="17418" y="7038"/>
                  </a:cubicBezTo>
                  <a:lnTo>
                    <a:pt x="17431" y="7079"/>
                  </a:lnTo>
                  <a:cubicBezTo>
                    <a:pt x="17439" y="7099"/>
                    <a:pt x="17452" y="7121"/>
                    <a:pt x="17459" y="7141"/>
                  </a:cubicBezTo>
                  <a:cubicBezTo>
                    <a:pt x="17481" y="7191"/>
                    <a:pt x="17501" y="7239"/>
                    <a:pt x="17522" y="7287"/>
                  </a:cubicBezTo>
                  <a:lnTo>
                    <a:pt x="17529" y="7307"/>
                  </a:lnTo>
                  <a:cubicBezTo>
                    <a:pt x="17605" y="7481"/>
                    <a:pt x="17666" y="7660"/>
                    <a:pt x="17729" y="7839"/>
                  </a:cubicBezTo>
                  <a:cubicBezTo>
                    <a:pt x="17736" y="7874"/>
                    <a:pt x="17763" y="7887"/>
                    <a:pt x="17791" y="7896"/>
                  </a:cubicBezTo>
                  <a:lnTo>
                    <a:pt x="20141" y="7915"/>
                  </a:lnTo>
                  <a:lnTo>
                    <a:pt x="20383" y="9402"/>
                  </a:lnTo>
                  <a:lnTo>
                    <a:pt x="18157" y="10155"/>
                  </a:lnTo>
                  <a:cubicBezTo>
                    <a:pt x="18129" y="10168"/>
                    <a:pt x="18109" y="10196"/>
                    <a:pt x="18109" y="10224"/>
                  </a:cubicBezTo>
                  <a:cubicBezTo>
                    <a:pt x="18109" y="10404"/>
                    <a:pt x="18109" y="10583"/>
                    <a:pt x="18094" y="10749"/>
                  </a:cubicBezTo>
                  <a:lnTo>
                    <a:pt x="18094" y="10777"/>
                  </a:lnTo>
                  <a:lnTo>
                    <a:pt x="18088" y="10818"/>
                  </a:lnTo>
                  <a:cubicBezTo>
                    <a:pt x="18088" y="10873"/>
                    <a:pt x="18081" y="10923"/>
                    <a:pt x="18081" y="10977"/>
                  </a:cubicBezTo>
                  <a:cubicBezTo>
                    <a:pt x="18074" y="10997"/>
                    <a:pt x="18074" y="11019"/>
                    <a:pt x="18074" y="11047"/>
                  </a:cubicBezTo>
                  <a:lnTo>
                    <a:pt x="18068" y="11089"/>
                  </a:lnTo>
                  <a:cubicBezTo>
                    <a:pt x="18068" y="11109"/>
                    <a:pt x="18061" y="11130"/>
                    <a:pt x="18061" y="11157"/>
                  </a:cubicBezTo>
                  <a:cubicBezTo>
                    <a:pt x="18053" y="11205"/>
                    <a:pt x="18046" y="11261"/>
                    <a:pt x="18040" y="11309"/>
                  </a:cubicBezTo>
                  <a:lnTo>
                    <a:pt x="18040" y="11337"/>
                  </a:lnTo>
                  <a:cubicBezTo>
                    <a:pt x="18011" y="11523"/>
                    <a:pt x="17978" y="11711"/>
                    <a:pt x="17943" y="11896"/>
                  </a:cubicBezTo>
                  <a:cubicBezTo>
                    <a:pt x="17937" y="11925"/>
                    <a:pt x="17950" y="11951"/>
                    <a:pt x="17978" y="11973"/>
                  </a:cubicBezTo>
                  <a:lnTo>
                    <a:pt x="20002" y="13162"/>
                  </a:lnTo>
                  <a:lnTo>
                    <a:pt x="19463" y="14572"/>
                  </a:lnTo>
                  <a:lnTo>
                    <a:pt x="17162" y="14116"/>
                  </a:lnTo>
                  <a:cubicBezTo>
                    <a:pt x="17156" y="14114"/>
                    <a:pt x="17149" y="14114"/>
                    <a:pt x="17143" y="14114"/>
                  </a:cubicBezTo>
                  <a:cubicBezTo>
                    <a:pt x="17117" y="14114"/>
                    <a:pt x="17095" y="14127"/>
                    <a:pt x="17079" y="14149"/>
                  </a:cubicBezTo>
                  <a:cubicBezTo>
                    <a:pt x="16990" y="14315"/>
                    <a:pt x="16885" y="14481"/>
                    <a:pt x="16782" y="14633"/>
                  </a:cubicBezTo>
                  <a:lnTo>
                    <a:pt x="16754" y="14675"/>
                  </a:lnTo>
                  <a:cubicBezTo>
                    <a:pt x="16734" y="14703"/>
                    <a:pt x="16719" y="14730"/>
                    <a:pt x="16699" y="14758"/>
                  </a:cubicBezTo>
                  <a:lnTo>
                    <a:pt x="16678" y="14786"/>
                  </a:lnTo>
                  <a:cubicBezTo>
                    <a:pt x="16665" y="14799"/>
                    <a:pt x="16651" y="14821"/>
                    <a:pt x="16636" y="14841"/>
                  </a:cubicBezTo>
                  <a:lnTo>
                    <a:pt x="16610" y="14876"/>
                  </a:lnTo>
                  <a:cubicBezTo>
                    <a:pt x="16601" y="14895"/>
                    <a:pt x="16588" y="14910"/>
                    <a:pt x="16575" y="14930"/>
                  </a:cubicBezTo>
                  <a:cubicBezTo>
                    <a:pt x="16547" y="14972"/>
                    <a:pt x="16512" y="15013"/>
                    <a:pt x="16477" y="15055"/>
                  </a:cubicBezTo>
                  <a:lnTo>
                    <a:pt x="16464" y="15070"/>
                  </a:lnTo>
                  <a:lnTo>
                    <a:pt x="16464" y="15076"/>
                  </a:lnTo>
                  <a:cubicBezTo>
                    <a:pt x="16346" y="15221"/>
                    <a:pt x="16228" y="15373"/>
                    <a:pt x="16104" y="15511"/>
                  </a:cubicBezTo>
                  <a:cubicBezTo>
                    <a:pt x="16084" y="15532"/>
                    <a:pt x="16077" y="15567"/>
                    <a:pt x="16091" y="15594"/>
                  </a:cubicBezTo>
                  <a:lnTo>
                    <a:pt x="17252" y="17641"/>
                  </a:lnTo>
                  <a:lnTo>
                    <a:pt x="16084" y="18595"/>
                  </a:lnTo>
                  <a:lnTo>
                    <a:pt x="14314" y="17045"/>
                  </a:lnTo>
                  <a:cubicBezTo>
                    <a:pt x="14299" y="17034"/>
                    <a:pt x="14280" y="17027"/>
                    <a:pt x="14262" y="17027"/>
                  </a:cubicBezTo>
                  <a:cubicBezTo>
                    <a:pt x="14249" y="17027"/>
                    <a:pt x="14236" y="17030"/>
                    <a:pt x="14224" y="17039"/>
                  </a:cubicBezTo>
                  <a:cubicBezTo>
                    <a:pt x="14065" y="17128"/>
                    <a:pt x="13899" y="17226"/>
                    <a:pt x="13727" y="17309"/>
                  </a:cubicBezTo>
                  <a:lnTo>
                    <a:pt x="13707" y="17316"/>
                  </a:lnTo>
                  <a:cubicBezTo>
                    <a:pt x="13657" y="17336"/>
                    <a:pt x="13609" y="17364"/>
                    <a:pt x="13561" y="17384"/>
                  </a:cubicBezTo>
                  <a:cubicBezTo>
                    <a:pt x="13548" y="17392"/>
                    <a:pt x="13526" y="17399"/>
                    <a:pt x="13506" y="17412"/>
                  </a:cubicBezTo>
                  <a:lnTo>
                    <a:pt x="13465" y="17433"/>
                  </a:lnTo>
                  <a:cubicBezTo>
                    <a:pt x="13443" y="17440"/>
                    <a:pt x="13423" y="17447"/>
                    <a:pt x="13402" y="17460"/>
                  </a:cubicBezTo>
                  <a:lnTo>
                    <a:pt x="13388" y="17460"/>
                  </a:lnTo>
                  <a:cubicBezTo>
                    <a:pt x="13382" y="17467"/>
                    <a:pt x="13375" y="17467"/>
                    <a:pt x="13375" y="17467"/>
                  </a:cubicBezTo>
                  <a:cubicBezTo>
                    <a:pt x="13340" y="17482"/>
                    <a:pt x="13312" y="17495"/>
                    <a:pt x="13277" y="17508"/>
                  </a:cubicBezTo>
                  <a:lnTo>
                    <a:pt x="13229" y="17530"/>
                  </a:lnTo>
                  <a:cubicBezTo>
                    <a:pt x="13057" y="17599"/>
                    <a:pt x="12878" y="17661"/>
                    <a:pt x="12697" y="17724"/>
                  </a:cubicBezTo>
                  <a:cubicBezTo>
                    <a:pt x="12670" y="17730"/>
                    <a:pt x="12649" y="17757"/>
                    <a:pt x="12649" y="17792"/>
                  </a:cubicBezTo>
                  <a:lnTo>
                    <a:pt x="12629" y="20142"/>
                  </a:lnTo>
                  <a:lnTo>
                    <a:pt x="11143" y="20384"/>
                  </a:lnTo>
                  <a:lnTo>
                    <a:pt x="10381" y="18158"/>
                  </a:lnTo>
                  <a:cubicBezTo>
                    <a:pt x="10375" y="18130"/>
                    <a:pt x="10348" y="18110"/>
                    <a:pt x="10313" y="18110"/>
                  </a:cubicBezTo>
                  <a:cubicBezTo>
                    <a:pt x="10126" y="18110"/>
                    <a:pt x="9933" y="18104"/>
                    <a:pt x="9746" y="18089"/>
                  </a:cubicBezTo>
                  <a:lnTo>
                    <a:pt x="9718" y="18089"/>
                  </a:lnTo>
                  <a:cubicBezTo>
                    <a:pt x="9670" y="18082"/>
                    <a:pt x="9615" y="18082"/>
                    <a:pt x="9567" y="18075"/>
                  </a:cubicBezTo>
                  <a:cubicBezTo>
                    <a:pt x="9545" y="18075"/>
                    <a:pt x="9519" y="18069"/>
                    <a:pt x="9497" y="18069"/>
                  </a:cubicBezTo>
                  <a:lnTo>
                    <a:pt x="9456" y="18062"/>
                  </a:lnTo>
                  <a:cubicBezTo>
                    <a:pt x="9427" y="18062"/>
                    <a:pt x="9407" y="18062"/>
                    <a:pt x="9386" y="18055"/>
                  </a:cubicBezTo>
                  <a:cubicBezTo>
                    <a:pt x="9331" y="18055"/>
                    <a:pt x="9283" y="18047"/>
                    <a:pt x="9235" y="18041"/>
                  </a:cubicBezTo>
                  <a:lnTo>
                    <a:pt x="9207" y="18034"/>
                  </a:lnTo>
                  <a:cubicBezTo>
                    <a:pt x="9021" y="18014"/>
                    <a:pt x="8834" y="17979"/>
                    <a:pt x="8648" y="17938"/>
                  </a:cubicBezTo>
                  <a:cubicBezTo>
                    <a:pt x="8643" y="17937"/>
                    <a:pt x="8638" y="17936"/>
                    <a:pt x="8633" y="17936"/>
                  </a:cubicBezTo>
                  <a:cubicBezTo>
                    <a:pt x="8608" y="17936"/>
                    <a:pt x="8582" y="17949"/>
                    <a:pt x="8571" y="17972"/>
                  </a:cubicBezTo>
                  <a:lnTo>
                    <a:pt x="7375" y="19996"/>
                  </a:lnTo>
                  <a:lnTo>
                    <a:pt x="5972" y="19465"/>
                  </a:lnTo>
                  <a:lnTo>
                    <a:pt x="6422" y="17156"/>
                  </a:lnTo>
                  <a:cubicBezTo>
                    <a:pt x="6428" y="17128"/>
                    <a:pt x="6415" y="17093"/>
                    <a:pt x="6387" y="17080"/>
                  </a:cubicBezTo>
                  <a:cubicBezTo>
                    <a:pt x="6228" y="16984"/>
                    <a:pt x="6062" y="16886"/>
                    <a:pt x="5911" y="16783"/>
                  </a:cubicBezTo>
                  <a:lnTo>
                    <a:pt x="5883" y="16762"/>
                  </a:lnTo>
                  <a:cubicBezTo>
                    <a:pt x="5841" y="16735"/>
                    <a:pt x="5800" y="16707"/>
                    <a:pt x="5758" y="16679"/>
                  </a:cubicBezTo>
                  <a:cubicBezTo>
                    <a:pt x="5737" y="16665"/>
                    <a:pt x="5723" y="16652"/>
                    <a:pt x="5703" y="16637"/>
                  </a:cubicBezTo>
                  <a:lnTo>
                    <a:pt x="5662" y="16611"/>
                  </a:lnTo>
                  <a:cubicBezTo>
                    <a:pt x="5647" y="16596"/>
                    <a:pt x="5627" y="16582"/>
                    <a:pt x="5612" y="16569"/>
                  </a:cubicBezTo>
                  <a:cubicBezTo>
                    <a:pt x="5571" y="16541"/>
                    <a:pt x="5529" y="16506"/>
                    <a:pt x="5488" y="16480"/>
                  </a:cubicBezTo>
                  <a:lnTo>
                    <a:pt x="5468" y="16465"/>
                  </a:lnTo>
                  <a:cubicBezTo>
                    <a:pt x="5315" y="16347"/>
                    <a:pt x="5171" y="16223"/>
                    <a:pt x="5032" y="16098"/>
                  </a:cubicBezTo>
                  <a:cubicBezTo>
                    <a:pt x="5016" y="16087"/>
                    <a:pt x="5000" y="16079"/>
                    <a:pt x="4984" y="16079"/>
                  </a:cubicBezTo>
                  <a:cubicBezTo>
                    <a:pt x="4972" y="16079"/>
                    <a:pt x="4961" y="16083"/>
                    <a:pt x="4949" y="16091"/>
                  </a:cubicBezTo>
                  <a:lnTo>
                    <a:pt x="2903" y="17246"/>
                  </a:lnTo>
                  <a:lnTo>
                    <a:pt x="1950" y="16078"/>
                  </a:lnTo>
                  <a:lnTo>
                    <a:pt x="3497" y="14308"/>
                  </a:lnTo>
                  <a:cubicBezTo>
                    <a:pt x="3519" y="14288"/>
                    <a:pt x="3519" y="14254"/>
                    <a:pt x="3506" y="14225"/>
                  </a:cubicBezTo>
                  <a:cubicBezTo>
                    <a:pt x="3408" y="14059"/>
                    <a:pt x="3318" y="13894"/>
                    <a:pt x="3235" y="13728"/>
                  </a:cubicBezTo>
                  <a:lnTo>
                    <a:pt x="3222" y="13701"/>
                  </a:lnTo>
                  <a:cubicBezTo>
                    <a:pt x="3200" y="13651"/>
                    <a:pt x="3180" y="13610"/>
                    <a:pt x="3159" y="13562"/>
                  </a:cubicBezTo>
                  <a:cubicBezTo>
                    <a:pt x="3146" y="13542"/>
                    <a:pt x="3139" y="13520"/>
                    <a:pt x="3132" y="13500"/>
                  </a:cubicBezTo>
                  <a:lnTo>
                    <a:pt x="3111" y="13459"/>
                  </a:lnTo>
                  <a:cubicBezTo>
                    <a:pt x="3104" y="13437"/>
                    <a:pt x="3091" y="13418"/>
                    <a:pt x="3083" y="13396"/>
                  </a:cubicBezTo>
                  <a:cubicBezTo>
                    <a:pt x="3063" y="13348"/>
                    <a:pt x="3041" y="13300"/>
                    <a:pt x="3021" y="13252"/>
                  </a:cubicBezTo>
                  <a:lnTo>
                    <a:pt x="3015" y="13230"/>
                  </a:lnTo>
                  <a:cubicBezTo>
                    <a:pt x="2945" y="13058"/>
                    <a:pt x="2875" y="12878"/>
                    <a:pt x="2821" y="12698"/>
                  </a:cubicBezTo>
                  <a:cubicBezTo>
                    <a:pt x="2807" y="12671"/>
                    <a:pt x="2779" y="12650"/>
                    <a:pt x="2751" y="12650"/>
                  </a:cubicBezTo>
                  <a:lnTo>
                    <a:pt x="402" y="12630"/>
                  </a:lnTo>
                  <a:lnTo>
                    <a:pt x="160" y="11137"/>
                  </a:lnTo>
                  <a:lnTo>
                    <a:pt x="2386" y="10384"/>
                  </a:lnTo>
                  <a:cubicBezTo>
                    <a:pt x="2412" y="10369"/>
                    <a:pt x="2434" y="10342"/>
                    <a:pt x="2434" y="10314"/>
                  </a:cubicBezTo>
                  <a:cubicBezTo>
                    <a:pt x="2434" y="10120"/>
                    <a:pt x="2441" y="9934"/>
                    <a:pt x="2447" y="9747"/>
                  </a:cubicBezTo>
                  <a:lnTo>
                    <a:pt x="2454" y="9720"/>
                  </a:lnTo>
                  <a:cubicBezTo>
                    <a:pt x="2454" y="9664"/>
                    <a:pt x="2461" y="9616"/>
                    <a:pt x="2469" y="9561"/>
                  </a:cubicBezTo>
                  <a:lnTo>
                    <a:pt x="2469" y="9546"/>
                  </a:lnTo>
                  <a:lnTo>
                    <a:pt x="2469" y="9505"/>
                  </a:lnTo>
                  <a:lnTo>
                    <a:pt x="2475" y="9450"/>
                  </a:lnTo>
                  <a:cubicBezTo>
                    <a:pt x="2482" y="9430"/>
                    <a:pt x="2482" y="9402"/>
                    <a:pt x="2482" y="9380"/>
                  </a:cubicBezTo>
                  <a:cubicBezTo>
                    <a:pt x="2489" y="9332"/>
                    <a:pt x="2495" y="9284"/>
                    <a:pt x="2502" y="9229"/>
                  </a:cubicBezTo>
                  <a:lnTo>
                    <a:pt x="2502" y="9201"/>
                  </a:lnTo>
                  <a:cubicBezTo>
                    <a:pt x="2530" y="9015"/>
                    <a:pt x="2565" y="8828"/>
                    <a:pt x="2607" y="8649"/>
                  </a:cubicBezTo>
                  <a:cubicBezTo>
                    <a:pt x="2607" y="8614"/>
                    <a:pt x="2593" y="8586"/>
                    <a:pt x="2572" y="8566"/>
                  </a:cubicBezTo>
                  <a:lnTo>
                    <a:pt x="546" y="7376"/>
                  </a:lnTo>
                  <a:lnTo>
                    <a:pt x="1079" y="5966"/>
                  </a:lnTo>
                  <a:lnTo>
                    <a:pt x="3388" y="6423"/>
                  </a:lnTo>
                  <a:cubicBezTo>
                    <a:pt x="3392" y="6424"/>
                    <a:pt x="3397" y="6424"/>
                    <a:pt x="3402" y="6424"/>
                  </a:cubicBezTo>
                  <a:cubicBezTo>
                    <a:pt x="3426" y="6424"/>
                    <a:pt x="3452" y="6411"/>
                    <a:pt x="3464" y="6388"/>
                  </a:cubicBezTo>
                  <a:cubicBezTo>
                    <a:pt x="3554" y="6222"/>
                    <a:pt x="3657" y="6063"/>
                    <a:pt x="3761" y="5905"/>
                  </a:cubicBezTo>
                  <a:lnTo>
                    <a:pt x="3788" y="5864"/>
                  </a:lnTo>
                  <a:cubicBezTo>
                    <a:pt x="3809" y="5835"/>
                    <a:pt x="3822" y="5807"/>
                    <a:pt x="3844" y="5781"/>
                  </a:cubicBezTo>
                  <a:cubicBezTo>
                    <a:pt x="3851" y="5772"/>
                    <a:pt x="3851" y="5772"/>
                    <a:pt x="3857" y="5766"/>
                  </a:cubicBezTo>
                  <a:lnTo>
                    <a:pt x="3864" y="5752"/>
                  </a:lnTo>
                  <a:cubicBezTo>
                    <a:pt x="3879" y="5739"/>
                    <a:pt x="3892" y="5718"/>
                    <a:pt x="3905" y="5698"/>
                  </a:cubicBezTo>
                  <a:lnTo>
                    <a:pt x="3934" y="5663"/>
                  </a:lnTo>
                  <a:cubicBezTo>
                    <a:pt x="3940" y="5641"/>
                    <a:pt x="3953" y="5628"/>
                    <a:pt x="3968" y="5606"/>
                  </a:cubicBezTo>
                  <a:cubicBezTo>
                    <a:pt x="4003" y="5565"/>
                    <a:pt x="4030" y="5523"/>
                    <a:pt x="4065" y="5482"/>
                  </a:cubicBezTo>
                  <a:lnTo>
                    <a:pt x="4078" y="5469"/>
                  </a:lnTo>
                  <a:lnTo>
                    <a:pt x="4078" y="5462"/>
                  </a:lnTo>
                  <a:cubicBezTo>
                    <a:pt x="4196" y="5316"/>
                    <a:pt x="4313" y="5165"/>
                    <a:pt x="4444" y="5026"/>
                  </a:cubicBezTo>
                  <a:cubicBezTo>
                    <a:pt x="4466" y="5006"/>
                    <a:pt x="4466" y="4971"/>
                    <a:pt x="4451" y="4943"/>
                  </a:cubicBezTo>
                  <a:lnTo>
                    <a:pt x="3298" y="2898"/>
                  </a:lnTo>
                  <a:lnTo>
                    <a:pt x="4459" y="1944"/>
                  </a:lnTo>
                  <a:lnTo>
                    <a:pt x="6234" y="3491"/>
                  </a:lnTo>
                  <a:cubicBezTo>
                    <a:pt x="6247" y="3504"/>
                    <a:pt x="6264" y="3512"/>
                    <a:pt x="6282" y="3512"/>
                  </a:cubicBezTo>
                  <a:cubicBezTo>
                    <a:pt x="6294" y="3512"/>
                    <a:pt x="6306" y="3508"/>
                    <a:pt x="6317" y="3500"/>
                  </a:cubicBezTo>
                  <a:cubicBezTo>
                    <a:pt x="6476" y="3409"/>
                    <a:pt x="6649" y="3319"/>
                    <a:pt x="6815" y="3236"/>
                  </a:cubicBezTo>
                  <a:lnTo>
                    <a:pt x="6823" y="3229"/>
                  </a:lnTo>
                  <a:lnTo>
                    <a:pt x="6843" y="3223"/>
                  </a:lnTo>
                  <a:cubicBezTo>
                    <a:pt x="6884" y="3201"/>
                    <a:pt x="6933" y="3175"/>
                    <a:pt x="6981" y="3153"/>
                  </a:cubicBezTo>
                  <a:cubicBezTo>
                    <a:pt x="7002" y="3146"/>
                    <a:pt x="7022" y="3140"/>
                    <a:pt x="7044" y="3127"/>
                  </a:cubicBezTo>
                  <a:lnTo>
                    <a:pt x="7079" y="3112"/>
                  </a:lnTo>
                  <a:cubicBezTo>
                    <a:pt x="7098" y="3098"/>
                    <a:pt x="7127" y="3092"/>
                    <a:pt x="7147" y="3077"/>
                  </a:cubicBezTo>
                  <a:lnTo>
                    <a:pt x="7175" y="3070"/>
                  </a:lnTo>
                  <a:cubicBezTo>
                    <a:pt x="7203" y="3057"/>
                    <a:pt x="7230" y="3044"/>
                    <a:pt x="7264" y="3029"/>
                  </a:cubicBezTo>
                  <a:lnTo>
                    <a:pt x="7312" y="3009"/>
                  </a:lnTo>
                  <a:cubicBezTo>
                    <a:pt x="7487" y="2939"/>
                    <a:pt x="7666" y="2878"/>
                    <a:pt x="7845" y="2815"/>
                  </a:cubicBezTo>
                  <a:cubicBezTo>
                    <a:pt x="7873" y="2808"/>
                    <a:pt x="7893" y="2780"/>
                    <a:pt x="7893" y="2745"/>
                  </a:cubicBezTo>
                  <a:lnTo>
                    <a:pt x="7915" y="396"/>
                  </a:lnTo>
                  <a:lnTo>
                    <a:pt x="9401" y="154"/>
                  </a:lnTo>
                  <a:close/>
                  <a:moveTo>
                    <a:pt x="9455" y="0"/>
                  </a:moveTo>
                  <a:cubicBezTo>
                    <a:pt x="9451" y="0"/>
                    <a:pt x="9447" y="1"/>
                    <a:pt x="9442" y="1"/>
                  </a:cubicBezTo>
                  <a:lnTo>
                    <a:pt x="7832" y="265"/>
                  </a:lnTo>
                  <a:cubicBezTo>
                    <a:pt x="7797" y="272"/>
                    <a:pt x="7769" y="298"/>
                    <a:pt x="7769" y="333"/>
                  </a:cubicBezTo>
                  <a:lnTo>
                    <a:pt x="7749" y="2690"/>
                  </a:lnTo>
                  <a:cubicBezTo>
                    <a:pt x="7583" y="2745"/>
                    <a:pt x="7417" y="2808"/>
                    <a:pt x="7258" y="2878"/>
                  </a:cubicBezTo>
                  <a:lnTo>
                    <a:pt x="7210" y="2898"/>
                  </a:lnTo>
                  <a:cubicBezTo>
                    <a:pt x="7175" y="2911"/>
                    <a:pt x="7147" y="2919"/>
                    <a:pt x="7113" y="2932"/>
                  </a:cubicBezTo>
                  <a:cubicBezTo>
                    <a:pt x="7113" y="2939"/>
                    <a:pt x="7105" y="2939"/>
                    <a:pt x="7098" y="2939"/>
                  </a:cubicBezTo>
                  <a:lnTo>
                    <a:pt x="7085" y="2946"/>
                  </a:lnTo>
                  <a:cubicBezTo>
                    <a:pt x="7064" y="2961"/>
                    <a:pt x="7044" y="2967"/>
                    <a:pt x="7022" y="2974"/>
                  </a:cubicBezTo>
                  <a:lnTo>
                    <a:pt x="6981" y="2994"/>
                  </a:lnTo>
                  <a:cubicBezTo>
                    <a:pt x="6961" y="3002"/>
                    <a:pt x="6939" y="3015"/>
                    <a:pt x="6919" y="3022"/>
                  </a:cubicBezTo>
                  <a:cubicBezTo>
                    <a:pt x="6871" y="3044"/>
                    <a:pt x="6823" y="3070"/>
                    <a:pt x="6773" y="3092"/>
                  </a:cubicBezTo>
                  <a:lnTo>
                    <a:pt x="6753" y="3105"/>
                  </a:lnTo>
                  <a:cubicBezTo>
                    <a:pt x="6594" y="3181"/>
                    <a:pt x="6442" y="3264"/>
                    <a:pt x="6291" y="3347"/>
                  </a:cubicBezTo>
                  <a:lnTo>
                    <a:pt x="4514" y="1800"/>
                  </a:lnTo>
                  <a:cubicBezTo>
                    <a:pt x="4500" y="1785"/>
                    <a:pt x="4483" y="1778"/>
                    <a:pt x="4465" y="1778"/>
                  </a:cubicBezTo>
                  <a:cubicBezTo>
                    <a:pt x="4448" y="1778"/>
                    <a:pt x="4431" y="1785"/>
                    <a:pt x="4418" y="1800"/>
                  </a:cubicBezTo>
                  <a:lnTo>
                    <a:pt x="3152" y="2821"/>
                  </a:lnTo>
                  <a:cubicBezTo>
                    <a:pt x="3124" y="2850"/>
                    <a:pt x="3117" y="2884"/>
                    <a:pt x="3139" y="2919"/>
                  </a:cubicBezTo>
                  <a:lnTo>
                    <a:pt x="4300" y="4971"/>
                  </a:lnTo>
                  <a:cubicBezTo>
                    <a:pt x="4182" y="5102"/>
                    <a:pt x="4071" y="5233"/>
                    <a:pt x="3962" y="5373"/>
                  </a:cubicBezTo>
                  <a:lnTo>
                    <a:pt x="3947" y="5392"/>
                  </a:lnTo>
                  <a:cubicBezTo>
                    <a:pt x="3912" y="5434"/>
                    <a:pt x="3885" y="5475"/>
                    <a:pt x="3851" y="5523"/>
                  </a:cubicBezTo>
                  <a:cubicBezTo>
                    <a:pt x="3837" y="5538"/>
                    <a:pt x="3822" y="5558"/>
                    <a:pt x="3816" y="5573"/>
                  </a:cubicBezTo>
                  <a:lnTo>
                    <a:pt x="3781" y="5615"/>
                  </a:lnTo>
                  <a:cubicBezTo>
                    <a:pt x="3768" y="5635"/>
                    <a:pt x="3761" y="5656"/>
                    <a:pt x="3746" y="5669"/>
                  </a:cubicBezTo>
                  <a:lnTo>
                    <a:pt x="3733" y="5683"/>
                  </a:lnTo>
                  <a:cubicBezTo>
                    <a:pt x="3733" y="5683"/>
                    <a:pt x="3733" y="5689"/>
                    <a:pt x="3726" y="5698"/>
                  </a:cubicBezTo>
                  <a:cubicBezTo>
                    <a:pt x="3705" y="5724"/>
                    <a:pt x="3685" y="5752"/>
                    <a:pt x="3663" y="5781"/>
                  </a:cubicBezTo>
                  <a:lnTo>
                    <a:pt x="3643" y="5822"/>
                  </a:lnTo>
                  <a:cubicBezTo>
                    <a:pt x="3539" y="5966"/>
                    <a:pt x="3449" y="6119"/>
                    <a:pt x="3360" y="6270"/>
                  </a:cubicBezTo>
                  <a:lnTo>
                    <a:pt x="1044" y="5814"/>
                  </a:lnTo>
                  <a:cubicBezTo>
                    <a:pt x="1039" y="5813"/>
                    <a:pt x="1033" y="5812"/>
                    <a:pt x="1028" y="5812"/>
                  </a:cubicBezTo>
                  <a:cubicBezTo>
                    <a:pt x="999" y="5812"/>
                    <a:pt x="975" y="5827"/>
                    <a:pt x="968" y="5855"/>
                  </a:cubicBezTo>
                  <a:lnTo>
                    <a:pt x="387" y="7383"/>
                  </a:lnTo>
                  <a:cubicBezTo>
                    <a:pt x="374" y="7411"/>
                    <a:pt x="387" y="7453"/>
                    <a:pt x="415" y="7466"/>
                  </a:cubicBezTo>
                  <a:lnTo>
                    <a:pt x="2447" y="8668"/>
                  </a:lnTo>
                  <a:cubicBezTo>
                    <a:pt x="2412" y="8834"/>
                    <a:pt x="2386" y="9015"/>
                    <a:pt x="2364" y="9181"/>
                  </a:cubicBezTo>
                  <a:lnTo>
                    <a:pt x="2358" y="9208"/>
                  </a:lnTo>
                  <a:cubicBezTo>
                    <a:pt x="2351" y="9264"/>
                    <a:pt x="2344" y="9312"/>
                    <a:pt x="2336" y="9367"/>
                  </a:cubicBezTo>
                  <a:cubicBezTo>
                    <a:pt x="2336" y="9388"/>
                    <a:pt x="2336" y="9408"/>
                    <a:pt x="2330" y="9436"/>
                  </a:cubicBezTo>
                  <a:lnTo>
                    <a:pt x="2323" y="9491"/>
                  </a:lnTo>
                  <a:lnTo>
                    <a:pt x="2323" y="9533"/>
                  </a:lnTo>
                  <a:lnTo>
                    <a:pt x="2323" y="9554"/>
                  </a:lnTo>
                  <a:cubicBezTo>
                    <a:pt x="2316" y="9602"/>
                    <a:pt x="2310" y="9657"/>
                    <a:pt x="2310" y="9705"/>
                  </a:cubicBezTo>
                  <a:lnTo>
                    <a:pt x="2310" y="9720"/>
                  </a:lnTo>
                  <a:cubicBezTo>
                    <a:pt x="2310" y="9727"/>
                    <a:pt x="2303" y="9727"/>
                    <a:pt x="2303" y="9733"/>
                  </a:cubicBezTo>
                  <a:cubicBezTo>
                    <a:pt x="2295" y="9906"/>
                    <a:pt x="2288" y="10085"/>
                    <a:pt x="2288" y="10259"/>
                  </a:cubicBezTo>
                  <a:lnTo>
                    <a:pt x="55" y="11019"/>
                  </a:lnTo>
                  <a:cubicBezTo>
                    <a:pt x="22" y="11032"/>
                    <a:pt x="1" y="11067"/>
                    <a:pt x="7" y="11102"/>
                  </a:cubicBezTo>
                  <a:lnTo>
                    <a:pt x="263" y="12713"/>
                  </a:lnTo>
                  <a:cubicBezTo>
                    <a:pt x="271" y="12747"/>
                    <a:pt x="304" y="12767"/>
                    <a:pt x="339" y="12774"/>
                  </a:cubicBezTo>
                  <a:lnTo>
                    <a:pt x="2696" y="12795"/>
                  </a:lnTo>
                  <a:cubicBezTo>
                    <a:pt x="2751" y="12961"/>
                    <a:pt x="2814" y="13121"/>
                    <a:pt x="2875" y="13286"/>
                  </a:cubicBezTo>
                  <a:lnTo>
                    <a:pt x="2890" y="13313"/>
                  </a:lnTo>
                  <a:cubicBezTo>
                    <a:pt x="2910" y="13354"/>
                    <a:pt x="2932" y="13403"/>
                    <a:pt x="2952" y="13452"/>
                  </a:cubicBezTo>
                  <a:cubicBezTo>
                    <a:pt x="2958" y="13472"/>
                    <a:pt x="2966" y="13500"/>
                    <a:pt x="2980" y="13520"/>
                  </a:cubicBezTo>
                  <a:lnTo>
                    <a:pt x="3000" y="13562"/>
                  </a:lnTo>
                  <a:cubicBezTo>
                    <a:pt x="3008" y="13583"/>
                    <a:pt x="3015" y="13603"/>
                    <a:pt x="3028" y="13625"/>
                  </a:cubicBezTo>
                  <a:cubicBezTo>
                    <a:pt x="3049" y="13673"/>
                    <a:pt x="3069" y="13721"/>
                    <a:pt x="3098" y="13763"/>
                  </a:cubicBezTo>
                  <a:lnTo>
                    <a:pt x="3104" y="13791"/>
                  </a:lnTo>
                  <a:cubicBezTo>
                    <a:pt x="3180" y="13942"/>
                    <a:pt x="3263" y="14101"/>
                    <a:pt x="3353" y="14254"/>
                  </a:cubicBezTo>
                  <a:lnTo>
                    <a:pt x="1797" y="16030"/>
                  </a:lnTo>
                  <a:cubicBezTo>
                    <a:pt x="1777" y="16057"/>
                    <a:pt x="1777" y="16098"/>
                    <a:pt x="1797" y="16126"/>
                  </a:cubicBezTo>
                  <a:lnTo>
                    <a:pt x="2827" y="17384"/>
                  </a:lnTo>
                  <a:cubicBezTo>
                    <a:pt x="2842" y="17403"/>
                    <a:pt x="2865" y="17412"/>
                    <a:pt x="2887" y="17412"/>
                  </a:cubicBezTo>
                  <a:cubicBezTo>
                    <a:pt x="2898" y="17412"/>
                    <a:pt x="2908" y="17410"/>
                    <a:pt x="2917" y="17405"/>
                  </a:cubicBezTo>
                  <a:lnTo>
                    <a:pt x="4970" y="16244"/>
                  </a:lnTo>
                  <a:cubicBezTo>
                    <a:pt x="5101" y="16355"/>
                    <a:pt x="5239" y="16471"/>
                    <a:pt x="5378" y="16576"/>
                  </a:cubicBezTo>
                  <a:lnTo>
                    <a:pt x="5398" y="16596"/>
                  </a:lnTo>
                  <a:cubicBezTo>
                    <a:pt x="5440" y="16624"/>
                    <a:pt x="5481" y="16659"/>
                    <a:pt x="5523" y="16687"/>
                  </a:cubicBezTo>
                  <a:cubicBezTo>
                    <a:pt x="5544" y="16700"/>
                    <a:pt x="5557" y="16713"/>
                    <a:pt x="5579" y="16728"/>
                  </a:cubicBezTo>
                  <a:lnTo>
                    <a:pt x="5621" y="16755"/>
                  </a:lnTo>
                  <a:cubicBezTo>
                    <a:pt x="5634" y="16770"/>
                    <a:pt x="5654" y="16783"/>
                    <a:pt x="5675" y="16796"/>
                  </a:cubicBezTo>
                  <a:cubicBezTo>
                    <a:pt x="5717" y="16825"/>
                    <a:pt x="5758" y="16859"/>
                    <a:pt x="5800" y="16886"/>
                  </a:cubicBezTo>
                  <a:lnTo>
                    <a:pt x="5828" y="16901"/>
                  </a:lnTo>
                  <a:cubicBezTo>
                    <a:pt x="5972" y="16997"/>
                    <a:pt x="6118" y="17093"/>
                    <a:pt x="6269" y="17176"/>
                  </a:cubicBezTo>
                  <a:lnTo>
                    <a:pt x="5813" y="19492"/>
                  </a:lnTo>
                  <a:cubicBezTo>
                    <a:pt x="5806" y="19527"/>
                    <a:pt x="5828" y="19562"/>
                    <a:pt x="5861" y="19575"/>
                  </a:cubicBezTo>
                  <a:lnTo>
                    <a:pt x="7382" y="20155"/>
                  </a:lnTo>
                  <a:cubicBezTo>
                    <a:pt x="7391" y="20159"/>
                    <a:pt x="7400" y="20161"/>
                    <a:pt x="7409" y="20161"/>
                  </a:cubicBezTo>
                  <a:cubicBezTo>
                    <a:pt x="7434" y="20161"/>
                    <a:pt x="7457" y="20146"/>
                    <a:pt x="7472" y="20121"/>
                  </a:cubicBezTo>
                  <a:lnTo>
                    <a:pt x="8668" y="18089"/>
                  </a:lnTo>
                  <a:cubicBezTo>
                    <a:pt x="8840" y="18123"/>
                    <a:pt x="9013" y="18158"/>
                    <a:pt x="9187" y="18180"/>
                  </a:cubicBezTo>
                  <a:lnTo>
                    <a:pt x="9213" y="18186"/>
                  </a:lnTo>
                  <a:cubicBezTo>
                    <a:pt x="9261" y="18193"/>
                    <a:pt x="9318" y="18200"/>
                    <a:pt x="9373" y="18200"/>
                  </a:cubicBezTo>
                  <a:cubicBezTo>
                    <a:pt x="9394" y="18206"/>
                    <a:pt x="9414" y="18206"/>
                    <a:pt x="9442" y="18206"/>
                  </a:cubicBezTo>
                  <a:lnTo>
                    <a:pt x="9484" y="18213"/>
                  </a:lnTo>
                  <a:cubicBezTo>
                    <a:pt x="9504" y="18213"/>
                    <a:pt x="9532" y="18221"/>
                    <a:pt x="9552" y="18221"/>
                  </a:cubicBezTo>
                  <a:cubicBezTo>
                    <a:pt x="9608" y="18228"/>
                    <a:pt x="9656" y="18228"/>
                    <a:pt x="9711" y="18235"/>
                  </a:cubicBezTo>
                  <a:lnTo>
                    <a:pt x="9739" y="18235"/>
                  </a:lnTo>
                  <a:cubicBezTo>
                    <a:pt x="9912" y="18248"/>
                    <a:pt x="10084" y="18254"/>
                    <a:pt x="10265" y="18254"/>
                  </a:cubicBezTo>
                  <a:lnTo>
                    <a:pt x="11025" y="20487"/>
                  </a:lnTo>
                  <a:cubicBezTo>
                    <a:pt x="11031" y="20515"/>
                    <a:pt x="11066" y="20535"/>
                    <a:pt x="11094" y="20535"/>
                  </a:cubicBezTo>
                  <a:lnTo>
                    <a:pt x="11108" y="20535"/>
                  </a:lnTo>
                  <a:lnTo>
                    <a:pt x="12712" y="20273"/>
                  </a:lnTo>
                  <a:cubicBezTo>
                    <a:pt x="12745" y="20267"/>
                    <a:pt x="12773" y="20238"/>
                    <a:pt x="12773" y="20204"/>
                  </a:cubicBezTo>
                  <a:lnTo>
                    <a:pt x="12795" y="17848"/>
                  </a:lnTo>
                  <a:cubicBezTo>
                    <a:pt x="12961" y="17792"/>
                    <a:pt x="13126" y="17730"/>
                    <a:pt x="13284" y="17661"/>
                  </a:cubicBezTo>
                  <a:lnTo>
                    <a:pt x="13334" y="17647"/>
                  </a:lnTo>
                  <a:cubicBezTo>
                    <a:pt x="13367" y="17632"/>
                    <a:pt x="13395" y="17619"/>
                    <a:pt x="13430" y="17606"/>
                  </a:cubicBezTo>
                  <a:cubicBezTo>
                    <a:pt x="13437" y="17599"/>
                    <a:pt x="13437" y="17599"/>
                    <a:pt x="13443" y="17599"/>
                  </a:cubicBezTo>
                  <a:lnTo>
                    <a:pt x="13458" y="17591"/>
                  </a:lnTo>
                  <a:cubicBezTo>
                    <a:pt x="13478" y="17584"/>
                    <a:pt x="13500" y="17571"/>
                    <a:pt x="13520" y="17564"/>
                  </a:cubicBezTo>
                  <a:lnTo>
                    <a:pt x="13561" y="17543"/>
                  </a:lnTo>
                  <a:cubicBezTo>
                    <a:pt x="13583" y="17536"/>
                    <a:pt x="13602" y="17523"/>
                    <a:pt x="13624" y="17516"/>
                  </a:cubicBezTo>
                  <a:cubicBezTo>
                    <a:pt x="13672" y="17495"/>
                    <a:pt x="13720" y="17467"/>
                    <a:pt x="13768" y="17447"/>
                  </a:cubicBezTo>
                  <a:lnTo>
                    <a:pt x="13790" y="17440"/>
                  </a:lnTo>
                  <a:cubicBezTo>
                    <a:pt x="13790" y="17440"/>
                    <a:pt x="13790" y="17433"/>
                    <a:pt x="13797" y="17433"/>
                  </a:cubicBezTo>
                  <a:cubicBezTo>
                    <a:pt x="13947" y="17357"/>
                    <a:pt x="14107" y="17274"/>
                    <a:pt x="14259" y="17191"/>
                  </a:cubicBezTo>
                  <a:lnTo>
                    <a:pt x="16036" y="18739"/>
                  </a:lnTo>
                  <a:cubicBezTo>
                    <a:pt x="16046" y="18754"/>
                    <a:pt x="16063" y="18761"/>
                    <a:pt x="16081" y="18761"/>
                  </a:cubicBezTo>
                  <a:cubicBezTo>
                    <a:pt x="16096" y="18761"/>
                    <a:pt x="16112" y="18756"/>
                    <a:pt x="16125" y="18745"/>
                  </a:cubicBezTo>
                  <a:lnTo>
                    <a:pt x="17389" y="17715"/>
                  </a:lnTo>
                  <a:cubicBezTo>
                    <a:pt x="17418" y="17689"/>
                    <a:pt x="17424" y="17654"/>
                    <a:pt x="17404" y="17619"/>
                  </a:cubicBezTo>
                  <a:lnTo>
                    <a:pt x="16243" y="15567"/>
                  </a:lnTo>
                  <a:cubicBezTo>
                    <a:pt x="16361" y="15435"/>
                    <a:pt x="16470" y="15304"/>
                    <a:pt x="16582" y="15166"/>
                  </a:cubicBezTo>
                  <a:lnTo>
                    <a:pt x="16582" y="15159"/>
                  </a:lnTo>
                  <a:lnTo>
                    <a:pt x="16595" y="15144"/>
                  </a:lnTo>
                  <a:cubicBezTo>
                    <a:pt x="16630" y="15103"/>
                    <a:pt x="16658" y="15061"/>
                    <a:pt x="16693" y="15020"/>
                  </a:cubicBezTo>
                  <a:cubicBezTo>
                    <a:pt x="16706" y="15000"/>
                    <a:pt x="16719" y="14978"/>
                    <a:pt x="16734" y="14965"/>
                  </a:cubicBezTo>
                  <a:lnTo>
                    <a:pt x="16754" y="14924"/>
                  </a:lnTo>
                  <a:cubicBezTo>
                    <a:pt x="16776" y="14910"/>
                    <a:pt x="16789" y="14889"/>
                    <a:pt x="16802" y="14869"/>
                  </a:cubicBezTo>
                  <a:lnTo>
                    <a:pt x="16809" y="14854"/>
                  </a:lnTo>
                  <a:cubicBezTo>
                    <a:pt x="16809" y="14854"/>
                    <a:pt x="16817" y="14847"/>
                    <a:pt x="16817" y="14841"/>
                  </a:cubicBezTo>
                  <a:cubicBezTo>
                    <a:pt x="16837" y="14813"/>
                    <a:pt x="16859" y="14786"/>
                    <a:pt x="16879" y="14758"/>
                  </a:cubicBezTo>
                  <a:lnTo>
                    <a:pt x="16907" y="14716"/>
                  </a:lnTo>
                  <a:cubicBezTo>
                    <a:pt x="17003" y="14572"/>
                    <a:pt x="17092" y="14419"/>
                    <a:pt x="17182" y="14267"/>
                  </a:cubicBezTo>
                  <a:lnTo>
                    <a:pt x="19498" y="14723"/>
                  </a:lnTo>
                  <a:cubicBezTo>
                    <a:pt x="19503" y="14724"/>
                    <a:pt x="19509" y="14725"/>
                    <a:pt x="19515" y="14725"/>
                  </a:cubicBezTo>
                  <a:cubicBezTo>
                    <a:pt x="19543" y="14725"/>
                    <a:pt x="19570" y="14711"/>
                    <a:pt x="19581" y="14682"/>
                  </a:cubicBezTo>
                  <a:lnTo>
                    <a:pt x="20155" y="13162"/>
                  </a:lnTo>
                  <a:cubicBezTo>
                    <a:pt x="20168" y="13127"/>
                    <a:pt x="20155" y="13086"/>
                    <a:pt x="20126" y="13071"/>
                  </a:cubicBezTo>
                  <a:lnTo>
                    <a:pt x="18094" y="11868"/>
                  </a:lnTo>
                  <a:cubicBezTo>
                    <a:pt x="18129" y="11702"/>
                    <a:pt x="18157" y="11530"/>
                    <a:pt x="18186" y="11357"/>
                  </a:cubicBezTo>
                  <a:lnTo>
                    <a:pt x="18186" y="11329"/>
                  </a:lnTo>
                  <a:cubicBezTo>
                    <a:pt x="18192" y="11274"/>
                    <a:pt x="18199" y="11226"/>
                    <a:pt x="18206" y="11172"/>
                  </a:cubicBezTo>
                  <a:cubicBezTo>
                    <a:pt x="18206" y="11150"/>
                    <a:pt x="18212" y="11130"/>
                    <a:pt x="18212" y="11102"/>
                  </a:cubicBezTo>
                  <a:lnTo>
                    <a:pt x="18219" y="11060"/>
                  </a:lnTo>
                  <a:cubicBezTo>
                    <a:pt x="18219" y="11032"/>
                    <a:pt x="18219" y="11012"/>
                    <a:pt x="18227" y="10984"/>
                  </a:cubicBezTo>
                  <a:cubicBezTo>
                    <a:pt x="18227" y="10936"/>
                    <a:pt x="18234" y="10881"/>
                    <a:pt x="18234" y="10832"/>
                  </a:cubicBezTo>
                  <a:lnTo>
                    <a:pt x="18240" y="10783"/>
                  </a:lnTo>
                  <a:lnTo>
                    <a:pt x="18240" y="10764"/>
                  </a:lnTo>
                  <a:cubicBezTo>
                    <a:pt x="18254" y="10604"/>
                    <a:pt x="18254" y="10445"/>
                    <a:pt x="18254" y="10279"/>
                  </a:cubicBezTo>
                  <a:lnTo>
                    <a:pt x="20486" y="9519"/>
                  </a:lnTo>
                  <a:cubicBezTo>
                    <a:pt x="20521" y="9505"/>
                    <a:pt x="20541" y="9471"/>
                    <a:pt x="20534" y="9436"/>
                  </a:cubicBezTo>
                  <a:lnTo>
                    <a:pt x="20279" y="7826"/>
                  </a:lnTo>
                  <a:cubicBezTo>
                    <a:pt x="20272" y="7791"/>
                    <a:pt x="20244" y="7771"/>
                    <a:pt x="20209" y="7771"/>
                  </a:cubicBezTo>
                  <a:lnTo>
                    <a:pt x="17846" y="7750"/>
                  </a:lnTo>
                  <a:cubicBezTo>
                    <a:pt x="17791" y="7577"/>
                    <a:pt x="17729" y="7418"/>
                    <a:pt x="17666" y="7252"/>
                  </a:cubicBezTo>
                  <a:cubicBezTo>
                    <a:pt x="17666" y="7252"/>
                    <a:pt x="17660" y="7245"/>
                    <a:pt x="17660" y="7239"/>
                  </a:cubicBezTo>
                  <a:lnTo>
                    <a:pt x="17653" y="7232"/>
                  </a:lnTo>
                  <a:cubicBezTo>
                    <a:pt x="17632" y="7182"/>
                    <a:pt x="17618" y="7134"/>
                    <a:pt x="17590" y="7086"/>
                  </a:cubicBezTo>
                  <a:cubicBezTo>
                    <a:pt x="17583" y="7066"/>
                    <a:pt x="17577" y="7038"/>
                    <a:pt x="17564" y="7016"/>
                  </a:cubicBezTo>
                  <a:lnTo>
                    <a:pt x="17549" y="6983"/>
                  </a:lnTo>
                  <a:cubicBezTo>
                    <a:pt x="17535" y="6962"/>
                    <a:pt x="17529" y="6933"/>
                    <a:pt x="17522" y="6914"/>
                  </a:cubicBezTo>
                  <a:cubicBezTo>
                    <a:pt x="17494" y="6865"/>
                    <a:pt x="17472" y="6824"/>
                    <a:pt x="17452" y="6776"/>
                  </a:cubicBezTo>
                  <a:lnTo>
                    <a:pt x="17431" y="6734"/>
                  </a:lnTo>
                  <a:cubicBezTo>
                    <a:pt x="17424" y="6726"/>
                    <a:pt x="17424" y="6719"/>
                    <a:pt x="17418" y="6713"/>
                  </a:cubicBezTo>
                  <a:cubicBezTo>
                    <a:pt x="17348" y="6568"/>
                    <a:pt x="17273" y="6429"/>
                    <a:pt x="17190" y="6285"/>
                  </a:cubicBezTo>
                  <a:lnTo>
                    <a:pt x="18745" y="4508"/>
                  </a:lnTo>
                  <a:cubicBezTo>
                    <a:pt x="18766" y="4480"/>
                    <a:pt x="18766" y="4439"/>
                    <a:pt x="18745" y="4419"/>
                  </a:cubicBezTo>
                  <a:lnTo>
                    <a:pt x="17715" y="3153"/>
                  </a:lnTo>
                  <a:cubicBezTo>
                    <a:pt x="17701" y="3135"/>
                    <a:pt x="17678" y="3126"/>
                    <a:pt x="17656" y="3126"/>
                  </a:cubicBezTo>
                  <a:cubicBezTo>
                    <a:pt x="17645" y="3126"/>
                    <a:pt x="17634" y="3128"/>
                    <a:pt x="17625" y="3133"/>
                  </a:cubicBezTo>
                  <a:lnTo>
                    <a:pt x="15573" y="4294"/>
                  </a:lnTo>
                  <a:cubicBezTo>
                    <a:pt x="15440" y="4183"/>
                    <a:pt x="15303" y="4065"/>
                    <a:pt x="15165" y="3963"/>
                  </a:cubicBezTo>
                  <a:lnTo>
                    <a:pt x="15143" y="3941"/>
                  </a:lnTo>
                  <a:cubicBezTo>
                    <a:pt x="15102" y="3914"/>
                    <a:pt x="15061" y="3880"/>
                    <a:pt x="15019" y="3851"/>
                  </a:cubicBezTo>
                  <a:cubicBezTo>
                    <a:pt x="14999" y="3838"/>
                    <a:pt x="14984" y="3823"/>
                    <a:pt x="14964" y="3810"/>
                  </a:cubicBezTo>
                  <a:lnTo>
                    <a:pt x="14929" y="3782"/>
                  </a:lnTo>
                  <a:cubicBezTo>
                    <a:pt x="14910" y="3769"/>
                    <a:pt x="14888" y="3755"/>
                    <a:pt x="14868" y="3740"/>
                  </a:cubicBezTo>
                  <a:cubicBezTo>
                    <a:pt x="14827" y="3714"/>
                    <a:pt x="14785" y="3679"/>
                    <a:pt x="14744" y="3651"/>
                  </a:cubicBezTo>
                  <a:lnTo>
                    <a:pt x="14715" y="3637"/>
                  </a:lnTo>
                  <a:cubicBezTo>
                    <a:pt x="14570" y="3541"/>
                    <a:pt x="14425" y="3443"/>
                    <a:pt x="14273" y="3360"/>
                  </a:cubicBezTo>
                  <a:lnTo>
                    <a:pt x="14729" y="1045"/>
                  </a:lnTo>
                  <a:cubicBezTo>
                    <a:pt x="14735" y="1012"/>
                    <a:pt x="14715" y="977"/>
                    <a:pt x="14681" y="962"/>
                  </a:cubicBezTo>
                  <a:lnTo>
                    <a:pt x="13160" y="381"/>
                  </a:lnTo>
                  <a:cubicBezTo>
                    <a:pt x="13151" y="378"/>
                    <a:pt x="13142" y="376"/>
                    <a:pt x="13134" y="376"/>
                  </a:cubicBezTo>
                  <a:cubicBezTo>
                    <a:pt x="13109" y="376"/>
                    <a:pt x="13086" y="390"/>
                    <a:pt x="13070" y="416"/>
                  </a:cubicBezTo>
                  <a:lnTo>
                    <a:pt x="11874" y="2448"/>
                  </a:lnTo>
                  <a:cubicBezTo>
                    <a:pt x="11778" y="2428"/>
                    <a:pt x="11682" y="2407"/>
                    <a:pt x="11592" y="2393"/>
                  </a:cubicBezTo>
                  <a:cubicBezTo>
                    <a:pt x="11522" y="2380"/>
                    <a:pt x="11446" y="2372"/>
                    <a:pt x="11356" y="2359"/>
                  </a:cubicBezTo>
                  <a:lnTo>
                    <a:pt x="11328" y="2352"/>
                  </a:lnTo>
                  <a:cubicBezTo>
                    <a:pt x="11280" y="2345"/>
                    <a:pt x="11225" y="2345"/>
                    <a:pt x="11177" y="2339"/>
                  </a:cubicBezTo>
                  <a:cubicBezTo>
                    <a:pt x="11149" y="2330"/>
                    <a:pt x="11128" y="2330"/>
                    <a:pt x="11108" y="2330"/>
                  </a:cubicBezTo>
                  <a:lnTo>
                    <a:pt x="11060" y="2324"/>
                  </a:lnTo>
                  <a:cubicBezTo>
                    <a:pt x="11038" y="2324"/>
                    <a:pt x="11011" y="2317"/>
                    <a:pt x="10990" y="2317"/>
                  </a:cubicBezTo>
                  <a:cubicBezTo>
                    <a:pt x="10935" y="2310"/>
                    <a:pt x="10887" y="2310"/>
                    <a:pt x="10831" y="2304"/>
                  </a:cubicBezTo>
                  <a:lnTo>
                    <a:pt x="10804" y="2304"/>
                  </a:lnTo>
                  <a:cubicBezTo>
                    <a:pt x="10630" y="2289"/>
                    <a:pt x="10457" y="2282"/>
                    <a:pt x="10285" y="2282"/>
                  </a:cubicBezTo>
                  <a:lnTo>
                    <a:pt x="9519" y="50"/>
                  </a:lnTo>
                  <a:cubicBezTo>
                    <a:pt x="9511" y="20"/>
                    <a:pt x="9485" y="0"/>
                    <a:pt x="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53"/>
            <p:cNvSpPr/>
            <p:nvPr/>
          </p:nvSpPr>
          <p:spPr>
            <a:xfrm>
              <a:off x="7033950" y="-293650"/>
              <a:ext cx="2687391" cy="2688118"/>
            </a:xfrm>
            <a:custGeom>
              <a:avLst/>
              <a:gdLst/>
              <a:ahLst/>
              <a:cxnLst/>
              <a:rect l="l" t="t" r="r" b="b"/>
              <a:pathLst>
                <a:path w="25877" h="25884" extrusionOk="0">
                  <a:moveTo>
                    <a:pt x="12939" y="77"/>
                  </a:moveTo>
                  <a:cubicBezTo>
                    <a:pt x="20037" y="77"/>
                    <a:pt x="25807" y="5848"/>
                    <a:pt x="25807" y="12946"/>
                  </a:cubicBezTo>
                  <a:cubicBezTo>
                    <a:pt x="25807" y="20037"/>
                    <a:pt x="20037" y="25808"/>
                    <a:pt x="12939" y="25808"/>
                  </a:cubicBezTo>
                  <a:cubicBezTo>
                    <a:pt x="5847" y="25808"/>
                    <a:pt x="77" y="20037"/>
                    <a:pt x="77" y="12946"/>
                  </a:cubicBezTo>
                  <a:cubicBezTo>
                    <a:pt x="77" y="5848"/>
                    <a:pt x="5847" y="77"/>
                    <a:pt x="12939" y="77"/>
                  </a:cubicBezTo>
                  <a:close/>
                  <a:moveTo>
                    <a:pt x="12939" y="1"/>
                  </a:moveTo>
                  <a:cubicBezTo>
                    <a:pt x="11190" y="1"/>
                    <a:pt x="9497" y="346"/>
                    <a:pt x="7899" y="1022"/>
                  </a:cubicBezTo>
                  <a:cubicBezTo>
                    <a:pt x="6358" y="1673"/>
                    <a:pt x="4977" y="2606"/>
                    <a:pt x="3787" y="3794"/>
                  </a:cubicBezTo>
                  <a:cubicBezTo>
                    <a:pt x="2598" y="4983"/>
                    <a:pt x="1666" y="6365"/>
                    <a:pt x="1015" y="7906"/>
                  </a:cubicBezTo>
                  <a:cubicBezTo>
                    <a:pt x="339" y="9504"/>
                    <a:pt x="0" y="11197"/>
                    <a:pt x="0" y="12946"/>
                  </a:cubicBezTo>
                  <a:cubicBezTo>
                    <a:pt x="0" y="14687"/>
                    <a:pt x="339" y="16381"/>
                    <a:pt x="1015" y="17977"/>
                  </a:cubicBezTo>
                  <a:cubicBezTo>
                    <a:pt x="1666" y="19518"/>
                    <a:pt x="2598" y="20901"/>
                    <a:pt x="3787" y="22089"/>
                  </a:cubicBezTo>
                  <a:cubicBezTo>
                    <a:pt x="4977" y="23278"/>
                    <a:pt x="6358" y="24212"/>
                    <a:pt x="7899" y="24867"/>
                  </a:cubicBezTo>
                  <a:cubicBezTo>
                    <a:pt x="9497" y="25539"/>
                    <a:pt x="11190" y="25884"/>
                    <a:pt x="12939" y="25884"/>
                  </a:cubicBezTo>
                  <a:cubicBezTo>
                    <a:pt x="14687" y="25884"/>
                    <a:pt x="16381" y="25539"/>
                    <a:pt x="17976" y="24867"/>
                  </a:cubicBezTo>
                  <a:cubicBezTo>
                    <a:pt x="19517" y="24212"/>
                    <a:pt x="20901" y="23278"/>
                    <a:pt x="22088" y="22089"/>
                  </a:cubicBezTo>
                  <a:cubicBezTo>
                    <a:pt x="23278" y="20901"/>
                    <a:pt x="24212" y="19518"/>
                    <a:pt x="24860" y="17977"/>
                  </a:cubicBezTo>
                  <a:cubicBezTo>
                    <a:pt x="25539" y="16381"/>
                    <a:pt x="25877" y="14687"/>
                    <a:pt x="25877" y="12946"/>
                  </a:cubicBezTo>
                  <a:cubicBezTo>
                    <a:pt x="25877" y="11197"/>
                    <a:pt x="25539" y="9504"/>
                    <a:pt x="24860" y="7906"/>
                  </a:cubicBezTo>
                  <a:cubicBezTo>
                    <a:pt x="24212" y="6365"/>
                    <a:pt x="23278" y="4983"/>
                    <a:pt x="22088" y="3794"/>
                  </a:cubicBezTo>
                  <a:cubicBezTo>
                    <a:pt x="20901" y="2606"/>
                    <a:pt x="19517" y="1673"/>
                    <a:pt x="17976" y="1022"/>
                  </a:cubicBezTo>
                  <a:cubicBezTo>
                    <a:pt x="16381" y="346"/>
                    <a:pt x="14687" y="1"/>
                    <a:pt x="12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39" name="Google Shape;16739;p53"/>
          <p:cNvSpPr/>
          <p:nvPr/>
        </p:nvSpPr>
        <p:spPr>
          <a:xfrm>
            <a:off x="4299962" y="306474"/>
            <a:ext cx="544064" cy="571988"/>
          </a:xfrm>
          <a:custGeom>
            <a:avLst/>
            <a:gdLst/>
            <a:ahLst/>
            <a:cxnLst/>
            <a:rect l="l" t="t" r="r" b="b"/>
            <a:pathLst>
              <a:path w="16581" h="17432" extrusionOk="0">
                <a:moveTo>
                  <a:pt x="8431" y="4679"/>
                </a:moveTo>
                <a:cubicBezTo>
                  <a:pt x="9068" y="4707"/>
                  <a:pt x="9697" y="4879"/>
                  <a:pt x="10256" y="5191"/>
                </a:cubicBezTo>
                <a:cubicBezTo>
                  <a:pt x="10264" y="5191"/>
                  <a:pt x="10264" y="5198"/>
                  <a:pt x="10271" y="5198"/>
                </a:cubicBezTo>
                <a:cubicBezTo>
                  <a:pt x="10298" y="5211"/>
                  <a:pt x="10319" y="5226"/>
                  <a:pt x="10339" y="5239"/>
                </a:cubicBezTo>
                <a:cubicBezTo>
                  <a:pt x="10367" y="5253"/>
                  <a:pt x="10389" y="5267"/>
                  <a:pt x="10415" y="5281"/>
                </a:cubicBezTo>
                <a:cubicBezTo>
                  <a:pt x="10415" y="5287"/>
                  <a:pt x="10422" y="5287"/>
                  <a:pt x="10430" y="5294"/>
                </a:cubicBezTo>
                <a:cubicBezTo>
                  <a:pt x="10969" y="5632"/>
                  <a:pt x="11426" y="6097"/>
                  <a:pt x="11757" y="6643"/>
                </a:cubicBezTo>
                <a:cubicBezTo>
                  <a:pt x="11757" y="6649"/>
                  <a:pt x="11764" y="6656"/>
                  <a:pt x="11764" y="6663"/>
                </a:cubicBezTo>
                <a:cubicBezTo>
                  <a:pt x="11777" y="6684"/>
                  <a:pt x="11790" y="6704"/>
                  <a:pt x="11805" y="6732"/>
                </a:cubicBezTo>
                <a:cubicBezTo>
                  <a:pt x="11819" y="6752"/>
                  <a:pt x="11832" y="6780"/>
                  <a:pt x="11847" y="6802"/>
                </a:cubicBezTo>
                <a:cubicBezTo>
                  <a:pt x="11847" y="6808"/>
                  <a:pt x="11854" y="6815"/>
                  <a:pt x="11854" y="6822"/>
                </a:cubicBezTo>
                <a:cubicBezTo>
                  <a:pt x="12150" y="7382"/>
                  <a:pt x="12316" y="8018"/>
                  <a:pt x="12330" y="8653"/>
                </a:cubicBezTo>
                <a:lnTo>
                  <a:pt x="12330" y="8675"/>
                </a:lnTo>
                <a:cubicBezTo>
                  <a:pt x="12330" y="8701"/>
                  <a:pt x="12330" y="8723"/>
                  <a:pt x="12323" y="8751"/>
                </a:cubicBezTo>
                <a:lnTo>
                  <a:pt x="12323" y="8834"/>
                </a:lnTo>
                <a:lnTo>
                  <a:pt x="12323" y="8854"/>
                </a:lnTo>
                <a:cubicBezTo>
                  <a:pt x="12303" y="9497"/>
                  <a:pt x="12131" y="10119"/>
                  <a:pt x="11819" y="10678"/>
                </a:cubicBezTo>
                <a:cubicBezTo>
                  <a:pt x="11812" y="10685"/>
                  <a:pt x="11812" y="10692"/>
                  <a:pt x="11805" y="10700"/>
                </a:cubicBezTo>
                <a:cubicBezTo>
                  <a:pt x="11799" y="10720"/>
                  <a:pt x="11784" y="10741"/>
                  <a:pt x="11771" y="10761"/>
                </a:cubicBezTo>
                <a:cubicBezTo>
                  <a:pt x="11757" y="10790"/>
                  <a:pt x="11742" y="10809"/>
                  <a:pt x="11722" y="10838"/>
                </a:cubicBezTo>
                <a:cubicBezTo>
                  <a:pt x="11722" y="10844"/>
                  <a:pt x="11716" y="10851"/>
                  <a:pt x="11716" y="10851"/>
                </a:cubicBezTo>
                <a:cubicBezTo>
                  <a:pt x="11376" y="11397"/>
                  <a:pt x="10913" y="11853"/>
                  <a:pt x="10361" y="12178"/>
                </a:cubicBezTo>
                <a:cubicBezTo>
                  <a:pt x="10361" y="12185"/>
                  <a:pt x="10354" y="12185"/>
                  <a:pt x="10347" y="12193"/>
                </a:cubicBezTo>
                <a:cubicBezTo>
                  <a:pt x="10319" y="12206"/>
                  <a:pt x="10298" y="12219"/>
                  <a:pt x="10271" y="12234"/>
                </a:cubicBezTo>
                <a:cubicBezTo>
                  <a:pt x="10249" y="12248"/>
                  <a:pt x="10230" y="12261"/>
                  <a:pt x="10201" y="12267"/>
                </a:cubicBezTo>
                <a:cubicBezTo>
                  <a:pt x="10201" y="12276"/>
                  <a:pt x="10195" y="12276"/>
                  <a:pt x="10188" y="12282"/>
                </a:cubicBezTo>
                <a:cubicBezTo>
                  <a:pt x="9621" y="12579"/>
                  <a:pt x="8992" y="12739"/>
                  <a:pt x="8357" y="12752"/>
                </a:cubicBezTo>
                <a:lnTo>
                  <a:pt x="8150" y="12752"/>
                </a:lnTo>
                <a:cubicBezTo>
                  <a:pt x="7513" y="12724"/>
                  <a:pt x="6884" y="12551"/>
                  <a:pt x="6325" y="12241"/>
                </a:cubicBezTo>
                <a:cubicBezTo>
                  <a:pt x="6325" y="12241"/>
                  <a:pt x="6317" y="12234"/>
                  <a:pt x="6310" y="12234"/>
                </a:cubicBezTo>
                <a:cubicBezTo>
                  <a:pt x="6283" y="12219"/>
                  <a:pt x="6262" y="12206"/>
                  <a:pt x="6234" y="12193"/>
                </a:cubicBezTo>
                <a:cubicBezTo>
                  <a:pt x="6214" y="12178"/>
                  <a:pt x="6192" y="12165"/>
                  <a:pt x="6172" y="12151"/>
                </a:cubicBezTo>
                <a:cubicBezTo>
                  <a:pt x="6166" y="12143"/>
                  <a:pt x="6159" y="12143"/>
                  <a:pt x="6151" y="12136"/>
                </a:cubicBezTo>
                <a:cubicBezTo>
                  <a:pt x="5612" y="11798"/>
                  <a:pt x="5155" y="11335"/>
                  <a:pt x="4824" y="10790"/>
                </a:cubicBezTo>
                <a:cubicBezTo>
                  <a:pt x="4824" y="10783"/>
                  <a:pt x="4817" y="10775"/>
                  <a:pt x="4817" y="10768"/>
                </a:cubicBezTo>
                <a:cubicBezTo>
                  <a:pt x="4804" y="10748"/>
                  <a:pt x="4791" y="10720"/>
                  <a:pt x="4776" y="10700"/>
                </a:cubicBezTo>
                <a:cubicBezTo>
                  <a:pt x="4762" y="10672"/>
                  <a:pt x="4749" y="10650"/>
                  <a:pt x="4734" y="10630"/>
                </a:cubicBezTo>
                <a:cubicBezTo>
                  <a:pt x="4734" y="10624"/>
                  <a:pt x="4727" y="10617"/>
                  <a:pt x="4727" y="10609"/>
                </a:cubicBezTo>
                <a:cubicBezTo>
                  <a:pt x="4431" y="10050"/>
                  <a:pt x="4265" y="9421"/>
                  <a:pt x="4258" y="8777"/>
                </a:cubicBezTo>
                <a:lnTo>
                  <a:pt x="4258" y="8758"/>
                </a:lnTo>
                <a:lnTo>
                  <a:pt x="4258" y="8675"/>
                </a:lnTo>
                <a:lnTo>
                  <a:pt x="4258" y="8598"/>
                </a:lnTo>
                <a:lnTo>
                  <a:pt x="4258" y="8577"/>
                </a:lnTo>
                <a:cubicBezTo>
                  <a:pt x="4278" y="7935"/>
                  <a:pt x="4450" y="7313"/>
                  <a:pt x="4762" y="6752"/>
                </a:cubicBezTo>
                <a:cubicBezTo>
                  <a:pt x="4769" y="6745"/>
                  <a:pt x="4769" y="6739"/>
                  <a:pt x="4776" y="6732"/>
                </a:cubicBezTo>
                <a:cubicBezTo>
                  <a:pt x="4791" y="6711"/>
                  <a:pt x="4804" y="6684"/>
                  <a:pt x="4817" y="6663"/>
                </a:cubicBezTo>
                <a:cubicBezTo>
                  <a:pt x="4832" y="6636"/>
                  <a:pt x="4845" y="6614"/>
                  <a:pt x="4859" y="6594"/>
                </a:cubicBezTo>
                <a:cubicBezTo>
                  <a:pt x="4859" y="6586"/>
                  <a:pt x="4865" y="6586"/>
                  <a:pt x="4865" y="6580"/>
                </a:cubicBezTo>
                <a:cubicBezTo>
                  <a:pt x="5205" y="6034"/>
                  <a:pt x="5675" y="5578"/>
                  <a:pt x="6220" y="5253"/>
                </a:cubicBezTo>
                <a:cubicBezTo>
                  <a:pt x="6227" y="5246"/>
                  <a:pt x="6227" y="5246"/>
                  <a:pt x="6234" y="5239"/>
                </a:cubicBezTo>
                <a:cubicBezTo>
                  <a:pt x="6255" y="5226"/>
                  <a:pt x="6283" y="5218"/>
                  <a:pt x="6303" y="5204"/>
                </a:cubicBezTo>
                <a:cubicBezTo>
                  <a:pt x="6332" y="5191"/>
                  <a:pt x="6351" y="5176"/>
                  <a:pt x="6380" y="5163"/>
                </a:cubicBezTo>
                <a:cubicBezTo>
                  <a:pt x="6386" y="5156"/>
                  <a:pt x="6386" y="5156"/>
                  <a:pt x="6393" y="5150"/>
                </a:cubicBezTo>
                <a:cubicBezTo>
                  <a:pt x="6960" y="4853"/>
                  <a:pt x="7589" y="4694"/>
                  <a:pt x="8232" y="4679"/>
                </a:cubicBezTo>
                <a:close/>
                <a:moveTo>
                  <a:pt x="6932" y="1"/>
                </a:moveTo>
                <a:lnTo>
                  <a:pt x="6317" y="2544"/>
                </a:lnTo>
                <a:cubicBezTo>
                  <a:pt x="6096" y="2613"/>
                  <a:pt x="5889" y="2688"/>
                  <a:pt x="5681" y="2779"/>
                </a:cubicBezTo>
                <a:cubicBezTo>
                  <a:pt x="5537" y="2841"/>
                  <a:pt x="5398" y="2910"/>
                  <a:pt x="5253" y="2987"/>
                </a:cubicBezTo>
                <a:cubicBezTo>
                  <a:pt x="5247" y="2993"/>
                  <a:pt x="5238" y="3000"/>
                  <a:pt x="5225" y="3000"/>
                </a:cubicBezTo>
                <a:cubicBezTo>
                  <a:pt x="5218" y="3007"/>
                  <a:pt x="5218" y="3007"/>
                  <a:pt x="5212" y="3013"/>
                </a:cubicBezTo>
                <a:cubicBezTo>
                  <a:pt x="5170" y="3035"/>
                  <a:pt x="5136" y="3048"/>
                  <a:pt x="5101" y="3070"/>
                </a:cubicBezTo>
                <a:cubicBezTo>
                  <a:pt x="5101" y="3076"/>
                  <a:pt x="5094" y="3076"/>
                  <a:pt x="5087" y="3076"/>
                </a:cubicBezTo>
                <a:cubicBezTo>
                  <a:pt x="5059" y="3096"/>
                  <a:pt x="5031" y="3111"/>
                  <a:pt x="4998" y="3131"/>
                </a:cubicBezTo>
                <a:cubicBezTo>
                  <a:pt x="4990" y="3131"/>
                  <a:pt x="4990" y="3138"/>
                  <a:pt x="4983" y="3144"/>
                </a:cubicBezTo>
                <a:cubicBezTo>
                  <a:pt x="4928" y="3172"/>
                  <a:pt x="4873" y="3207"/>
                  <a:pt x="4817" y="3242"/>
                </a:cubicBezTo>
                <a:cubicBezTo>
                  <a:pt x="4776" y="3269"/>
                  <a:pt x="4734" y="3297"/>
                  <a:pt x="4686" y="3325"/>
                </a:cubicBezTo>
                <a:cubicBezTo>
                  <a:pt x="4459" y="3476"/>
                  <a:pt x="4236" y="3650"/>
                  <a:pt x="4023" y="3836"/>
                </a:cubicBezTo>
                <a:lnTo>
                  <a:pt x="1528" y="3048"/>
                </a:lnTo>
                <a:lnTo>
                  <a:pt x="63" y="5536"/>
                </a:lnTo>
                <a:lnTo>
                  <a:pt x="1956" y="7341"/>
                </a:lnTo>
                <a:cubicBezTo>
                  <a:pt x="1921" y="7507"/>
                  <a:pt x="1888" y="7673"/>
                  <a:pt x="1866" y="7830"/>
                </a:cubicBezTo>
                <a:cubicBezTo>
                  <a:pt x="1859" y="7893"/>
                  <a:pt x="1853" y="7948"/>
                  <a:pt x="1846" y="8011"/>
                </a:cubicBezTo>
                <a:cubicBezTo>
                  <a:pt x="1831" y="8107"/>
                  <a:pt x="1825" y="8212"/>
                  <a:pt x="1818" y="8315"/>
                </a:cubicBezTo>
                <a:lnTo>
                  <a:pt x="1818" y="8328"/>
                </a:lnTo>
                <a:cubicBezTo>
                  <a:pt x="1818" y="8391"/>
                  <a:pt x="1811" y="8452"/>
                  <a:pt x="1811" y="8509"/>
                </a:cubicBezTo>
                <a:lnTo>
                  <a:pt x="1811" y="8535"/>
                </a:lnTo>
                <a:lnTo>
                  <a:pt x="1811" y="8633"/>
                </a:lnTo>
                <a:lnTo>
                  <a:pt x="1811" y="8653"/>
                </a:lnTo>
                <a:lnTo>
                  <a:pt x="1811" y="8771"/>
                </a:lnTo>
                <a:lnTo>
                  <a:pt x="1811" y="8799"/>
                </a:lnTo>
                <a:cubicBezTo>
                  <a:pt x="1811" y="9185"/>
                  <a:pt x="1853" y="9580"/>
                  <a:pt x="1929" y="9967"/>
                </a:cubicBezTo>
                <a:lnTo>
                  <a:pt x="0" y="11743"/>
                </a:lnTo>
                <a:lnTo>
                  <a:pt x="1423" y="14251"/>
                </a:lnTo>
                <a:lnTo>
                  <a:pt x="3933" y="13512"/>
                </a:lnTo>
                <a:cubicBezTo>
                  <a:pt x="4140" y="13706"/>
                  <a:pt x="4354" y="13878"/>
                  <a:pt x="4583" y="14037"/>
                </a:cubicBezTo>
                <a:cubicBezTo>
                  <a:pt x="4673" y="14092"/>
                  <a:pt x="4756" y="14155"/>
                  <a:pt x="4845" y="14210"/>
                </a:cubicBezTo>
                <a:cubicBezTo>
                  <a:pt x="4852" y="14217"/>
                  <a:pt x="4865" y="14217"/>
                  <a:pt x="4873" y="14225"/>
                </a:cubicBezTo>
                <a:cubicBezTo>
                  <a:pt x="4880" y="14231"/>
                  <a:pt x="4887" y="14231"/>
                  <a:pt x="4893" y="14238"/>
                </a:cubicBezTo>
                <a:cubicBezTo>
                  <a:pt x="4928" y="14258"/>
                  <a:pt x="4963" y="14280"/>
                  <a:pt x="4998" y="14299"/>
                </a:cubicBezTo>
                <a:cubicBezTo>
                  <a:pt x="5031" y="14321"/>
                  <a:pt x="5066" y="14341"/>
                  <a:pt x="5101" y="14362"/>
                </a:cubicBezTo>
                <a:cubicBezTo>
                  <a:pt x="5107" y="14362"/>
                  <a:pt x="5114" y="14369"/>
                  <a:pt x="5122" y="14369"/>
                </a:cubicBezTo>
                <a:cubicBezTo>
                  <a:pt x="5129" y="14376"/>
                  <a:pt x="5136" y="14382"/>
                  <a:pt x="5149" y="14382"/>
                </a:cubicBezTo>
                <a:cubicBezTo>
                  <a:pt x="5280" y="14459"/>
                  <a:pt x="5426" y="14535"/>
                  <a:pt x="5563" y="14598"/>
                </a:cubicBezTo>
                <a:cubicBezTo>
                  <a:pt x="5771" y="14694"/>
                  <a:pt x="5978" y="14777"/>
                  <a:pt x="6192" y="14853"/>
                </a:cubicBezTo>
                <a:lnTo>
                  <a:pt x="6766" y="17403"/>
                </a:lnTo>
                <a:lnTo>
                  <a:pt x="9649" y="17431"/>
                </a:lnTo>
                <a:lnTo>
                  <a:pt x="10271" y="14888"/>
                </a:lnTo>
                <a:cubicBezTo>
                  <a:pt x="10485" y="14819"/>
                  <a:pt x="10692" y="14742"/>
                  <a:pt x="10900" y="14653"/>
                </a:cubicBezTo>
                <a:cubicBezTo>
                  <a:pt x="11044" y="14590"/>
                  <a:pt x="11190" y="14522"/>
                  <a:pt x="11328" y="14445"/>
                </a:cubicBezTo>
                <a:cubicBezTo>
                  <a:pt x="11334" y="14439"/>
                  <a:pt x="11343" y="14439"/>
                  <a:pt x="11356" y="14432"/>
                </a:cubicBezTo>
                <a:cubicBezTo>
                  <a:pt x="11363" y="14424"/>
                  <a:pt x="11369" y="14424"/>
                  <a:pt x="11369" y="14417"/>
                </a:cubicBezTo>
                <a:cubicBezTo>
                  <a:pt x="11411" y="14404"/>
                  <a:pt x="11445" y="14382"/>
                  <a:pt x="11480" y="14362"/>
                </a:cubicBezTo>
                <a:cubicBezTo>
                  <a:pt x="11480" y="14356"/>
                  <a:pt x="11487" y="14356"/>
                  <a:pt x="11494" y="14356"/>
                </a:cubicBezTo>
                <a:cubicBezTo>
                  <a:pt x="11522" y="14334"/>
                  <a:pt x="11550" y="14321"/>
                  <a:pt x="11583" y="14299"/>
                </a:cubicBezTo>
                <a:cubicBezTo>
                  <a:pt x="11591" y="14299"/>
                  <a:pt x="11598" y="14293"/>
                  <a:pt x="11605" y="14293"/>
                </a:cubicBezTo>
                <a:cubicBezTo>
                  <a:pt x="11936" y="14092"/>
                  <a:pt x="12262" y="13858"/>
                  <a:pt x="12558" y="13603"/>
                </a:cubicBezTo>
                <a:lnTo>
                  <a:pt x="15053" y="14382"/>
                </a:lnTo>
                <a:lnTo>
                  <a:pt x="16518" y="11903"/>
                </a:lnTo>
                <a:lnTo>
                  <a:pt x="14625" y="10091"/>
                </a:lnTo>
                <a:cubicBezTo>
                  <a:pt x="14652" y="9973"/>
                  <a:pt x="14673" y="9856"/>
                  <a:pt x="14693" y="9738"/>
                </a:cubicBezTo>
                <a:cubicBezTo>
                  <a:pt x="14708" y="9628"/>
                  <a:pt x="14722" y="9524"/>
                  <a:pt x="14735" y="9421"/>
                </a:cubicBezTo>
                <a:cubicBezTo>
                  <a:pt x="14743" y="9373"/>
                  <a:pt x="14750" y="9317"/>
                  <a:pt x="14750" y="9268"/>
                </a:cubicBezTo>
                <a:cubicBezTo>
                  <a:pt x="14763" y="9166"/>
                  <a:pt x="14763" y="9054"/>
                  <a:pt x="14770" y="8950"/>
                </a:cubicBezTo>
                <a:lnTo>
                  <a:pt x="14770" y="8923"/>
                </a:lnTo>
                <a:lnTo>
                  <a:pt x="14770" y="8895"/>
                </a:lnTo>
                <a:cubicBezTo>
                  <a:pt x="14770" y="8860"/>
                  <a:pt x="14776" y="8819"/>
                  <a:pt x="14776" y="8777"/>
                </a:cubicBezTo>
                <a:lnTo>
                  <a:pt x="14776" y="8660"/>
                </a:lnTo>
                <a:lnTo>
                  <a:pt x="14776" y="8633"/>
                </a:lnTo>
                <a:cubicBezTo>
                  <a:pt x="14770" y="8245"/>
                  <a:pt x="14728" y="7852"/>
                  <a:pt x="14652" y="7465"/>
                </a:cubicBezTo>
                <a:lnTo>
                  <a:pt x="16581" y="5695"/>
                </a:lnTo>
                <a:lnTo>
                  <a:pt x="15164" y="3179"/>
                </a:lnTo>
                <a:lnTo>
                  <a:pt x="12648" y="3919"/>
                </a:lnTo>
                <a:cubicBezTo>
                  <a:pt x="12558" y="3836"/>
                  <a:pt x="12469" y="3753"/>
                  <a:pt x="12379" y="3677"/>
                </a:cubicBezTo>
                <a:cubicBezTo>
                  <a:pt x="12296" y="3615"/>
                  <a:pt x="12213" y="3552"/>
                  <a:pt x="12122" y="3491"/>
                </a:cubicBezTo>
                <a:cubicBezTo>
                  <a:pt x="12081" y="3456"/>
                  <a:pt x="12039" y="3428"/>
                  <a:pt x="11998" y="3393"/>
                </a:cubicBezTo>
                <a:cubicBezTo>
                  <a:pt x="11908" y="3338"/>
                  <a:pt x="11825" y="3277"/>
                  <a:pt x="11736" y="3221"/>
                </a:cubicBezTo>
                <a:cubicBezTo>
                  <a:pt x="11729" y="3214"/>
                  <a:pt x="11716" y="3214"/>
                  <a:pt x="11708" y="3207"/>
                </a:cubicBezTo>
                <a:cubicBezTo>
                  <a:pt x="11701" y="3201"/>
                  <a:pt x="11694" y="3201"/>
                  <a:pt x="11688" y="3194"/>
                </a:cubicBezTo>
                <a:cubicBezTo>
                  <a:pt x="11653" y="3172"/>
                  <a:pt x="11618" y="3153"/>
                  <a:pt x="11583" y="3131"/>
                </a:cubicBezTo>
                <a:cubicBezTo>
                  <a:pt x="11550" y="3111"/>
                  <a:pt x="11515" y="3090"/>
                  <a:pt x="11480" y="3076"/>
                </a:cubicBezTo>
                <a:cubicBezTo>
                  <a:pt x="11474" y="3070"/>
                  <a:pt x="11467" y="3070"/>
                  <a:pt x="11467" y="3061"/>
                </a:cubicBezTo>
                <a:cubicBezTo>
                  <a:pt x="11452" y="3055"/>
                  <a:pt x="11445" y="3048"/>
                  <a:pt x="11439" y="3048"/>
                </a:cubicBezTo>
                <a:cubicBezTo>
                  <a:pt x="11301" y="2972"/>
                  <a:pt x="11155" y="2895"/>
                  <a:pt x="11018" y="2834"/>
                </a:cubicBezTo>
                <a:cubicBezTo>
                  <a:pt x="10810" y="2738"/>
                  <a:pt x="10603" y="2655"/>
                  <a:pt x="10389" y="2579"/>
                </a:cubicBezTo>
                <a:lnTo>
                  <a:pt x="9815" y="27"/>
                </a:lnTo>
                <a:lnTo>
                  <a:pt x="69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echanical Engineering Degree for College by Slidesgo">
  <a:themeElements>
    <a:clrScheme name="Simple Light">
      <a:dk1>
        <a:srgbClr val="0D5BA2"/>
      </a:dk1>
      <a:lt1>
        <a:srgbClr val="EFEFE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639</Words>
  <Application>Microsoft Office PowerPoint</Application>
  <PresentationFormat>On-screen Show (16:9)</PresentationFormat>
  <Paragraphs>72</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Arial</vt:lpstr>
      <vt:lpstr>Fira Sans Extra Condensed</vt:lpstr>
      <vt:lpstr>Poppins</vt:lpstr>
      <vt:lpstr>Poppins SemiBold</vt:lpstr>
      <vt:lpstr>Nunito Light</vt:lpstr>
      <vt:lpstr>Poppins Medium</vt:lpstr>
      <vt:lpstr>Mechanical Engineering Degree for College by Slidesgo</vt:lpstr>
      <vt:lpstr>Energy Consumption Analytics for eSC</vt:lpstr>
      <vt:lpstr>Project Scope</vt:lpstr>
      <vt:lpstr>Project Scope</vt:lpstr>
      <vt:lpstr>Project Data</vt:lpstr>
      <vt:lpstr>Main subjects of the degree</vt:lpstr>
      <vt:lpstr>Cleaning Data</vt:lpstr>
      <vt:lpstr>Cleaning Process</vt:lpstr>
      <vt:lpstr>Merged Data Analysis</vt:lpstr>
      <vt:lpstr>Merged Data Report</vt:lpstr>
      <vt:lpstr>PowerPoint Presentation</vt:lpstr>
      <vt:lpstr>Predicitve Models used</vt:lpstr>
      <vt:lpstr>Predicitive Models used</vt:lpstr>
      <vt:lpstr>PowerPoint Presentation</vt:lpstr>
      <vt:lpstr>Prediction Model Reports</vt:lpstr>
      <vt:lpstr>Cost Saving Approach </vt:lpstr>
      <vt:lpstr>Predictive model Reports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Saarthak Joshi</dc:creator>
  <cp:lastModifiedBy>Saarthak Joshi</cp:lastModifiedBy>
  <cp:revision>5</cp:revision>
  <dcterms:modified xsi:type="dcterms:W3CDTF">2024-04-25T21:31:08Z</dcterms:modified>
</cp:coreProperties>
</file>