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6357" autoAdjust="0"/>
  </p:normalViewPr>
  <p:slideViewPr>
    <p:cSldViewPr snapToGrid="0" snapToObjects="1" showGuides="1">
      <p:cViewPr>
        <p:scale>
          <a:sx n="100" d="100"/>
          <a:sy n="100" d="100"/>
        </p:scale>
        <p:origin x="79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Giorgia</a:t>
            </a:r>
            <a:r>
              <a:rPr lang="en-US" dirty="0"/>
              <a:t> Scalera</a:t>
            </a:r>
          </a:p>
          <a:p>
            <a:pPr marL="0" indent="0">
              <a:buNone/>
            </a:pPr>
            <a:r>
              <a:rPr lang="en-US" dirty="0"/>
              <a:t>19.11.2022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SQL databases are losing preferences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https://eu-de.dataplatform.cloud.ibm.com/dashboards/6c119b82-c805-410b-9296-481b1358da12/view/413ad40838ab158961b3dce407c87e547935735dbabb840a84d77b4908322497f36b42c4c87d1f5ad315566af6bd145cca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A61AD-FF9C-ED51-29B8-EA2A9250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566"/>
            <a:ext cx="8393433" cy="2331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DC887-2A3F-27BA-1BFA-A32B5122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" y="3648076"/>
            <a:ext cx="8574408" cy="24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DD9C1-52B2-565C-9D5A-1FBBDF39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3753974"/>
            <a:ext cx="8753474" cy="245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EEA7C-734F-E42E-DA12-49C50DF7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6" y="1362747"/>
            <a:ext cx="8601074" cy="23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B53CD-A3B4-F5B3-09C7-4682F2C1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47"/>
            <a:ext cx="8372475" cy="234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97E8F-699A-5B1A-211E-5ECBEDF3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84395"/>
            <a:ext cx="8372475" cy="2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have been parsed and scraped from different sources using Python libraries </a:t>
            </a:r>
            <a:r>
              <a:rPr lang="en-US" sz="2000" dirty="0" err="1"/>
              <a:t>BeautifulSoup</a:t>
            </a:r>
            <a:r>
              <a:rPr lang="en-US" sz="2000" dirty="0"/>
              <a:t> request.</a:t>
            </a:r>
          </a:p>
          <a:p>
            <a:r>
              <a:rPr lang="en-US" sz="2000" dirty="0"/>
              <a:t>Exploratory data analysis has been conducted using matplotlib and seaborn libraries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New languages are going to replace historical languages</a:t>
            </a:r>
          </a:p>
          <a:p>
            <a:r>
              <a:rPr lang="en-US" sz="1800" dirty="0"/>
              <a:t>Woman are represented by a very small %</a:t>
            </a:r>
          </a:p>
          <a:p>
            <a:r>
              <a:rPr lang="en-US" sz="1800" dirty="0"/>
              <a:t>Bachelor education is the education level mostly followed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Companies need to be oriented to new strategies</a:t>
            </a:r>
          </a:p>
          <a:p>
            <a:r>
              <a:rPr lang="en-US" sz="1800" dirty="0"/>
              <a:t>Initiative should be taken to rebalance the gender gap</a:t>
            </a:r>
          </a:p>
          <a:p>
            <a:r>
              <a:rPr lang="en-US" sz="1800" dirty="0"/>
              <a:t>Higher education grant specialized worker ready on the market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Manipulation</a:t>
            </a:r>
          </a:p>
          <a:p>
            <a:r>
              <a:rPr lang="en-US" sz="2200" dirty="0"/>
              <a:t>Data Handling</a:t>
            </a:r>
          </a:p>
          <a:p>
            <a:r>
              <a:rPr lang="en-US" sz="2200" dirty="0"/>
              <a:t>Data Analysis</a:t>
            </a:r>
          </a:p>
          <a:p>
            <a:r>
              <a:rPr lang="en-US" sz="2200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collection using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parsed and scraped sources using Python libraries </a:t>
            </a:r>
            <a:r>
              <a:rPr lang="en-US" sz="1800" dirty="0" err="1"/>
              <a:t>BeautifulSoup</a:t>
            </a:r>
            <a:r>
              <a:rPr lang="en-US" sz="1800" dirty="0"/>
              <a:t> request.</a:t>
            </a:r>
          </a:p>
          <a:p>
            <a:r>
              <a:rPr lang="en-US" sz="1800" dirty="0"/>
              <a:t>matplotlib and seaborn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769346-11B8-E9E4-73D8-FDEE1C5B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81" y="2581275"/>
            <a:ext cx="4981094" cy="2933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EBB689-B528-E42A-4AAE-7B281A024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7" y="2581275"/>
            <a:ext cx="4981094" cy="2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HTML / </a:t>
            </a:r>
            <a:r>
              <a:rPr lang="en-US" sz="1800" dirty="0" err="1"/>
              <a:t>Javascript</a:t>
            </a:r>
            <a:r>
              <a:rPr lang="en-US" sz="1800" dirty="0"/>
              <a:t> persist in the top position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/>
              <a:t>     </a:t>
            </a:r>
          </a:p>
          <a:p>
            <a:r>
              <a:rPr lang="en-US" sz="1800" dirty="0"/>
              <a:t>Python is moving up</a:t>
            </a:r>
          </a:p>
          <a:p>
            <a:r>
              <a:rPr lang="en-US" sz="1800" dirty="0"/>
              <a:t>SQL is moving 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 err="1"/>
              <a:t>Eduction</a:t>
            </a:r>
            <a:r>
              <a:rPr lang="en-US" sz="1800" dirty="0"/>
              <a:t> and market should still focus on HTML and </a:t>
            </a:r>
            <a:r>
              <a:rPr lang="en-US" sz="1800" dirty="0" err="1"/>
              <a:t>Javascript</a:t>
            </a:r>
            <a:r>
              <a:rPr lang="en-US" sz="1800" dirty="0"/>
              <a:t> skill</a:t>
            </a:r>
          </a:p>
          <a:p>
            <a:r>
              <a:rPr lang="en-US" sz="1800" dirty="0"/>
              <a:t>Data analysis is more and more crucial</a:t>
            </a:r>
          </a:p>
          <a:p>
            <a:r>
              <a:rPr lang="en-US" sz="1800" dirty="0"/>
              <a:t>SQL is going to be replaced by alternative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11228-CB1D-15D3-ACA5-37BA4B23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98858"/>
            <a:ext cx="5105402" cy="2795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15FE7-041B-3DFA-5A36-16C73CB1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14" y="2350927"/>
            <a:ext cx="4956186" cy="27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Giorgio Cimini</cp:lastModifiedBy>
  <cp:revision>20</cp:revision>
  <dcterms:created xsi:type="dcterms:W3CDTF">2020-10-28T18:29:43Z</dcterms:created>
  <dcterms:modified xsi:type="dcterms:W3CDTF">2022-11-19T23:21:04Z</dcterms:modified>
</cp:coreProperties>
</file>