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A2A7FD-A6AB-44DC-8B15-8D2399880086}" v="4" dt="2025-05-19T12:24:42.9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7" d="100"/>
          <a:sy n="57" d="100"/>
        </p:scale>
        <p:origin x="56" y="1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iti Kachhi" userId="7cbbae2f72adb0bd" providerId="LiveId" clId="{2BA2A7FD-A6AB-44DC-8B15-8D2399880086}"/>
    <pc:docChg chg="custSel addSld modSld">
      <pc:chgData name="Aditi Kachhi" userId="7cbbae2f72adb0bd" providerId="LiveId" clId="{2BA2A7FD-A6AB-44DC-8B15-8D2399880086}" dt="2025-05-19T12:24:57.276" v="14" actId="962"/>
      <pc:docMkLst>
        <pc:docMk/>
      </pc:docMkLst>
      <pc:sldChg chg="modSp">
        <pc:chgData name="Aditi Kachhi" userId="7cbbae2f72adb0bd" providerId="LiveId" clId="{2BA2A7FD-A6AB-44DC-8B15-8D2399880086}" dt="2025-05-19T12:22:20.198" v="1"/>
        <pc:sldMkLst>
          <pc:docMk/>
          <pc:sldMk cId="0" sldId="256"/>
        </pc:sldMkLst>
        <pc:spChg chg="mod">
          <ac:chgData name="Aditi Kachhi" userId="7cbbae2f72adb0bd" providerId="LiveId" clId="{2BA2A7FD-A6AB-44DC-8B15-8D2399880086}" dt="2025-05-19T12:22:20.198" v="1"/>
          <ac:spMkLst>
            <pc:docMk/>
            <pc:sldMk cId="0" sldId="256"/>
            <ac:spMk id="2" creationId="{00000000-0000-0000-0000-000000000000}"/>
          </ac:spMkLst>
        </pc:spChg>
        <pc:spChg chg="mod">
          <ac:chgData name="Aditi Kachhi" userId="7cbbae2f72adb0bd" providerId="LiveId" clId="{2BA2A7FD-A6AB-44DC-8B15-8D2399880086}" dt="2025-05-19T12:22:20.198" v="1"/>
          <ac:spMkLst>
            <pc:docMk/>
            <pc:sldMk cId="0" sldId="256"/>
            <ac:spMk id="3" creationId="{00000000-0000-0000-0000-000000000000}"/>
          </ac:spMkLst>
        </pc:spChg>
      </pc:sldChg>
      <pc:sldChg chg="modSp">
        <pc:chgData name="Aditi Kachhi" userId="7cbbae2f72adb0bd" providerId="LiveId" clId="{2BA2A7FD-A6AB-44DC-8B15-8D2399880086}" dt="2025-05-19T12:22:20.198" v="1"/>
        <pc:sldMkLst>
          <pc:docMk/>
          <pc:sldMk cId="0" sldId="257"/>
        </pc:sldMkLst>
        <pc:spChg chg="mod">
          <ac:chgData name="Aditi Kachhi" userId="7cbbae2f72adb0bd" providerId="LiveId" clId="{2BA2A7FD-A6AB-44DC-8B15-8D2399880086}" dt="2025-05-19T12:22:20.198" v="1"/>
          <ac:spMkLst>
            <pc:docMk/>
            <pc:sldMk cId="0" sldId="257"/>
            <ac:spMk id="2" creationId="{00000000-0000-0000-0000-000000000000}"/>
          </ac:spMkLst>
        </pc:spChg>
        <pc:spChg chg="mod">
          <ac:chgData name="Aditi Kachhi" userId="7cbbae2f72adb0bd" providerId="LiveId" clId="{2BA2A7FD-A6AB-44DC-8B15-8D2399880086}" dt="2025-05-19T12:22:20.198" v="1"/>
          <ac:spMkLst>
            <pc:docMk/>
            <pc:sldMk cId="0" sldId="257"/>
            <ac:spMk id="3" creationId="{00000000-0000-0000-0000-000000000000}"/>
          </ac:spMkLst>
        </pc:spChg>
      </pc:sldChg>
      <pc:sldChg chg="modSp">
        <pc:chgData name="Aditi Kachhi" userId="7cbbae2f72adb0bd" providerId="LiveId" clId="{2BA2A7FD-A6AB-44DC-8B15-8D2399880086}" dt="2025-05-19T12:22:20.198" v="1"/>
        <pc:sldMkLst>
          <pc:docMk/>
          <pc:sldMk cId="0" sldId="258"/>
        </pc:sldMkLst>
        <pc:spChg chg="mod">
          <ac:chgData name="Aditi Kachhi" userId="7cbbae2f72adb0bd" providerId="LiveId" clId="{2BA2A7FD-A6AB-44DC-8B15-8D2399880086}" dt="2025-05-19T12:22:20.198" v="1"/>
          <ac:spMkLst>
            <pc:docMk/>
            <pc:sldMk cId="0" sldId="258"/>
            <ac:spMk id="2" creationId="{00000000-0000-0000-0000-000000000000}"/>
          </ac:spMkLst>
        </pc:spChg>
        <pc:spChg chg="mod">
          <ac:chgData name="Aditi Kachhi" userId="7cbbae2f72adb0bd" providerId="LiveId" clId="{2BA2A7FD-A6AB-44DC-8B15-8D2399880086}" dt="2025-05-19T12:22:20.198" v="1"/>
          <ac:spMkLst>
            <pc:docMk/>
            <pc:sldMk cId="0" sldId="258"/>
            <ac:spMk id="3" creationId="{00000000-0000-0000-0000-000000000000}"/>
          </ac:spMkLst>
        </pc:spChg>
      </pc:sldChg>
      <pc:sldChg chg="modSp">
        <pc:chgData name="Aditi Kachhi" userId="7cbbae2f72adb0bd" providerId="LiveId" clId="{2BA2A7FD-A6AB-44DC-8B15-8D2399880086}" dt="2025-05-19T12:22:20.198" v="1"/>
        <pc:sldMkLst>
          <pc:docMk/>
          <pc:sldMk cId="0" sldId="259"/>
        </pc:sldMkLst>
        <pc:spChg chg="mod">
          <ac:chgData name="Aditi Kachhi" userId="7cbbae2f72adb0bd" providerId="LiveId" clId="{2BA2A7FD-A6AB-44DC-8B15-8D2399880086}" dt="2025-05-19T12:22:20.198" v="1"/>
          <ac:spMkLst>
            <pc:docMk/>
            <pc:sldMk cId="0" sldId="259"/>
            <ac:spMk id="2" creationId="{00000000-0000-0000-0000-000000000000}"/>
          </ac:spMkLst>
        </pc:spChg>
        <pc:spChg chg="mod">
          <ac:chgData name="Aditi Kachhi" userId="7cbbae2f72adb0bd" providerId="LiveId" clId="{2BA2A7FD-A6AB-44DC-8B15-8D2399880086}" dt="2025-05-19T12:22:20.198" v="1"/>
          <ac:spMkLst>
            <pc:docMk/>
            <pc:sldMk cId="0" sldId="259"/>
            <ac:spMk id="3" creationId="{00000000-0000-0000-0000-000000000000}"/>
          </ac:spMkLst>
        </pc:spChg>
      </pc:sldChg>
      <pc:sldChg chg="modSp">
        <pc:chgData name="Aditi Kachhi" userId="7cbbae2f72adb0bd" providerId="LiveId" clId="{2BA2A7FD-A6AB-44DC-8B15-8D2399880086}" dt="2025-05-19T12:22:20.198" v="1"/>
        <pc:sldMkLst>
          <pc:docMk/>
          <pc:sldMk cId="0" sldId="260"/>
        </pc:sldMkLst>
        <pc:spChg chg="mod">
          <ac:chgData name="Aditi Kachhi" userId="7cbbae2f72adb0bd" providerId="LiveId" clId="{2BA2A7FD-A6AB-44DC-8B15-8D2399880086}" dt="2025-05-19T12:22:20.198" v="1"/>
          <ac:spMkLst>
            <pc:docMk/>
            <pc:sldMk cId="0" sldId="260"/>
            <ac:spMk id="2" creationId="{00000000-0000-0000-0000-000000000000}"/>
          </ac:spMkLst>
        </pc:spChg>
        <pc:spChg chg="mod">
          <ac:chgData name="Aditi Kachhi" userId="7cbbae2f72adb0bd" providerId="LiveId" clId="{2BA2A7FD-A6AB-44DC-8B15-8D2399880086}" dt="2025-05-19T12:22:20.198" v="1"/>
          <ac:spMkLst>
            <pc:docMk/>
            <pc:sldMk cId="0" sldId="260"/>
            <ac:spMk id="3" creationId="{00000000-0000-0000-0000-000000000000}"/>
          </ac:spMkLst>
        </pc:spChg>
      </pc:sldChg>
      <pc:sldChg chg="modSp">
        <pc:chgData name="Aditi Kachhi" userId="7cbbae2f72adb0bd" providerId="LiveId" clId="{2BA2A7FD-A6AB-44DC-8B15-8D2399880086}" dt="2025-05-19T12:22:20.198" v="1"/>
        <pc:sldMkLst>
          <pc:docMk/>
          <pc:sldMk cId="0" sldId="261"/>
        </pc:sldMkLst>
        <pc:spChg chg="mod">
          <ac:chgData name="Aditi Kachhi" userId="7cbbae2f72adb0bd" providerId="LiveId" clId="{2BA2A7FD-A6AB-44DC-8B15-8D2399880086}" dt="2025-05-19T12:22:20.198" v="1"/>
          <ac:spMkLst>
            <pc:docMk/>
            <pc:sldMk cId="0" sldId="261"/>
            <ac:spMk id="2" creationId="{00000000-0000-0000-0000-000000000000}"/>
          </ac:spMkLst>
        </pc:spChg>
        <pc:spChg chg="mod">
          <ac:chgData name="Aditi Kachhi" userId="7cbbae2f72adb0bd" providerId="LiveId" clId="{2BA2A7FD-A6AB-44DC-8B15-8D2399880086}" dt="2025-05-19T12:22:20.198" v="1"/>
          <ac:spMkLst>
            <pc:docMk/>
            <pc:sldMk cId="0" sldId="261"/>
            <ac:spMk id="3" creationId="{00000000-0000-0000-0000-000000000000}"/>
          </ac:spMkLst>
        </pc:spChg>
      </pc:sldChg>
      <pc:sldChg chg="modSp">
        <pc:chgData name="Aditi Kachhi" userId="7cbbae2f72adb0bd" providerId="LiveId" clId="{2BA2A7FD-A6AB-44DC-8B15-8D2399880086}" dt="2025-05-19T12:22:20.198" v="1"/>
        <pc:sldMkLst>
          <pc:docMk/>
          <pc:sldMk cId="0" sldId="262"/>
        </pc:sldMkLst>
        <pc:spChg chg="mod">
          <ac:chgData name="Aditi Kachhi" userId="7cbbae2f72adb0bd" providerId="LiveId" clId="{2BA2A7FD-A6AB-44DC-8B15-8D2399880086}" dt="2025-05-19T12:22:20.198" v="1"/>
          <ac:spMkLst>
            <pc:docMk/>
            <pc:sldMk cId="0" sldId="262"/>
            <ac:spMk id="2" creationId="{00000000-0000-0000-0000-000000000000}"/>
          </ac:spMkLst>
        </pc:spChg>
        <pc:spChg chg="mod">
          <ac:chgData name="Aditi Kachhi" userId="7cbbae2f72adb0bd" providerId="LiveId" clId="{2BA2A7FD-A6AB-44DC-8B15-8D2399880086}" dt="2025-05-19T12:22:20.198" v="1"/>
          <ac:spMkLst>
            <pc:docMk/>
            <pc:sldMk cId="0" sldId="262"/>
            <ac:spMk id="3" creationId="{00000000-0000-0000-0000-000000000000}"/>
          </ac:spMkLst>
        </pc:spChg>
      </pc:sldChg>
      <pc:sldChg chg="modSp">
        <pc:chgData name="Aditi Kachhi" userId="7cbbae2f72adb0bd" providerId="LiveId" clId="{2BA2A7FD-A6AB-44DC-8B15-8D2399880086}" dt="2025-05-19T12:22:20.198" v="1"/>
        <pc:sldMkLst>
          <pc:docMk/>
          <pc:sldMk cId="0" sldId="263"/>
        </pc:sldMkLst>
        <pc:spChg chg="mod">
          <ac:chgData name="Aditi Kachhi" userId="7cbbae2f72adb0bd" providerId="LiveId" clId="{2BA2A7FD-A6AB-44DC-8B15-8D2399880086}" dt="2025-05-19T12:22:20.198" v="1"/>
          <ac:spMkLst>
            <pc:docMk/>
            <pc:sldMk cId="0" sldId="263"/>
            <ac:spMk id="2" creationId="{00000000-0000-0000-0000-000000000000}"/>
          </ac:spMkLst>
        </pc:spChg>
        <pc:spChg chg="mod">
          <ac:chgData name="Aditi Kachhi" userId="7cbbae2f72adb0bd" providerId="LiveId" clId="{2BA2A7FD-A6AB-44DC-8B15-8D2399880086}" dt="2025-05-19T12:22:20.198" v="1"/>
          <ac:spMkLst>
            <pc:docMk/>
            <pc:sldMk cId="0" sldId="263"/>
            <ac:spMk id="3" creationId="{00000000-0000-0000-0000-000000000000}"/>
          </ac:spMkLst>
        </pc:spChg>
      </pc:sldChg>
      <pc:sldChg chg="modSp">
        <pc:chgData name="Aditi Kachhi" userId="7cbbae2f72adb0bd" providerId="LiveId" clId="{2BA2A7FD-A6AB-44DC-8B15-8D2399880086}" dt="2025-05-19T12:22:20.198" v="1"/>
        <pc:sldMkLst>
          <pc:docMk/>
          <pc:sldMk cId="0" sldId="264"/>
        </pc:sldMkLst>
        <pc:spChg chg="mod">
          <ac:chgData name="Aditi Kachhi" userId="7cbbae2f72adb0bd" providerId="LiveId" clId="{2BA2A7FD-A6AB-44DC-8B15-8D2399880086}" dt="2025-05-19T12:22:20.198" v="1"/>
          <ac:spMkLst>
            <pc:docMk/>
            <pc:sldMk cId="0" sldId="264"/>
            <ac:spMk id="2" creationId="{00000000-0000-0000-0000-000000000000}"/>
          </ac:spMkLst>
        </pc:spChg>
        <pc:spChg chg="mod">
          <ac:chgData name="Aditi Kachhi" userId="7cbbae2f72adb0bd" providerId="LiveId" clId="{2BA2A7FD-A6AB-44DC-8B15-8D2399880086}" dt="2025-05-19T12:22:20.198" v="1"/>
          <ac:spMkLst>
            <pc:docMk/>
            <pc:sldMk cId="0" sldId="264"/>
            <ac:spMk id="3" creationId="{00000000-0000-0000-0000-000000000000}"/>
          </ac:spMkLst>
        </pc:spChg>
      </pc:sldChg>
      <pc:sldChg chg="addSp delSp modSp new mod">
        <pc:chgData name="Aditi Kachhi" userId="7cbbae2f72adb0bd" providerId="LiveId" clId="{2BA2A7FD-A6AB-44DC-8B15-8D2399880086}" dt="2025-05-19T12:24:57.276" v="14" actId="962"/>
        <pc:sldMkLst>
          <pc:docMk/>
          <pc:sldMk cId="3323787576" sldId="265"/>
        </pc:sldMkLst>
        <pc:spChg chg="del">
          <ac:chgData name="Aditi Kachhi" userId="7cbbae2f72adb0bd" providerId="LiveId" clId="{2BA2A7FD-A6AB-44DC-8B15-8D2399880086}" dt="2025-05-19T12:24:22.466" v="3" actId="21"/>
          <ac:spMkLst>
            <pc:docMk/>
            <pc:sldMk cId="3323787576" sldId="265"/>
            <ac:spMk id="2" creationId="{37935005-0333-3BDC-DCB9-29571910D97C}"/>
          </ac:spMkLst>
        </pc:spChg>
        <pc:spChg chg="del">
          <ac:chgData name="Aditi Kachhi" userId="7cbbae2f72adb0bd" providerId="LiveId" clId="{2BA2A7FD-A6AB-44DC-8B15-8D2399880086}" dt="2025-05-19T12:24:27.330" v="4" actId="21"/>
          <ac:spMkLst>
            <pc:docMk/>
            <pc:sldMk cId="3323787576" sldId="265"/>
            <ac:spMk id="3" creationId="{F3DE3457-D972-6945-C4EA-5665A3D4B23A}"/>
          </ac:spMkLst>
        </pc:spChg>
        <pc:spChg chg="add del mod">
          <ac:chgData name="Aditi Kachhi" userId="7cbbae2f72adb0bd" providerId="LiveId" clId="{2BA2A7FD-A6AB-44DC-8B15-8D2399880086}" dt="2025-05-19T12:24:34.848" v="6" actId="21"/>
          <ac:spMkLst>
            <pc:docMk/>
            <pc:sldMk cId="3323787576" sldId="265"/>
            <ac:spMk id="4" creationId="{F3DE3457-D972-6945-C4EA-5665A3D4B23A}"/>
          </ac:spMkLst>
        </pc:spChg>
        <pc:picChg chg="add mod">
          <ac:chgData name="Aditi Kachhi" userId="7cbbae2f72adb0bd" providerId="LiveId" clId="{2BA2A7FD-A6AB-44DC-8B15-8D2399880086}" dt="2025-05-19T12:24:57.276" v="14" actId="962"/>
          <ac:picMkLst>
            <pc:docMk/>
            <pc:sldMk cId="3323787576" sldId="265"/>
            <ac:picMk id="6" creationId="{CF51149F-B981-2B27-D88C-A478602782D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07534" y="0"/>
            <a:ext cx="5898825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6906359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58856" y="3428999"/>
            <a:ext cx="4138550" cy="2268559"/>
          </a:xfrm>
        </p:spPr>
        <p:txBody>
          <a:bodyPr anchor="t">
            <a:normAutofit/>
          </a:bodyPr>
          <a:lstStyle>
            <a:lvl1pPr algn="r"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1292" y="2268787"/>
            <a:ext cx="3966114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600" b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641440" y="3262168"/>
            <a:ext cx="3117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2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2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241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TextBox 16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8857" y="808057"/>
            <a:ext cx="5885350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20792" y="2049878"/>
            <a:ext cx="5723414" cy="40000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982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TextBox 22"/>
          <p:cNvSpPr txBox="1"/>
          <p:nvPr/>
        </p:nvSpPr>
        <p:spPr>
          <a:xfrm rot="5400000">
            <a:off x="7688343" y="480678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9317" y="805818"/>
            <a:ext cx="99488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64598" y="970410"/>
            <a:ext cx="4715441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791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5616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7405" y="3199028"/>
            <a:ext cx="5967420" cy="1372971"/>
          </a:xfrm>
        </p:spPr>
        <p:txBody>
          <a:bodyPr anchor="t">
            <a:normAutofit/>
          </a:bodyPr>
          <a:lstStyle>
            <a:lvl1pPr algn="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21131" y="2272143"/>
            <a:ext cx="5803294" cy="926885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644924" y="3023993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4335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1426" y="805818"/>
            <a:ext cx="5882780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65406" y="2056800"/>
            <a:ext cx="2855547" cy="3993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4679" y="2056800"/>
            <a:ext cx="2859527" cy="3993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TextBox 18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4238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TextBox 23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3589" y="805818"/>
            <a:ext cx="5880617" cy="10770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3589" y="2054563"/>
            <a:ext cx="2857364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000" b="0" cap="none" baseline="0">
                <a:solidFill>
                  <a:schemeClr val="accent6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62510" y="2851330"/>
            <a:ext cx="2858443" cy="3198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84679" y="2054563"/>
            <a:ext cx="285952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000" b="0" cap="none" baseline="0">
                <a:solidFill>
                  <a:schemeClr val="accent6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84680" y="2851330"/>
            <a:ext cx="2859526" cy="3198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114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TextBox 15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019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183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TextBox 21"/>
          <p:cNvSpPr txBox="1"/>
          <p:nvPr/>
        </p:nvSpPr>
        <p:spPr>
          <a:xfrm>
            <a:off x="1179466" y="1127642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83" y="1296618"/>
            <a:ext cx="2120703" cy="1889075"/>
          </a:xfrm>
        </p:spPr>
        <p:txBody>
          <a:bodyPr anchor="b">
            <a:normAutofit/>
          </a:bodyPr>
          <a:lstStyle>
            <a:lvl1pPr algn="l"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8538" y="805818"/>
            <a:ext cx="375566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5982" y="3186155"/>
            <a:ext cx="2120703" cy="2386397"/>
          </a:xfrm>
        </p:spPr>
        <p:txBody>
          <a:bodyPr>
            <a:normAutofit/>
          </a:bodyPr>
          <a:lstStyle>
            <a:lvl1pPr marL="0" indent="0" algn="l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463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TextBox 12"/>
          <p:cNvSpPr txBox="1"/>
          <p:nvPr/>
        </p:nvSpPr>
        <p:spPr>
          <a:xfrm>
            <a:off x="1179466" y="1127642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82987" y="3229"/>
            <a:ext cx="3727769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6671" y="1296618"/>
            <a:ext cx="2603212" cy="188630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5984" y="3182928"/>
            <a:ext cx="2603794" cy="2386394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222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060" y="2912532"/>
            <a:ext cx="7772939" cy="394546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998"/>
          <a:stretch/>
        </p:blipFill>
        <p:spPr>
          <a:xfrm>
            <a:off x="1" y="0"/>
            <a:ext cx="9143999" cy="68580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61317" y="808057"/>
            <a:ext cx="587801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26236" y="2049878"/>
            <a:ext cx="5713092" cy="4000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28294" y="5272451"/>
            <a:ext cx="2662729" cy="179188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58177" y="3658900"/>
            <a:ext cx="5885352" cy="183663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2136" y="164594"/>
            <a:ext cx="638312" cy="322850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4069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r" defTabSz="685800" rtl="0" eaLnBrk="1" latinLnBrk="0" hangingPunct="1">
        <a:lnSpc>
          <a:spcPct val="90000"/>
        </a:lnSpc>
        <a:spcBef>
          <a:spcPct val="0"/>
        </a:spcBef>
        <a:buNone/>
        <a:defRPr sz="28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58366" indent="-258366" algn="l" defTabSz="685800" rtl="0" eaLnBrk="1" latinLnBrk="0" hangingPunct="1">
        <a:lnSpc>
          <a:spcPct val="120000"/>
        </a:lnSpc>
        <a:spcBef>
          <a:spcPts val="750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96504" indent="-253604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44166" indent="-258366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82304" indent="-253604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629966" indent="-258366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975104" indent="-256032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1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40280" indent="-256032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1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670048" indent="-256032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1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017520" indent="-256032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1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CO2 Emission Analysis Report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Internship Project Presentation</a:t>
            </a:r>
          </a:p>
          <a:p>
            <a:r>
              <a:t>Time Span: 2000–2022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All values in Metric Tons.</a:t>
            </a:r>
          </a:p>
          <a:p>
            <a:r>
              <a:t>Dashboard includes slicers for year-wise data filtering.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report analyzes CO2 emissions by sectors, industries, and countries.</a:t>
            </a:r>
          </a:p>
          <a:p>
            <a:r>
              <a:t>Total Emissions: 3.27 million metric tons.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omputer">
            <a:extLst>
              <a:ext uri="{FF2B5EF4-FFF2-40B4-BE49-F238E27FC236}">
                <a16:creationId xmlns:a16="http://schemas.microsoft.com/office/drawing/2014/main" id="{CF51149F-B981-2B27-D88C-A47860278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947" y="956442"/>
            <a:ext cx="7245647" cy="4780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787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Total CO2 Emission by Industry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Manufacturing: Leading contributor</a:t>
            </a:r>
          </a:p>
          <a:p>
            <a:r>
              <a:t>- Others: Energy, Construction, Mining</a:t>
            </a:r>
          </a:p>
          <a:p>
            <a:r>
              <a:t>- Each nearing 1M metric tons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Total CO2 Emission by Sector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Industries: 54.03%</a:t>
            </a:r>
          </a:p>
          <a:p>
            <a:r>
              <a:t>- Automobiles: 27.01%</a:t>
            </a:r>
          </a:p>
          <a:p>
            <a:r>
              <a:t>- Agriculture: 13.46%</a:t>
            </a:r>
          </a:p>
          <a:p>
            <a:r>
              <a:t>- Domestic: 5.5%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Total CO2 Emission by Country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Each country contributes ~12–13%:</a:t>
            </a:r>
          </a:p>
          <a:p>
            <a:r>
              <a:t>Brazil, Germany, Australia, China, South Africa, USA, Canada, India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Country-wise CO2 Emission by Industry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Manufacturing dominates</a:t>
            </a:r>
          </a:p>
          <a:p>
            <a:r>
              <a:t>- Brazil leads with ~0.43M tons</a:t>
            </a:r>
          </a:p>
          <a:p>
            <a:r>
              <a:t>- Mining higher in Brazil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Yearly Emissions by Sector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General upward trend</a:t>
            </a:r>
          </a:p>
          <a:p>
            <a:r>
              <a:t>- Growth in Automobile &amp; Industrial sectors</a:t>
            </a:r>
          </a:p>
          <a:p>
            <a:r>
              <a:t>- Stable Agriculture &amp; Domestic emissions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Industries are top emitters</a:t>
            </a:r>
          </a:p>
          <a:p>
            <a:r>
              <a:t>- Focus needed on industrial/automotive regulation</a:t>
            </a:r>
          </a:p>
          <a:p>
            <a:r>
              <a:t>- Global emission responsibility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4</TotalTime>
  <Words>185</Words>
  <Application>Microsoft Office PowerPoint</Application>
  <PresentationFormat>On-screen Show (4:3)</PresentationFormat>
  <Paragraphs>33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MS Shell Dlg 2</vt:lpstr>
      <vt:lpstr>Wingdings</vt:lpstr>
      <vt:lpstr>Wingdings 3</vt:lpstr>
      <vt:lpstr>Madison</vt:lpstr>
      <vt:lpstr>CO2 Emission Analysis Report</vt:lpstr>
      <vt:lpstr>Overview</vt:lpstr>
      <vt:lpstr>PowerPoint Presentation</vt:lpstr>
      <vt:lpstr>Total CO2 Emission by Industry Type</vt:lpstr>
      <vt:lpstr>Total CO2 Emission by Sector</vt:lpstr>
      <vt:lpstr>Total CO2 Emission by Country</vt:lpstr>
      <vt:lpstr>Country-wise CO2 Emission by Industry</vt:lpstr>
      <vt:lpstr>Yearly Emissions by Sector</vt:lpstr>
      <vt:lpstr>Key Insights</vt:lpstr>
      <vt:lpstr>Note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Aditi Kachhi</cp:lastModifiedBy>
  <cp:revision>1</cp:revision>
  <dcterms:created xsi:type="dcterms:W3CDTF">2013-01-27T09:14:16Z</dcterms:created>
  <dcterms:modified xsi:type="dcterms:W3CDTF">2025-05-19T12:24:59Z</dcterms:modified>
  <cp:category/>
</cp:coreProperties>
</file>