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5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2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5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9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Supermarket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</a:t>
            </a:r>
            <a:r>
              <a:rPr lang="en-US" dirty="0"/>
              <a:t>[</a:t>
            </a:r>
            <a:r>
              <a:rPr lang="en-US" dirty="0" err="1"/>
              <a:t>Sagar</a:t>
            </a:r>
            <a:r>
              <a:rPr lang="en-US" dirty="0"/>
              <a:t> </a:t>
            </a:r>
            <a:r>
              <a:rPr lang="en-US"/>
              <a:t>Kanojiya</a:t>
            </a:r>
            <a:r>
              <a:t>]</a:t>
            </a:r>
          </a:p>
          <a:p>
            <a:r>
              <a:t>Date:</a:t>
            </a:r>
            <a:r>
              <a:rPr lang="en-US" dirty="0"/>
              <a:t> 25/04/2025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analyze supermarket sales performance with a focus on Total Revenue trends across different locations, times, and product types.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Data: Supermarket</a:t>
            </a:r>
            <a:r>
              <a:rPr lang="en-US" dirty="0"/>
              <a:t> sales Myanmar</a:t>
            </a:r>
            <a:endParaRPr/>
          </a:p>
          <a:p>
            <a:r>
              <a:t>- Columns: Date, Product Line, City,</a:t>
            </a:r>
            <a:r>
              <a:rPr lang="en-US" dirty="0"/>
              <a:t> Total(</a:t>
            </a:r>
            <a:r>
              <a:t>Revenue</a:t>
            </a:r>
            <a:r>
              <a:rPr lang="en-US" dirty="0"/>
              <a:t>),Customer Type</a:t>
            </a:r>
            <a:endParaRPr/>
          </a:p>
          <a:p>
            <a:r>
              <a:t>- Tool: Power BI for visualization</a:t>
            </a:r>
          </a:p>
          <a:p>
            <a:r>
              <a:t>- Goal: Reveal actionable insights using Total Revenue as the key metric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Power BI dashboard provides interactive insights into Total Revenue across cities, product lines, payment types, and time. It helps identify high-performing segments and revenue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38211-C01C-790A-712E-93ADF3124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7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4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 Insight: Total Revenue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City </a:t>
            </a:r>
            <a:r>
              <a:rPr lang="en-US" dirty="0" err="1"/>
              <a:t>Naypyitaw</a:t>
            </a:r>
            <a:r>
              <a:rPr lang="en-US" dirty="0"/>
              <a:t> </a:t>
            </a:r>
            <a:r>
              <a:t>generates the highest total revenue</a:t>
            </a:r>
          </a:p>
          <a:p>
            <a:r>
              <a:t>- Product Line </a:t>
            </a:r>
            <a:r>
              <a:rPr lang="en-US" dirty="0"/>
              <a:t>Food and Beverages </a:t>
            </a:r>
            <a:r>
              <a:t>is the most profitable</a:t>
            </a:r>
          </a:p>
          <a:p>
            <a:r>
              <a:t>- Peak revenue observed on weekends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Increase inventory of best-selling product lines in top cities</a:t>
            </a:r>
          </a:p>
          <a:p>
            <a:r>
              <a:t>- Launch weekend discount campaigns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Power BI was used to analyze and visualize supermarket sales data, focusing on Total Revenue.</a:t>
            </a:r>
          </a:p>
          <a:p>
            <a:r>
              <a:t>Looking forward to discussing how these insights can drive business decisions.</a:t>
            </a:r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</TotalTime>
  <Words>197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Supermarket Sales Analysis</vt:lpstr>
      <vt:lpstr>Objective</vt:lpstr>
      <vt:lpstr>Data Source &amp; Tools Used</vt:lpstr>
      <vt:lpstr>Dashboard Overview</vt:lpstr>
      <vt:lpstr>PowerPoint Presentation</vt:lpstr>
      <vt:lpstr>Key Insight: Total Revenue Trends</vt:lpstr>
      <vt:lpstr>Business Recommendations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Sales Analysis</dc:title>
  <dc:creator>Avinash Namdeo</dc:creator>
  <dc:description>generated using python-pptx</dc:description>
  <cp:lastModifiedBy>Sagar Kanojiya</cp:lastModifiedBy>
  <cp:revision>6</cp:revision>
  <dcterms:created xsi:type="dcterms:W3CDTF">2013-01-27T09:14:16Z</dcterms:created>
  <dcterms:modified xsi:type="dcterms:W3CDTF">2025-04-25T13:37:42Z</dcterms:modified>
</cp:coreProperties>
</file>