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used when the data is </a:t>
            </a:r>
            <a:r>
              <a:rPr lang="en-US" dirty="0">
                <a:solidFill>
                  <a:srgbClr val="FF0000"/>
                </a:solidFill>
              </a:rPr>
              <a:t>linearly separable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outcome is </a:t>
            </a:r>
            <a:r>
              <a:rPr lang="en-US" dirty="0" smtClean="0">
                <a:solidFill>
                  <a:srgbClr val="FF0000"/>
                </a:solidFill>
              </a:rPr>
              <a:t>binary.</a:t>
            </a:r>
          </a:p>
          <a:p>
            <a:r>
              <a:rPr lang="en-US" dirty="0"/>
              <a:t>That means Logistic regression is usually used for </a:t>
            </a:r>
            <a:r>
              <a:rPr lang="en-US" dirty="0">
                <a:solidFill>
                  <a:srgbClr val="FF0000"/>
                </a:solidFill>
              </a:rPr>
              <a:t>Binary classification </a:t>
            </a:r>
            <a:r>
              <a:rPr lang="en-US" dirty="0"/>
              <a:t>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Ex. Yes/No</a:t>
            </a:r>
            <a:r>
              <a:rPr lang="en-US" dirty="0"/>
              <a:t>, Pass/Fail, Win/Lose, Cancerous/Non-cancerous, etc</a:t>
            </a:r>
            <a:r>
              <a:rPr lang="en-US" dirty="0" smtClean="0"/>
              <a:t>.</a:t>
            </a:r>
          </a:p>
          <a:p>
            <a:r>
              <a:rPr lang="en-US" b="1" dirty="0"/>
              <a:t>Types of Logistic Regression</a:t>
            </a:r>
            <a:endParaRPr lang="en-US" dirty="0"/>
          </a:p>
          <a:p>
            <a:r>
              <a:rPr lang="en-US" b="1" dirty="0"/>
              <a:t>Simple Logistic Regression:</a:t>
            </a:r>
            <a:r>
              <a:rPr lang="en-US" dirty="0"/>
              <a:t> a single independent is used to predict the output</a:t>
            </a:r>
          </a:p>
          <a:p>
            <a:r>
              <a:rPr lang="en-US" b="1" dirty="0"/>
              <a:t>Multiple logistic regression:</a:t>
            </a:r>
            <a:r>
              <a:rPr lang="en-US" dirty="0"/>
              <a:t> multiple independent variables are used to predict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Curve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035512" cy="468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95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Logistic Regression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" y="1828800"/>
            <a:ext cx="9139993" cy="383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95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err="1" smtClean="0"/>
              <a:t>Buidling</a:t>
            </a:r>
            <a:r>
              <a:rPr lang="en-US" sz="2800" b="1" dirty="0" smtClean="0"/>
              <a:t> Model</a:t>
            </a:r>
          </a:p>
          <a:p>
            <a:r>
              <a:rPr lang="en-US" sz="2800" dirty="0" smtClean="0"/>
              <a:t>from </a:t>
            </a:r>
            <a:r>
              <a:rPr lang="en-US" sz="2800" dirty="0" err="1"/>
              <a:t>sklearn.linear_model</a:t>
            </a:r>
            <a:r>
              <a:rPr lang="en-US" sz="2800" dirty="0"/>
              <a:t> import </a:t>
            </a:r>
            <a:r>
              <a:rPr lang="en-US" sz="2800" dirty="0" err="1"/>
              <a:t>LogisticRegression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err="1" smtClean="0"/>
              <a:t>clf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LogisticRegression</a:t>
            </a:r>
            <a:r>
              <a:rPr lang="en-US" sz="2800" dirty="0"/>
              <a:t>() # training the model </a:t>
            </a:r>
            <a:endParaRPr lang="en-US" sz="2800" dirty="0" smtClean="0"/>
          </a:p>
          <a:p>
            <a:r>
              <a:rPr lang="en-US" sz="2800" dirty="0" err="1" smtClean="0"/>
              <a:t>clf.fit</a:t>
            </a:r>
            <a:r>
              <a:rPr lang="en-US" sz="2800" dirty="0" smtClean="0"/>
              <a:t>(</a:t>
            </a:r>
            <a:r>
              <a:rPr lang="en-US" sz="2800" dirty="0" err="1" smtClean="0"/>
              <a:t>X_train</a:t>
            </a:r>
            <a:r>
              <a:rPr lang="en-US" sz="2800" dirty="0"/>
              <a:t>, </a:t>
            </a:r>
            <a:r>
              <a:rPr lang="en-US" sz="2800" dirty="0" err="1"/>
              <a:t>y_train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Predicting the output</a:t>
            </a:r>
            <a:endParaRPr lang="en-US" sz="2800" dirty="0"/>
          </a:p>
          <a:p>
            <a:r>
              <a:rPr lang="en-US" sz="2800" dirty="0" err="1"/>
              <a:t>y_pred</a:t>
            </a:r>
            <a:r>
              <a:rPr lang="en-US" sz="2800" dirty="0"/>
              <a:t> = </a:t>
            </a:r>
            <a:r>
              <a:rPr lang="en-US" sz="2800" dirty="0" err="1"/>
              <a:t>clf.predict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)</a:t>
            </a:r>
          </a:p>
          <a:p>
            <a:r>
              <a:rPr lang="en-US" sz="2800" b="1" dirty="0" smtClean="0"/>
              <a:t>#Finding Accuracy</a:t>
            </a:r>
          </a:p>
          <a:p>
            <a:r>
              <a:rPr lang="en-US" sz="2800" dirty="0" smtClean="0"/>
              <a:t>from </a:t>
            </a:r>
            <a:r>
              <a:rPr lang="en-US" sz="2800" dirty="0" err="1"/>
              <a:t>sklearn.metrics</a:t>
            </a:r>
            <a:r>
              <a:rPr lang="en-US" sz="2800" dirty="0"/>
              <a:t> import </a:t>
            </a:r>
            <a:r>
              <a:rPr lang="en-US" sz="2800" dirty="0" err="1"/>
              <a:t>accuracy_score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accuracy </a:t>
            </a:r>
            <a:r>
              <a:rPr lang="en-US" sz="2800" dirty="0"/>
              <a:t>= </a:t>
            </a:r>
            <a:r>
              <a:rPr lang="en-US" sz="2800" dirty="0" err="1"/>
              <a:t>accuracy_score</a:t>
            </a:r>
            <a:r>
              <a:rPr lang="en-US" sz="2800" dirty="0"/>
              <a:t>(</a:t>
            </a:r>
            <a:r>
              <a:rPr lang="en-US" sz="2800" dirty="0" err="1"/>
              <a:t>y_test</a:t>
            </a:r>
            <a:r>
              <a:rPr lang="en-US" sz="2800" dirty="0"/>
              <a:t>, </a:t>
            </a:r>
            <a:r>
              <a:rPr lang="en-US" sz="2800" dirty="0" err="1"/>
              <a:t>y_pred</a:t>
            </a:r>
            <a:r>
              <a:rPr lang="en-US" sz="2800" dirty="0"/>
              <a:t>) </a:t>
            </a:r>
            <a:endParaRPr lang="en-US" sz="2800" dirty="0" smtClean="0"/>
          </a:p>
          <a:p>
            <a:r>
              <a:rPr lang="en-US" sz="2800" dirty="0" smtClean="0"/>
              <a:t>print</a:t>
            </a:r>
            <a:r>
              <a:rPr lang="en-US" sz="2800" dirty="0"/>
              <a:t>("Accuracy: {:.2f}%".format(accuracy * 100))</a:t>
            </a:r>
          </a:p>
        </p:txBody>
      </p:sp>
    </p:spTree>
    <p:extLst>
      <p:ext uri="{BB962C8B-B14F-4D97-AF65-F5344CB8AC3E}">
        <p14:creationId xmlns:p14="http://schemas.microsoft.com/office/powerpoint/2010/main" val="398995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108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Logistic Regression</vt:lpstr>
      <vt:lpstr>Logistic Regression</vt:lpstr>
      <vt:lpstr>Sigmoid Curve</vt:lpstr>
      <vt:lpstr>Linear Vs Logistic Regression</vt:lpstr>
      <vt:lpstr>Logistic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pc</dc:creator>
  <cp:lastModifiedBy>pc</cp:lastModifiedBy>
  <cp:revision>2</cp:revision>
  <dcterms:created xsi:type="dcterms:W3CDTF">2006-08-16T00:00:00Z</dcterms:created>
  <dcterms:modified xsi:type="dcterms:W3CDTF">2022-03-22T10:12:08Z</dcterms:modified>
</cp:coreProperties>
</file>