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8D0F83C-6A4F-4EC9-B94D-DCF9AE6DB196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D9B22A-272B-4D99-9812-57DC325978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0F83C-6A4F-4EC9-B94D-DCF9AE6DB196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9B22A-272B-4D99-9812-57DC325978E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0F83C-6A4F-4EC9-B94D-DCF9AE6DB196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9B22A-272B-4D99-9812-57DC325978E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0F83C-6A4F-4EC9-B94D-DCF9AE6DB196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9B22A-272B-4D99-9812-57DC325978E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8D0F83C-6A4F-4EC9-B94D-DCF9AE6DB196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D9B22A-272B-4D99-9812-57DC325978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0F83C-6A4F-4EC9-B94D-DCF9AE6DB196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9D9B22A-272B-4D99-9812-57DC325978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0F83C-6A4F-4EC9-B94D-DCF9AE6DB196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9D9B22A-272B-4D99-9812-57DC325978E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0F83C-6A4F-4EC9-B94D-DCF9AE6DB196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9B22A-272B-4D99-9812-57DC325978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0F83C-6A4F-4EC9-B94D-DCF9AE6DB196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9B22A-272B-4D99-9812-57DC325978E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8D0F83C-6A4F-4EC9-B94D-DCF9AE6DB196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D9B22A-272B-4D99-9812-57DC325978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8D0F83C-6A4F-4EC9-B94D-DCF9AE6DB196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D9B22A-272B-4D99-9812-57DC325978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8D0F83C-6A4F-4EC9-B94D-DCF9AE6DB196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9D9B22A-272B-4D99-9812-57DC325978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eenfinder.de/e-bikes/models/#/product_preview/13176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36557"/>
              </p:ext>
            </p:extLst>
          </p:nvPr>
        </p:nvGraphicFramePr>
        <p:xfrm>
          <a:off x="5257800" y="4876800"/>
          <a:ext cx="3276600" cy="1142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920"/>
                <a:gridCol w="266768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Names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u="none" strike="noStrike" dirty="0" smtClean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4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Mr.Sagar </a:t>
                      </a:r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Narode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171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Ms.Prachi Kulkarni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8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Ms.Priya </a:t>
                      </a:r>
                      <a:r>
                        <a:rPr lang="en-US" sz="14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 Shroff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1225705"/>
            <a:ext cx="795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Price Prediction model for e-bikes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5146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:  </a:t>
            </a:r>
            <a:r>
              <a:rPr lang="en-US" sz="1600" b="1" dirty="0" smtClean="0">
                <a:solidFill>
                  <a:srgbClr val="FFC000"/>
                </a:solidFill>
                <a:hlinkClick r:id="rId2"/>
              </a:rPr>
              <a:t>https://www.greenfinder.de/e-bikes/models/#/product_preview/13176</a:t>
            </a:r>
            <a:endParaRPr lang="en-US" sz="1600" b="1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            csv  file ,Data include 2147 entries and 30 attributes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440668"/>
            <a:ext cx="650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 Tools:  Pandas, Numpy, </a:t>
            </a:r>
            <a:r>
              <a:rPr lang="en-US" dirty="0" err="1" smtClean="0"/>
              <a:t>Matplotlib</a:t>
            </a:r>
            <a:r>
              <a:rPr lang="en-US" dirty="0" smtClean="0"/>
              <a:t>, Sklearn, </a:t>
            </a:r>
            <a:r>
              <a:rPr lang="en-US" dirty="0" err="1" smtClean="0"/>
              <a:t>Seaborn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914400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Model Comparison/Summary</a:t>
            </a:r>
            <a:endParaRPr lang="en-US" sz="2800" b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260841"/>
              </p:ext>
            </p:extLst>
          </p:nvPr>
        </p:nvGraphicFramePr>
        <p:xfrm>
          <a:off x="1149789" y="2218098"/>
          <a:ext cx="6470210" cy="2182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448"/>
                <a:gridCol w="1461015"/>
                <a:gridCol w="1461015"/>
                <a:gridCol w="1669732"/>
              </a:tblGrid>
              <a:tr h="3692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R2(Test)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R2(Train)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RSME</a:t>
                      </a:r>
                      <a:endParaRPr lang="en-US" dirty="0"/>
                    </a:p>
                  </a:txBody>
                  <a:tcPr/>
                </a:tc>
              </a:tr>
              <a:tr h="3692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1365</a:t>
                      </a:r>
                      <a:endParaRPr lang="en-US" dirty="0"/>
                    </a:p>
                  </a:txBody>
                  <a:tcPr/>
                </a:tc>
              </a:tr>
              <a:tr h="4349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1113</a:t>
                      </a:r>
                      <a:endParaRPr lang="en-US" dirty="0"/>
                    </a:p>
                  </a:txBody>
                  <a:tcPr/>
                </a:tc>
              </a:tr>
              <a:tr h="3692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1271</a:t>
                      </a:r>
                      <a:endParaRPr lang="en-US" dirty="0"/>
                    </a:p>
                  </a:txBody>
                  <a:tcPr/>
                </a:tc>
              </a:tr>
              <a:tr h="369237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kumimoji="0" lang="en-US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87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457199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Data Extraction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579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Step-1 : We scraped data from  </a:t>
            </a:r>
            <a:r>
              <a:rPr lang="en-US" b="1" dirty="0" smtClean="0"/>
              <a:t>greenfinder</a:t>
            </a:r>
            <a:r>
              <a:rPr lang="en-US" dirty="0" smtClean="0"/>
              <a:t>  website.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800"/>
            <a:ext cx="64539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Step-2: The data that we scraped contains the following info: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General info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Engine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Gearshift/Brakes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Suspension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Misc             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615934"/>
            <a:ext cx="75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Steps-3: We extracted the data from near about 84 pages where one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page contained  25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2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533400"/>
            <a:ext cx="4046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Data Preparation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685698"/>
            <a:ext cx="7159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Step-1: The data we extracted was in the form of  lists of dictionary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      and each lists had attributes combined in a strings.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61" y="3015458"/>
            <a:ext cx="737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Step-2:  First we did indexing for each lists and separated attributes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      using  split function.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164" y="4267200"/>
            <a:ext cx="7383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Step-3: Now we converted the entire data into a data frame and then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     stored it into the csv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83416"/>
            <a:ext cx="612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Exploratory Data Analysis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779" y="1524000"/>
            <a:ext cx="522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Step-1: We loaded data set using pandas library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997" y="2590800"/>
            <a:ext cx="796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Step-2:  We performed basic EDA and we check the data types of our data</a:t>
            </a:r>
          </a:p>
          <a:p>
            <a:r>
              <a:rPr lang="en-US" dirty="0"/>
              <a:t> </a:t>
            </a:r>
            <a:r>
              <a:rPr lang="en-US" dirty="0" smtClean="0"/>
              <a:t>              and we concluded that most of the data is categorical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779" y="3810000"/>
            <a:ext cx="781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Step-3:  Now we wanted to predict price for e-bikes and price column is </a:t>
            </a:r>
          </a:p>
          <a:p>
            <a:r>
              <a:rPr lang="en-US" dirty="0"/>
              <a:t> </a:t>
            </a:r>
            <a:r>
              <a:rPr lang="en-US" dirty="0" smtClean="0"/>
              <a:t>             continuous therefore we decided to go with regression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79" y="5029200"/>
            <a:ext cx="8115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Step-4: Next we check for missing values in the data and we concluded that</a:t>
            </a:r>
          </a:p>
          <a:p>
            <a:r>
              <a:rPr lang="en-US" dirty="0"/>
              <a:t> </a:t>
            </a:r>
            <a:r>
              <a:rPr lang="en-US" dirty="0" smtClean="0"/>
              <a:t>            some attributes have missing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6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914400"/>
            <a:ext cx="7647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Step-5: Then we performed univariate analysis and we did missing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     values imputation , for categorical data we use strategy as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     most frequent and for continuous we used mean as the strategy 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599" y="2562080"/>
            <a:ext cx="743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Step-6: Then we performed Label Encoding for categorical data and </a:t>
            </a:r>
          </a:p>
          <a:p>
            <a:r>
              <a:rPr lang="en-US" dirty="0"/>
              <a:t> </a:t>
            </a:r>
            <a:r>
              <a:rPr lang="en-US" dirty="0" smtClean="0"/>
              <a:t>             converted categorical data into binary form.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810000"/>
            <a:ext cx="7523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Step-7: We checked the correlation between different attributes using</a:t>
            </a:r>
          </a:p>
          <a:p>
            <a:r>
              <a:rPr lang="en-US" dirty="0"/>
              <a:t> </a:t>
            </a:r>
            <a:r>
              <a:rPr lang="en-US" dirty="0" smtClean="0"/>
              <a:t>             Heatmap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181600"/>
            <a:ext cx="6868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Step-8: Then we splited the data into train set and test set using </a:t>
            </a:r>
          </a:p>
          <a:p>
            <a:r>
              <a:rPr lang="en-US" dirty="0" smtClean="0"/>
              <a:t>              train_test_split from sklearn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1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533400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Best Model</a:t>
            </a:r>
            <a:endParaRPr lang="en-US" sz="3600" b="1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6865620" cy="487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39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109</TotalTime>
  <Words>354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Wingdings</vt:lpstr>
      <vt:lpstr>Wingdings 2</vt:lpstr>
      <vt:lpstr>Foundry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PRASHANT_KULKARNI</cp:lastModifiedBy>
  <cp:revision>13</cp:revision>
  <dcterms:created xsi:type="dcterms:W3CDTF">2021-09-10T18:20:47Z</dcterms:created>
  <dcterms:modified xsi:type="dcterms:W3CDTF">2021-09-11T04:29:39Z</dcterms:modified>
</cp:coreProperties>
</file>