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253" y="4491966"/>
            <a:ext cx="13077824" cy="5562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0277" y="250249"/>
            <a:ext cx="5280660" cy="1539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00" b="1" i="0">
                <a:solidFill>
                  <a:srgbClr val="FF62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1" i="0">
                <a:solidFill>
                  <a:srgbClr val="F6941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7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1" i="0">
                <a:solidFill>
                  <a:srgbClr val="F6941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1" i="0">
                <a:solidFill>
                  <a:srgbClr val="F6941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B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5720" y="138842"/>
            <a:ext cx="17696559" cy="1657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1" i="0">
                <a:solidFill>
                  <a:srgbClr val="F6941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3497" y="2453460"/>
            <a:ext cx="13079094" cy="6991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7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66255" y="4623167"/>
              <a:ext cx="16593185" cy="0"/>
            </a:xfrm>
            <a:custGeom>
              <a:avLst/>
              <a:gdLst/>
              <a:ahLst/>
              <a:cxnLst/>
              <a:rect l="l" t="t" r="r" b="b"/>
              <a:pathLst>
                <a:path w="16593185">
                  <a:moveTo>
                    <a:pt x="0" y="0"/>
                  </a:moveTo>
                  <a:lnTo>
                    <a:pt x="16593043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0682" y="453305"/>
              <a:ext cx="2343149" cy="23145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588779" y="8989488"/>
            <a:ext cx="3214370" cy="949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50" spc="13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950" spc="1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950" spc="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50" spc="4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950" spc="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50" spc="2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950" spc="680" dirty="0">
                <a:solidFill>
                  <a:srgbClr val="FFFFFF"/>
                </a:solidFill>
                <a:latin typeface="Trebuchet MS"/>
                <a:cs typeface="Trebuchet MS"/>
              </a:rPr>
              <a:t>ľ</a:t>
            </a:r>
            <a:r>
              <a:rPr sz="2950" spc="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50" spc="2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95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50" spc="21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950" spc="2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2950">
              <a:latin typeface="Trebuchet MS"/>
              <a:cs typeface="Trebuchet MS"/>
            </a:endParaRPr>
          </a:p>
          <a:p>
            <a:pPr marL="253365">
              <a:lnSpc>
                <a:spcPct val="100000"/>
              </a:lnSpc>
            </a:pPr>
            <a:r>
              <a:rPr sz="3100" b="1" spc="360" dirty="0">
                <a:latin typeface="Trebuchet MS"/>
                <a:cs typeface="Trebuchet MS"/>
              </a:rPr>
              <a:t>S</a:t>
            </a:r>
            <a:r>
              <a:rPr sz="3100" b="1" spc="130" dirty="0">
                <a:latin typeface="Trebuchet MS"/>
                <a:cs typeface="Trebuchet MS"/>
              </a:rPr>
              <a:t>A</a:t>
            </a:r>
            <a:r>
              <a:rPr sz="3100" b="1" spc="80" dirty="0">
                <a:latin typeface="Trebuchet MS"/>
                <a:cs typeface="Trebuchet MS"/>
              </a:rPr>
              <a:t>G</a:t>
            </a:r>
            <a:r>
              <a:rPr sz="3100" b="1" spc="130" dirty="0">
                <a:latin typeface="Trebuchet MS"/>
                <a:cs typeface="Trebuchet MS"/>
              </a:rPr>
              <a:t>A</a:t>
            </a:r>
            <a:r>
              <a:rPr sz="3100" b="1" spc="185" dirty="0">
                <a:latin typeface="Trebuchet MS"/>
                <a:cs typeface="Trebuchet MS"/>
              </a:rPr>
              <a:t>R</a:t>
            </a:r>
            <a:r>
              <a:rPr sz="3100" b="1" spc="-325" dirty="0">
                <a:latin typeface="Trebuchet MS"/>
                <a:cs typeface="Trebuchet MS"/>
              </a:rPr>
              <a:t> </a:t>
            </a:r>
            <a:r>
              <a:rPr sz="3100" b="1" spc="110" dirty="0">
                <a:latin typeface="Trebuchet MS"/>
                <a:cs typeface="Trebuchet MS"/>
              </a:rPr>
              <a:t>P</a:t>
            </a:r>
            <a:r>
              <a:rPr sz="3100" b="1" spc="130" dirty="0">
                <a:latin typeface="Trebuchet MS"/>
                <a:cs typeface="Trebuchet MS"/>
              </a:rPr>
              <a:t>A</a:t>
            </a:r>
            <a:r>
              <a:rPr sz="3100" b="1" spc="135" dirty="0">
                <a:latin typeface="Trebuchet MS"/>
                <a:cs typeface="Trebuchet MS"/>
              </a:rPr>
              <a:t>R</a:t>
            </a:r>
            <a:r>
              <a:rPr sz="3100" b="1" spc="140" dirty="0">
                <a:latin typeface="Trebuchet MS"/>
                <a:cs typeface="Trebuchet MS"/>
              </a:rPr>
              <a:t>K</a:t>
            </a:r>
            <a:r>
              <a:rPr sz="3100" b="1" spc="40" dirty="0">
                <a:latin typeface="Trebuchet MS"/>
                <a:cs typeface="Trebuchet MS"/>
              </a:rPr>
              <a:t>H</a:t>
            </a:r>
            <a:r>
              <a:rPr sz="3100" b="1" spc="135" dirty="0">
                <a:latin typeface="Trebuchet MS"/>
                <a:cs typeface="Trebuchet MS"/>
              </a:rPr>
              <a:t>E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80656" y="2933115"/>
            <a:ext cx="6921500" cy="1360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750" spc="1045" dirty="0">
                <a:solidFill>
                  <a:srgbClr val="FFFFFF"/>
                </a:solidFill>
              </a:rPr>
              <a:t>S</a:t>
            </a:r>
            <a:r>
              <a:rPr sz="8750" spc="-55" dirty="0">
                <a:solidFill>
                  <a:srgbClr val="FFFFFF"/>
                </a:solidFill>
              </a:rPr>
              <a:t>Q</a:t>
            </a:r>
            <a:r>
              <a:rPr sz="8750" spc="-425" dirty="0">
                <a:solidFill>
                  <a:srgbClr val="FFFFFF"/>
                </a:solidFill>
              </a:rPr>
              <a:t>L</a:t>
            </a:r>
            <a:r>
              <a:rPr sz="8750" spc="-905" dirty="0">
                <a:solidFill>
                  <a:srgbClr val="FFFFFF"/>
                </a:solidFill>
              </a:rPr>
              <a:t> </a:t>
            </a:r>
            <a:r>
              <a:rPr sz="8750" spc="330" dirty="0">
                <a:solidFill>
                  <a:srgbClr val="FFFFFF"/>
                </a:solidFill>
              </a:rPr>
              <a:t>P</a:t>
            </a:r>
            <a:r>
              <a:rPr sz="8750" spc="409" dirty="0">
                <a:solidFill>
                  <a:srgbClr val="FFFFFF"/>
                </a:solidFill>
              </a:rPr>
              <a:t>R</a:t>
            </a:r>
            <a:r>
              <a:rPr sz="8750" spc="-10" dirty="0">
                <a:solidFill>
                  <a:srgbClr val="FFFFFF"/>
                </a:solidFill>
              </a:rPr>
              <a:t>O</a:t>
            </a:r>
            <a:r>
              <a:rPr sz="8750" spc="-1570" dirty="0">
                <a:solidFill>
                  <a:srgbClr val="FFFFFF"/>
                </a:solidFill>
              </a:rPr>
              <a:t>J</a:t>
            </a:r>
            <a:r>
              <a:rPr sz="8750" spc="260" dirty="0">
                <a:solidFill>
                  <a:srgbClr val="FFFFFF"/>
                </a:solidFill>
              </a:rPr>
              <a:t>E</a:t>
            </a:r>
            <a:r>
              <a:rPr sz="8750" spc="430" dirty="0">
                <a:solidFill>
                  <a:srgbClr val="FFFFFF"/>
                </a:solidFill>
              </a:rPr>
              <a:t>C</a:t>
            </a:r>
            <a:r>
              <a:rPr sz="8750" spc="-400" dirty="0">
                <a:solidFill>
                  <a:srgbClr val="FFFFFF"/>
                </a:solidFill>
              </a:rPr>
              <a:t>T</a:t>
            </a:r>
            <a:endParaRPr sz="8750"/>
          </a:p>
        </p:txBody>
      </p:sp>
      <p:sp>
        <p:nvSpPr>
          <p:cNvPr id="8" name="object 8"/>
          <p:cNvSpPr txBox="1"/>
          <p:nvPr/>
        </p:nvSpPr>
        <p:spPr>
          <a:xfrm>
            <a:off x="3535034" y="5062831"/>
            <a:ext cx="10855960" cy="1070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850" b="1" spc="-8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6850" b="1" spc="-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6850" b="1" spc="5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6850" b="1" spc="3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850" b="1" spc="5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6850" b="1" spc="3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6850" b="1" spc="3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6850" b="1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850" b="1" spc="290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6850" b="1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850" b="1" spc="819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6850" b="1" spc="1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6850" b="1" spc="260" dirty="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sz="6850" b="1" spc="-44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6850" b="1" spc="16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6850" b="1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850" b="1" spc="3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6850" b="1" spc="1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6850" b="1" spc="3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850" b="1" spc="-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6850" b="1" spc="6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68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8139" y="5758156"/>
            <a:ext cx="13549630" cy="1070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850" b="1" spc="3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850" b="1" spc="5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6850" b="1" spc="3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850" b="1" spc="-44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6850" b="1" spc="6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6850" b="1" spc="-4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6850" b="1" spc="-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6850" b="1" spc="3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6850" b="1" spc="9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6850" b="1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850" b="1" spc="3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850" b="1" spc="-3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6850" b="1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850" b="1" spc="3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850" b="1" spc="-4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6850" b="1" spc="-44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6850" b="1" spc="-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6850" b="1" spc="6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6850" b="1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850" b="1" spc="11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6850" b="1" spc="3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850" b="1" spc="3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6850" b="1" spc="24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6850" b="1" spc="56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6850" b="1" spc="3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6850" b="1" spc="3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6850" b="1" spc="3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6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1311" y="2266883"/>
            <a:ext cx="12153898" cy="76866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339" rIns="0" bIns="0" rtlCol="0">
            <a:spAutoFit/>
          </a:bodyPr>
          <a:lstStyle/>
          <a:p>
            <a:pPr marL="6658609" marR="5080" indent="-6029325">
              <a:lnSpc>
                <a:spcPct val="101200"/>
              </a:lnSpc>
              <a:spcBef>
                <a:spcPts val="35"/>
              </a:spcBef>
            </a:pPr>
            <a:r>
              <a:rPr sz="4200" spc="-290" dirty="0"/>
              <a:t>2.</a:t>
            </a:r>
            <a:r>
              <a:rPr sz="4200" spc="470" dirty="0"/>
              <a:t> </a:t>
            </a:r>
            <a:r>
              <a:rPr sz="4200" spc="105" dirty="0"/>
              <a:t>CREATE</a:t>
            </a:r>
            <a:r>
              <a:rPr sz="4200" spc="-425" dirty="0"/>
              <a:t> </a:t>
            </a:r>
            <a:r>
              <a:rPr sz="4200" spc="250" dirty="0"/>
              <a:t>A</a:t>
            </a:r>
            <a:r>
              <a:rPr sz="4200" spc="-430" dirty="0"/>
              <a:t> </a:t>
            </a:r>
            <a:r>
              <a:rPr sz="4200" spc="90" dirty="0">
                <a:solidFill>
                  <a:srgbClr val="FFFFFF"/>
                </a:solidFill>
              </a:rPr>
              <a:t>FUNCTION</a:t>
            </a:r>
            <a:r>
              <a:rPr sz="4200" spc="-425" dirty="0">
                <a:solidFill>
                  <a:srgbClr val="FFFFFF"/>
                </a:solidFill>
              </a:rPr>
              <a:t> </a:t>
            </a:r>
            <a:r>
              <a:rPr sz="4200" spc="5" dirty="0">
                <a:solidFill>
                  <a:srgbClr val="FFFFFF"/>
                </a:solidFill>
              </a:rPr>
              <a:t>'GET_FISCAL_YEAR'</a:t>
            </a:r>
            <a:r>
              <a:rPr sz="4200" spc="-430" dirty="0">
                <a:solidFill>
                  <a:srgbClr val="FFFFFF"/>
                </a:solidFill>
              </a:rPr>
              <a:t> </a:t>
            </a:r>
            <a:r>
              <a:rPr sz="4200" spc="-100" dirty="0"/>
              <a:t>TO</a:t>
            </a:r>
            <a:r>
              <a:rPr sz="4200" spc="-430" dirty="0"/>
              <a:t> </a:t>
            </a:r>
            <a:r>
              <a:rPr sz="4200" spc="15" dirty="0"/>
              <a:t>GET</a:t>
            </a:r>
            <a:r>
              <a:rPr sz="4200" spc="-425" dirty="0"/>
              <a:t> </a:t>
            </a:r>
            <a:r>
              <a:rPr sz="4200" spc="100" dirty="0"/>
              <a:t>FISCAL</a:t>
            </a:r>
            <a:r>
              <a:rPr sz="4200" spc="-430" dirty="0"/>
              <a:t> </a:t>
            </a:r>
            <a:r>
              <a:rPr sz="4200" spc="150" dirty="0"/>
              <a:t>YEAR</a:t>
            </a:r>
            <a:r>
              <a:rPr sz="4200" spc="-430" dirty="0"/>
              <a:t> </a:t>
            </a:r>
            <a:r>
              <a:rPr sz="4200" spc="185" dirty="0"/>
              <a:t>BY </a:t>
            </a:r>
            <a:r>
              <a:rPr sz="4200" spc="-1250" dirty="0"/>
              <a:t> </a:t>
            </a:r>
            <a:r>
              <a:rPr sz="4200" spc="155" dirty="0"/>
              <a:t>P</a:t>
            </a:r>
            <a:r>
              <a:rPr sz="4200" spc="185" dirty="0"/>
              <a:t>A</a:t>
            </a:r>
            <a:r>
              <a:rPr sz="4200" spc="500" dirty="0"/>
              <a:t>SS</a:t>
            </a:r>
            <a:r>
              <a:rPr sz="4200" spc="-25" dirty="0"/>
              <a:t>I</a:t>
            </a:r>
            <a:r>
              <a:rPr sz="4200" spc="355" dirty="0"/>
              <a:t>N</a:t>
            </a:r>
            <a:r>
              <a:rPr sz="4200" spc="180" dirty="0"/>
              <a:t>G</a:t>
            </a:r>
            <a:r>
              <a:rPr sz="4200" spc="-434" dirty="0"/>
              <a:t> </a:t>
            </a:r>
            <a:r>
              <a:rPr sz="4200" spc="-260" dirty="0"/>
              <a:t>T</a:t>
            </a:r>
            <a:r>
              <a:rPr sz="4200" spc="65" dirty="0"/>
              <a:t>H</a:t>
            </a:r>
            <a:r>
              <a:rPr sz="4200" spc="185" dirty="0"/>
              <a:t>E</a:t>
            </a:r>
            <a:r>
              <a:rPr sz="4200" spc="-434" dirty="0"/>
              <a:t> </a:t>
            </a:r>
            <a:r>
              <a:rPr sz="4200" spc="145" dirty="0"/>
              <a:t>D</a:t>
            </a:r>
            <a:r>
              <a:rPr sz="4200" spc="185" dirty="0"/>
              <a:t>A</a:t>
            </a:r>
            <a:r>
              <a:rPr sz="4200" spc="-260" dirty="0"/>
              <a:t>T</a:t>
            </a:r>
            <a:r>
              <a:rPr sz="4200" spc="185" dirty="0"/>
              <a:t>E</a:t>
            </a:r>
            <a:endParaRPr sz="4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6021" y="2775511"/>
            <a:ext cx="18008600" cy="7512050"/>
            <a:chOff x="196021" y="2775511"/>
            <a:chExt cx="18008600" cy="7512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021" y="2775511"/>
              <a:ext cx="8477249" cy="751148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98256" y="6772082"/>
              <a:ext cx="9705974" cy="33718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71680" y="376737"/>
            <a:ext cx="16014065" cy="19608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indent="258445">
              <a:lnSpc>
                <a:spcPct val="101200"/>
              </a:lnSpc>
              <a:spcBef>
                <a:spcPts val="35"/>
              </a:spcBef>
            </a:pPr>
            <a:r>
              <a:rPr sz="4200" b="1" spc="-285" dirty="0">
                <a:solidFill>
                  <a:srgbClr val="F6941C"/>
                </a:solidFill>
                <a:latin typeface="Trebuchet MS"/>
                <a:cs typeface="Trebuchet MS"/>
              </a:rPr>
              <a:t>3.</a:t>
            </a:r>
            <a:r>
              <a:rPr sz="4200" b="1" spc="459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4200" b="1" spc="130" dirty="0">
                <a:solidFill>
                  <a:srgbClr val="F6941C"/>
                </a:solidFill>
                <a:latin typeface="Trebuchet MS"/>
                <a:cs typeface="Trebuchet MS"/>
              </a:rPr>
              <a:t>GENERATE</a:t>
            </a:r>
            <a:r>
              <a:rPr sz="4200" b="1" spc="-434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4200" b="1" spc="250" dirty="0">
                <a:solidFill>
                  <a:srgbClr val="F6941C"/>
                </a:solidFill>
                <a:latin typeface="Trebuchet MS"/>
                <a:cs typeface="Trebuchet MS"/>
              </a:rPr>
              <a:t>A</a:t>
            </a:r>
            <a:r>
              <a:rPr sz="4200" b="1" spc="-434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4200" b="1" spc="75" dirty="0">
                <a:solidFill>
                  <a:srgbClr val="F6941C"/>
                </a:solidFill>
                <a:latin typeface="Trebuchet MS"/>
                <a:cs typeface="Trebuchet MS"/>
              </a:rPr>
              <a:t>REPORT</a:t>
            </a:r>
            <a:r>
              <a:rPr sz="4200" b="1" spc="-434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4200" b="1" spc="45" dirty="0">
                <a:solidFill>
                  <a:srgbClr val="F6941C"/>
                </a:solidFill>
                <a:latin typeface="Trebuchet MS"/>
                <a:cs typeface="Trebuchet MS"/>
              </a:rPr>
              <a:t>DETAILING</a:t>
            </a:r>
            <a:r>
              <a:rPr sz="4200" b="1" spc="-434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4200" b="1" spc="-5" dirty="0">
                <a:solidFill>
                  <a:srgbClr val="F6941C"/>
                </a:solidFill>
                <a:latin typeface="Trebuchet MS"/>
                <a:cs typeface="Trebuchet MS"/>
              </a:rPr>
              <a:t>THE</a:t>
            </a:r>
            <a:r>
              <a:rPr sz="4200" b="1" spc="-434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4200" b="1" spc="80" dirty="0">
                <a:solidFill>
                  <a:srgbClr val="FFFFFF"/>
                </a:solidFill>
                <a:latin typeface="Trebuchet MS"/>
                <a:cs typeface="Trebuchet MS"/>
              </a:rPr>
              <a:t>INDIVIDUAL</a:t>
            </a:r>
            <a:r>
              <a:rPr sz="4200" b="1" spc="-4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00" b="1" spc="85" dirty="0">
                <a:solidFill>
                  <a:srgbClr val="FFFFFF"/>
                </a:solidFill>
                <a:latin typeface="Trebuchet MS"/>
                <a:cs typeface="Trebuchet MS"/>
              </a:rPr>
              <a:t>PRODUCT </a:t>
            </a:r>
            <a:r>
              <a:rPr sz="4200" b="1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00" b="1" spc="5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200" b="1" spc="1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00" b="1" spc="-27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200" b="1" spc="1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00" b="1" spc="5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200" b="1" spc="-4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00" b="1" spc="-5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4200" b="1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200" b="1" spc="2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200" b="1" spc="-4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00" b="1" spc="2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200" b="1" spc="1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200" b="1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200" b="1" spc="70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200" b="1" spc="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00" b="1" spc="-4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00" b="1" spc="-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200" b="1" spc="35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200" b="1" spc="1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200" b="1" spc="-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200" b="1" spc="2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00" b="1" spc="-4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00" b="1" spc="2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200" b="1" spc="1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200" b="1" spc="5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200" b="1" spc="-2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200" b="1" spc="-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200" b="1" spc="70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200" b="1" spc="1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00" b="1" spc="2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200" b="1" spc="-4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00" b="1" spc="-260" dirty="0">
                <a:solidFill>
                  <a:srgbClr val="F6941C"/>
                </a:solidFill>
                <a:latin typeface="Trebuchet MS"/>
                <a:cs typeface="Trebuchet MS"/>
              </a:rPr>
              <a:t>T</a:t>
            </a:r>
            <a:r>
              <a:rPr sz="4200" b="1" spc="65" dirty="0">
                <a:solidFill>
                  <a:srgbClr val="F6941C"/>
                </a:solidFill>
                <a:latin typeface="Trebuchet MS"/>
                <a:cs typeface="Trebuchet MS"/>
              </a:rPr>
              <a:t>H</a:t>
            </a:r>
            <a:r>
              <a:rPr sz="4200" b="1" spc="195" dirty="0">
                <a:solidFill>
                  <a:srgbClr val="F6941C"/>
                </a:solidFill>
                <a:latin typeface="Trebuchet MS"/>
                <a:cs typeface="Trebuchet MS"/>
              </a:rPr>
              <a:t>R</a:t>
            </a:r>
            <a:r>
              <a:rPr sz="4200" b="1" spc="-10" dirty="0">
                <a:solidFill>
                  <a:srgbClr val="F6941C"/>
                </a:solidFill>
                <a:latin typeface="Trebuchet MS"/>
                <a:cs typeface="Trebuchet MS"/>
              </a:rPr>
              <a:t>O</a:t>
            </a:r>
            <a:r>
              <a:rPr sz="4200" b="1" spc="110" dirty="0">
                <a:solidFill>
                  <a:srgbClr val="F6941C"/>
                </a:solidFill>
                <a:latin typeface="Trebuchet MS"/>
                <a:cs typeface="Trebuchet MS"/>
              </a:rPr>
              <a:t>U</a:t>
            </a:r>
            <a:r>
              <a:rPr sz="4200" b="1" spc="114" dirty="0">
                <a:solidFill>
                  <a:srgbClr val="F6941C"/>
                </a:solidFill>
                <a:latin typeface="Trebuchet MS"/>
                <a:cs typeface="Trebuchet MS"/>
              </a:rPr>
              <a:t>G</a:t>
            </a:r>
            <a:r>
              <a:rPr sz="4200" b="1" spc="65" dirty="0">
                <a:solidFill>
                  <a:srgbClr val="F6941C"/>
                </a:solidFill>
                <a:latin typeface="Trebuchet MS"/>
                <a:cs typeface="Trebuchet MS"/>
              </a:rPr>
              <a:t>H</a:t>
            </a:r>
            <a:r>
              <a:rPr sz="4200" b="1" spc="-10" dirty="0">
                <a:solidFill>
                  <a:srgbClr val="F6941C"/>
                </a:solidFill>
                <a:latin typeface="Trebuchet MS"/>
                <a:cs typeface="Trebuchet MS"/>
              </a:rPr>
              <a:t>O</a:t>
            </a:r>
            <a:r>
              <a:rPr sz="4200" b="1" spc="110" dirty="0">
                <a:solidFill>
                  <a:srgbClr val="F6941C"/>
                </a:solidFill>
                <a:latin typeface="Trebuchet MS"/>
                <a:cs typeface="Trebuchet MS"/>
              </a:rPr>
              <a:t>U</a:t>
            </a:r>
            <a:r>
              <a:rPr sz="4200" b="1" spc="-195" dirty="0">
                <a:solidFill>
                  <a:srgbClr val="F6941C"/>
                </a:solidFill>
                <a:latin typeface="Trebuchet MS"/>
                <a:cs typeface="Trebuchet MS"/>
              </a:rPr>
              <a:t>T</a:t>
            </a:r>
            <a:r>
              <a:rPr sz="4200" b="1" spc="-434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4200" b="1" spc="-260" dirty="0">
                <a:solidFill>
                  <a:srgbClr val="F6941C"/>
                </a:solidFill>
                <a:latin typeface="Trebuchet MS"/>
                <a:cs typeface="Trebuchet MS"/>
              </a:rPr>
              <a:t>T</a:t>
            </a:r>
            <a:r>
              <a:rPr sz="4200" b="1" spc="65" dirty="0">
                <a:solidFill>
                  <a:srgbClr val="F6941C"/>
                </a:solidFill>
                <a:latin typeface="Trebuchet MS"/>
                <a:cs typeface="Trebuchet MS"/>
              </a:rPr>
              <a:t>H</a:t>
            </a:r>
            <a:r>
              <a:rPr sz="4200" b="1" spc="185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4200" b="1" spc="-434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4200" b="1" spc="-55" dirty="0">
                <a:solidFill>
                  <a:srgbClr val="F6941C"/>
                </a:solidFill>
                <a:latin typeface="Trebuchet MS"/>
                <a:cs typeface="Trebuchet MS"/>
              </a:rPr>
              <a:t>F</a:t>
            </a:r>
            <a:r>
              <a:rPr sz="4200" b="1" spc="-25" dirty="0">
                <a:solidFill>
                  <a:srgbClr val="F6941C"/>
                </a:solidFill>
                <a:latin typeface="Trebuchet MS"/>
                <a:cs typeface="Trebuchet MS"/>
              </a:rPr>
              <a:t>I</a:t>
            </a:r>
            <a:r>
              <a:rPr sz="4200" b="1" spc="500" dirty="0">
                <a:solidFill>
                  <a:srgbClr val="F6941C"/>
                </a:solidFill>
                <a:latin typeface="Trebuchet MS"/>
                <a:cs typeface="Trebuchet MS"/>
              </a:rPr>
              <a:t>S</a:t>
            </a:r>
            <a:r>
              <a:rPr sz="4200" b="1" spc="200" dirty="0">
                <a:solidFill>
                  <a:srgbClr val="F6941C"/>
                </a:solidFill>
                <a:latin typeface="Trebuchet MS"/>
                <a:cs typeface="Trebuchet MS"/>
              </a:rPr>
              <a:t>C</a:t>
            </a:r>
            <a:r>
              <a:rPr sz="4200" b="1" spc="185" dirty="0">
                <a:solidFill>
                  <a:srgbClr val="F6941C"/>
                </a:solidFill>
                <a:latin typeface="Trebuchet MS"/>
                <a:cs typeface="Trebuchet MS"/>
              </a:rPr>
              <a:t>A</a:t>
            </a:r>
            <a:r>
              <a:rPr sz="4200" b="1" spc="-204" dirty="0">
                <a:solidFill>
                  <a:srgbClr val="F6941C"/>
                </a:solidFill>
                <a:latin typeface="Trebuchet MS"/>
                <a:cs typeface="Trebuchet MS"/>
              </a:rPr>
              <a:t>L</a:t>
            </a:r>
            <a:endParaRPr sz="4200">
              <a:latin typeface="Trebuchet MS"/>
              <a:cs typeface="Trebuchet MS"/>
            </a:endParaRPr>
          </a:p>
          <a:p>
            <a:pPr marL="6693534">
              <a:lnSpc>
                <a:spcPct val="100000"/>
              </a:lnSpc>
              <a:spcBef>
                <a:spcPts val="60"/>
              </a:spcBef>
            </a:pPr>
            <a:r>
              <a:rPr sz="4200" b="1" spc="30" dirty="0">
                <a:solidFill>
                  <a:srgbClr val="F6941C"/>
                </a:solidFill>
                <a:latin typeface="Trebuchet MS"/>
                <a:cs typeface="Trebuchet MS"/>
              </a:rPr>
              <a:t>Y</a:t>
            </a:r>
            <a:r>
              <a:rPr sz="4200" b="1" spc="120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4200" b="1" spc="185" dirty="0">
                <a:solidFill>
                  <a:srgbClr val="F6941C"/>
                </a:solidFill>
                <a:latin typeface="Trebuchet MS"/>
                <a:cs typeface="Trebuchet MS"/>
              </a:rPr>
              <a:t>A</a:t>
            </a:r>
            <a:r>
              <a:rPr sz="4200" b="1" spc="260" dirty="0">
                <a:solidFill>
                  <a:srgbClr val="F6941C"/>
                </a:solidFill>
                <a:latin typeface="Trebuchet MS"/>
                <a:cs typeface="Trebuchet MS"/>
              </a:rPr>
              <a:t>R</a:t>
            </a:r>
            <a:r>
              <a:rPr sz="4200" b="1" spc="-434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4200" b="1" spc="-15" dirty="0">
                <a:solidFill>
                  <a:srgbClr val="F6941C"/>
                </a:solidFill>
                <a:latin typeface="Trebuchet MS"/>
                <a:cs typeface="Trebuchet MS"/>
              </a:rPr>
              <a:t>2</a:t>
            </a:r>
            <a:r>
              <a:rPr sz="4200" b="1" spc="240" dirty="0">
                <a:solidFill>
                  <a:srgbClr val="F6941C"/>
                </a:solidFill>
                <a:latin typeface="Trebuchet MS"/>
                <a:cs typeface="Trebuchet MS"/>
              </a:rPr>
              <a:t>0</a:t>
            </a:r>
            <a:r>
              <a:rPr sz="4200" b="1" spc="-15" dirty="0">
                <a:solidFill>
                  <a:srgbClr val="F6941C"/>
                </a:solidFill>
                <a:latin typeface="Trebuchet MS"/>
                <a:cs typeface="Trebuchet MS"/>
              </a:rPr>
              <a:t>2</a:t>
            </a:r>
            <a:r>
              <a:rPr sz="4200" b="1" spc="-1025" dirty="0">
                <a:solidFill>
                  <a:srgbClr val="F6941C"/>
                </a:solidFill>
                <a:latin typeface="Trebuchet MS"/>
                <a:cs typeface="Trebuchet MS"/>
              </a:rPr>
              <a:t>1</a:t>
            </a:r>
            <a:endParaRPr sz="4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271" y="2542278"/>
            <a:ext cx="11239499" cy="74580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00068" y="5561154"/>
            <a:ext cx="6276974" cy="4438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63935" y="384420"/>
            <a:ext cx="16145510" cy="1450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4190" indent="-49212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504825" algn="l"/>
              </a:tabLst>
            </a:pPr>
            <a:r>
              <a:rPr sz="3100" b="1" spc="90" dirty="0">
                <a:solidFill>
                  <a:srgbClr val="F6941C"/>
                </a:solidFill>
                <a:latin typeface="Trebuchet MS"/>
                <a:cs typeface="Trebuchet MS"/>
              </a:rPr>
              <a:t>GENERATE</a:t>
            </a:r>
            <a:r>
              <a:rPr sz="3100" b="1" spc="-32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100" b="1" spc="185" dirty="0">
                <a:solidFill>
                  <a:srgbClr val="F6941C"/>
                </a:solidFill>
                <a:latin typeface="Trebuchet MS"/>
                <a:cs typeface="Trebuchet MS"/>
              </a:rPr>
              <a:t>A</a:t>
            </a:r>
            <a:r>
              <a:rPr sz="3100" b="1" spc="-31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100" b="1" spc="40" dirty="0">
                <a:solidFill>
                  <a:srgbClr val="FFFFFF"/>
                </a:solidFill>
                <a:latin typeface="Trebuchet MS"/>
                <a:cs typeface="Trebuchet MS"/>
              </a:rPr>
              <a:t>YEARLY</a:t>
            </a:r>
            <a:r>
              <a:rPr sz="3100" b="1" spc="-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00" b="1" spc="55" dirty="0">
                <a:solidFill>
                  <a:srgbClr val="FFFFFF"/>
                </a:solidFill>
                <a:latin typeface="Trebuchet MS"/>
                <a:cs typeface="Trebuchet MS"/>
              </a:rPr>
              <a:t>REPORT</a:t>
            </a:r>
            <a:r>
              <a:rPr sz="3100" b="1" spc="-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00" b="1" spc="4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3100" b="1" spc="-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00" b="1" spc="195" dirty="0">
                <a:solidFill>
                  <a:srgbClr val="FFFFFF"/>
                </a:solidFill>
                <a:latin typeface="Trebuchet MS"/>
                <a:cs typeface="Trebuchet MS"/>
              </a:rPr>
              <a:t>CROMA</a:t>
            </a:r>
            <a:r>
              <a:rPr sz="3100" b="1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00" b="1" spc="100" dirty="0">
                <a:solidFill>
                  <a:srgbClr val="FFFFFF"/>
                </a:solidFill>
                <a:latin typeface="Trebuchet MS"/>
                <a:cs typeface="Trebuchet MS"/>
              </a:rPr>
              <a:t>INDIA</a:t>
            </a:r>
            <a:r>
              <a:rPr sz="3100" b="1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00" b="1" spc="130" dirty="0">
                <a:solidFill>
                  <a:srgbClr val="F6941C"/>
                </a:solidFill>
                <a:latin typeface="Trebuchet MS"/>
                <a:cs typeface="Trebuchet MS"/>
              </a:rPr>
              <a:t>WHERE</a:t>
            </a:r>
            <a:r>
              <a:rPr sz="3100" b="1" spc="-32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100" b="1" spc="45" dirty="0">
                <a:solidFill>
                  <a:srgbClr val="F6941C"/>
                </a:solidFill>
                <a:latin typeface="Trebuchet MS"/>
                <a:cs typeface="Trebuchet MS"/>
              </a:rPr>
              <a:t>THERE</a:t>
            </a:r>
            <a:r>
              <a:rPr sz="3100" b="1" spc="-32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100" b="1" spc="140" dirty="0">
                <a:solidFill>
                  <a:srgbClr val="F6941C"/>
                </a:solidFill>
                <a:latin typeface="Trebuchet MS"/>
                <a:cs typeface="Trebuchet MS"/>
              </a:rPr>
              <a:t>ARE</a:t>
            </a:r>
            <a:r>
              <a:rPr sz="3100" b="1" spc="-32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100" b="1" spc="30" dirty="0">
                <a:solidFill>
                  <a:srgbClr val="F6941C"/>
                </a:solidFill>
                <a:latin typeface="Trebuchet MS"/>
                <a:cs typeface="Trebuchet MS"/>
              </a:rPr>
              <a:t>TWO</a:t>
            </a:r>
            <a:r>
              <a:rPr sz="3100" b="1" spc="-32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100" b="1" spc="95" dirty="0">
                <a:solidFill>
                  <a:srgbClr val="F6941C"/>
                </a:solidFill>
                <a:latin typeface="Trebuchet MS"/>
                <a:cs typeface="Trebuchet MS"/>
              </a:rPr>
              <a:t>COLUMNS:</a:t>
            </a:r>
            <a:endParaRPr sz="3100">
              <a:latin typeface="Trebuchet MS"/>
              <a:cs typeface="Trebuchet MS"/>
            </a:endParaRPr>
          </a:p>
          <a:p>
            <a:pPr marL="7106920" lvl="1" indent="-299085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7107555" algn="l"/>
              </a:tabLst>
            </a:pPr>
            <a:r>
              <a:rPr sz="3100" b="1" spc="-45" dirty="0">
                <a:solidFill>
                  <a:srgbClr val="F6941C"/>
                </a:solidFill>
                <a:latin typeface="Trebuchet MS"/>
                <a:cs typeface="Trebuchet MS"/>
              </a:rPr>
              <a:t>F</a:t>
            </a:r>
            <a:r>
              <a:rPr sz="3100" b="1" spc="-20" dirty="0">
                <a:solidFill>
                  <a:srgbClr val="F6941C"/>
                </a:solidFill>
                <a:latin typeface="Trebuchet MS"/>
                <a:cs typeface="Trebuchet MS"/>
              </a:rPr>
              <a:t>I</a:t>
            </a:r>
            <a:r>
              <a:rPr sz="3100" b="1" spc="365" dirty="0">
                <a:solidFill>
                  <a:srgbClr val="F6941C"/>
                </a:solidFill>
                <a:latin typeface="Trebuchet MS"/>
                <a:cs typeface="Trebuchet MS"/>
              </a:rPr>
              <a:t>S</a:t>
            </a:r>
            <a:r>
              <a:rPr sz="3100" b="1" spc="145" dirty="0">
                <a:solidFill>
                  <a:srgbClr val="F6941C"/>
                </a:solidFill>
                <a:latin typeface="Trebuchet MS"/>
                <a:cs typeface="Trebuchet MS"/>
              </a:rPr>
              <a:t>C</a:t>
            </a:r>
            <a:r>
              <a:rPr sz="3100" b="1" spc="135" dirty="0">
                <a:solidFill>
                  <a:srgbClr val="F6941C"/>
                </a:solidFill>
                <a:latin typeface="Trebuchet MS"/>
                <a:cs typeface="Trebuchet MS"/>
              </a:rPr>
              <a:t>A</a:t>
            </a:r>
            <a:r>
              <a:rPr sz="3100" b="1" spc="-155" dirty="0">
                <a:solidFill>
                  <a:srgbClr val="F6941C"/>
                </a:solidFill>
                <a:latin typeface="Trebuchet MS"/>
                <a:cs typeface="Trebuchet MS"/>
              </a:rPr>
              <a:t>L</a:t>
            </a:r>
            <a:r>
              <a:rPr sz="3100" b="1" spc="-32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100" b="1" spc="20" dirty="0">
                <a:solidFill>
                  <a:srgbClr val="F6941C"/>
                </a:solidFill>
                <a:latin typeface="Trebuchet MS"/>
                <a:cs typeface="Trebuchet MS"/>
              </a:rPr>
              <a:t>Y</a:t>
            </a:r>
            <a:r>
              <a:rPr sz="3100" b="1" spc="90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3100" b="1" spc="135" dirty="0">
                <a:solidFill>
                  <a:srgbClr val="F6941C"/>
                </a:solidFill>
                <a:latin typeface="Trebuchet MS"/>
                <a:cs typeface="Trebuchet MS"/>
              </a:rPr>
              <a:t>A</a:t>
            </a:r>
            <a:r>
              <a:rPr sz="3100" b="1" spc="190" dirty="0">
                <a:solidFill>
                  <a:srgbClr val="F6941C"/>
                </a:solidFill>
                <a:latin typeface="Trebuchet MS"/>
                <a:cs typeface="Trebuchet MS"/>
              </a:rPr>
              <a:t>R</a:t>
            </a:r>
            <a:endParaRPr sz="3100">
              <a:latin typeface="Trebuchet MS"/>
              <a:cs typeface="Trebuchet MS"/>
            </a:endParaRPr>
          </a:p>
          <a:p>
            <a:pPr marL="2870835" lvl="1" indent="-399415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2871470" algn="l"/>
              </a:tabLst>
            </a:pPr>
            <a:r>
              <a:rPr sz="3100" b="1" spc="-195" dirty="0">
                <a:solidFill>
                  <a:srgbClr val="F6941C"/>
                </a:solidFill>
                <a:latin typeface="Trebuchet MS"/>
                <a:cs typeface="Trebuchet MS"/>
              </a:rPr>
              <a:t>T</a:t>
            </a:r>
            <a:r>
              <a:rPr sz="3100" b="1" spc="-10" dirty="0">
                <a:solidFill>
                  <a:srgbClr val="F6941C"/>
                </a:solidFill>
                <a:latin typeface="Trebuchet MS"/>
                <a:cs typeface="Trebuchet MS"/>
              </a:rPr>
              <a:t>O</a:t>
            </a:r>
            <a:r>
              <a:rPr sz="3100" b="1" spc="-195" dirty="0">
                <a:solidFill>
                  <a:srgbClr val="F6941C"/>
                </a:solidFill>
                <a:latin typeface="Trebuchet MS"/>
                <a:cs typeface="Trebuchet MS"/>
              </a:rPr>
              <a:t>T</a:t>
            </a:r>
            <a:r>
              <a:rPr sz="3100" b="1" spc="135" dirty="0">
                <a:solidFill>
                  <a:srgbClr val="F6941C"/>
                </a:solidFill>
                <a:latin typeface="Trebuchet MS"/>
                <a:cs typeface="Trebuchet MS"/>
              </a:rPr>
              <a:t>A</a:t>
            </a:r>
            <a:r>
              <a:rPr sz="3100" b="1" spc="-155" dirty="0">
                <a:solidFill>
                  <a:srgbClr val="F6941C"/>
                </a:solidFill>
                <a:latin typeface="Trebuchet MS"/>
                <a:cs typeface="Trebuchet MS"/>
              </a:rPr>
              <a:t>L</a:t>
            </a:r>
            <a:r>
              <a:rPr sz="3100" b="1" spc="-32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100" b="1" spc="85" dirty="0">
                <a:solidFill>
                  <a:srgbClr val="F6941C"/>
                </a:solidFill>
                <a:latin typeface="Trebuchet MS"/>
                <a:cs typeface="Trebuchet MS"/>
              </a:rPr>
              <a:t>G</a:t>
            </a:r>
            <a:r>
              <a:rPr sz="3100" b="1" spc="140" dirty="0">
                <a:solidFill>
                  <a:srgbClr val="F6941C"/>
                </a:solidFill>
                <a:latin typeface="Trebuchet MS"/>
                <a:cs typeface="Trebuchet MS"/>
              </a:rPr>
              <a:t>R</a:t>
            </a:r>
            <a:r>
              <a:rPr sz="3100" b="1" spc="-10" dirty="0">
                <a:solidFill>
                  <a:srgbClr val="F6941C"/>
                </a:solidFill>
                <a:latin typeface="Trebuchet MS"/>
                <a:cs typeface="Trebuchet MS"/>
              </a:rPr>
              <a:t>O</a:t>
            </a:r>
            <a:r>
              <a:rPr sz="3100" b="1" spc="365" dirty="0">
                <a:solidFill>
                  <a:srgbClr val="F6941C"/>
                </a:solidFill>
                <a:latin typeface="Trebuchet MS"/>
                <a:cs typeface="Trebuchet MS"/>
              </a:rPr>
              <a:t>S</a:t>
            </a:r>
            <a:r>
              <a:rPr sz="3100" b="1" spc="415" dirty="0">
                <a:solidFill>
                  <a:srgbClr val="F6941C"/>
                </a:solidFill>
                <a:latin typeface="Trebuchet MS"/>
                <a:cs typeface="Trebuchet MS"/>
              </a:rPr>
              <a:t>S</a:t>
            </a:r>
            <a:r>
              <a:rPr sz="3100" b="1" spc="-32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100" b="1" spc="365" dirty="0">
                <a:solidFill>
                  <a:srgbClr val="F6941C"/>
                </a:solidFill>
                <a:latin typeface="Trebuchet MS"/>
                <a:cs typeface="Trebuchet MS"/>
              </a:rPr>
              <a:t>S</a:t>
            </a:r>
            <a:r>
              <a:rPr sz="3100" b="1" spc="135" dirty="0">
                <a:solidFill>
                  <a:srgbClr val="F6941C"/>
                </a:solidFill>
                <a:latin typeface="Trebuchet MS"/>
                <a:cs typeface="Trebuchet MS"/>
              </a:rPr>
              <a:t>A</a:t>
            </a:r>
            <a:r>
              <a:rPr sz="3100" b="1" spc="-204" dirty="0">
                <a:solidFill>
                  <a:srgbClr val="F6941C"/>
                </a:solidFill>
                <a:latin typeface="Trebuchet MS"/>
                <a:cs typeface="Trebuchet MS"/>
              </a:rPr>
              <a:t>L</a:t>
            </a:r>
            <a:r>
              <a:rPr sz="3100" b="1" spc="90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3100" b="1" spc="415" dirty="0">
                <a:solidFill>
                  <a:srgbClr val="F6941C"/>
                </a:solidFill>
                <a:latin typeface="Trebuchet MS"/>
                <a:cs typeface="Trebuchet MS"/>
              </a:rPr>
              <a:t>S</a:t>
            </a:r>
            <a:r>
              <a:rPr sz="3100" b="1" spc="-32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100" b="1" spc="135" dirty="0">
                <a:solidFill>
                  <a:srgbClr val="F6941C"/>
                </a:solidFill>
                <a:latin typeface="Trebuchet MS"/>
                <a:cs typeface="Trebuchet MS"/>
              </a:rPr>
              <a:t>A</a:t>
            </a:r>
            <a:r>
              <a:rPr sz="3100" b="1" spc="515" dirty="0">
                <a:solidFill>
                  <a:srgbClr val="F6941C"/>
                </a:solidFill>
                <a:latin typeface="Trebuchet MS"/>
                <a:cs typeface="Trebuchet MS"/>
              </a:rPr>
              <a:t>M</a:t>
            </a:r>
            <a:r>
              <a:rPr sz="3100" b="1" spc="-10" dirty="0">
                <a:solidFill>
                  <a:srgbClr val="F6941C"/>
                </a:solidFill>
                <a:latin typeface="Trebuchet MS"/>
                <a:cs typeface="Trebuchet MS"/>
              </a:rPr>
              <a:t>O</a:t>
            </a:r>
            <a:r>
              <a:rPr sz="3100" b="1" spc="80" dirty="0">
                <a:solidFill>
                  <a:srgbClr val="F6941C"/>
                </a:solidFill>
                <a:latin typeface="Trebuchet MS"/>
                <a:cs typeface="Trebuchet MS"/>
              </a:rPr>
              <a:t>U</a:t>
            </a:r>
            <a:r>
              <a:rPr sz="3100" b="1" spc="260" dirty="0">
                <a:solidFill>
                  <a:srgbClr val="F6941C"/>
                </a:solidFill>
                <a:latin typeface="Trebuchet MS"/>
                <a:cs typeface="Trebuchet MS"/>
              </a:rPr>
              <a:t>N</a:t>
            </a:r>
            <a:r>
              <a:rPr sz="3100" b="1" spc="-145" dirty="0">
                <a:solidFill>
                  <a:srgbClr val="F6941C"/>
                </a:solidFill>
                <a:latin typeface="Trebuchet MS"/>
                <a:cs typeface="Trebuchet MS"/>
              </a:rPr>
              <a:t>T</a:t>
            </a:r>
            <a:r>
              <a:rPr sz="3100" b="1" spc="-32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100" b="1" spc="-20" dirty="0">
                <a:solidFill>
                  <a:srgbClr val="F6941C"/>
                </a:solidFill>
                <a:latin typeface="Trebuchet MS"/>
                <a:cs typeface="Trebuchet MS"/>
              </a:rPr>
              <a:t>I</a:t>
            </a:r>
            <a:r>
              <a:rPr sz="3100" b="1" spc="310" dirty="0">
                <a:solidFill>
                  <a:srgbClr val="F6941C"/>
                </a:solidFill>
                <a:latin typeface="Trebuchet MS"/>
                <a:cs typeface="Trebuchet MS"/>
              </a:rPr>
              <a:t>N</a:t>
            </a:r>
            <a:r>
              <a:rPr sz="3100" b="1" spc="-32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100" b="1" spc="-195" dirty="0">
                <a:solidFill>
                  <a:srgbClr val="F6941C"/>
                </a:solidFill>
                <a:latin typeface="Trebuchet MS"/>
                <a:cs typeface="Trebuchet MS"/>
              </a:rPr>
              <a:t>T</a:t>
            </a:r>
            <a:r>
              <a:rPr sz="3100" b="1" spc="45" dirty="0">
                <a:solidFill>
                  <a:srgbClr val="F6941C"/>
                </a:solidFill>
                <a:latin typeface="Trebuchet MS"/>
                <a:cs typeface="Trebuchet MS"/>
              </a:rPr>
              <a:t>H</a:t>
            </a:r>
            <a:r>
              <a:rPr sz="3100" b="1" spc="135" dirty="0">
                <a:solidFill>
                  <a:srgbClr val="F6941C"/>
                </a:solidFill>
                <a:latin typeface="Trebuchet MS"/>
                <a:cs typeface="Trebuchet MS"/>
              </a:rPr>
              <a:t>A</a:t>
            </a:r>
            <a:r>
              <a:rPr sz="3100" b="1" spc="-145" dirty="0">
                <a:solidFill>
                  <a:srgbClr val="F6941C"/>
                </a:solidFill>
                <a:latin typeface="Trebuchet MS"/>
                <a:cs typeface="Trebuchet MS"/>
              </a:rPr>
              <a:t>T</a:t>
            </a:r>
            <a:r>
              <a:rPr sz="3100" b="1" spc="-32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100" b="1" spc="20" dirty="0">
                <a:solidFill>
                  <a:srgbClr val="F6941C"/>
                </a:solidFill>
                <a:latin typeface="Trebuchet MS"/>
                <a:cs typeface="Trebuchet MS"/>
              </a:rPr>
              <a:t>Y</a:t>
            </a:r>
            <a:r>
              <a:rPr sz="3100" b="1" spc="90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3100" b="1" spc="135" dirty="0">
                <a:solidFill>
                  <a:srgbClr val="F6941C"/>
                </a:solidFill>
                <a:latin typeface="Trebuchet MS"/>
                <a:cs typeface="Trebuchet MS"/>
              </a:rPr>
              <a:t>A</a:t>
            </a:r>
            <a:r>
              <a:rPr sz="3100" b="1" spc="190" dirty="0">
                <a:solidFill>
                  <a:srgbClr val="F6941C"/>
                </a:solidFill>
                <a:latin typeface="Trebuchet MS"/>
                <a:cs typeface="Trebuchet MS"/>
              </a:rPr>
              <a:t>R</a:t>
            </a:r>
            <a:r>
              <a:rPr sz="3100" b="1" spc="-32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100" b="1" spc="-45" dirty="0">
                <a:solidFill>
                  <a:srgbClr val="F6941C"/>
                </a:solidFill>
                <a:latin typeface="Trebuchet MS"/>
                <a:cs typeface="Trebuchet MS"/>
              </a:rPr>
              <a:t>F</a:t>
            </a:r>
            <a:r>
              <a:rPr sz="3100" b="1" spc="140" dirty="0">
                <a:solidFill>
                  <a:srgbClr val="F6941C"/>
                </a:solidFill>
                <a:latin typeface="Trebuchet MS"/>
                <a:cs typeface="Trebuchet MS"/>
              </a:rPr>
              <a:t>R</a:t>
            </a:r>
            <a:r>
              <a:rPr sz="3100" b="1" spc="-10" dirty="0">
                <a:solidFill>
                  <a:srgbClr val="F6941C"/>
                </a:solidFill>
                <a:latin typeface="Trebuchet MS"/>
                <a:cs typeface="Trebuchet MS"/>
              </a:rPr>
              <a:t>O</a:t>
            </a:r>
            <a:r>
              <a:rPr sz="3100" b="1" spc="565" dirty="0">
                <a:solidFill>
                  <a:srgbClr val="F6941C"/>
                </a:solidFill>
                <a:latin typeface="Trebuchet MS"/>
                <a:cs typeface="Trebuchet MS"/>
              </a:rPr>
              <a:t>M</a:t>
            </a:r>
            <a:r>
              <a:rPr sz="3100" b="1" spc="-32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100" b="1" spc="145" dirty="0">
                <a:solidFill>
                  <a:srgbClr val="F6941C"/>
                </a:solidFill>
                <a:latin typeface="Trebuchet MS"/>
                <a:cs typeface="Trebuchet MS"/>
              </a:rPr>
              <a:t>C</a:t>
            </a:r>
            <a:r>
              <a:rPr sz="3100" b="1" spc="140" dirty="0">
                <a:solidFill>
                  <a:srgbClr val="F6941C"/>
                </a:solidFill>
                <a:latin typeface="Trebuchet MS"/>
                <a:cs typeface="Trebuchet MS"/>
              </a:rPr>
              <a:t>R</a:t>
            </a:r>
            <a:r>
              <a:rPr sz="3100" b="1" spc="-10" dirty="0">
                <a:solidFill>
                  <a:srgbClr val="F6941C"/>
                </a:solidFill>
                <a:latin typeface="Trebuchet MS"/>
                <a:cs typeface="Trebuchet MS"/>
              </a:rPr>
              <a:t>O</a:t>
            </a:r>
            <a:r>
              <a:rPr sz="3100" b="1" spc="515" dirty="0">
                <a:solidFill>
                  <a:srgbClr val="F6941C"/>
                </a:solidFill>
                <a:latin typeface="Trebuchet MS"/>
                <a:cs typeface="Trebuchet MS"/>
              </a:rPr>
              <a:t>M</a:t>
            </a:r>
            <a:r>
              <a:rPr sz="3100" b="1" spc="185" dirty="0">
                <a:solidFill>
                  <a:srgbClr val="F6941C"/>
                </a:solidFill>
                <a:latin typeface="Trebuchet MS"/>
                <a:cs typeface="Trebuchet MS"/>
              </a:rPr>
              <a:t>A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848" y="2367234"/>
            <a:ext cx="8343899" cy="79152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65230" y="2663415"/>
            <a:ext cx="9096373" cy="73247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2027" y="139879"/>
            <a:ext cx="16804005" cy="19939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79095">
              <a:lnSpc>
                <a:spcPct val="100299"/>
              </a:lnSpc>
              <a:spcBef>
                <a:spcPts val="75"/>
              </a:spcBef>
            </a:pPr>
            <a:r>
              <a:rPr sz="4300" b="1" spc="15" dirty="0">
                <a:solidFill>
                  <a:srgbClr val="F6941C"/>
                </a:solidFill>
                <a:latin typeface="Trebuchet MS"/>
                <a:cs typeface="Trebuchet MS"/>
              </a:rPr>
              <a:t>5</a:t>
            </a:r>
            <a:r>
              <a:rPr sz="4300" b="1" spc="-585" dirty="0">
                <a:solidFill>
                  <a:srgbClr val="F6941C"/>
                </a:solidFill>
                <a:latin typeface="Trebuchet MS"/>
                <a:cs typeface="Trebuchet MS"/>
              </a:rPr>
              <a:t>.</a:t>
            </a:r>
            <a:r>
              <a:rPr sz="4300" b="1" spc="46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4300" b="1" spc="335" dirty="0">
                <a:solidFill>
                  <a:srgbClr val="F6941C"/>
                </a:solidFill>
                <a:latin typeface="Trebuchet MS"/>
                <a:cs typeface="Trebuchet MS"/>
              </a:rPr>
              <a:t>W</a:t>
            </a:r>
            <a:r>
              <a:rPr sz="4300" b="1" spc="195" dirty="0">
                <a:solidFill>
                  <a:srgbClr val="F6941C"/>
                </a:solidFill>
                <a:latin typeface="Trebuchet MS"/>
                <a:cs typeface="Trebuchet MS"/>
              </a:rPr>
              <a:t>R</a:t>
            </a:r>
            <a:r>
              <a:rPr sz="4300" b="1" spc="-30" dirty="0">
                <a:solidFill>
                  <a:srgbClr val="F6941C"/>
                </a:solidFill>
                <a:latin typeface="Trebuchet MS"/>
                <a:cs typeface="Trebuchet MS"/>
              </a:rPr>
              <a:t>I</a:t>
            </a:r>
            <a:r>
              <a:rPr sz="4300" b="1" spc="-270" dirty="0">
                <a:solidFill>
                  <a:srgbClr val="F6941C"/>
                </a:solidFill>
                <a:latin typeface="Trebuchet MS"/>
                <a:cs typeface="Trebuchet MS"/>
              </a:rPr>
              <a:t>T</a:t>
            </a:r>
            <a:r>
              <a:rPr sz="4300" b="1" spc="185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4300" b="1" spc="-45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4300" b="1" spc="250" dirty="0">
                <a:solidFill>
                  <a:srgbClr val="F6941C"/>
                </a:solidFill>
                <a:latin typeface="Trebuchet MS"/>
                <a:cs typeface="Trebuchet MS"/>
              </a:rPr>
              <a:t>A</a:t>
            </a:r>
            <a:r>
              <a:rPr sz="4300" b="1" spc="-45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4300" b="1" spc="50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300" b="1" spc="-2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300" b="1" spc="-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300" b="1" spc="1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300" b="1" spc="1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300" b="1" spc="2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300" b="1" spc="-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300" b="1" spc="15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4300" b="1" spc="1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300" b="1" spc="-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300" b="1" spc="2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300" b="1" spc="1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300" b="1" spc="1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300" b="1" spc="1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300" b="1" spc="1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300" b="1" spc="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300" b="1" spc="-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300" b="1" spc="-2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300" b="1" spc="6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300" b="1" spc="1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300" b="1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300" b="1" spc="-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300" b="1" spc="2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300" b="1" spc="1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300" b="1" spc="4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300" b="1" spc="-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300" b="1" spc="1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300" b="1" spc="1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300" b="1" spc="-2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300" b="1" spc="1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300" b="1" spc="-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300" b="1" spc="1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300" b="1" spc="13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4300" b="1" spc="1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300" b="1" spc="-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300" b="1" spc="7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300" b="1" spc="1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300" b="1" spc="1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300" b="1" spc="20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4300" b="1" spc="1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300" b="1" spc="-135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4300" b="1" spc="40" dirty="0">
                <a:solidFill>
                  <a:srgbClr val="FFFFFF"/>
                </a:solidFill>
                <a:latin typeface="Trebuchet MS"/>
                <a:cs typeface="Trebuchet MS"/>
              </a:rPr>
              <a:t>BADGE.</a:t>
            </a:r>
            <a:r>
              <a:rPr sz="4300" b="1" spc="-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300" b="1" spc="-285" dirty="0">
                <a:solidFill>
                  <a:srgbClr val="F6941C"/>
                </a:solidFill>
                <a:latin typeface="Trebuchet MS"/>
                <a:cs typeface="Trebuchet MS"/>
              </a:rPr>
              <a:t>I.E.</a:t>
            </a:r>
            <a:r>
              <a:rPr sz="4300" b="1" spc="-45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4300" b="1" spc="-15" dirty="0">
                <a:solidFill>
                  <a:srgbClr val="F6941C"/>
                </a:solidFill>
                <a:latin typeface="Trebuchet MS"/>
                <a:cs typeface="Trebuchet MS"/>
              </a:rPr>
              <a:t>IF</a:t>
            </a:r>
            <a:r>
              <a:rPr sz="4300" b="1" spc="-44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4300" b="1" spc="-114" dirty="0">
                <a:solidFill>
                  <a:srgbClr val="F6941C"/>
                </a:solidFill>
                <a:latin typeface="Trebuchet MS"/>
                <a:cs typeface="Trebuchet MS"/>
              </a:rPr>
              <a:t>TOTAL</a:t>
            </a:r>
            <a:r>
              <a:rPr sz="4300" b="1" spc="-45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4300" b="1" spc="105" dirty="0">
                <a:solidFill>
                  <a:srgbClr val="F6941C"/>
                </a:solidFill>
                <a:latin typeface="Trebuchet MS"/>
                <a:cs typeface="Trebuchet MS"/>
              </a:rPr>
              <a:t>SOLD</a:t>
            </a:r>
            <a:r>
              <a:rPr sz="4300" b="1" spc="-45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4300" b="1" spc="20" dirty="0">
                <a:solidFill>
                  <a:srgbClr val="F6941C"/>
                </a:solidFill>
                <a:latin typeface="Trebuchet MS"/>
                <a:cs typeface="Trebuchet MS"/>
              </a:rPr>
              <a:t>QUANTITY</a:t>
            </a:r>
            <a:r>
              <a:rPr sz="4300" b="1" spc="-44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4300" b="1" spc="-275" dirty="0">
                <a:solidFill>
                  <a:srgbClr val="F6941C"/>
                </a:solidFill>
                <a:latin typeface="Trebuchet MS"/>
                <a:cs typeface="Trebuchet MS"/>
              </a:rPr>
              <a:t>&gt;</a:t>
            </a:r>
            <a:r>
              <a:rPr sz="4300" b="1" spc="-45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4300" b="1" spc="80" dirty="0">
                <a:solidFill>
                  <a:srgbClr val="F6941C"/>
                </a:solidFill>
                <a:latin typeface="Trebuchet MS"/>
                <a:cs typeface="Trebuchet MS"/>
              </a:rPr>
              <a:t>5</a:t>
            </a:r>
            <a:r>
              <a:rPr sz="4300" b="1" spc="-45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4300" b="1" spc="70" dirty="0">
                <a:solidFill>
                  <a:srgbClr val="F6941C"/>
                </a:solidFill>
                <a:latin typeface="Trebuchet MS"/>
                <a:cs typeface="Trebuchet MS"/>
              </a:rPr>
              <a:t>MILLION</a:t>
            </a:r>
            <a:r>
              <a:rPr sz="4300" b="1" spc="-44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4300" b="1" spc="-55" dirty="0">
                <a:solidFill>
                  <a:srgbClr val="F6941C"/>
                </a:solidFill>
                <a:latin typeface="Trebuchet MS"/>
                <a:cs typeface="Trebuchet MS"/>
              </a:rPr>
              <a:t>THAT</a:t>
            </a:r>
            <a:r>
              <a:rPr sz="4300" b="1" spc="-45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4300" b="1" spc="200" dirty="0">
                <a:solidFill>
                  <a:srgbClr val="F6941C"/>
                </a:solidFill>
                <a:latin typeface="Trebuchet MS"/>
                <a:cs typeface="Trebuchet MS"/>
              </a:rPr>
              <a:t>MARKET</a:t>
            </a:r>
            <a:r>
              <a:rPr sz="4300" b="1" spc="-45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4300" b="1" spc="270" dirty="0">
                <a:solidFill>
                  <a:srgbClr val="F6941C"/>
                </a:solidFill>
                <a:latin typeface="Trebuchet MS"/>
                <a:cs typeface="Trebuchet MS"/>
              </a:rPr>
              <a:t>IS</a:t>
            </a:r>
            <a:endParaRPr sz="4300">
              <a:latin typeface="Trebuchet MS"/>
              <a:cs typeface="Trebuchet MS"/>
            </a:endParaRPr>
          </a:p>
          <a:p>
            <a:pPr marL="3922395">
              <a:lnSpc>
                <a:spcPct val="100000"/>
              </a:lnSpc>
              <a:spcBef>
                <a:spcPts val="15"/>
              </a:spcBef>
            </a:pPr>
            <a:r>
              <a:rPr sz="4300" b="1" spc="200" dirty="0">
                <a:solidFill>
                  <a:srgbClr val="F6941C"/>
                </a:solidFill>
                <a:latin typeface="Trebuchet MS"/>
                <a:cs typeface="Trebuchet MS"/>
              </a:rPr>
              <a:t>C</a:t>
            </a:r>
            <a:r>
              <a:rPr sz="4300" b="1" spc="-15" dirty="0">
                <a:solidFill>
                  <a:srgbClr val="F6941C"/>
                </a:solidFill>
                <a:latin typeface="Trebuchet MS"/>
                <a:cs typeface="Trebuchet MS"/>
              </a:rPr>
              <a:t>O</a:t>
            </a:r>
            <a:r>
              <a:rPr sz="4300" b="1" spc="360" dirty="0">
                <a:solidFill>
                  <a:srgbClr val="F6941C"/>
                </a:solidFill>
                <a:latin typeface="Trebuchet MS"/>
                <a:cs typeface="Trebuchet MS"/>
              </a:rPr>
              <a:t>N</a:t>
            </a:r>
            <a:r>
              <a:rPr sz="4300" b="1" spc="505" dirty="0">
                <a:solidFill>
                  <a:srgbClr val="F6941C"/>
                </a:solidFill>
                <a:latin typeface="Trebuchet MS"/>
                <a:cs typeface="Trebuchet MS"/>
              </a:rPr>
              <a:t>S</a:t>
            </a:r>
            <a:r>
              <a:rPr sz="4300" b="1" spc="-30" dirty="0">
                <a:solidFill>
                  <a:srgbClr val="F6941C"/>
                </a:solidFill>
                <a:latin typeface="Trebuchet MS"/>
                <a:cs typeface="Trebuchet MS"/>
              </a:rPr>
              <a:t>I</a:t>
            </a:r>
            <a:r>
              <a:rPr sz="4300" b="1" spc="145" dirty="0">
                <a:solidFill>
                  <a:srgbClr val="F6941C"/>
                </a:solidFill>
                <a:latin typeface="Trebuchet MS"/>
                <a:cs typeface="Trebuchet MS"/>
              </a:rPr>
              <a:t>D</a:t>
            </a:r>
            <a:r>
              <a:rPr sz="4300" b="1" spc="120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4300" b="1" spc="195" dirty="0">
                <a:solidFill>
                  <a:srgbClr val="F6941C"/>
                </a:solidFill>
                <a:latin typeface="Trebuchet MS"/>
                <a:cs typeface="Trebuchet MS"/>
              </a:rPr>
              <a:t>R</a:t>
            </a:r>
            <a:r>
              <a:rPr sz="4300" b="1" spc="120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4300" b="1" spc="210" dirty="0">
                <a:solidFill>
                  <a:srgbClr val="F6941C"/>
                </a:solidFill>
                <a:latin typeface="Trebuchet MS"/>
                <a:cs typeface="Trebuchet MS"/>
              </a:rPr>
              <a:t>D</a:t>
            </a:r>
            <a:r>
              <a:rPr sz="4300" b="1" spc="-45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4300" b="1" spc="-114" dirty="0">
                <a:solidFill>
                  <a:srgbClr val="F6941C"/>
                </a:solidFill>
                <a:latin typeface="Trebuchet MS"/>
                <a:cs typeface="Trebuchet MS"/>
              </a:rPr>
              <a:t>"</a:t>
            </a:r>
            <a:r>
              <a:rPr sz="4300" b="1" spc="114" dirty="0">
                <a:solidFill>
                  <a:srgbClr val="F6941C"/>
                </a:solidFill>
                <a:latin typeface="Trebuchet MS"/>
                <a:cs typeface="Trebuchet MS"/>
              </a:rPr>
              <a:t>G</a:t>
            </a:r>
            <a:r>
              <a:rPr sz="4300" b="1" spc="-15" dirty="0">
                <a:solidFill>
                  <a:srgbClr val="F6941C"/>
                </a:solidFill>
                <a:latin typeface="Trebuchet MS"/>
                <a:cs typeface="Trebuchet MS"/>
              </a:rPr>
              <a:t>O</a:t>
            </a:r>
            <a:r>
              <a:rPr sz="4300" b="1" spc="-280" dirty="0">
                <a:solidFill>
                  <a:srgbClr val="F6941C"/>
                </a:solidFill>
                <a:latin typeface="Trebuchet MS"/>
                <a:cs typeface="Trebuchet MS"/>
              </a:rPr>
              <a:t>L</a:t>
            </a:r>
            <a:r>
              <a:rPr sz="4300" b="1" spc="145" dirty="0">
                <a:solidFill>
                  <a:srgbClr val="F6941C"/>
                </a:solidFill>
                <a:latin typeface="Trebuchet MS"/>
                <a:cs typeface="Trebuchet MS"/>
              </a:rPr>
              <a:t>D</a:t>
            </a:r>
            <a:r>
              <a:rPr sz="4300" b="1" spc="-50" dirty="0">
                <a:solidFill>
                  <a:srgbClr val="F6941C"/>
                </a:solidFill>
                <a:latin typeface="Trebuchet MS"/>
                <a:cs typeface="Trebuchet MS"/>
              </a:rPr>
              <a:t>"</a:t>
            </a:r>
            <a:r>
              <a:rPr sz="4300" b="1" spc="-45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4300" b="1" spc="120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4300" b="1" spc="-280" dirty="0">
                <a:solidFill>
                  <a:srgbClr val="F6941C"/>
                </a:solidFill>
                <a:latin typeface="Trebuchet MS"/>
                <a:cs typeface="Trebuchet MS"/>
              </a:rPr>
              <a:t>L</a:t>
            </a:r>
            <a:r>
              <a:rPr sz="4300" b="1" spc="505" dirty="0">
                <a:solidFill>
                  <a:srgbClr val="F6941C"/>
                </a:solidFill>
                <a:latin typeface="Trebuchet MS"/>
                <a:cs typeface="Trebuchet MS"/>
              </a:rPr>
              <a:t>S</a:t>
            </a:r>
            <a:r>
              <a:rPr sz="4300" b="1" spc="185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4300" b="1" spc="-45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4300" b="1" spc="-114" dirty="0">
                <a:solidFill>
                  <a:srgbClr val="F6941C"/>
                </a:solidFill>
                <a:latin typeface="Trebuchet MS"/>
                <a:cs typeface="Trebuchet MS"/>
              </a:rPr>
              <a:t>"</a:t>
            </a:r>
            <a:r>
              <a:rPr sz="4300" b="1" spc="505" dirty="0">
                <a:solidFill>
                  <a:srgbClr val="F6941C"/>
                </a:solidFill>
                <a:latin typeface="Trebuchet MS"/>
                <a:cs typeface="Trebuchet MS"/>
              </a:rPr>
              <a:t>S</a:t>
            </a:r>
            <a:r>
              <a:rPr sz="4300" b="1" spc="-30" dirty="0">
                <a:solidFill>
                  <a:srgbClr val="F6941C"/>
                </a:solidFill>
                <a:latin typeface="Trebuchet MS"/>
                <a:cs typeface="Trebuchet MS"/>
              </a:rPr>
              <a:t>I</a:t>
            </a:r>
            <a:r>
              <a:rPr sz="4300" b="1" spc="-280" dirty="0">
                <a:solidFill>
                  <a:srgbClr val="F6941C"/>
                </a:solidFill>
                <a:latin typeface="Trebuchet MS"/>
                <a:cs typeface="Trebuchet MS"/>
              </a:rPr>
              <a:t>L</a:t>
            </a:r>
            <a:r>
              <a:rPr sz="4300" b="1" spc="130" dirty="0">
                <a:solidFill>
                  <a:srgbClr val="F6941C"/>
                </a:solidFill>
                <a:latin typeface="Trebuchet MS"/>
                <a:cs typeface="Trebuchet MS"/>
              </a:rPr>
              <a:t>V</a:t>
            </a:r>
            <a:r>
              <a:rPr sz="4300" b="1" spc="120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4300" b="1" spc="195" dirty="0">
                <a:solidFill>
                  <a:srgbClr val="F6941C"/>
                </a:solidFill>
                <a:latin typeface="Trebuchet MS"/>
                <a:cs typeface="Trebuchet MS"/>
              </a:rPr>
              <a:t>R</a:t>
            </a:r>
            <a:r>
              <a:rPr sz="4300" b="1" spc="-50" dirty="0">
                <a:solidFill>
                  <a:srgbClr val="F6941C"/>
                </a:solidFill>
                <a:latin typeface="Trebuchet MS"/>
                <a:cs typeface="Trebuchet MS"/>
              </a:rPr>
              <a:t>"</a:t>
            </a:r>
            <a:endParaRPr sz="4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8387" y="616794"/>
            <a:ext cx="10944224" cy="90487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51096" y="1398849"/>
            <a:ext cx="3226435" cy="59245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99390" algn="ctr">
              <a:lnSpc>
                <a:spcPct val="100000"/>
              </a:lnSpc>
              <a:spcBef>
                <a:spcPts val="130"/>
              </a:spcBef>
            </a:pPr>
            <a:r>
              <a:rPr sz="3800" b="1" spc="-150" dirty="0">
                <a:solidFill>
                  <a:srgbClr val="F6941C"/>
                </a:solidFill>
                <a:latin typeface="Trebuchet MS"/>
                <a:cs typeface="Trebuchet MS"/>
              </a:rPr>
              <a:t>6.</a:t>
            </a:r>
            <a:endParaRPr sz="3800">
              <a:latin typeface="Trebuchet MS"/>
              <a:cs typeface="Trebuchet MS"/>
            </a:endParaRPr>
          </a:p>
          <a:p>
            <a:pPr marL="12065" marR="5080" algn="ctr">
              <a:lnSpc>
                <a:spcPts val="4650"/>
              </a:lnSpc>
              <a:spcBef>
                <a:spcPts val="105"/>
              </a:spcBef>
            </a:pPr>
            <a:r>
              <a:rPr sz="3800" b="1" spc="135" dirty="0">
                <a:solidFill>
                  <a:srgbClr val="F6941C"/>
                </a:solidFill>
                <a:latin typeface="Trebuchet MS"/>
                <a:cs typeface="Trebuchet MS"/>
              </a:rPr>
              <a:t>GENERATE </a:t>
            </a:r>
            <a:r>
              <a:rPr sz="3800" b="1" spc="14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800" b="1" spc="110" dirty="0">
                <a:solidFill>
                  <a:srgbClr val="F6941C"/>
                </a:solidFill>
                <a:latin typeface="Trebuchet MS"/>
                <a:cs typeface="Trebuchet MS"/>
              </a:rPr>
              <a:t>MONTHLY </a:t>
            </a:r>
            <a:r>
              <a:rPr sz="3800" b="1" spc="114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800" b="1" spc="12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800" b="1" spc="1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800" b="1" spc="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800" b="1" spc="4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800" b="1" spc="5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800" b="1" spc="-3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4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800" b="1" spc="1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800" b="1" spc="-229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800" b="1" spc="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800" b="1" spc="385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3800" b="1" spc="1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800" b="1" spc="1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800" b="1" spc="16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800" b="1" spc="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800" b="1" spc="1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800" b="1" spc="-1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800" b="1" spc="-3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35" dirty="0">
                <a:solidFill>
                  <a:srgbClr val="F6941C"/>
                </a:solidFill>
                <a:latin typeface="Trebuchet MS"/>
                <a:cs typeface="Trebuchet MS"/>
              </a:rPr>
              <a:t>F</a:t>
            </a:r>
            <a:r>
              <a:rPr sz="3800" b="1" spc="15" dirty="0">
                <a:solidFill>
                  <a:srgbClr val="F6941C"/>
                </a:solidFill>
                <a:latin typeface="Trebuchet MS"/>
                <a:cs typeface="Trebuchet MS"/>
              </a:rPr>
              <a:t>O</a:t>
            </a:r>
            <a:r>
              <a:rPr sz="3800" b="1" spc="170" dirty="0">
                <a:solidFill>
                  <a:srgbClr val="F6941C"/>
                </a:solidFill>
                <a:latin typeface="Trebuchet MS"/>
                <a:cs typeface="Trebuchet MS"/>
              </a:rPr>
              <a:t>R  </a:t>
            </a:r>
            <a:r>
              <a:rPr sz="3800" b="1" spc="215" dirty="0">
                <a:solidFill>
                  <a:srgbClr val="F6941C"/>
                </a:solidFill>
                <a:latin typeface="Trebuchet MS"/>
                <a:cs typeface="Trebuchet MS"/>
              </a:rPr>
              <a:t>ANY </a:t>
            </a:r>
            <a:r>
              <a:rPr sz="3800" b="1" spc="22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800" b="1" spc="204" dirty="0">
                <a:solidFill>
                  <a:srgbClr val="F6941C"/>
                </a:solidFill>
                <a:latin typeface="Trebuchet MS"/>
                <a:cs typeface="Trebuchet MS"/>
              </a:rPr>
              <a:t>CUSTOMER </a:t>
            </a:r>
            <a:r>
              <a:rPr sz="3800" b="1" spc="21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800" b="1" spc="220" dirty="0">
                <a:solidFill>
                  <a:srgbClr val="F6941C"/>
                </a:solidFill>
                <a:latin typeface="Trebuchet MS"/>
                <a:cs typeface="Trebuchet MS"/>
              </a:rPr>
              <a:t>USING </a:t>
            </a:r>
            <a:r>
              <a:rPr sz="3800" b="1" spc="22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800" b="1" spc="135" dirty="0">
                <a:solidFill>
                  <a:srgbClr val="F6941C"/>
                </a:solidFill>
                <a:latin typeface="Trebuchet MS"/>
                <a:cs typeface="Trebuchet MS"/>
              </a:rPr>
              <a:t>STORED </a:t>
            </a:r>
            <a:r>
              <a:rPr sz="3800" b="1" spc="14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800" b="1" spc="150" dirty="0">
                <a:solidFill>
                  <a:srgbClr val="F6941C"/>
                </a:solidFill>
                <a:latin typeface="Trebuchet MS"/>
                <a:cs typeface="Trebuchet MS"/>
              </a:rPr>
              <a:t>PROCEDURE</a:t>
            </a:r>
            <a:endParaRPr sz="3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581" y="112011"/>
            <a:ext cx="10172699" cy="101726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37180" y="974864"/>
            <a:ext cx="5645785" cy="68364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090" marR="204470" indent="333375">
              <a:lnSpc>
                <a:spcPct val="101099"/>
              </a:lnSpc>
              <a:spcBef>
                <a:spcPts val="95"/>
              </a:spcBef>
            </a:pPr>
            <a:r>
              <a:rPr sz="3400" b="1" spc="-305" dirty="0">
                <a:solidFill>
                  <a:srgbClr val="F6941C"/>
                </a:solidFill>
                <a:latin typeface="Trebuchet MS"/>
                <a:cs typeface="Trebuchet MS"/>
              </a:rPr>
              <a:t>7</a:t>
            </a:r>
            <a:r>
              <a:rPr sz="3400" b="1" spc="-455" dirty="0">
                <a:solidFill>
                  <a:srgbClr val="F6941C"/>
                </a:solidFill>
                <a:latin typeface="Trebuchet MS"/>
                <a:cs typeface="Trebuchet MS"/>
              </a:rPr>
              <a:t>.</a:t>
            </a:r>
            <a:r>
              <a:rPr sz="3400" b="1" spc="-34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400" b="1" spc="185" dirty="0">
                <a:solidFill>
                  <a:srgbClr val="F6941C"/>
                </a:solidFill>
                <a:latin typeface="Trebuchet MS"/>
                <a:cs typeface="Trebuchet MS"/>
              </a:rPr>
              <a:t>C</a:t>
            </a:r>
            <a:r>
              <a:rPr sz="3400" b="1" spc="180" dirty="0">
                <a:solidFill>
                  <a:srgbClr val="F6941C"/>
                </a:solidFill>
                <a:latin typeface="Trebuchet MS"/>
                <a:cs typeface="Trebuchet MS"/>
              </a:rPr>
              <a:t>R</a:t>
            </a:r>
            <a:r>
              <a:rPr sz="3400" b="1" spc="120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3400" b="1" spc="175" dirty="0">
                <a:solidFill>
                  <a:srgbClr val="F6941C"/>
                </a:solidFill>
                <a:latin typeface="Trebuchet MS"/>
                <a:cs typeface="Trebuchet MS"/>
              </a:rPr>
              <a:t>A</a:t>
            </a:r>
            <a:r>
              <a:rPr sz="3400" b="1" spc="-190" dirty="0">
                <a:solidFill>
                  <a:srgbClr val="F6941C"/>
                </a:solidFill>
                <a:latin typeface="Trebuchet MS"/>
                <a:cs typeface="Trebuchet MS"/>
              </a:rPr>
              <a:t>T</a:t>
            </a:r>
            <a:r>
              <a:rPr sz="3400" b="1" spc="175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3400" b="1" spc="-34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400" b="1" spc="229" dirty="0">
                <a:solidFill>
                  <a:srgbClr val="F6941C"/>
                </a:solidFill>
                <a:latin typeface="Trebuchet MS"/>
                <a:cs typeface="Trebuchet MS"/>
              </a:rPr>
              <a:t>A</a:t>
            </a:r>
            <a:r>
              <a:rPr sz="3400" b="1" spc="-34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400" b="1" spc="13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400" b="1" spc="-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400" b="1" spc="1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400" b="1" spc="36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400" b="1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1" spc="-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400" b="1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400" b="1" spc="155" dirty="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sz="3400" b="1" spc="1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400" b="1" spc="1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400" b="1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400" b="1" spc="4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400" b="1" spc="48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400" b="1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1" spc="4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400" b="1" spc="1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400" b="1" spc="-20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400" b="1" spc="1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400" b="1" spc="4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400" b="1" spc="-455" dirty="0">
                <a:solidFill>
                  <a:srgbClr val="F6941C"/>
                </a:solidFill>
                <a:latin typeface="Trebuchet MS"/>
                <a:cs typeface="Trebuchet MS"/>
              </a:rPr>
              <a:t>.</a:t>
            </a:r>
            <a:r>
              <a:rPr sz="3400" b="1" spc="-34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400" b="1" spc="-15" dirty="0">
                <a:solidFill>
                  <a:srgbClr val="F6941C"/>
                </a:solidFill>
                <a:latin typeface="Trebuchet MS"/>
                <a:cs typeface="Trebuchet MS"/>
              </a:rPr>
              <a:t>I</a:t>
            </a:r>
            <a:r>
              <a:rPr sz="3400" b="1" spc="-135" dirty="0">
                <a:solidFill>
                  <a:srgbClr val="F6941C"/>
                </a:solidFill>
                <a:latin typeface="Trebuchet MS"/>
                <a:cs typeface="Trebuchet MS"/>
              </a:rPr>
              <a:t>T</a:t>
            </a:r>
            <a:r>
              <a:rPr sz="3400" b="1" spc="-34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400" b="1" spc="425" dirty="0">
                <a:solidFill>
                  <a:srgbClr val="F6941C"/>
                </a:solidFill>
                <a:latin typeface="Trebuchet MS"/>
                <a:cs typeface="Trebuchet MS"/>
              </a:rPr>
              <a:t>S</a:t>
            </a:r>
            <a:r>
              <a:rPr sz="3400" b="1" spc="80" dirty="0">
                <a:solidFill>
                  <a:srgbClr val="F6941C"/>
                </a:solidFill>
                <a:latin typeface="Trebuchet MS"/>
                <a:cs typeface="Trebuchet MS"/>
              </a:rPr>
              <a:t>H</a:t>
            </a:r>
            <a:r>
              <a:rPr sz="3400" b="1" spc="20" dirty="0">
                <a:solidFill>
                  <a:srgbClr val="F6941C"/>
                </a:solidFill>
                <a:latin typeface="Trebuchet MS"/>
                <a:cs typeface="Trebuchet MS"/>
              </a:rPr>
              <a:t>O</a:t>
            </a:r>
            <a:r>
              <a:rPr sz="3400" b="1" spc="114" dirty="0">
                <a:solidFill>
                  <a:srgbClr val="F6941C"/>
                </a:solidFill>
                <a:latin typeface="Trebuchet MS"/>
                <a:cs typeface="Trebuchet MS"/>
              </a:rPr>
              <a:t>U</a:t>
            </a:r>
            <a:r>
              <a:rPr sz="3400" b="1" spc="-204" dirty="0">
                <a:solidFill>
                  <a:srgbClr val="F6941C"/>
                </a:solidFill>
                <a:latin typeface="Trebuchet MS"/>
                <a:cs typeface="Trebuchet MS"/>
              </a:rPr>
              <a:t>L</a:t>
            </a:r>
            <a:r>
              <a:rPr sz="3400" b="1" spc="195" dirty="0">
                <a:solidFill>
                  <a:srgbClr val="F6941C"/>
                </a:solidFill>
                <a:latin typeface="Trebuchet MS"/>
                <a:cs typeface="Trebuchet MS"/>
              </a:rPr>
              <a:t>D</a:t>
            </a:r>
            <a:endParaRPr sz="3400">
              <a:latin typeface="Trebuchet MS"/>
              <a:cs typeface="Trebuchet MS"/>
            </a:endParaRPr>
          </a:p>
          <a:p>
            <a:pPr marL="1663064" marR="506730" indent="-1148715">
              <a:lnSpc>
                <a:spcPct val="101099"/>
              </a:lnSpc>
            </a:pPr>
            <a:r>
              <a:rPr sz="3400" b="1" spc="80" dirty="0">
                <a:solidFill>
                  <a:srgbClr val="F6941C"/>
                </a:solidFill>
                <a:latin typeface="Trebuchet MS"/>
                <a:cs typeface="Trebuchet MS"/>
              </a:rPr>
              <a:t>H</a:t>
            </a:r>
            <a:r>
              <a:rPr sz="3400" b="1" spc="175" dirty="0">
                <a:solidFill>
                  <a:srgbClr val="F6941C"/>
                </a:solidFill>
                <a:latin typeface="Trebuchet MS"/>
                <a:cs typeface="Trebuchet MS"/>
              </a:rPr>
              <a:t>A</a:t>
            </a:r>
            <a:r>
              <a:rPr sz="3400" b="1" spc="130" dirty="0">
                <a:solidFill>
                  <a:srgbClr val="F6941C"/>
                </a:solidFill>
                <a:latin typeface="Trebuchet MS"/>
                <a:cs typeface="Trebuchet MS"/>
              </a:rPr>
              <a:t>V</a:t>
            </a:r>
            <a:r>
              <a:rPr sz="3400" b="1" spc="175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3400" b="1" spc="-34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400" b="1" spc="-190" dirty="0">
                <a:solidFill>
                  <a:srgbClr val="F6941C"/>
                </a:solidFill>
                <a:latin typeface="Trebuchet MS"/>
                <a:cs typeface="Trebuchet MS"/>
              </a:rPr>
              <a:t>T</a:t>
            </a:r>
            <a:r>
              <a:rPr sz="3400" b="1" spc="80" dirty="0">
                <a:solidFill>
                  <a:srgbClr val="F6941C"/>
                </a:solidFill>
                <a:latin typeface="Trebuchet MS"/>
                <a:cs typeface="Trebuchet MS"/>
              </a:rPr>
              <a:t>H</a:t>
            </a:r>
            <a:r>
              <a:rPr sz="3400" b="1" spc="175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3400" b="1" spc="-34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400" b="1" spc="-25" dirty="0">
                <a:solidFill>
                  <a:srgbClr val="F6941C"/>
                </a:solidFill>
                <a:latin typeface="Trebuchet MS"/>
                <a:cs typeface="Trebuchet MS"/>
              </a:rPr>
              <a:t>F</a:t>
            </a:r>
            <a:r>
              <a:rPr sz="3400" b="1" spc="20" dirty="0">
                <a:solidFill>
                  <a:srgbClr val="F6941C"/>
                </a:solidFill>
                <a:latin typeface="Trebuchet MS"/>
                <a:cs typeface="Trebuchet MS"/>
              </a:rPr>
              <a:t>O</a:t>
            </a:r>
            <a:r>
              <a:rPr sz="3400" b="1" spc="-204" dirty="0">
                <a:solidFill>
                  <a:srgbClr val="F6941C"/>
                </a:solidFill>
                <a:latin typeface="Trebuchet MS"/>
                <a:cs typeface="Trebuchet MS"/>
              </a:rPr>
              <a:t>LL</a:t>
            </a:r>
            <a:r>
              <a:rPr sz="3400" b="1" spc="20" dirty="0">
                <a:solidFill>
                  <a:srgbClr val="F6941C"/>
                </a:solidFill>
                <a:latin typeface="Trebuchet MS"/>
                <a:cs typeface="Trebuchet MS"/>
              </a:rPr>
              <a:t>O</a:t>
            </a:r>
            <a:r>
              <a:rPr sz="3400" b="1" spc="310" dirty="0">
                <a:solidFill>
                  <a:srgbClr val="F6941C"/>
                </a:solidFill>
                <a:latin typeface="Trebuchet MS"/>
                <a:cs typeface="Trebuchet MS"/>
              </a:rPr>
              <a:t>W</a:t>
            </a:r>
            <a:r>
              <a:rPr sz="3400" b="1" spc="-15" dirty="0">
                <a:solidFill>
                  <a:srgbClr val="F6941C"/>
                </a:solidFill>
                <a:latin typeface="Trebuchet MS"/>
                <a:cs typeface="Trebuchet MS"/>
              </a:rPr>
              <a:t>I</a:t>
            </a:r>
            <a:r>
              <a:rPr sz="3400" b="1" spc="315" dirty="0">
                <a:solidFill>
                  <a:srgbClr val="F6941C"/>
                </a:solidFill>
                <a:latin typeface="Trebuchet MS"/>
                <a:cs typeface="Trebuchet MS"/>
              </a:rPr>
              <a:t>N</a:t>
            </a:r>
            <a:r>
              <a:rPr sz="3400" b="1" spc="110" dirty="0">
                <a:solidFill>
                  <a:srgbClr val="F6941C"/>
                </a:solidFill>
                <a:latin typeface="Trebuchet MS"/>
                <a:cs typeface="Trebuchet MS"/>
              </a:rPr>
              <a:t>G  </a:t>
            </a:r>
            <a:r>
              <a:rPr sz="3400" b="1" spc="130" dirty="0">
                <a:solidFill>
                  <a:srgbClr val="F6941C"/>
                </a:solidFill>
                <a:latin typeface="Trebuchet MS"/>
                <a:cs typeface="Trebuchet MS"/>
              </a:rPr>
              <a:t>COLUMNS:</a:t>
            </a:r>
            <a:endParaRPr sz="3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3400" b="1" spc="-55" dirty="0">
                <a:solidFill>
                  <a:srgbClr val="F6941C"/>
                </a:solidFill>
                <a:latin typeface="Trebuchet MS"/>
                <a:cs typeface="Trebuchet MS"/>
              </a:rPr>
              <a:t>-</a:t>
            </a:r>
            <a:endParaRPr sz="3400">
              <a:latin typeface="Trebuchet MS"/>
              <a:cs typeface="Trebuchet MS"/>
            </a:endParaRPr>
          </a:p>
          <a:p>
            <a:pPr indent="92710" algn="ctr">
              <a:lnSpc>
                <a:spcPct val="101099"/>
              </a:lnSpc>
            </a:pPr>
            <a:r>
              <a:rPr sz="3400" b="1" spc="140" dirty="0">
                <a:solidFill>
                  <a:srgbClr val="F6941C"/>
                </a:solidFill>
                <a:latin typeface="Trebuchet MS"/>
                <a:cs typeface="Trebuchet MS"/>
              </a:rPr>
              <a:t>D</a:t>
            </a:r>
            <a:r>
              <a:rPr sz="3400" b="1" spc="175" dirty="0">
                <a:solidFill>
                  <a:srgbClr val="F6941C"/>
                </a:solidFill>
                <a:latin typeface="Trebuchet MS"/>
                <a:cs typeface="Trebuchet MS"/>
              </a:rPr>
              <a:t>A</a:t>
            </a:r>
            <a:r>
              <a:rPr sz="3400" b="1" spc="-190" dirty="0">
                <a:solidFill>
                  <a:srgbClr val="F6941C"/>
                </a:solidFill>
                <a:latin typeface="Trebuchet MS"/>
                <a:cs typeface="Trebuchet MS"/>
              </a:rPr>
              <a:t>T</a:t>
            </a:r>
            <a:r>
              <a:rPr sz="3400" b="1" spc="120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3400" b="1" spc="-585" dirty="0">
                <a:solidFill>
                  <a:srgbClr val="F6941C"/>
                </a:solidFill>
                <a:latin typeface="Trebuchet MS"/>
                <a:cs typeface="Trebuchet MS"/>
              </a:rPr>
              <a:t>,</a:t>
            </a:r>
            <a:r>
              <a:rPr sz="3400" b="1" spc="-34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400" b="1" spc="-25" dirty="0">
                <a:solidFill>
                  <a:srgbClr val="F6941C"/>
                </a:solidFill>
                <a:latin typeface="Trebuchet MS"/>
                <a:cs typeface="Trebuchet MS"/>
              </a:rPr>
              <a:t>F</a:t>
            </a:r>
            <a:r>
              <a:rPr sz="3400" b="1" spc="-15" dirty="0">
                <a:solidFill>
                  <a:srgbClr val="F6941C"/>
                </a:solidFill>
                <a:latin typeface="Trebuchet MS"/>
                <a:cs typeface="Trebuchet MS"/>
              </a:rPr>
              <a:t>I</a:t>
            </a:r>
            <a:r>
              <a:rPr sz="3400" b="1" spc="425" dirty="0">
                <a:solidFill>
                  <a:srgbClr val="F6941C"/>
                </a:solidFill>
                <a:latin typeface="Trebuchet MS"/>
                <a:cs typeface="Trebuchet MS"/>
              </a:rPr>
              <a:t>S</a:t>
            </a:r>
            <a:r>
              <a:rPr sz="3400" b="1" spc="185" dirty="0">
                <a:solidFill>
                  <a:srgbClr val="F6941C"/>
                </a:solidFill>
                <a:latin typeface="Trebuchet MS"/>
                <a:cs typeface="Trebuchet MS"/>
              </a:rPr>
              <a:t>C</a:t>
            </a:r>
            <a:r>
              <a:rPr sz="3400" b="1" spc="175" dirty="0">
                <a:solidFill>
                  <a:srgbClr val="F6941C"/>
                </a:solidFill>
                <a:latin typeface="Trebuchet MS"/>
                <a:cs typeface="Trebuchet MS"/>
              </a:rPr>
              <a:t>A</a:t>
            </a:r>
            <a:r>
              <a:rPr sz="3400" b="1" spc="-204" dirty="0">
                <a:solidFill>
                  <a:srgbClr val="F6941C"/>
                </a:solidFill>
                <a:latin typeface="Trebuchet MS"/>
                <a:cs typeface="Trebuchet MS"/>
              </a:rPr>
              <a:t>L</a:t>
            </a:r>
            <a:r>
              <a:rPr sz="3400" b="1" spc="-145" dirty="0">
                <a:solidFill>
                  <a:srgbClr val="F6941C"/>
                </a:solidFill>
                <a:latin typeface="Trebuchet MS"/>
                <a:cs typeface="Trebuchet MS"/>
              </a:rPr>
              <a:t>_</a:t>
            </a:r>
            <a:r>
              <a:rPr sz="3400" b="1" spc="50" dirty="0">
                <a:solidFill>
                  <a:srgbClr val="F6941C"/>
                </a:solidFill>
                <a:latin typeface="Trebuchet MS"/>
                <a:cs typeface="Trebuchet MS"/>
              </a:rPr>
              <a:t>Y</a:t>
            </a:r>
            <a:r>
              <a:rPr sz="3400" b="1" spc="120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3400" b="1" spc="175" dirty="0">
                <a:solidFill>
                  <a:srgbClr val="F6941C"/>
                </a:solidFill>
                <a:latin typeface="Trebuchet MS"/>
                <a:cs typeface="Trebuchet MS"/>
              </a:rPr>
              <a:t>A</a:t>
            </a:r>
            <a:r>
              <a:rPr sz="3400" b="1" spc="180" dirty="0">
                <a:solidFill>
                  <a:srgbClr val="F6941C"/>
                </a:solidFill>
                <a:latin typeface="Trebuchet MS"/>
                <a:cs typeface="Trebuchet MS"/>
              </a:rPr>
              <a:t>R</a:t>
            </a:r>
            <a:r>
              <a:rPr sz="3400" b="1" spc="-515" dirty="0">
                <a:solidFill>
                  <a:srgbClr val="F6941C"/>
                </a:solidFill>
                <a:latin typeface="Trebuchet MS"/>
                <a:cs typeface="Trebuchet MS"/>
              </a:rPr>
              <a:t>,  </a:t>
            </a:r>
            <a:r>
              <a:rPr sz="3400" b="1" spc="85" dirty="0">
                <a:solidFill>
                  <a:srgbClr val="F6941C"/>
                </a:solidFill>
                <a:latin typeface="Trebuchet MS"/>
                <a:cs typeface="Trebuchet MS"/>
              </a:rPr>
              <a:t>CUSTOMER_CODE, </a:t>
            </a:r>
            <a:r>
              <a:rPr sz="3400" b="1" spc="9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400" b="1" spc="185" dirty="0">
                <a:solidFill>
                  <a:srgbClr val="F6941C"/>
                </a:solidFill>
                <a:latin typeface="Trebuchet MS"/>
                <a:cs typeface="Trebuchet MS"/>
              </a:rPr>
              <a:t>C</a:t>
            </a:r>
            <a:r>
              <a:rPr sz="3400" b="1" spc="114" dirty="0">
                <a:solidFill>
                  <a:srgbClr val="F6941C"/>
                </a:solidFill>
                <a:latin typeface="Trebuchet MS"/>
                <a:cs typeface="Trebuchet MS"/>
              </a:rPr>
              <a:t>U</a:t>
            </a:r>
            <a:r>
              <a:rPr sz="3400" b="1" spc="425" dirty="0">
                <a:solidFill>
                  <a:srgbClr val="F6941C"/>
                </a:solidFill>
                <a:latin typeface="Trebuchet MS"/>
                <a:cs typeface="Trebuchet MS"/>
              </a:rPr>
              <a:t>S</a:t>
            </a:r>
            <a:r>
              <a:rPr sz="3400" b="1" spc="-190" dirty="0">
                <a:solidFill>
                  <a:srgbClr val="F6941C"/>
                </a:solidFill>
                <a:latin typeface="Trebuchet MS"/>
                <a:cs typeface="Trebuchet MS"/>
              </a:rPr>
              <a:t>T</a:t>
            </a:r>
            <a:r>
              <a:rPr sz="3400" b="1" spc="20" dirty="0">
                <a:solidFill>
                  <a:srgbClr val="F6941C"/>
                </a:solidFill>
                <a:latin typeface="Trebuchet MS"/>
                <a:cs typeface="Trebuchet MS"/>
              </a:rPr>
              <a:t>O</a:t>
            </a:r>
            <a:r>
              <a:rPr sz="3400" b="1" spc="600" dirty="0">
                <a:solidFill>
                  <a:srgbClr val="F6941C"/>
                </a:solidFill>
                <a:latin typeface="Trebuchet MS"/>
                <a:cs typeface="Trebuchet MS"/>
              </a:rPr>
              <a:t>M</a:t>
            </a:r>
            <a:r>
              <a:rPr sz="3400" b="1" spc="120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3400" b="1" spc="180" dirty="0">
                <a:solidFill>
                  <a:srgbClr val="F6941C"/>
                </a:solidFill>
                <a:latin typeface="Trebuchet MS"/>
                <a:cs typeface="Trebuchet MS"/>
              </a:rPr>
              <a:t>R</a:t>
            </a:r>
            <a:r>
              <a:rPr sz="3400" b="1" spc="-585" dirty="0">
                <a:solidFill>
                  <a:srgbClr val="F6941C"/>
                </a:solidFill>
                <a:latin typeface="Trebuchet MS"/>
                <a:cs typeface="Trebuchet MS"/>
              </a:rPr>
              <a:t>,</a:t>
            </a:r>
            <a:r>
              <a:rPr sz="3400" b="1" spc="-34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400" b="1" spc="600" dirty="0">
                <a:solidFill>
                  <a:srgbClr val="F6941C"/>
                </a:solidFill>
                <a:latin typeface="Trebuchet MS"/>
                <a:cs typeface="Trebuchet MS"/>
              </a:rPr>
              <a:t>M</a:t>
            </a:r>
            <a:r>
              <a:rPr sz="3400" b="1" spc="175" dirty="0">
                <a:solidFill>
                  <a:srgbClr val="F6941C"/>
                </a:solidFill>
                <a:latin typeface="Trebuchet MS"/>
                <a:cs typeface="Trebuchet MS"/>
              </a:rPr>
              <a:t>A</a:t>
            </a:r>
            <a:r>
              <a:rPr sz="3400" b="1" spc="180" dirty="0">
                <a:solidFill>
                  <a:srgbClr val="F6941C"/>
                </a:solidFill>
                <a:latin typeface="Trebuchet MS"/>
                <a:cs typeface="Trebuchet MS"/>
              </a:rPr>
              <a:t>R</a:t>
            </a:r>
            <a:r>
              <a:rPr sz="3400" b="1" spc="185" dirty="0">
                <a:solidFill>
                  <a:srgbClr val="F6941C"/>
                </a:solidFill>
                <a:latin typeface="Trebuchet MS"/>
                <a:cs typeface="Trebuchet MS"/>
              </a:rPr>
              <a:t>K</a:t>
            </a:r>
            <a:r>
              <a:rPr sz="3400" b="1" spc="120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3400" b="1" spc="-190" dirty="0">
                <a:solidFill>
                  <a:srgbClr val="F6941C"/>
                </a:solidFill>
                <a:latin typeface="Trebuchet MS"/>
                <a:cs typeface="Trebuchet MS"/>
              </a:rPr>
              <a:t>T</a:t>
            </a:r>
            <a:r>
              <a:rPr sz="3400" b="1" spc="-515" dirty="0">
                <a:solidFill>
                  <a:srgbClr val="F6941C"/>
                </a:solidFill>
                <a:latin typeface="Trebuchet MS"/>
                <a:cs typeface="Trebuchet MS"/>
              </a:rPr>
              <a:t>,  </a:t>
            </a:r>
            <a:r>
              <a:rPr sz="3400" b="1" spc="150" dirty="0">
                <a:solidFill>
                  <a:srgbClr val="F6941C"/>
                </a:solidFill>
                <a:latin typeface="Trebuchet MS"/>
                <a:cs typeface="Trebuchet MS"/>
              </a:rPr>
              <a:t>P</a:t>
            </a:r>
            <a:r>
              <a:rPr sz="3400" b="1" spc="180" dirty="0">
                <a:solidFill>
                  <a:srgbClr val="F6941C"/>
                </a:solidFill>
                <a:latin typeface="Trebuchet MS"/>
                <a:cs typeface="Trebuchet MS"/>
              </a:rPr>
              <a:t>R</a:t>
            </a:r>
            <a:r>
              <a:rPr sz="3400" b="1" spc="20" dirty="0">
                <a:solidFill>
                  <a:srgbClr val="F6941C"/>
                </a:solidFill>
                <a:latin typeface="Trebuchet MS"/>
                <a:cs typeface="Trebuchet MS"/>
              </a:rPr>
              <a:t>O</a:t>
            </a:r>
            <a:r>
              <a:rPr sz="3400" b="1" spc="140" dirty="0">
                <a:solidFill>
                  <a:srgbClr val="F6941C"/>
                </a:solidFill>
                <a:latin typeface="Trebuchet MS"/>
                <a:cs typeface="Trebuchet MS"/>
              </a:rPr>
              <a:t>D</a:t>
            </a:r>
            <a:r>
              <a:rPr sz="3400" b="1" spc="114" dirty="0">
                <a:solidFill>
                  <a:srgbClr val="F6941C"/>
                </a:solidFill>
                <a:latin typeface="Trebuchet MS"/>
                <a:cs typeface="Trebuchet MS"/>
              </a:rPr>
              <a:t>U</a:t>
            </a:r>
            <a:r>
              <a:rPr sz="3400" b="1" spc="185" dirty="0">
                <a:solidFill>
                  <a:srgbClr val="F6941C"/>
                </a:solidFill>
                <a:latin typeface="Trebuchet MS"/>
                <a:cs typeface="Trebuchet MS"/>
              </a:rPr>
              <a:t>C</a:t>
            </a:r>
            <a:r>
              <a:rPr sz="3400" b="1" spc="-190" dirty="0">
                <a:solidFill>
                  <a:srgbClr val="F6941C"/>
                </a:solidFill>
                <a:latin typeface="Trebuchet MS"/>
                <a:cs typeface="Trebuchet MS"/>
              </a:rPr>
              <a:t>T</a:t>
            </a:r>
            <a:r>
              <a:rPr sz="3400" b="1" spc="-145" dirty="0">
                <a:solidFill>
                  <a:srgbClr val="F6941C"/>
                </a:solidFill>
                <a:latin typeface="Trebuchet MS"/>
                <a:cs typeface="Trebuchet MS"/>
              </a:rPr>
              <a:t>_</a:t>
            </a:r>
            <a:r>
              <a:rPr sz="3400" b="1" spc="185" dirty="0">
                <a:solidFill>
                  <a:srgbClr val="F6941C"/>
                </a:solidFill>
                <a:latin typeface="Trebuchet MS"/>
                <a:cs typeface="Trebuchet MS"/>
              </a:rPr>
              <a:t>C</a:t>
            </a:r>
            <a:r>
              <a:rPr sz="3400" b="1" spc="20" dirty="0">
                <a:solidFill>
                  <a:srgbClr val="F6941C"/>
                </a:solidFill>
                <a:latin typeface="Trebuchet MS"/>
                <a:cs typeface="Trebuchet MS"/>
              </a:rPr>
              <a:t>O</a:t>
            </a:r>
            <a:r>
              <a:rPr sz="3400" b="1" spc="140" dirty="0">
                <a:solidFill>
                  <a:srgbClr val="F6941C"/>
                </a:solidFill>
                <a:latin typeface="Trebuchet MS"/>
                <a:cs typeface="Trebuchet MS"/>
              </a:rPr>
              <a:t>D</a:t>
            </a:r>
            <a:r>
              <a:rPr sz="3400" b="1" spc="120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3400" b="1" spc="-585" dirty="0">
                <a:solidFill>
                  <a:srgbClr val="F6941C"/>
                </a:solidFill>
                <a:latin typeface="Trebuchet MS"/>
                <a:cs typeface="Trebuchet MS"/>
              </a:rPr>
              <a:t>,</a:t>
            </a:r>
            <a:r>
              <a:rPr sz="3400" b="1" spc="-34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400" b="1" spc="150" dirty="0">
                <a:solidFill>
                  <a:srgbClr val="F6941C"/>
                </a:solidFill>
                <a:latin typeface="Trebuchet MS"/>
                <a:cs typeface="Trebuchet MS"/>
              </a:rPr>
              <a:t>P</a:t>
            </a:r>
            <a:r>
              <a:rPr sz="3400" b="1" spc="180" dirty="0">
                <a:solidFill>
                  <a:srgbClr val="F6941C"/>
                </a:solidFill>
                <a:latin typeface="Trebuchet MS"/>
                <a:cs typeface="Trebuchet MS"/>
              </a:rPr>
              <a:t>R</a:t>
            </a:r>
            <a:r>
              <a:rPr sz="3400" b="1" spc="20" dirty="0">
                <a:solidFill>
                  <a:srgbClr val="F6941C"/>
                </a:solidFill>
                <a:latin typeface="Trebuchet MS"/>
                <a:cs typeface="Trebuchet MS"/>
              </a:rPr>
              <a:t>O</a:t>
            </a:r>
            <a:r>
              <a:rPr sz="3400" b="1" spc="140" dirty="0">
                <a:solidFill>
                  <a:srgbClr val="F6941C"/>
                </a:solidFill>
                <a:latin typeface="Trebuchet MS"/>
                <a:cs typeface="Trebuchet MS"/>
              </a:rPr>
              <a:t>D</a:t>
            </a:r>
            <a:r>
              <a:rPr sz="3400" b="1" spc="114" dirty="0">
                <a:solidFill>
                  <a:srgbClr val="F6941C"/>
                </a:solidFill>
                <a:latin typeface="Trebuchet MS"/>
                <a:cs typeface="Trebuchet MS"/>
              </a:rPr>
              <a:t>U</a:t>
            </a:r>
            <a:r>
              <a:rPr sz="3400" b="1" spc="185" dirty="0">
                <a:solidFill>
                  <a:srgbClr val="F6941C"/>
                </a:solidFill>
                <a:latin typeface="Trebuchet MS"/>
                <a:cs typeface="Trebuchet MS"/>
              </a:rPr>
              <a:t>C</a:t>
            </a:r>
            <a:r>
              <a:rPr sz="3400" b="1" spc="-190" dirty="0">
                <a:solidFill>
                  <a:srgbClr val="F6941C"/>
                </a:solidFill>
                <a:latin typeface="Trebuchet MS"/>
                <a:cs typeface="Trebuchet MS"/>
              </a:rPr>
              <a:t>T</a:t>
            </a:r>
            <a:r>
              <a:rPr sz="3400" b="1" spc="-515" dirty="0">
                <a:solidFill>
                  <a:srgbClr val="F6941C"/>
                </a:solidFill>
                <a:latin typeface="Trebuchet MS"/>
                <a:cs typeface="Trebuchet MS"/>
              </a:rPr>
              <a:t>,  </a:t>
            </a:r>
            <a:r>
              <a:rPr sz="3400" b="1" spc="25" dirty="0">
                <a:solidFill>
                  <a:srgbClr val="F6941C"/>
                </a:solidFill>
                <a:latin typeface="Trebuchet MS"/>
                <a:cs typeface="Trebuchet MS"/>
              </a:rPr>
              <a:t>VARIANT,</a:t>
            </a:r>
            <a:endParaRPr sz="3400">
              <a:latin typeface="Trebuchet MS"/>
              <a:cs typeface="Trebuchet MS"/>
            </a:endParaRPr>
          </a:p>
          <a:p>
            <a:pPr marL="165100" marR="157480" indent="92710" algn="ctr">
              <a:lnSpc>
                <a:spcPct val="101099"/>
              </a:lnSpc>
            </a:pPr>
            <a:r>
              <a:rPr sz="3400" b="1" spc="10" dirty="0">
                <a:solidFill>
                  <a:srgbClr val="F6941C"/>
                </a:solidFill>
                <a:latin typeface="Trebuchet MS"/>
                <a:cs typeface="Trebuchet MS"/>
              </a:rPr>
              <a:t>SOLD_QUANITY, </a:t>
            </a:r>
            <a:r>
              <a:rPr sz="3400" b="1" spc="1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400" b="1" spc="120" dirty="0">
                <a:solidFill>
                  <a:srgbClr val="F6941C"/>
                </a:solidFill>
                <a:latin typeface="Trebuchet MS"/>
                <a:cs typeface="Trebuchet MS"/>
              </a:rPr>
              <a:t>G</a:t>
            </a:r>
            <a:r>
              <a:rPr sz="3400" b="1" spc="180" dirty="0">
                <a:solidFill>
                  <a:srgbClr val="F6941C"/>
                </a:solidFill>
                <a:latin typeface="Trebuchet MS"/>
                <a:cs typeface="Trebuchet MS"/>
              </a:rPr>
              <a:t>R</a:t>
            </a:r>
            <a:r>
              <a:rPr sz="3400" b="1" spc="20" dirty="0">
                <a:solidFill>
                  <a:srgbClr val="F6941C"/>
                </a:solidFill>
                <a:latin typeface="Trebuchet MS"/>
                <a:cs typeface="Trebuchet MS"/>
              </a:rPr>
              <a:t>O</a:t>
            </a:r>
            <a:r>
              <a:rPr sz="3400" b="1" spc="425" dirty="0">
                <a:solidFill>
                  <a:srgbClr val="F6941C"/>
                </a:solidFill>
                <a:latin typeface="Trebuchet MS"/>
                <a:cs typeface="Trebuchet MS"/>
              </a:rPr>
              <a:t>SS</a:t>
            </a:r>
            <a:r>
              <a:rPr sz="3400" b="1" spc="-145" dirty="0">
                <a:solidFill>
                  <a:srgbClr val="F6941C"/>
                </a:solidFill>
                <a:latin typeface="Trebuchet MS"/>
                <a:cs typeface="Trebuchet MS"/>
              </a:rPr>
              <a:t>_</a:t>
            </a:r>
            <a:r>
              <a:rPr sz="3400" b="1" spc="150" dirty="0">
                <a:solidFill>
                  <a:srgbClr val="F6941C"/>
                </a:solidFill>
                <a:latin typeface="Trebuchet MS"/>
                <a:cs typeface="Trebuchet MS"/>
              </a:rPr>
              <a:t>P</a:t>
            </a:r>
            <a:r>
              <a:rPr sz="3400" b="1" spc="180" dirty="0">
                <a:solidFill>
                  <a:srgbClr val="F6941C"/>
                </a:solidFill>
                <a:latin typeface="Trebuchet MS"/>
                <a:cs typeface="Trebuchet MS"/>
              </a:rPr>
              <a:t>R</a:t>
            </a:r>
            <a:r>
              <a:rPr sz="3400" b="1" spc="-15" dirty="0">
                <a:solidFill>
                  <a:srgbClr val="F6941C"/>
                </a:solidFill>
                <a:latin typeface="Trebuchet MS"/>
                <a:cs typeface="Trebuchet MS"/>
              </a:rPr>
              <a:t>I</a:t>
            </a:r>
            <a:r>
              <a:rPr sz="3400" b="1" spc="185" dirty="0">
                <a:solidFill>
                  <a:srgbClr val="F6941C"/>
                </a:solidFill>
                <a:latin typeface="Trebuchet MS"/>
                <a:cs typeface="Trebuchet MS"/>
              </a:rPr>
              <a:t>C</a:t>
            </a:r>
            <a:r>
              <a:rPr sz="3400" b="1" spc="120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3400" b="1" spc="-145" dirty="0">
                <a:solidFill>
                  <a:srgbClr val="F6941C"/>
                </a:solidFill>
                <a:latin typeface="Trebuchet MS"/>
                <a:cs typeface="Trebuchet MS"/>
              </a:rPr>
              <a:t>_</a:t>
            </a:r>
            <a:r>
              <a:rPr sz="3400" b="1" spc="150" dirty="0">
                <a:solidFill>
                  <a:srgbClr val="F6941C"/>
                </a:solidFill>
                <a:latin typeface="Trebuchet MS"/>
                <a:cs typeface="Trebuchet MS"/>
              </a:rPr>
              <a:t>P</a:t>
            </a:r>
            <a:r>
              <a:rPr sz="3400" b="1" spc="120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3400" b="1" spc="180" dirty="0">
                <a:solidFill>
                  <a:srgbClr val="F6941C"/>
                </a:solidFill>
                <a:latin typeface="Trebuchet MS"/>
                <a:cs typeface="Trebuchet MS"/>
              </a:rPr>
              <a:t>R</a:t>
            </a:r>
            <a:r>
              <a:rPr sz="3400" b="1" spc="-145" dirty="0">
                <a:solidFill>
                  <a:srgbClr val="F6941C"/>
                </a:solidFill>
                <a:latin typeface="Trebuchet MS"/>
                <a:cs typeface="Trebuchet MS"/>
              </a:rPr>
              <a:t>_</a:t>
            </a:r>
            <a:r>
              <a:rPr sz="3400" b="1" spc="-15" dirty="0">
                <a:solidFill>
                  <a:srgbClr val="F6941C"/>
                </a:solidFill>
                <a:latin typeface="Trebuchet MS"/>
                <a:cs typeface="Trebuchet MS"/>
              </a:rPr>
              <a:t>I</a:t>
            </a:r>
            <a:r>
              <a:rPr sz="3400" b="1" spc="-190" dirty="0">
                <a:solidFill>
                  <a:srgbClr val="F6941C"/>
                </a:solidFill>
                <a:latin typeface="Trebuchet MS"/>
                <a:cs typeface="Trebuchet MS"/>
              </a:rPr>
              <a:t>T</a:t>
            </a:r>
            <a:r>
              <a:rPr sz="3400" b="1" spc="120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3400" b="1" spc="600" dirty="0">
                <a:solidFill>
                  <a:srgbClr val="F6941C"/>
                </a:solidFill>
                <a:latin typeface="Trebuchet MS"/>
                <a:cs typeface="Trebuchet MS"/>
              </a:rPr>
              <a:t>M</a:t>
            </a:r>
            <a:r>
              <a:rPr sz="3400" b="1" spc="-515" dirty="0">
                <a:solidFill>
                  <a:srgbClr val="F6941C"/>
                </a:solidFill>
                <a:latin typeface="Trebuchet MS"/>
                <a:cs typeface="Trebuchet MS"/>
              </a:rPr>
              <a:t>,  </a:t>
            </a:r>
            <a:r>
              <a:rPr sz="3400" b="1" spc="70" dirty="0">
                <a:solidFill>
                  <a:srgbClr val="F6941C"/>
                </a:solidFill>
                <a:latin typeface="Trebuchet MS"/>
                <a:cs typeface="Trebuchet MS"/>
              </a:rPr>
              <a:t>GROSS_PRICE_TOTAL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9684" y="2491929"/>
            <a:ext cx="9610724" cy="77914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4336" y="194065"/>
            <a:ext cx="17203420" cy="21215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400" b="1" spc="-130" dirty="0">
                <a:solidFill>
                  <a:srgbClr val="F6941C"/>
                </a:solidFill>
                <a:latin typeface="Trebuchet MS"/>
                <a:cs typeface="Trebuchet MS"/>
              </a:rPr>
              <a:t>8.</a:t>
            </a:r>
            <a:r>
              <a:rPr sz="3400" b="1" spc="39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400" b="1" spc="90" dirty="0">
                <a:solidFill>
                  <a:srgbClr val="F6941C"/>
                </a:solidFill>
                <a:latin typeface="Trebuchet MS"/>
                <a:cs typeface="Trebuchet MS"/>
              </a:rPr>
              <a:t>WRITE</a:t>
            </a:r>
            <a:r>
              <a:rPr sz="3400" b="1" spc="-34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400" b="1" spc="229" dirty="0">
                <a:solidFill>
                  <a:srgbClr val="F6941C"/>
                </a:solidFill>
                <a:latin typeface="Trebuchet MS"/>
                <a:cs typeface="Trebuchet MS"/>
              </a:rPr>
              <a:t>A</a:t>
            </a:r>
            <a:r>
              <a:rPr sz="3400" b="1" spc="-34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400" b="1" spc="125" dirty="0">
                <a:solidFill>
                  <a:srgbClr val="FFFFFF"/>
                </a:solidFill>
                <a:latin typeface="Trebuchet MS"/>
                <a:cs typeface="Trebuchet MS"/>
              </a:rPr>
              <a:t>STORED</a:t>
            </a:r>
            <a:r>
              <a:rPr sz="3400" b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1" spc="140" dirty="0">
                <a:solidFill>
                  <a:srgbClr val="FFFFFF"/>
                </a:solidFill>
                <a:latin typeface="Trebuchet MS"/>
                <a:cs typeface="Trebuchet MS"/>
              </a:rPr>
              <a:t>PROCEDURE</a:t>
            </a:r>
            <a:r>
              <a:rPr sz="3400" b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1" spc="-6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400" b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1" spc="35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sz="3400" b="1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1" spc="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400" b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1" spc="10" dirty="0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sz="3400" b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1" spc="3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400" b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1" spc="135" dirty="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sz="3400" b="1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1" spc="17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3400" b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1" spc="100" dirty="0">
                <a:solidFill>
                  <a:srgbClr val="FFFFFF"/>
                </a:solidFill>
                <a:latin typeface="Trebuchet MS"/>
                <a:cs typeface="Trebuchet MS"/>
              </a:rPr>
              <a:t>NET</a:t>
            </a:r>
            <a:r>
              <a:rPr sz="3400" b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1" spc="200" dirty="0">
                <a:solidFill>
                  <a:srgbClr val="FFFFFF"/>
                </a:solidFill>
                <a:latin typeface="Trebuchet MS"/>
                <a:cs typeface="Trebuchet MS"/>
              </a:rPr>
              <a:t>SALES</a:t>
            </a:r>
            <a:r>
              <a:rPr sz="3400" b="1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1" spc="75" dirty="0">
                <a:solidFill>
                  <a:srgbClr val="F6941C"/>
                </a:solidFill>
                <a:latin typeface="Trebuchet MS"/>
                <a:cs typeface="Trebuchet MS"/>
              </a:rPr>
              <a:t>FOR</a:t>
            </a:r>
            <a:r>
              <a:rPr sz="3400" b="1" spc="-34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400" b="1" spc="229" dirty="0">
                <a:solidFill>
                  <a:srgbClr val="F6941C"/>
                </a:solidFill>
                <a:latin typeface="Trebuchet MS"/>
                <a:cs typeface="Trebuchet MS"/>
              </a:rPr>
              <a:t>A</a:t>
            </a:r>
            <a:endParaRPr sz="3400">
              <a:latin typeface="Trebuchet MS"/>
              <a:cs typeface="Trebuchet MS"/>
            </a:endParaRPr>
          </a:p>
          <a:p>
            <a:pPr marL="7201534">
              <a:lnSpc>
                <a:spcPct val="100000"/>
              </a:lnSpc>
              <a:spcBef>
                <a:spcPts val="45"/>
              </a:spcBef>
            </a:pPr>
            <a:r>
              <a:rPr sz="3400" b="1" spc="120" dirty="0">
                <a:solidFill>
                  <a:srgbClr val="F6941C"/>
                </a:solidFill>
                <a:latin typeface="Trebuchet MS"/>
                <a:cs typeface="Trebuchet MS"/>
              </a:rPr>
              <a:t>G</a:t>
            </a:r>
            <a:r>
              <a:rPr sz="3400" b="1" spc="-15" dirty="0">
                <a:solidFill>
                  <a:srgbClr val="F6941C"/>
                </a:solidFill>
                <a:latin typeface="Trebuchet MS"/>
                <a:cs typeface="Trebuchet MS"/>
              </a:rPr>
              <a:t>I</a:t>
            </a:r>
            <a:r>
              <a:rPr sz="3400" b="1" spc="130" dirty="0">
                <a:solidFill>
                  <a:srgbClr val="F6941C"/>
                </a:solidFill>
                <a:latin typeface="Trebuchet MS"/>
                <a:cs typeface="Trebuchet MS"/>
              </a:rPr>
              <a:t>V</a:t>
            </a:r>
            <a:r>
              <a:rPr sz="3400" b="1" spc="120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3400" b="1" spc="370" dirty="0">
                <a:solidFill>
                  <a:srgbClr val="F6941C"/>
                </a:solidFill>
                <a:latin typeface="Trebuchet MS"/>
                <a:cs typeface="Trebuchet MS"/>
              </a:rPr>
              <a:t>N</a:t>
            </a:r>
            <a:r>
              <a:rPr sz="3400" b="1" spc="-34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400" b="1" spc="50" dirty="0">
                <a:solidFill>
                  <a:srgbClr val="F6941C"/>
                </a:solidFill>
                <a:latin typeface="Trebuchet MS"/>
                <a:cs typeface="Trebuchet MS"/>
              </a:rPr>
              <a:t>Y</a:t>
            </a:r>
            <a:r>
              <a:rPr sz="3400" b="1" spc="120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3400" b="1" spc="175" dirty="0">
                <a:solidFill>
                  <a:srgbClr val="F6941C"/>
                </a:solidFill>
                <a:latin typeface="Trebuchet MS"/>
                <a:cs typeface="Trebuchet MS"/>
              </a:rPr>
              <a:t>A</a:t>
            </a:r>
            <a:r>
              <a:rPr sz="3400" b="1" spc="180" dirty="0">
                <a:solidFill>
                  <a:srgbClr val="F6941C"/>
                </a:solidFill>
                <a:latin typeface="Trebuchet MS"/>
                <a:cs typeface="Trebuchet MS"/>
              </a:rPr>
              <a:t>R</a:t>
            </a:r>
            <a:r>
              <a:rPr sz="3400" b="1" spc="-455" dirty="0">
                <a:solidFill>
                  <a:srgbClr val="F6941C"/>
                </a:solidFill>
                <a:latin typeface="Trebuchet MS"/>
                <a:cs typeface="Trebuchet MS"/>
              </a:rPr>
              <a:t>.</a:t>
            </a:r>
            <a:endParaRPr sz="3400">
              <a:latin typeface="Trebuchet MS"/>
              <a:cs typeface="Trebuchet MS"/>
            </a:endParaRPr>
          </a:p>
          <a:p>
            <a:pPr marL="4605655" marR="595630" indent="-3723640">
              <a:lnSpc>
                <a:spcPct val="101099"/>
              </a:lnSpc>
            </a:pPr>
            <a:r>
              <a:rPr sz="3400" b="1" spc="240" dirty="0">
                <a:solidFill>
                  <a:srgbClr val="F6941C"/>
                </a:solidFill>
                <a:latin typeface="Trebuchet MS"/>
                <a:cs typeface="Trebuchet MS"/>
              </a:rPr>
              <a:t>USE</a:t>
            </a:r>
            <a:r>
              <a:rPr sz="3400" b="1" spc="-34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400" b="1" spc="95" dirty="0">
                <a:solidFill>
                  <a:srgbClr val="F6941C"/>
                </a:solidFill>
                <a:latin typeface="Trebuchet MS"/>
                <a:cs typeface="Trebuchet MS"/>
              </a:rPr>
              <a:t>PRODUCT</a:t>
            </a:r>
            <a:r>
              <a:rPr sz="3400" b="1" spc="-34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400" b="1" spc="315" dirty="0">
                <a:solidFill>
                  <a:srgbClr val="F6941C"/>
                </a:solidFill>
                <a:latin typeface="Trebuchet MS"/>
                <a:cs typeface="Trebuchet MS"/>
              </a:rPr>
              <a:t>NAME</a:t>
            </a:r>
            <a:r>
              <a:rPr sz="3400" b="1" spc="-34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400" b="1" spc="25" dirty="0">
                <a:solidFill>
                  <a:srgbClr val="F6941C"/>
                </a:solidFill>
                <a:latin typeface="Trebuchet MS"/>
                <a:cs typeface="Trebuchet MS"/>
              </a:rPr>
              <a:t>WITHOUT</a:t>
            </a:r>
            <a:r>
              <a:rPr sz="3400" b="1" spc="-34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400" b="1" spc="229" dirty="0">
                <a:solidFill>
                  <a:srgbClr val="F6941C"/>
                </a:solidFill>
                <a:latin typeface="Trebuchet MS"/>
                <a:cs typeface="Trebuchet MS"/>
              </a:rPr>
              <a:t>A</a:t>
            </a:r>
            <a:r>
              <a:rPr sz="3400" b="1" spc="-34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400" b="1" spc="40" dirty="0">
                <a:solidFill>
                  <a:srgbClr val="F6941C"/>
                </a:solidFill>
                <a:latin typeface="Trebuchet MS"/>
                <a:cs typeface="Trebuchet MS"/>
              </a:rPr>
              <a:t>VARIANT.</a:t>
            </a:r>
            <a:r>
              <a:rPr sz="3400" b="1" spc="-34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400" b="1" spc="85" dirty="0">
                <a:solidFill>
                  <a:srgbClr val="F6941C"/>
                </a:solidFill>
                <a:latin typeface="Trebuchet MS"/>
                <a:cs typeface="Trebuchet MS"/>
              </a:rPr>
              <a:t>INPUT</a:t>
            </a:r>
            <a:r>
              <a:rPr sz="3400" b="1" spc="-34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400" b="1" spc="25" dirty="0">
                <a:solidFill>
                  <a:srgbClr val="F6941C"/>
                </a:solidFill>
                <a:latin typeface="Trebuchet MS"/>
                <a:cs typeface="Trebuchet MS"/>
              </a:rPr>
              <a:t>OF</a:t>
            </a:r>
            <a:r>
              <a:rPr sz="3400" b="1" spc="-34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400" b="1" spc="125" dirty="0">
                <a:solidFill>
                  <a:srgbClr val="F6941C"/>
                </a:solidFill>
                <a:latin typeface="Trebuchet MS"/>
                <a:cs typeface="Trebuchet MS"/>
              </a:rPr>
              <a:t>STORED</a:t>
            </a:r>
            <a:r>
              <a:rPr sz="3400" b="1" spc="-34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400" b="1" spc="140" dirty="0">
                <a:solidFill>
                  <a:srgbClr val="F6941C"/>
                </a:solidFill>
                <a:latin typeface="Trebuchet MS"/>
                <a:cs typeface="Trebuchet MS"/>
              </a:rPr>
              <a:t>PROCEDURE</a:t>
            </a:r>
            <a:r>
              <a:rPr sz="3400" b="1" spc="-34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400" b="1" spc="235" dirty="0">
                <a:solidFill>
                  <a:srgbClr val="F6941C"/>
                </a:solidFill>
                <a:latin typeface="Trebuchet MS"/>
                <a:cs typeface="Trebuchet MS"/>
              </a:rPr>
              <a:t>IS </a:t>
            </a:r>
            <a:r>
              <a:rPr sz="3400" b="1" spc="-101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400" b="1" spc="-25" dirty="0">
                <a:solidFill>
                  <a:srgbClr val="F6941C"/>
                </a:solidFill>
                <a:latin typeface="Trebuchet MS"/>
                <a:cs typeface="Trebuchet MS"/>
              </a:rPr>
              <a:t>F</a:t>
            </a:r>
            <a:r>
              <a:rPr sz="3400" b="1" spc="-15" dirty="0">
                <a:solidFill>
                  <a:srgbClr val="F6941C"/>
                </a:solidFill>
                <a:latin typeface="Trebuchet MS"/>
                <a:cs typeface="Trebuchet MS"/>
              </a:rPr>
              <a:t>I</a:t>
            </a:r>
            <a:r>
              <a:rPr sz="3400" b="1" spc="425" dirty="0">
                <a:solidFill>
                  <a:srgbClr val="F6941C"/>
                </a:solidFill>
                <a:latin typeface="Trebuchet MS"/>
                <a:cs typeface="Trebuchet MS"/>
              </a:rPr>
              <a:t>S</a:t>
            </a:r>
            <a:r>
              <a:rPr sz="3400" b="1" spc="185" dirty="0">
                <a:solidFill>
                  <a:srgbClr val="F6941C"/>
                </a:solidFill>
                <a:latin typeface="Trebuchet MS"/>
                <a:cs typeface="Trebuchet MS"/>
              </a:rPr>
              <a:t>C</a:t>
            </a:r>
            <a:r>
              <a:rPr sz="3400" b="1" spc="175" dirty="0">
                <a:solidFill>
                  <a:srgbClr val="F6941C"/>
                </a:solidFill>
                <a:latin typeface="Trebuchet MS"/>
                <a:cs typeface="Trebuchet MS"/>
              </a:rPr>
              <a:t>A</a:t>
            </a:r>
            <a:r>
              <a:rPr sz="3400" b="1" spc="-204" dirty="0">
                <a:solidFill>
                  <a:srgbClr val="F6941C"/>
                </a:solidFill>
                <a:latin typeface="Trebuchet MS"/>
                <a:cs typeface="Trebuchet MS"/>
              </a:rPr>
              <a:t>L</a:t>
            </a:r>
            <a:r>
              <a:rPr sz="3400" b="1" spc="-145" dirty="0">
                <a:solidFill>
                  <a:srgbClr val="F6941C"/>
                </a:solidFill>
                <a:latin typeface="Trebuchet MS"/>
                <a:cs typeface="Trebuchet MS"/>
              </a:rPr>
              <a:t>_</a:t>
            </a:r>
            <a:r>
              <a:rPr sz="3400" b="1" spc="50" dirty="0">
                <a:solidFill>
                  <a:srgbClr val="F6941C"/>
                </a:solidFill>
                <a:latin typeface="Trebuchet MS"/>
                <a:cs typeface="Trebuchet MS"/>
              </a:rPr>
              <a:t>Y</a:t>
            </a:r>
            <a:r>
              <a:rPr sz="3400" b="1" spc="120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3400" b="1" spc="175" dirty="0">
                <a:solidFill>
                  <a:srgbClr val="F6941C"/>
                </a:solidFill>
                <a:latin typeface="Trebuchet MS"/>
                <a:cs typeface="Trebuchet MS"/>
              </a:rPr>
              <a:t>A</a:t>
            </a:r>
            <a:r>
              <a:rPr sz="3400" b="1" spc="235" dirty="0">
                <a:solidFill>
                  <a:srgbClr val="F6941C"/>
                </a:solidFill>
                <a:latin typeface="Trebuchet MS"/>
                <a:cs typeface="Trebuchet MS"/>
              </a:rPr>
              <a:t>R</a:t>
            </a:r>
            <a:r>
              <a:rPr sz="3400" b="1" spc="-34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400" b="1" spc="175" dirty="0">
                <a:solidFill>
                  <a:srgbClr val="F6941C"/>
                </a:solidFill>
                <a:latin typeface="Trebuchet MS"/>
                <a:cs typeface="Trebuchet MS"/>
              </a:rPr>
              <a:t>A</a:t>
            </a:r>
            <a:r>
              <a:rPr sz="3400" b="1" spc="315" dirty="0">
                <a:solidFill>
                  <a:srgbClr val="F6941C"/>
                </a:solidFill>
                <a:latin typeface="Trebuchet MS"/>
                <a:cs typeface="Trebuchet MS"/>
              </a:rPr>
              <a:t>N</a:t>
            </a:r>
            <a:r>
              <a:rPr sz="3400" b="1" spc="195" dirty="0">
                <a:solidFill>
                  <a:srgbClr val="F6941C"/>
                </a:solidFill>
                <a:latin typeface="Trebuchet MS"/>
                <a:cs typeface="Trebuchet MS"/>
              </a:rPr>
              <a:t>D</a:t>
            </a:r>
            <a:r>
              <a:rPr sz="3400" b="1" spc="-34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400" b="1" spc="-190" dirty="0">
                <a:solidFill>
                  <a:srgbClr val="F6941C"/>
                </a:solidFill>
                <a:latin typeface="Trebuchet MS"/>
                <a:cs typeface="Trebuchet MS"/>
              </a:rPr>
              <a:t>T</a:t>
            </a:r>
            <a:r>
              <a:rPr sz="3400" b="1" spc="20" dirty="0">
                <a:solidFill>
                  <a:srgbClr val="F6941C"/>
                </a:solidFill>
                <a:latin typeface="Trebuchet MS"/>
                <a:cs typeface="Trebuchet MS"/>
              </a:rPr>
              <a:t>O</a:t>
            </a:r>
            <a:r>
              <a:rPr sz="3400" b="1" spc="150" dirty="0">
                <a:solidFill>
                  <a:srgbClr val="F6941C"/>
                </a:solidFill>
                <a:latin typeface="Trebuchet MS"/>
                <a:cs typeface="Trebuchet MS"/>
              </a:rPr>
              <a:t>P</a:t>
            </a:r>
            <a:r>
              <a:rPr sz="3400" b="1" spc="-145" dirty="0">
                <a:solidFill>
                  <a:srgbClr val="F6941C"/>
                </a:solidFill>
                <a:latin typeface="Trebuchet MS"/>
                <a:cs typeface="Trebuchet MS"/>
              </a:rPr>
              <a:t>_</a:t>
            </a:r>
            <a:r>
              <a:rPr sz="3400" b="1" spc="370" dirty="0">
                <a:solidFill>
                  <a:srgbClr val="F6941C"/>
                </a:solidFill>
                <a:latin typeface="Trebuchet MS"/>
                <a:cs typeface="Trebuchet MS"/>
              </a:rPr>
              <a:t>N</a:t>
            </a:r>
            <a:r>
              <a:rPr sz="3400" b="1" spc="-34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400" b="1" spc="150" dirty="0">
                <a:solidFill>
                  <a:srgbClr val="F6941C"/>
                </a:solidFill>
                <a:latin typeface="Trebuchet MS"/>
                <a:cs typeface="Trebuchet MS"/>
              </a:rPr>
              <a:t>P</a:t>
            </a:r>
            <a:r>
              <a:rPr sz="3400" b="1" spc="175" dirty="0">
                <a:solidFill>
                  <a:srgbClr val="F6941C"/>
                </a:solidFill>
                <a:latin typeface="Trebuchet MS"/>
                <a:cs typeface="Trebuchet MS"/>
              </a:rPr>
              <a:t>A</a:t>
            </a:r>
            <a:r>
              <a:rPr sz="3400" b="1" spc="180" dirty="0">
                <a:solidFill>
                  <a:srgbClr val="F6941C"/>
                </a:solidFill>
                <a:latin typeface="Trebuchet MS"/>
                <a:cs typeface="Trebuchet MS"/>
              </a:rPr>
              <a:t>R</a:t>
            </a:r>
            <a:r>
              <a:rPr sz="3400" b="1" spc="175" dirty="0">
                <a:solidFill>
                  <a:srgbClr val="F6941C"/>
                </a:solidFill>
                <a:latin typeface="Trebuchet MS"/>
                <a:cs typeface="Trebuchet MS"/>
              </a:rPr>
              <a:t>A</a:t>
            </a:r>
            <a:r>
              <a:rPr sz="3400" b="1" spc="600" dirty="0">
                <a:solidFill>
                  <a:srgbClr val="F6941C"/>
                </a:solidFill>
                <a:latin typeface="Trebuchet MS"/>
                <a:cs typeface="Trebuchet MS"/>
              </a:rPr>
              <a:t>M</a:t>
            </a:r>
            <a:r>
              <a:rPr sz="3400" b="1" spc="120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3400" b="1" spc="-190" dirty="0">
                <a:solidFill>
                  <a:srgbClr val="F6941C"/>
                </a:solidFill>
                <a:latin typeface="Trebuchet MS"/>
                <a:cs typeface="Trebuchet MS"/>
              </a:rPr>
              <a:t>T</a:t>
            </a:r>
            <a:r>
              <a:rPr sz="3400" b="1" spc="120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3400" b="1" spc="235" dirty="0">
                <a:solidFill>
                  <a:srgbClr val="F6941C"/>
                </a:solidFill>
                <a:latin typeface="Trebuchet MS"/>
                <a:cs typeface="Trebuchet MS"/>
              </a:rPr>
              <a:t>R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2007" y="2131258"/>
            <a:ext cx="17470120" cy="7858125"/>
            <a:chOff x="512007" y="2131258"/>
            <a:chExt cx="17470120" cy="7858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007" y="2131258"/>
              <a:ext cx="13449299" cy="68865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90804" y="6083733"/>
              <a:ext cx="5991224" cy="39052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73" rIns="0" bIns="0" rtlCol="0">
            <a:spAutoFit/>
          </a:bodyPr>
          <a:lstStyle/>
          <a:p>
            <a:pPr marL="7693025" marR="5080" indent="-7068820">
              <a:lnSpc>
                <a:spcPct val="101400"/>
              </a:lnSpc>
              <a:spcBef>
                <a:spcPts val="30"/>
              </a:spcBef>
            </a:pPr>
            <a:r>
              <a:rPr sz="3700" spc="-175" dirty="0"/>
              <a:t>9.</a:t>
            </a:r>
            <a:r>
              <a:rPr sz="3700" spc="405" dirty="0"/>
              <a:t> </a:t>
            </a:r>
            <a:r>
              <a:rPr sz="3700" spc="105" dirty="0"/>
              <a:t>GENERATE</a:t>
            </a:r>
            <a:r>
              <a:rPr sz="3700" spc="-380" dirty="0"/>
              <a:t> </a:t>
            </a:r>
            <a:r>
              <a:rPr sz="3700" spc="215" dirty="0"/>
              <a:t>A</a:t>
            </a:r>
            <a:r>
              <a:rPr sz="3700" spc="-380" dirty="0"/>
              <a:t> </a:t>
            </a:r>
            <a:r>
              <a:rPr sz="3700" spc="60" dirty="0"/>
              <a:t>REPORT</a:t>
            </a:r>
            <a:r>
              <a:rPr sz="3700" spc="-385" dirty="0"/>
              <a:t> </a:t>
            </a:r>
            <a:r>
              <a:rPr sz="3700" spc="20" dirty="0"/>
              <a:t>GETTING</a:t>
            </a:r>
            <a:r>
              <a:rPr sz="3700" spc="-380" dirty="0"/>
              <a:t> </a:t>
            </a:r>
            <a:r>
              <a:rPr sz="3700" spc="-20" dirty="0">
                <a:solidFill>
                  <a:srgbClr val="FFFFFF"/>
                </a:solidFill>
              </a:rPr>
              <a:t>TOP</a:t>
            </a:r>
            <a:r>
              <a:rPr sz="3700" spc="-380" dirty="0">
                <a:solidFill>
                  <a:srgbClr val="FFFFFF"/>
                </a:solidFill>
              </a:rPr>
              <a:t> </a:t>
            </a:r>
            <a:r>
              <a:rPr sz="3700" spc="65" dirty="0">
                <a:solidFill>
                  <a:srgbClr val="FFFFFF"/>
                </a:solidFill>
              </a:rPr>
              <a:t>5</a:t>
            </a:r>
            <a:r>
              <a:rPr sz="3700" spc="-380" dirty="0">
                <a:solidFill>
                  <a:srgbClr val="FFFFFF"/>
                </a:solidFill>
              </a:rPr>
              <a:t> </a:t>
            </a:r>
            <a:r>
              <a:rPr sz="3700" spc="204" dirty="0">
                <a:solidFill>
                  <a:srgbClr val="FFFFFF"/>
                </a:solidFill>
              </a:rPr>
              <a:t>MARKETS</a:t>
            </a:r>
            <a:r>
              <a:rPr sz="3700" spc="-385" dirty="0">
                <a:solidFill>
                  <a:srgbClr val="FFFFFF"/>
                </a:solidFill>
              </a:rPr>
              <a:t> </a:t>
            </a:r>
            <a:r>
              <a:rPr sz="3700" spc="155" dirty="0"/>
              <a:t>BY</a:t>
            </a:r>
            <a:r>
              <a:rPr sz="3700" spc="-380" dirty="0"/>
              <a:t> </a:t>
            </a:r>
            <a:r>
              <a:rPr sz="3700" spc="75" dirty="0"/>
              <a:t>NET</a:t>
            </a:r>
            <a:r>
              <a:rPr sz="3700" spc="-380" dirty="0"/>
              <a:t> </a:t>
            </a:r>
            <a:r>
              <a:rPr sz="3700" spc="185" dirty="0"/>
              <a:t>SALES</a:t>
            </a:r>
            <a:r>
              <a:rPr sz="3700" spc="-380" dirty="0"/>
              <a:t> </a:t>
            </a:r>
            <a:r>
              <a:rPr sz="3700" spc="165" dirty="0"/>
              <a:t>IN</a:t>
            </a:r>
            <a:r>
              <a:rPr sz="3700" spc="-380" dirty="0"/>
              <a:t> </a:t>
            </a:r>
            <a:r>
              <a:rPr sz="3700" spc="80" dirty="0"/>
              <a:t>FISCAL </a:t>
            </a:r>
            <a:r>
              <a:rPr sz="3700" spc="-1100" dirty="0"/>
              <a:t> </a:t>
            </a:r>
            <a:r>
              <a:rPr sz="3700" spc="20" dirty="0"/>
              <a:t>Y</a:t>
            </a:r>
            <a:r>
              <a:rPr sz="3700" spc="100" dirty="0"/>
              <a:t>E</a:t>
            </a:r>
            <a:r>
              <a:rPr sz="3700" spc="155" dirty="0"/>
              <a:t>A</a:t>
            </a:r>
            <a:r>
              <a:rPr sz="3700" spc="220" dirty="0"/>
              <a:t>R</a:t>
            </a:r>
            <a:r>
              <a:rPr sz="3700" spc="-385" dirty="0"/>
              <a:t> </a:t>
            </a:r>
            <a:r>
              <a:rPr sz="3700" spc="-20" dirty="0"/>
              <a:t>2</a:t>
            </a:r>
            <a:r>
              <a:rPr sz="3700" spc="200" dirty="0"/>
              <a:t>0</a:t>
            </a:r>
            <a:r>
              <a:rPr sz="3700" spc="-20" dirty="0"/>
              <a:t>2</a:t>
            </a:r>
            <a:r>
              <a:rPr sz="3700" spc="-910" dirty="0"/>
              <a:t>1</a:t>
            </a:r>
            <a:endParaRPr sz="3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8838" y="2154855"/>
            <a:ext cx="17478375" cy="8132445"/>
            <a:chOff x="508838" y="2154855"/>
            <a:chExt cx="17478375" cy="81324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838" y="2154855"/>
              <a:ext cx="12115798" cy="81321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91239" y="6220927"/>
              <a:ext cx="5695949" cy="38766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73" rIns="0" bIns="0" rtlCol="0">
            <a:spAutoFit/>
          </a:bodyPr>
          <a:lstStyle/>
          <a:p>
            <a:pPr marL="7643495" marR="5080" indent="-7416165">
              <a:lnSpc>
                <a:spcPct val="101400"/>
              </a:lnSpc>
              <a:spcBef>
                <a:spcPts val="30"/>
              </a:spcBef>
            </a:pPr>
            <a:r>
              <a:rPr sz="3700" spc="-425" dirty="0"/>
              <a:t>10.</a:t>
            </a:r>
            <a:r>
              <a:rPr sz="3700" spc="-275" dirty="0"/>
              <a:t> </a:t>
            </a:r>
            <a:r>
              <a:rPr sz="3700" spc="105" dirty="0"/>
              <a:t>GENERATE</a:t>
            </a:r>
            <a:r>
              <a:rPr sz="3700" spc="-385" dirty="0"/>
              <a:t> </a:t>
            </a:r>
            <a:r>
              <a:rPr sz="3700" spc="215" dirty="0"/>
              <a:t>A</a:t>
            </a:r>
            <a:r>
              <a:rPr sz="3700" spc="-380" dirty="0"/>
              <a:t> </a:t>
            </a:r>
            <a:r>
              <a:rPr sz="3700" spc="60" dirty="0"/>
              <a:t>REPORT</a:t>
            </a:r>
            <a:r>
              <a:rPr sz="3700" spc="-385" dirty="0"/>
              <a:t> </a:t>
            </a:r>
            <a:r>
              <a:rPr sz="3700" spc="20" dirty="0"/>
              <a:t>GETTING</a:t>
            </a:r>
            <a:r>
              <a:rPr sz="3700" spc="-380" dirty="0"/>
              <a:t> </a:t>
            </a:r>
            <a:r>
              <a:rPr sz="3700" spc="-20" dirty="0">
                <a:solidFill>
                  <a:srgbClr val="FFFFFF"/>
                </a:solidFill>
              </a:rPr>
              <a:t>TOP</a:t>
            </a:r>
            <a:r>
              <a:rPr sz="3700" spc="-380" dirty="0">
                <a:solidFill>
                  <a:srgbClr val="FFFFFF"/>
                </a:solidFill>
              </a:rPr>
              <a:t> </a:t>
            </a:r>
            <a:r>
              <a:rPr sz="3700" spc="65" dirty="0">
                <a:solidFill>
                  <a:srgbClr val="FFFFFF"/>
                </a:solidFill>
              </a:rPr>
              <a:t>5</a:t>
            </a:r>
            <a:r>
              <a:rPr sz="3700" spc="-385" dirty="0">
                <a:solidFill>
                  <a:srgbClr val="FFFFFF"/>
                </a:solidFill>
              </a:rPr>
              <a:t> </a:t>
            </a:r>
            <a:r>
              <a:rPr sz="3700" spc="200" dirty="0">
                <a:solidFill>
                  <a:srgbClr val="FFFFFF"/>
                </a:solidFill>
              </a:rPr>
              <a:t>CUSTOMERS</a:t>
            </a:r>
            <a:r>
              <a:rPr sz="3700" spc="-380" dirty="0">
                <a:solidFill>
                  <a:srgbClr val="FFFFFF"/>
                </a:solidFill>
              </a:rPr>
              <a:t> </a:t>
            </a:r>
            <a:r>
              <a:rPr sz="3700" spc="155" dirty="0"/>
              <a:t>BY</a:t>
            </a:r>
            <a:r>
              <a:rPr sz="3700" spc="-385" dirty="0"/>
              <a:t> </a:t>
            </a:r>
            <a:r>
              <a:rPr sz="3700" spc="75" dirty="0"/>
              <a:t>NET</a:t>
            </a:r>
            <a:r>
              <a:rPr sz="3700" spc="-380" dirty="0"/>
              <a:t> </a:t>
            </a:r>
            <a:r>
              <a:rPr sz="3700" spc="185" dirty="0"/>
              <a:t>SALES</a:t>
            </a:r>
            <a:r>
              <a:rPr sz="3700" spc="-380" dirty="0"/>
              <a:t> </a:t>
            </a:r>
            <a:r>
              <a:rPr sz="3700" spc="165" dirty="0"/>
              <a:t>IN</a:t>
            </a:r>
            <a:r>
              <a:rPr sz="3700" spc="-385" dirty="0"/>
              <a:t> </a:t>
            </a:r>
            <a:r>
              <a:rPr sz="3700" spc="80" dirty="0"/>
              <a:t>FISCAL </a:t>
            </a:r>
            <a:r>
              <a:rPr sz="3700" spc="-1100" dirty="0"/>
              <a:t> </a:t>
            </a:r>
            <a:r>
              <a:rPr sz="3700" spc="20" dirty="0"/>
              <a:t>Y</a:t>
            </a:r>
            <a:r>
              <a:rPr sz="3700" spc="100" dirty="0"/>
              <a:t>E</a:t>
            </a:r>
            <a:r>
              <a:rPr sz="3700" spc="155" dirty="0"/>
              <a:t>A</a:t>
            </a:r>
            <a:r>
              <a:rPr sz="3700" spc="220" dirty="0"/>
              <a:t>R</a:t>
            </a:r>
            <a:r>
              <a:rPr sz="3700" spc="-385" dirty="0"/>
              <a:t> </a:t>
            </a:r>
            <a:r>
              <a:rPr sz="3700" spc="-20" dirty="0"/>
              <a:t>2</a:t>
            </a:r>
            <a:r>
              <a:rPr sz="3700" spc="200" dirty="0"/>
              <a:t>0</a:t>
            </a:r>
            <a:r>
              <a:rPr sz="3700" spc="-20" dirty="0"/>
              <a:t>2</a:t>
            </a:r>
            <a:r>
              <a:rPr sz="3700" spc="-910" dirty="0"/>
              <a:t>1</a:t>
            </a:r>
            <a:endParaRPr sz="3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3433" y="2113349"/>
            <a:ext cx="17685385" cy="7479665"/>
            <a:chOff x="303433" y="2113349"/>
            <a:chExt cx="17685385" cy="74796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433" y="2113349"/>
              <a:ext cx="13944599" cy="74771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11764" y="5744529"/>
              <a:ext cx="5276849" cy="38480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73" rIns="0" bIns="0" rtlCol="0">
            <a:spAutoFit/>
          </a:bodyPr>
          <a:lstStyle/>
          <a:p>
            <a:pPr marL="7693025" marR="5080" indent="-7194550">
              <a:lnSpc>
                <a:spcPct val="101400"/>
              </a:lnSpc>
              <a:spcBef>
                <a:spcPts val="30"/>
              </a:spcBef>
            </a:pPr>
            <a:r>
              <a:rPr sz="3700" spc="-815" dirty="0"/>
              <a:t>11.</a:t>
            </a:r>
            <a:r>
              <a:rPr sz="3700" spc="-790" dirty="0"/>
              <a:t> </a:t>
            </a:r>
            <a:r>
              <a:rPr sz="3700" spc="105" dirty="0"/>
              <a:t>GENERATE</a:t>
            </a:r>
            <a:r>
              <a:rPr sz="3700" spc="-385" dirty="0"/>
              <a:t> </a:t>
            </a:r>
            <a:r>
              <a:rPr sz="3700" spc="215" dirty="0"/>
              <a:t>A</a:t>
            </a:r>
            <a:r>
              <a:rPr sz="3700" spc="-385" dirty="0"/>
              <a:t> </a:t>
            </a:r>
            <a:r>
              <a:rPr sz="3700" spc="60" dirty="0"/>
              <a:t>REPORT</a:t>
            </a:r>
            <a:r>
              <a:rPr sz="3700" spc="-380" dirty="0"/>
              <a:t> </a:t>
            </a:r>
            <a:r>
              <a:rPr sz="3700" spc="20" dirty="0"/>
              <a:t>GETTING</a:t>
            </a:r>
            <a:r>
              <a:rPr sz="3700" spc="-385" dirty="0"/>
              <a:t> </a:t>
            </a:r>
            <a:r>
              <a:rPr sz="3700" spc="-20" dirty="0">
                <a:solidFill>
                  <a:srgbClr val="FFFFFF"/>
                </a:solidFill>
              </a:rPr>
              <a:t>TOP</a:t>
            </a:r>
            <a:r>
              <a:rPr sz="3700" spc="-380" dirty="0">
                <a:solidFill>
                  <a:srgbClr val="FFFFFF"/>
                </a:solidFill>
              </a:rPr>
              <a:t> </a:t>
            </a:r>
            <a:r>
              <a:rPr sz="3700" spc="65" dirty="0">
                <a:solidFill>
                  <a:srgbClr val="FFFFFF"/>
                </a:solidFill>
              </a:rPr>
              <a:t>5</a:t>
            </a:r>
            <a:r>
              <a:rPr sz="3700" spc="-385" dirty="0">
                <a:solidFill>
                  <a:srgbClr val="FFFFFF"/>
                </a:solidFill>
              </a:rPr>
              <a:t> </a:t>
            </a:r>
            <a:r>
              <a:rPr sz="3700" spc="114" dirty="0">
                <a:solidFill>
                  <a:srgbClr val="FFFFFF"/>
                </a:solidFill>
              </a:rPr>
              <a:t>PRODUCTS</a:t>
            </a:r>
            <a:r>
              <a:rPr sz="3700" spc="-380" dirty="0">
                <a:solidFill>
                  <a:srgbClr val="FFFFFF"/>
                </a:solidFill>
              </a:rPr>
              <a:t> </a:t>
            </a:r>
            <a:r>
              <a:rPr sz="3700" spc="155" dirty="0"/>
              <a:t>BY</a:t>
            </a:r>
            <a:r>
              <a:rPr sz="3700" spc="-385" dirty="0"/>
              <a:t> </a:t>
            </a:r>
            <a:r>
              <a:rPr sz="3700" spc="75" dirty="0"/>
              <a:t>NET</a:t>
            </a:r>
            <a:r>
              <a:rPr sz="3700" spc="-385" dirty="0"/>
              <a:t> </a:t>
            </a:r>
            <a:r>
              <a:rPr sz="3700" spc="185" dirty="0"/>
              <a:t>SALES</a:t>
            </a:r>
            <a:r>
              <a:rPr sz="3700" spc="-380" dirty="0"/>
              <a:t> </a:t>
            </a:r>
            <a:r>
              <a:rPr sz="3700" spc="165" dirty="0"/>
              <a:t>IN</a:t>
            </a:r>
            <a:r>
              <a:rPr sz="3700" spc="-385" dirty="0"/>
              <a:t> </a:t>
            </a:r>
            <a:r>
              <a:rPr sz="3700" spc="80" dirty="0"/>
              <a:t>FISCAL </a:t>
            </a:r>
            <a:r>
              <a:rPr sz="3700" spc="-1100" dirty="0"/>
              <a:t> </a:t>
            </a:r>
            <a:r>
              <a:rPr sz="3700" spc="20" dirty="0"/>
              <a:t>Y</a:t>
            </a:r>
            <a:r>
              <a:rPr sz="3700" spc="100" dirty="0"/>
              <a:t>E</a:t>
            </a:r>
            <a:r>
              <a:rPr sz="3700" spc="155" dirty="0"/>
              <a:t>A</a:t>
            </a:r>
            <a:r>
              <a:rPr sz="3700" spc="220" dirty="0"/>
              <a:t>R</a:t>
            </a:r>
            <a:r>
              <a:rPr sz="3700" spc="-385" dirty="0"/>
              <a:t> </a:t>
            </a:r>
            <a:r>
              <a:rPr sz="3700" spc="-20" dirty="0"/>
              <a:t>2</a:t>
            </a:r>
            <a:r>
              <a:rPr sz="3700" spc="200" dirty="0"/>
              <a:t>0</a:t>
            </a:r>
            <a:r>
              <a:rPr sz="3700" spc="-20" dirty="0"/>
              <a:t>2</a:t>
            </a:r>
            <a:r>
              <a:rPr sz="3700" spc="-910" dirty="0"/>
              <a:t>1</a:t>
            </a:r>
            <a:endParaRPr sz="3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0099" y="3047871"/>
            <a:ext cx="9866630" cy="100203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3389629" marR="5080" indent="-3377565">
              <a:lnSpc>
                <a:spcPct val="78100"/>
              </a:lnSpc>
              <a:spcBef>
                <a:spcPts val="1035"/>
              </a:spcBef>
            </a:pPr>
            <a:r>
              <a:rPr sz="3600" b="1" spc="-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600" b="1" spc="13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600" b="1" spc="-2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b="1" spc="-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b="1" spc="5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600" b="1" spc="-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b="1" spc="-3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3600" b="1" spc="-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b="1" spc="3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b="1" spc="15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600" b="1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b="1" spc="-2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b="1" spc="-2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600" b="1" spc="-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b="1" spc="2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3600" b="1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5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b="1" spc="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b="1" spc="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b="1" spc="1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600" b="1" spc="28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600" b="1" spc="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b="1" spc="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b="1" spc="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b="1" spc="-650" dirty="0">
                <a:solidFill>
                  <a:srgbClr val="FFFFFF"/>
                </a:solidFill>
                <a:latin typeface="Trebuchet MS"/>
                <a:cs typeface="Trebuchet MS"/>
              </a:rPr>
              <a:t>’</a:t>
            </a:r>
            <a:r>
              <a:rPr sz="3600" b="1" spc="48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600" b="1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600" b="1" spc="13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600" b="1" spc="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b="1" spc="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b="1" spc="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b="1" spc="-2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b="1" spc="-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b="1" spc="-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600" b="1" spc="3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b="1" spc="345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3600" b="1" spc="-2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b="1" spc="5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b="1" spc="1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b="1" spc="-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600" b="1" spc="9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600" b="1" spc="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600" b="1" spc="10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b="1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4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600" b="1" spc="-30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3600" b="1" spc="-1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95" dirty="0"/>
              <a:t>P</a:t>
            </a:r>
            <a:r>
              <a:rPr spc="484" dirty="0"/>
              <a:t>R</a:t>
            </a:r>
            <a:r>
              <a:rPr spc="10" dirty="0"/>
              <a:t>O</a:t>
            </a:r>
            <a:r>
              <a:rPr spc="-1760" dirty="0"/>
              <a:t>J</a:t>
            </a:r>
            <a:r>
              <a:rPr spc="315" dirty="0"/>
              <a:t>E</a:t>
            </a:r>
            <a:r>
              <a:rPr spc="505" dirty="0"/>
              <a:t>C</a:t>
            </a:r>
            <a:r>
              <a:rPr spc="-434" dirty="0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0277" y="1250374"/>
            <a:ext cx="6484620" cy="15398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9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9900" b="1" spc="34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9900" b="1" spc="3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9900" b="1" spc="48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9900" b="1" spc="34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9900" b="1" spc="-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9900" b="1" spc="3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9900" b="1" spc="98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endParaRPr sz="9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2753" y="0"/>
            <a:ext cx="6686549" cy="99536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79753" y="1107606"/>
            <a:ext cx="4462145" cy="82664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424815" algn="ctr">
              <a:lnSpc>
                <a:spcPct val="100000"/>
              </a:lnSpc>
              <a:spcBef>
                <a:spcPts val="130"/>
              </a:spcBef>
            </a:pPr>
            <a:r>
              <a:rPr sz="5300" b="1" spc="-690" dirty="0">
                <a:solidFill>
                  <a:srgbClr val="F6941C"/>
                </a:solidFill>
                <a:latin typeface="Trebuchet MS"/>
                <a:cs typeface="Trebuchet MS"/>
              </a:rPr>
              <a:t>12.</a:t>
            </a:r>
            <a:endParaRPr sz="5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550">
              <a:latin typeface="Trebuchet MS"/>
              <a:cs typeface="Trebuchet MS"/>
            </a:endParaRPr>
          </a:p>
          <a:p>
            <a:pPr marL="12700" marR="5080" algn="ctr">
              <a:lnSpc>
                <a:spcPct val="102200"/>
              </a:lnSpc>
            </a:pPr>
            <a:r>
              <a:rPr sz="5300" b="1" spc="-55" dirty="0">
                <a:solidFill>
                  <a:srgbClr val="F6941C"/>
                </a:solidFill>
                <a:latin typeface="Trebuchet MS"/>
                <a:cs typeface="Trebuchet MS"/>
              </a:rPr>
              <a:t>F</a:t>
            </a:r>
            <a:r>
              <a:rPr sz="5300" b="1" spc="-20" dirty="0">
                <a:solidFill>
                  <a:srgbClr val="F6941C"/>
                </a:solidFill>
                <a:latin typeface="Trebuchet MS"/>
                <a:cs typeface="Trebuchet MS"/>
              </a:rPr>
              <a:t>I</a:t>
            </a:r>
            <a:r>
              <a:rPr sz="5300" b="1" spc="470" dirty="0">
                <a:solidFill>
                  <a:srgbClr val="F6941C"/>
                </a:solidFill>
                <a:latin typeface="Trebuchet MS"/>
                <a:cs typeface="Trebuchet MS"/>
              </a:rPr>
              <a:t>N</a:t>
            </a:r>
            <a:r>
              <a:rPr sz="5300" b="1" spc="285" dirty="0">
                <a:solidFill>
                  <a:srgbClr val="F6941C"/>
                </a:solidFill>
                <a:latin typeface="Trebuchet MS"/>
                <a:cs typeface="Trebuchet MS"/>
              </a:rPr>
              <a:t>D</a:t>
            </a:r>
            <a:r>
              <a:rPr sz="5300" b="1" spc="-54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5300" b="1" spc="10" dirty="0">
                <a:solidFill>
                  <a:srgbClr val="F6941C"/>
                </a:solidFill>
                <a:latin typeface="Trebuchet MS"/>
                <a:cs typeface="Trebuchet MS"/>
              </a:rPr>
              <a:t>O</a:t>
            </a:r>
            <a:r>
              <a:rPr sz="5300" b="1" spc="160" dirty="0">
                <a:solidFill>
                  <a:srgbClr val="F6941C"/>
                </a:solidFill>
                <a:latin typeface="Trebuchet MS"/>
                <a:cs typeface="Trebuchet MS"/>
              </a:rPr>
              <a:t>U</a:t>
            </a:r>
            <a:r>
              <a:rPr sz="5300" b="1" spc="-225" dirty="0">
                <a:solidFill>
                  <a:srgbClr val="F6941C"/>
                </a:solidFill>
                <a:latin typeface="Trebuchet MS"/>
                <a:cs typeface="Trebuchet MS"/>
              </a:rPr>
              <a:t>T</a:t>
            </a:r>
            <a:r>
              <a:rPr sz="5300" b="1" spc="-54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5300" b="1" spc="-3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53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5300" b="1" spc="200" dirty="0">
                <a:solidFill>
                  <a:srgbClr val="FFFFFF"/>
                </a:solidFill>
                <a:latin typeface="Trebuchet MS"/>
                <a:cs typeface="Trebuchet MS"/>
              </a:rPr>
              <a:t>P  </a:t>
            </a:r>
            <a:r>
              <a:rPr sz="5300" b="1" spc="10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5300" b="1" spc="-5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300" b="1" spc="21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5300" b="1" spc="2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53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5300" b="1" spc="2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5300" b="1" spc="16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5300" b="1" spc="2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5300" b="1" spc="-3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5300" b="1" spc="530" dirty="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sz="5300" b="1" spc="-5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5300" b="1" spc="2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53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5300" b="1" spc="99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5300" b="1" spc="-5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300" b="1" spc="1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5300" b="1" spc="25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5300" b="1" spc="2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5300" b="1" spc="114" dirty="0">
                <a:solidFill>
                  <a:srgbClr val="FFFFFF"/>
                </a:solidFill>
                <a:latin typeface="Trebuchet MS"/>
                <a:cs typeface="Trebuchet MS"/>
              </a:rPr>
              <a:t>H  </a:t>
            </a:r>
            <a:r>
              <a:rPr sz="5300" b="1" spc="2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5300" b="1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5300" b="1" spc="18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5300" b="1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5300" b="1" spc="6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5300" b="1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5300" b="1" spc="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5300" b="1" spc="55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5300" b="1" spc="-5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300" b="1" spc="360" dirty="0">
                <a:solidFill>
                  <a:srgbClr val="F6941C"/>
                </a:solidFill>
                <a:latin typeface="Trebuchet MS"/>
                <a:cs typeface="Trebuchet MS"/>
              </a:rPr>
              <a:t>B</a:t>
            </a:r>
            <a:r>
              <a:rPr sz="5300" b="1" spc="95" dirty="0">
                <a:solidFill>
                  <a:srgbClr val="F6941C"/>
                </a:solidFill>
                <a:latin typeface="Trebuchet MS"/>
                <a:cs typeface="Trebuchet MS"/>
              </a:rPr>
              <a:t>Y  </a:t>
            </a:r>
            <a:r>
              <a:rPr sz="5300" b="1" spc="-120" dirty="0">
                <a:solidFill>
                  <a:srgbClr val="F6941C"/>
                </a:solidFill>
                <a:latin typeface="Trebuchet MS"/>
                <a:cs typeface="Trebuchet MS"/>
              </a:rPr>
              <a:t>TOTAL </a:t>
            </a:r>
            <a:r>
              <a:rPr sz="5300" b="1" spc="-114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5300" b="1" spc="45" dirty="0">
                <a:solidFill>
                  <a:srgbClr val="F6941C"/>
                </a:solidFill>
                <a:latin typeface="Trebuchet MS"/>
                <a:cs typeface="Trebuchet MS"/>
              </a:rPr>
              <a:t>QUANTITY </a:t>
            </a:r>
            <a:r>
              <a:rPr sz="5300" b="1" spc="5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5300" b="1" spc="645" dirty="0">
                <a:solidFill>
                  <a:srgbClr val="F6941C"/>
                </a:solidFill>
                <a:latin typeface="Trebuchet MS"/>
                <a:cs typeface="Trebuchet MS"/>
              </a:rPr>
              <a:t>S</a:t>
            </a:r>
            <a:r>
              <a:rPr sz="5300" b="1" spc="10" dirty="0">
                <a:solidFill>
                  <a:srgbClr val="F6941C"/>
                </a:solidFill>
                <a:latin typeface="Trebuchet MS"/>
                <a:cs typeface="Trebuchet MS"/>
              </a:rPr>
              <a:t>O</a:t>
            </a:r>
            <a:r>
              <a:rPr sz="5300" b="1" spc="-330" dirty="0">
                <a:solidFill>
                  <a:srgbClr val="F6941C"/>
                </a:solidFill>
                <a:latin typeface="Trebuchet MS"/>
                <a:cs typeface="Trebuchet MS"/>
              </a:rPr>
              <a:t>L</a:t>
            </a:r>
            <a:r>
              <a:rPr sz="5300" b="1" spc="285" dirty="0">
                <a:solidFill>
                  <a:srgbClr val="F6941C"/>
                </a:solidFill>
                <a:latin typeface="Trebuchet MS"/>
                <a:cs typeface="Trebuchet MS"/>
              </a:rPr>
              <a:t>D</a:t>
            </a:r>
            <a:r>
              <a:rPr sz="5300" b="1" spc="-54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5300" b="1" spc="-20" dirty="0">
                <a:solidFill>
                  <a:srgbClr val="F6941C"/>
                </a:solidFill>
                <a:latin typeface="Trebuchet MS"/>
                <a:cs typeface="Trebuchet MS"/>
              </a:rPr>
              <a:t>I</a:t>
            </a:r>
            <a:r>
              <a:rPr sz="5300" b="1" spc="555" dirty="0">
                <a:solidFill>
                  <a:srgbClr val="F6941C"/>
                </a:solidFill>
                <a:latin typeface="Trebuchet MS"/>
                <a:cs typeface="Trebuchet MS"/>
              </a:rPr>
              <a:t>N</a:t>
            </a:r>
            <a:r>
              <a:rPr sz="5300" b="1" spc="-54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5300" b="1" spc="220" dirty="0">
                <a:solidFill>
                  <a:srgbClr val="F6941C"/>
                </a:solidFill>
                <a:latin typeface="Trebuchet MS"/>
                <a:cs typeface="Trebuchet MS"/>
              </a:rPr>
              <a:t>A  </a:t>
            </a:r>
            <a:r>
              <a:rPr sz="5300" b="1" spc="165" dirty="0">
                <a:solidFill>
                  <a:srgbClr val="F6941C"/>
                </a:solidFill>
                <a:latin typeface="Trebuchet MS"/>
                <a:cs typeface="Trebuchet MS"/>
              </a:rPr>
              <a:t>G</a:t>
            </a:r>
            <a:r>
              <a:rPr sz="5300" b="1" spc="-20" dirty="0">
                <a:solidFill>
                  <a:srgbClr val="F6941C"/>
                </a:solidFill>
                <a:latin typeface="Trebuchet MS"/>
                <a:cs typeface="Trebuchet MS"/>
              </a:rPr>
              <a:t>I</a:t>
            </a:r>
            <a:r>
              <a:rPr sz="5300" b="1" spc="185" dirty="0">
                <a:solidFill>
                  <a:srgbClr val="F6941C"/>
                </a:solidFill>
                <a:latin typeface="Trebuchet MS"/>
                <a:cs typeface="Trebuchet MS"/>
              </a:rPr>
              <a:t>V</a:t>
            </a:r>
            <a:r>
              <a:rPr sz="5300" b="1" spc="170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5300" b="1" spc="555" dirty="0">
                <a:solidFill>
                  <a:srgbClr val="F6941C"/>
                </a:solidFill>
                <a:latin typeface="Trebuchet MS"/>
                <a:cs typeface="Trebuchet MS"/>
              </a:rPr>
              <a:t>N</a:t>
            </a:r>
            <a:r>
              <a:rPr sz="5300" b="1" spc="-54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5300" b="1" spc="60" dirty="0">
                <a:solidFill>
                  <a:srgbClr val="F6941C"/>
                </a:solidFill>
                <a:latin typeface="Trebuchet MS"/>
                <a:cs typeface="Trebuchet MS"/>
              </a:rPr>
              <a:t>Y</a:t>
            </a:r>
            <a:r>
              <a:rPr sz="5300" b="1" spc="170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5300" b="1" spc="254" dirty="0">
                <a:solidFill>
                  <a:srgbClr val="F6941C"/>
                </a:solidFill>
                <a:latin typeface="Trebuchet MS"/>
                <a:cs typeface="Trebuchet MS"/>
              </a:rPr>
              <a:t>A</a:t>
            </a:r>
            <a:r>
              <a:rPr sz="5300" b="1" spc="350" dirty="0">
                <a:solidFill>
                  <a:srgbClr val="F6941C"/>
                </a:solidFill>
                <a:latin typeface="Trebuchet MS"/>
                <a:cs typeface="Trebuchet MS"/>
              </a:rPr>
              <a:t>R</a:t>
            </a:r>
            <a:endParaRPr sz="5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113" y="2380309"/>
            <a:ext cx="7429499" cy="76485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5621" y="4012302"/>
            <a:ext cx="8534398" cy="60102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5039360" marR="5080" indent="-5027295">
              <a:lnSpc>
                <a:spcPct val="101400"/>
              </a:lnSpc>
              <a:spcBef>
                <a:spcPts val="40"/>
              </a:spcBef>
              <a:tabLst>
                <a:tab pos="1211580" algn="l"/>
              </a:tabLst>
            </a:pPr>
            <a:r>
              <a:rPr spc="-690" dirty="0"/>
              <a:t>13.	</a:t>
            </a:r>
            <a:r>
              <a:rPr spc="180" dirty="0"/>
              <a:t>GENERATE</a:t>
            </a:r>
            <a:r>
              <a:rPr spc="-545" dirty="0"/>
              <a:t> </a:t>
            </a:r>
            <a:r>
              <a:rPr spc="340" dirty="0"/>
              <a:t>A</a:t>
            </a:r>
            <a:r>
              <a:rPr spc="-545" dirty="0"/>
              <a:t> </a:t>
            </a:r>
            <a:r>
              <a:rPr spc="140" dirty="0">
                <a:solidFill>
                  <a:srgbClr val="FFFFFF"/>
                </a:solidFill>
              </a:rPr>
              <a:t>NET</a:t>
            </a:r>
            <a:r>
              <a:rPr spc="-545" dirty="0">
                <a:solidFill>
                  <a:srgbClr val="FFFFFF"/>
                </a:solidFill>
              </a:rPr>
              <a:t> </a:t>
            </a:r>
            <a:r>
              <a:rPr spc="295" dirty="0">
                <a:solidFill>
                  <a:srgbClr val="FFFFFF"/>
                </a:solidFill>
              </a:rPr>
              <a:t>SALES</a:t>
            </a:r>
            <a:r>
              <a:rPr spc="-545" dirty="0">
                <a:solidFill>
                  <a:srgbClr val="FFFFFF"/>
                </a:solidFill>
              </a:rPr>
              <a:t> </a:t>
            </a:r>
            <a:r>
              <a:rPr spc="1560" dirty="0">
                <a:solidFill>
                  <a:srgbClr val="FFFFFF"/>
                </a:solidFill>
              </a:rPr>
              <a:t>%</a:t>
            </a:r>
            <a:r>
              <a:rPr spc="-540" dirty="0">
                <a:solidFill>
                  <a:srgbClr val="FFFFFF"/>
                </a:solidFill>
              </a:rPr>
              <a:t> </a:t>
            </a:r>
            <a:r>
              <a:rPr spc="114" dirty="0">
                <a:solidFill>
                  <a:srgbClr val="FFFFFF"/>
                </a:solidFill>
              </a:rPr>
              <a:t>REPORT</a:t>
            </a:r>
            <a:r>
              <a:rPr spc="-545" dirty="0">
                <a:solidFill>
                  <a:srgbClr val="FFFFFF"/>
                </a:solidFill>
              </a:rPr>
              <a:t> </a:t>
            </a:r>
            <a:r>
              <a:rPr spc="20" dirty="0"/>
              <a:t>OF</a:t>
            </a:r>
            <a:r>
              <a:rPr spc="-545" dirty="0"/>
              <a:t> </a:t>
            </a:r>
            <a:r>
              <a:rPr spc="315" dirty="0"/>
              <a:t>CUSTOMERS </a:t>
            </a:r>
            <a:r>
              <a:rPr spc="-1580" dirty="0"/>
              <a:t> </a:t>
            </a:r>
            <a:r>
              <a:rPr spc="-25" dirty="0"/>
              <a:t>I</a:t>
            </a:r>
            <a:r>
              <a:rPr spc="555" dirty="0"/>
              <a:t>N</a:t>
            </a:r>
            <a:r>
              <a:rPr spc="-545" dirty="0"/>
              <a:t> </a:t>
            </a:r>
            <a:r>
              <a:rPr spc="200" dirty="0"/>
              <a:t>D</a:t>
            </a:r>
            <a:r>
              <a:rPr spc="-25" dirty="0"/>
              <a:t>I</a:t>
            </a:r>
            <a:r>
              <a:rPr spc="-55" dirty="0"/>
              <a:t>FF</a:t>
            </a:r>
            <a:r>
              <a:rPr spc="170" dirty="0"/>
              <a:t>E</a:t>
            </a:r>
            <a:r>
              <a:rPr spc="265" dirty="0"/>
              <a:t>R</a:t>
            </a:r>
            <a:r>
              <a:rPr spc="170" dirty="0"/>
              <a:t>E</a:t>
            </a:r>
            <a:r>
              <a:rPr spc="470" dirty="0"/>
              <a:t>N</a:t>
            </a:r>
            <a:r>
              <a:rPr spc="-225" dirty="0"/>
              <a:t>T</a:t>
            </a:r>
            <a:r>
              <a:rPr spc="-545" dirty="0"/>
              <a:t> </a:t>
            </a:r>
            <a:r>
              <a:rPr spc="265" dirty="0"/>
              <a:t>R</a:t>
            </a:r>
            <a:r>
              <a:rPr spc="170" dirty="0"/>
              <a:t>E</a:t>
            </a:r>
            <a:r>
              <a:rPr spc="165" dirty="0"/>
              <a:t>G</a:t>
            </a:r>
            <a:r>
              <a:rPr spc="-25" dirty="0"/>
              <a:t>I</a:t>
            </a:r>
            <a:r>
              <a:rPr spc="10" dirty="0"/>
              <a:t>O</a:t>
            </a:r>
            <a:r>
              <a:rPr spc="470" dirty="0"/>
              <a:t>N</a:t>
            </a:r>
            <a:r>
              <a:rPr spc="730" dirty="0"/>
              <a:t>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020" y="244682"/>
            <a:ext cx="6248399" cy="46958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06526" y="244682"/>
            <a:ext cx="6591299" cy="4695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06526" y="5143500"/>
            <a:ext cx="6591299" cy="4752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1020" y="5143500"/>
            <a:ext cx="6248399" cy="47529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856257" y="951221"/>
            <a:ext cx="4132579" cy="7391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5300" b="1" spc="-655" dirty="0">
                <a:solidFill>
                  <a:srgbClr val="F6941C"/>
                </a:solidFill>
                <a:latin typeface="Trebuchet MS"/>
                <a:cs typeface="Trebuchet MS"/>
              </a:rPr>
              <a:t>14.</a:t>
            </a:r>
            <a:endParaRPr sz="5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550">
              <a:latin typeface="Trebuchet MS"/>
              <a:cs typeface="Trebuchet MS"/>
            </a:endParaRPr>
          </a:p>
          <a:p>
            <a:pPr marL="12700" marR="5080" indent="-635" algn="ctr">
              <a:lnSpc>
                <a:spcPct val="101400"/>
              </a:lnSpc>
            </a:pPr>
            <a:r>
              <a:rPr sz="5300" b="1" spc="275" dirty="0">
                <a:solidFill>
                  <a:srgbClr val="FFFFFF"/>
                </a:solidFill>
                <a:latin typeface="Trebuchet MS"/>
                <a:cs typeface="Trebuchet MS"/>
              </a:rPr>
              <a:t>MARKET </a:t>
            </a:r>
            <a:r>
              <a:rPr sz="5300" b="1" spc="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300" b="1" spc="6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5300" b="1" spc="1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5300" b="1" spc="25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5300" b="1" spc="2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5300" b="1" spc="25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5300" b="1" spc="-5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300" b="1" spc="1560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r>
              <a:rPr sz="5300" b="1" spc="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300" b="1" spc="-80" dirty="0">
                <a:solidFill>
                  <a:srgbClr val="F6941C"/>
                </a:solidFill>
                <a:latin typeface="Trebuchet MS"/>
                <a:cs typeface="Trebuchet MS"/>
              </a:rPr>
              <a:t>-  </a:t>
            </a:r>
            <a:r>
              <a:rPr sz="5300" b="1" dirty="0">
                <a:solidFill>
                  <a:srgbClr val="F6941C"/>
                </a:solidFill>
                <a:latin typeface="Trebuchet MS"/>
                <a:cs typeface="Trebuchet MS"/>
              </a:rPr>
              <a:t>TOP </a:t>
            </a:r>
            <a:r>
              <a:rPr sz="5300" b="1" spc="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5300" b="1" spc="275" dirty="0">
                <a:solidFill>
                  <a:srgbClr val="F6941C"/>
                </a:solidFill>
                <a:latin typeface="Trebuchet MS"/>
                <a:cs typeface="Trebuchet MS"/>
              </a:rPr>
              <a:t>C</a:t>
            </a:r>
            <a:r>
              <a:rPr sz="5300" b="1" spc="160" dirty="0">
                <a:solidFill>
                  <a:srgbClr val="F6941C"/>
                </a:solidFill>
                <a:latin typeface="Trebuchet MS"/>
                <a:cs typeface="Trebuchet MS"/>
              </a:rPr>
              <a:t>U</a:t>
            </a:r>
            <a:r>
              <a:rPr sz="5300" b="1" spc="645" dirty="0">
                <a:solidFill>
                  <a:srgbClr val="F6941C"/>
                </a:solidFill>
                <a:latin typeface="Trebuchet MS"/>
                <a:cs typeface="Trebuchet MS"/>
              </a:rPr>
              <a:t>S</a:t>
            </a:r>
            <a:r>
              <a:rPr sz="5300" b="1" spc="-310" dirty="0">
                <a:solidFill>
                  <a:srgbClr val="F6941C"/>
                </a:solidFill>
                <a:latin typeface="Trebuchet MS"/>
                <a:cs typeface="Trebuchet MS"/>
              </a:rPr>
              <a:t>T</a:t>
            </a:r>
            <a:r>
              <a:rPr sz="5300" b="1" spc="10" dirty="0">
                <a:solidFill>
                  <a:srgbClr val="F6941C"/>
                </a:solidFill>
                <a:latin typeface="Trebuchet MS"/>
                <a:cs typeface="Trebuchet MS"/>
              </a:rPr>
              <a:t>O</a:t>
            </a:r>
            <a:r>
              <a:rPr sz="5300" b="1" spc="910" dirty="0">
                <a:solidFill>
                  <a:srgbClr val="F6941C"/>
                </a:solidFill>
                <a:latin typeface="Trebuchet MS"/>
                <a:cs typeface="Trebuchet MS"/>
              </a:rPr>
              <a:t>M</a:t>
            </a:r>
            <a:r>
              <a:rPr sz="5300" b="1" spc="170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5300" b="1" spc="265" dirty="0">
                <a:solidFill>
                  <a:srgbClr val="F6941C"/>
                </a:solidFill>
                <a:latin typeface="Trebuchet MS"/>
                <a:cs typeface="Trebuchet MS"/>
              </a:rPr>
              <a:t>R</a:t>
            </a:r>
            <a:r>
              <a:rPr sz="5300" b="1" spc="530" dirty="0">
                <a:solidFill>
                  <a:srgbClr val="F6941C"/>
                </a:solidFill>
                <a:latin typeface="Trebuchet MS"/>
                <a:cs typeface="Trebuchet MS"/>
              </a:rPr>
              <a:t>S  </a:t>
            </a:r>
            <a:r>
              <a:rPr sz="5300" b="1" spc="265" dirty="0">
                <a:solidFill>
                  <a:srgbClr val="F6941C"/>
                </a:solidFill>
                <a:latin typeface="Trebuchet MS"/>
                <a:cs typeface="Trebuchet MS"/>
              </a:rPr>
              <a:t>IN </a:t>
            </a:r>
            <a:r>
              <a:rPr sz="5300" b="1" spc="27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5300" b="1" spc="100" dirty="0">
                <a:solidFill>
                  <a:srgbClr val="F6941C"/>
                </a:solidFill>
                <a:latin typeface="Trebuchet MS"/>
                <a:cs typeface="Trebuchet MS"/>
              </a:rPr>
              <a:t>DIFFERENT </a:t>
            </a:r>
            <a:r>
              <a:rPr sz="5300" b="1" spc="10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5300" b="1" spc="254" dirty="0">
                <a:solidFill>
                  <a:srgbClr val="FFFFFF"/>
                </a:solidFill>
                <a:latin typeface="Trebuchet MS"/>
                <a:cs typeface="Trebuchet MS"/>
              </a:rPr>
              <a:t>REGIONS</a:t>
            </a:r>
            <a:endParaRPr sz="5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9001" y="173276"/>
            <a:ext cx="7951470" cy="1524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800" spc="370" dirty="0">
                <a:solidFill>
                  <a:srgbClr val="FF6200"/>
                </a:solidFill>
              </a:rPr>
              <a:t>CONCLUSION</a:t>
            </a:r>
            <a:endParaRPr sz="9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761" y="2540551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761" y="3664501"/>
            <a:ext cx="142875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2761" y="4788451"/>
            <a:ext cx="142875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2761" y="5912401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72761" y="7598326"/>
            <a:ext cx="142875" cy="142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72761" y="9284251"/>
            <a:ext cx="142875" cy="1428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06086" y="2276105"/>
            <a:ext cx="15339694" cy="7322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b="1" spc="1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b="1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b="1" spc="-2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600" b="1" spc="-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b="1" spc="5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8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b="1" spc="1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b="1" spc="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b="1" spc="14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600" b="1" spc="3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600" b="1" spc="1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b="1" spc="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b="1" spc="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1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b="1" spc="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600" b="1" spc="8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b="1" spc="-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b="1" spc="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b="1" spc="13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600" b="1" spc="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b="1" spc="2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b="1" spc="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b="1" spc="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600" b="1" spc="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b="1" spc="2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4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600" b="1" spc="1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b="1" spc="-2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600" b="1" spc="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b="1" spc="50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b="1" spc="3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10" dirty="0">
                <a:solidFill>
                  <a:srgbClr val="F6941C"/>
                </a:solidFill>
                <a:latin typeface="Trebuchet MS"/>
                <a:cs typeface="Trebuchet MS"/>
              </a:rPr>
              <a:t>2</a:t>
            </a:r>
            <a:r>
              <a:rPr sz="3600" b="1" spc="225" dirty="0">
                <a:solidFill>
                  <a:srgbClr val="F6941C"/>
                </a:solidFill>
                <a:latin typeface="Trebuchet MS"/>
                <a:cs typeface="Trebuchet MS"/>
              </a:rPr>
              <a:t>0</a:t>
            </a:r>
            <a:r>
              <a:rPr sz="3600" b="1" spc="10" dirty="0">
                <a:solidFill>
                  <a:srgbClr val="F6941C"/>
                </a:solidFill>
                <a:latin typeface="Trebuchet MS"/>
                <a:cs typeface="Trebuchet MS"/>
              </a:rPr>
              <a:t>22</a:t>
            </a:r>
            <a:r>
              <a:rPr sz="3600" b="1" spc="-48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600">
              <a:latin typeface="Trebuchet MS"/>
              <a:cs typeface="Trebuchet MS"/>
            </a:endParaRPr>
          </a:p>
          <a:p>
            <a:pPr marL="12700" marR="5080">
              <a:lnSpc>
                <a:spcPts val="8850"/>
              </a:lnSpc>
              <a:spcBef>
                <a:spcPts val="1050"/>
              </a:spcBef>
            </a:pPr>
            <a:r>
              <a:rPr sz="3600" b="1" spc="135" dirty="0">
                <a:solidFill>
                  <a:srgbClr val="FFFFFF"/>
                </a:solidFill>
                <a:latin typeface="Trebuchet MS"/>
                <a:cs typeface="Trebuchet MS"/>
              </a:rPr>
              <a:t>INDIA </a:t>
            </a:r>
            <a:r>
              <a:rPr sz="3600" b="1" spc="335" dirty="0">
                <a:solidFill>
                  <a:srgbClr val="FFFFFF"/>
                </a:solidFill>
                <a:latin typeface="Trebuchet MS"/>
                <a:cs typeface="Trebuchet MS"/>
              </a:rPr>
              <a:t>WAS </a:t>
            </a:r>
            <a:r>
              <a:rPr sz="3600" b="1" spc="2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3600" b="1" spc="100" dirty="0">
                <a:solidFill>
                  <a:srgbClr val="FFFFFF"/>
                </a:solidFill>
                <a:latin typeface="Trebuchet MS"/>
                <a:cs typeface="Trebuchet MS"/>
              </a:rPr>
              <a:t>LARGEST </a:t>
            </a:r>
            <a:r>
              <a:rPr sz="3600" b="1" spc="195" dirty="0">
                <a:solidFill>
                  <a:srgbClr val="FFFFFF"/>
                </a:solidFill>
                <a:latin typeface="Trebuchet MS"/>
                <a:cs typeface="Trebuchet MS"/>
              </a:rPr>
              <a:t>MARKET </a:t>
            </a:r>
            <a:r>
              <a:rPr sz="3600" b="1" spc="18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3600" b="1" spc="-155" dirty="0">
                <a:solidFill>
                  <a:srgbClr val="FFFFFF"/>
                </a:solidFill>
                <a:latin typeface="Trebuchet MS"/>
                <a:cs typeface="Trebuchet MS"/>
              </a:rPr>
              <a:t>2021 </a:t>
            </a:r>
            <a:r>
              <a:rPr sz="3600" b="1" spc="6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3600" b="1" spc="210" dirty="0">
                <a:solidFill>
                  <a:srgbClr val="FFFFFF"/>
                </a:solidFill>
                <a:latin typeface="Trebuchet MS"/>
                <a:cs typeface="Trebuchet MS"/>
              </a:rPr>
              <a:t>SALES </a:t>
            </a:r>
            <a:r>
              <a:rPr sz="3600" b="1" spc="2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3600" b="1" spc="-65" dirty="0">
                <a:solidFill>
                  <a:srgbClr val="F6941C"/>
                </a:solidFill>
                <a:latin typeface="Trebuchet MS"/>
                <a:cs typeface="Trebuchet MS"/>
              </a:rPr>
              <a:t>$210.67M </a:t>
            </a:r>
            <a:r>
              <a:rPr sz="3600" b="1" spc="-107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600" b="1" spc="1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b="1" spc="62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600" b="1" spc="1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b="1" spc="-5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3600" b="1" spc="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600" b="1" spc="3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125" dirty="0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sz="3600" b="1" spc="3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b="1" spc="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b="1" spc="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b="1" spc="1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b="1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b="1" spc="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b="1" spc="2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b="1" spc="8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b="1" spc="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8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b="1" spc="-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b="1" spc="12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3600" b="1" spc="8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b="1" spc="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b="1" spc="4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600" b="1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3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b="1" spc="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b="1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4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600" b="1" spc="1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b="1" spc="-2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600" b="1" spc="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b="1" spc="50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b="1" spc="3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600" b="1" spc="22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3600" b="1" spc="1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600" b="1" spc="-869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31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3600" b="1" spc="-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b="1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b="1" spc="13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b="1" spc="-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145" dirty="0">
                <a:solidFill>
                  <a:srgbClr val="F6941C"/>
                </a:solidFill>
                <a:latin typeface="Trebuchet MS"/>
                <a:cs typeface="Trebuchet MS"/>
              </a:rPr>
              <a:t>$</a:t>
            </a:r>
            <a:r>
              <a:rPr sz="3600" b="1" spc="-925" dirty="0">
                <a:solidFill>
                  <a:srgbClr val="F6941C"/>
                </a:solidFill>
                <a:latin typeface="Trebuchet MS"/>
                <a:cs typeface="Trebuchet MS"/>
              </a:rPr>
              <a:t>1</a:t>
            </a:r>
            <a:r>
              <a:rPr sz="3600" b="1" spc="225" dirty="0">
                <a:solidFill>
                  <a:srgbClr val="F6941C"/>
                </a:solidFill>
                <a:latin typeface="Trebuchet MS"/>
                <a:cs typeface="Trebuchet MS"/>
              </a:rPr>
              <a:t>0</a:t>
            </a:r>
            <a:r>
              <a:rPr sz="3600" b="1" spc="185" dirty="0">
                <a:solidFill>
                  <a:srgbClr val="F6941C"/>
                </a:solidFill>
                <a:latin typeface="Trebuchet MS"/>
                <a:cs typeface="Trebuchet MS"/>
              </a:rPr>
              <a:t>9</a:t>
            </a:r>
            <a:r>
              <a:rPr sz="3600" b="1" spc="-535" dirty="0">
                <a:solidFill>
                  <a:srgbClr val="F6941C"/>
                </a:solidFill>
                <a:latin typeface="Trebuchet MS"/>
                <a:cs typeface="Trebuchet MS"/>
              </a:rPr>
              <a:t>.</a:t>
            </a:r>
            <a:r>
              <a:rPr sz="3600" b="1" spc="225" dirty="0">
                <a:solidFill>
                  <a:srgbClr val="F6941C"/>
                </a:solidFill>
                <a:latin typeface="Trebuchet MS"/>
                <a:cs typeface="Trebuchet MS"/>
              </a:rPr>
              <a:t>0</a:t>
            </a:r>
            <a:r>
              <a:rPr sz="3600" b="1" spc="20" dirty="0">
                <a:solidFill>
                  <a:srgbClr val="F6941C"/>
                </a:solidFill>
                <a:latin typeface="Trebuchet MS"/>
                <a:cs typeface="Trebuchet MS"/>
              </a:rPr>
              <a:t>3</a:t>
            </a:r>
            <a:r>
              <a:rPr sz="3600" b="1" spc="685" dirty="0">
                <a:solidFill>
                  <a:srgbClr val="F6941C"/>
                </a:solidFill>
                <a:latin typeface="Trebuchet MS"/>
                <a:cs typeface="Trebuchet MS"/>
              </a:rPr>
              <a:t>M</a:t>
            </a:r>
            <a:endParaRPr sz="3600">
              <a:latin typeface="Trebuchet MS"/>
              <a:cs typeface="Trebuchet MS"/>
            </a:endParaRPr>
          </a:p>
          <a:p>
            <a:pPr marL="12700" marR="329565">
              <a:lnSpc>
                <a:spcPct val="102400"/>
              </a:lnSpc>
              <a:spcBef>
                <a:spcPts val="3375"/>
              </a:spcBef>
            </a:pPr>
            <a:r>
              <a:rPr sz="3600" b="1" spc="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120" dirty="0">
                <a:solidFill>
                  <a:srgbClr val="FFFFFF"/>
                </a:solidFill>
                <a:latin typeface="Trebuchet MS"/>
                <a:cs typeface="Trebuchet MS"/>
              </a:rPr>
              <a:t>AQ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150" dirty="0">
                <a:solidFill>
                  <a:srgbClr val="FFFFFF"/>
                </a:solidFill>
                <a:latin typeface="Trebuchet MS"/>
                <a:cs typeface="Trebuchet MS"/>
              </a:rPr>
              <a:t>BZ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Trebuchet MS"/>
                <a:cs typeface="Trebuchet MS"/>
              </a:rPr>
              <a:t>ALL-IN-ONE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335" dirty="0">
                <a:solidFill>
                  <a:srgbClr val="FFFFFF"/>
                </a:solidFill>
                <a:latin typeface="Trebuchet MS"/>
                <a:cs typeface="Trebuchet MS"/>
              </a:rPr>
              <a:t>WAS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45" dirty="0">
                <a:solidFill>
                  <a:srgbClr val="FFFFFF"/>
                </a:solidFill>
                <a:latin typeface="Trebuchet MS"/>
                <a:cs typeface="Trebuchet MS"/>
              </a:rPr>
              <a:t>TOP-SELLING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9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18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155" dirty="0">
                <a:solidFill>
                  <a:srgbClr val="FFFFFF"/>
                </a:solidFill>
                <a:latin typeface="Trebuchet MS"/>
                <a:cs typeface="Trebuchet MS"/>
              </a:rPr>
              <a:t>2021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6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3600" b="1" spc="-10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b="1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210" dirty="0">
                <a:solidFill>
                  <a:srgbClr val="FFFFFF"/>
                </a:solidFill>
                <a:latin typeface="Trebuchet MS"/>
                <a:cs typeface="Trebuchet MS"/>
              </a:rPr>
              <a:t>SALES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2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600" b="1" spc="-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5" dirty="0">
                <a:solidFill>
                  <a:srgbClr val="F6941C"/>
                </a:solidFill>
                <a:latin typeface="Trebuchet MS"/>
                <a:cs typeface="Trebuchet MS"/>
              </a:rPr>
              <a:t>$33.75M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00">
              <a:latin typeface="Trebuchet MS"/>
              <a:cs typeface="Trebuchet MS"/>
            </a:endParaRPr>
          </a:p>
          <a:p>
            <a:pPr marL="12700" marR="148590">
              <a:lnSpc>
                <a:spcPct val="102400"/>
              </a:lnSpc>
            </a:pPr>
            <a:r>
              <a:rPr sz="3600" b="1" spc="229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160" dirty="0">
                <a:solidFill>
                  <a:srgbClr val="FFFFFF"/>
                </a:solidFill>
                <a:latin typeface="Trebuchet MS"/>
                <a:cs typeface="Trebuchet MS"/>
              </a:rPr>
              <a:t>CAPTURES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5" dirty="0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195" dirty="0">
                <a:solidFill>
                  <a:srgbClr val="FFFFFF"/>
                </a:solidFill>
                <a:latin typeface="Trebuchet MS"/>
                <a:cs typeface="Trebuchet MS"/>
              </a:rPr>
              <a:t>MARKET</a:t>
            </a:r>
            <a:r>
              <a:rPr sz="3600" b="1" spc="-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350" dirty="0">
                <a:solidFill>
                  <a:srgbClr val="FFFFFF"/>
                </a:solidFill>
                <a:latin typeface="Trebuchet MS"/>
                <a:cs typeface="Trebuchet MS"/>
              </a:rPr>
              <a:t>SHARE%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18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35" dirty="0">
                <a:solidFill>
                  <a:srgbClr val="F6941C"/>
                </a:solidFill>
                <a:latin typeface="Trebuchet MS"/>
                <a:cs typeface="Trebuchet MS"/>
              </a:rPr>
              <a:t>APAX,</a:t>
            </a:r>
            <a:r>
              <a:rPr sz="3600" b="1" spc="-37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600" b="1" spc="125" dirty="0">
                <a:solidFill>
                  <a:srgbClr val="F6941C"/>
                </a:solidFill>
                <a:latin typeface="Trebuchet MS"/>
                <a:cs typeface="Trebuchet MS"/>
              </a:rPr>
              <a:t>LATAM</a:t>
            </a:r>
            <a:r>
              <a:rPr sz="3600" b="1" spc="-36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600" b="1" spc="175" dirty="0">
                <a:solidFill>
                  <a:srgbClr val="F6941C"/>
                </a:solidFill>
                <a:latin typeface="Trebuchet MS"/>
                <a:cs typeface="Trebuchet MS"/>
              </a:rPr>
              <a:t>&amp;</a:t>
            </a:r>
            <a:r>
              <a:rPr sz="3600" b="1" spc="-37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600" b="1" spc="285" dirty="0">
                <a:solidFill>
                  <a:srgbClr val="F6941C"/>
                </a:solidFill>
                <a:latin typeface="Trebuchet MS"/>
                <a:cs typeface="Trebuchet MS"/>
              </a:rPr>
              <a:t>NA </a:t>
            </a:r>
            <a:r>
              <a:rPr sz="3600" b="1" spc="-1070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600" b="1" spc="90" dirty="0">
                <a:solidFill>
                  <a:srgbClr val="F6941C"/>
                </a:solidFill>
                <a:latin typeface="Trebuchet MS"/>
                <a:cs typeface="Trebuchet MS"/>
              </a:rPr>
              <a:t>REGIONS</a:t>
            </a:r>
            <a:r>
              <a:rPr sz="3600" b="1" spc="9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900">
              <a:latin typeface="Trebuchet MS"/>
              <a:cs typeface="Trebuchet MS"/>
            </a:endParaRPr>
          </a:p>
          <a:p>
            <a:pPr marL="110489">
              <a:lnSpc>
                <a:spcPct val="100000"/>
              </a:lnSpc>
              <a:spcBef>
                <a:spcPts val="5"/>
              </a:spcBef>
            </a:pPr>
            <a:r>
              <a:rPr sz="3600" b="1" spc="1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b="1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b="1" spc="-2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600" b="1" spc="-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b="1" spc="5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b="1" spc="4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600" b="1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b="1" spc="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600" b="1" spc="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b="1" spc="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b="1" spc="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600" b="1" spc="155" dirty="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sz="3600" b="1" spc="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b="1" spc="2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20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b="1" spc="8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b="1" spc="1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1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600" b="1" spc="8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600" b="1" spc="1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b="1" spc="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b="1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b="1" spc="3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125" dirty="0">
                <a:solidFill>
                  <a:srgbClr val="F6941C"/>
                </a:solidFill>
                <a:latin typeface="Trebuchet MS"/>
                <a:cs typeface="Trebuchet MS"/>
              </a:rPr>
              <a:t>E</a:t>
            </a:r>
            <a:r>
              <a:rPr sz="3600" b="1" spc="175" dirty="0">
                <a:solidFill>
                  <a:srgbClr val="F6941C"/>
                </a:solidFill>
                <a:latin typeface="Trebuchet MS"/>
                <a:cs typeface="Trebuchet MS"/>
              </a:rPr>
              <a:t>U</a:t>
            </a:r>
            <a:r>
              <a:rPr sz="3600" b="1" spc="-365" dirty="0">
                <a:solidFill>
                  <a:srgbClr val="F6941C"/>
                </a:solidFill>
                <a:latin typeface="Trebuchet MS"/>
                <a:cs typeface="Trebuchet MS"/>
              </a:rPr>
              <a:t> </a:t>
            </a:r>
            <a:r>
              <a:rPr sz="3600" b="1" spc="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600" b="1" spc="125" dirty="0">
                <a:solidFill>
                  <a:srgbClr val="FFFFFF"/>
                </a:solidFill>
                <a:latin typeface="Trebuchet MS"/>
                <a:cs typeface="Trebuchet MS"/>
              </a:rPr>
              <a:t>EG</a:t>
            </a:r>
            <a:r>
              <a:rPr sz="3600" b="1" spc="-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600" b="1" spc="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600" b="1" spc="3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600" b="1" spc="-48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4526" y="2883841"/>
            <a:ext cx="9516110" cy="1856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511925" algn="l"/>
              </a:tabLst>
            </a:pPr>
            <a:r>
              <a:rPr lang="en-IN" sz="12000" spc="2760" dirty="0">
                <a:solidFill>
                  <a:srgbClr val="FF6200"/>
                </a:solidFill>
                <a:latin typeface="Trebuchet MS"/>
                <a:cs typeface="Trebuchet MS"/>
              </a:rPr>
              <a:t>T</a:t>
            </a:r>
            <a:r>
              <a:rPr sz="12000" spc="305" dirty="0">
                <a:solidFill>
                  <a:srgbClr val="FF6200"/>
                </a:solidFill>
                <a:latin typeface="Trebuchet MS"/>
                <a:cs typeface="Trebuchet MS"/>
              </a:rPr>
              <a:t>H</a:t>
            </a:r>
            <a:r>
              <a:rPr sz="12000" spc="575" dirty="0">
                <a:solidFill>
                  <a:srgbClr val="FF6200"/>
                </a:solidFill>
                <a:latin typeface="Trebuchet MS"/>
                <a:cs typeface="Trebuchet MS"/>
              </a:rPr>
              <a:t>A</a:t>
            </a:r>
            <a:r>
              <a:rPr sz="12000" spc="875" dirty="0">
                <a:solidFill>
                  <a:srgbClr val="FF6200"/>
                </a:solidFill>
                <a:latin typeface="Trebuchet MS"/>
                <a:cs typeface="Trebuchet MS"/>
              </a:rPr>
              <a:t>N</a:t>
            </a:r>
            <a:r>
              <a:rPr sz="12000" spc="894" dirty="0">
                <a:solidFill>
                  <a:srgbClr val="FF6200"/>
                </a:solidFill>
                <a:latin typeface="Trebuchet MS"/>
                <a:cs typeface="Trebuchet MS"/>
              </a:rPr>
              <a:t>K</a:t>
            </a:r>
            <a:r>
              <a:rPr sz="12000" dirty="0">
                <a:solidFill>
                  <a:srgbClr val="FF6200"/>
                </a:solidFill>
                <a:latin typeface="Trebuchet MS"/>
                <a:cs typeface="Trebuchet MS"/>
              </a:rPr>
              <a:t>	</a:t>
            </a:r>
            <a:r>
              <a:rPr sz="12000" spc="-100" dirty="0">
                <a:solidFill>
                  <a:srgbClr val="FF6200"/>
                </a:solidFill>
                <a:latin typeface="Trebuchet MS"/>
                <a:cs typeface="Trebuchet MS"/>
              </a:rPr>
              <a:t>Y</a:t>
            </a:r>
            <a:r>
              <a:rPr sz="12000" spc="229" dirty="0">
                <a:solidFill>
                  <a:srgbClr val="FF6200"/>
                </a:solidFill>
                <a:latin typeface="Trebuchet MS"/>
                <a:cs typeface="Trebuchet MS"/>
              </a:rPr>
              <a:t>O</a:t>
            </a:r>
            <a:r>
              <a:rPr sz="12000" spc="695" dirty="0">
                <a:solidFill>
                  <a:srgbClr val="FF6200"/>
                </a:solidFill>
                <a:latin typeface="Trebuchet MS"/>
                <a:cs typeface="Trebuchet MS"/>
              </a:rPr>
              <a:t>U</a:t>
            </a:r>
            <a:endParaRPr sz="12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44526" y="4097446"/>
            <a:ext cx="9516110" cy="1856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551170" algn="l"/>
              </a:tabLst>
            </a:pPr>
            <a:r>
              <a:rPr sz="12000" spc="300" dirty="0">
                <a:solidFill>
                  <a:srgbClr val="FF6200"/>
                </a:solidFill>
                <a:latin typeface="Trebuchet MS"/>
                <a:cs typeface="Trebuchet MS"/>
              </a:rPr>
              <a:t>F</a:t>
            </a:r>
            <a:r>
              <a:rPr sz="12000" spc="229" dirty="0">
                <a:solidFill>
                  <a:srgbClr val="FF6200"/>
                </a:solidFill>
                <a:latin typeface="Trebuchet MS"/>
                <a:cs typeface="Trebuchet MS"/>
              </a:rPr>
              <a:t>O</a:t>
            </a:r>
            <a:r>
              <a:rPr sz="12000" spc="760" dirty="0">
                <a:solidFill>
                  <a:srgbClr val="FF6200"/>
                </a:solidFill>
                <a:latin typeface="Trebuchet MS"/>
                <a:cs typeface="Trebuchet MS"/>
              </a:rPr>
              <a:t>R</a:t>
            </a:r>
            <a:r>
              <a:rPr sz="12000" dirty="0">
                <a:solidFill>
                  <a:srgbClr val="FF6200"/>
                </a:solidFill>
                <a:latin typeface="Trebuchet MS"/>
                <a:cs typeface="Trebuchet MS"/>
              </a:rPr>
              <a:t>	</a:t>
            </a:r>
            <a:r>
              <a:rPr sz="12000" spc="-100" dirty="0">
                <a:solidFill>
                  <a:srgbClr val="FF6200"/>
                </a:solidFill>
                <a:latin typeface="Trebuchet MS"/>
                <a:cs typeface="Trebuchet MS"/>
              </a:rPr>
              <a:t>Y</a:t>
            </a:r>
            <a:r>
              <a:rPr sz="12000" spc="229" dirty="0">
                <a:solidFill>
                  <a:srgbClr val="FF6200"/>
                </a:solidFill>
                <a:latin typeface="Trebuchet MS"/>
                <a:cs typeface="Trebuchet MS"/>
              </a:rPr>
              <a:t>O</a:t>
            </a:r>
            <a:r>
              <a:rPr sz="12000" spc="509" dirty="0">
                <a:solidFill>
                  <a:srgbClr val="FF6200"/>
                </a:solidFill>
                <a:latin typeface="Trebuchet MS"/>
                <a:cs typeface="Trebuchet MS"/>
              </a:rPr>
              <a:t>U</a:t>
            </a:r>
            <a:r>
              <a:rPr sz="12000" spc="760" dirty="0">
                <a:solidFill>
                  <a:srgbClr val="FF6200"/>
                </a:solidFill>
                <a:latin typeface="Trebuchet MS"/>
                <a:cs typeface="Trebuchet MS"/>
              </a:rPr>
              <a:t>R</a:t>
            </a:r>
            <a:endParaRPr sz="1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4526" y="5311052"/>
            <a:ext cx="9371874" cy="186076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0" spc="1220" dirty="0">
                <a:solidFill>
                  <a:srgbClr val="FF6200"/>
                </a:solidFill>
                <a:latin typeface="Trebuchet MS"/>
                <a:cs typeface="Trebuchet MS"/>
              </a:rPr>
              <a:t>A</a:t>
            </a:r>
            <a:r>
              <a:rPr lang="en-IN" sz="12000" spc="1220" dirty="0">
                <a:solidFill>
                  <a:srgbClr val="FF6200"/>
                </a:solidFill>
                <a:latin typeface="Trebuchet MS"/>
                <a:cs typeface="Trebuchet MS"/>
              </a:rPr>
              <a:t>TT</a:t>
            </a:r>
            <a:r>
              <a:rPr sz="12000" spc="1220" dirty="0">
                <a:solidFill>
                  <a:srgbClr val="FF6200"/>
                </a:solidFill>
                <a:latin typeface="Trebuchet MS"/>
                <a:cs typeface="Trebuchet MS"/>
              </a:rPr>
              <a:t>EN</a:t>
            </a:r>
            <a:r>
              <a:rPr lang="en-IN" sz="12000" spc="1220" dirty="0">
                <a:solidFill>
                  <a:srgbClr val="FF6200"/>
                </a:solidFill>
                <a:latin typeface="Trebuchet MS"/>
                <a:cs typeface="Trebuchet MS"/>
              </a:rPr>
              <a:t>T</a:t>
            </a:r>
            <a:r>
              <a:rPr sz="12000" spc="1220" dirty="0">
                <a:solidFill>
                  <a:srgbClr val="FF6200"/>
                </a:solidFill>
                <a:latin typeface="Trebuchet MS"/>
                <a:cs typeface="Trebuchet MS"/>
              </a:rPr>
              <a:t>ION</a:t>
            </a:r>
            <a:endParaRPr sz="120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46799"/>
            <a:ext cx="6515030" cy="51911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3497" y="958036"/>
            <a:ext cx="8178800" cy="2276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750" b="0" spc="3400" dirty="0">
                <a:solidFill>
                  <a:srgbClr val="FF6200"/>
                </a:solidFill>
                <a:latin typeface="Trebuchet MS"/>
                <a:cs typeface="Trebuchet MS"/>
              </a:rPr>
              <a:t>ľ</a:t>
            </a:r>
            <a:r>
              <a:rPr sz="14750" b="0" spc="715" dirty="0">
                <a:solidFill>
                  <a:srgbClr val="FF6200"/>
                </a:solidFill>
                <a:latin typeface="Trebuchet MS"/>
                <a:cs typeface="Trebuchet MS"/>
              </a:rPr>
              <a:t>A</a:t>
            </a:r>
            <a:r>
              <a:rPr sz="14750" b="0" spc="1040" dirty="0">
                <a:solidFill>
                  <a:srgbClr val="FF6200"/>
                </a:solidFill>
                <a:latin typeface="Trebuchet MS"/>
                <a:cs typeface="Trebuchet MS"/>
              </a:rPr>
              <a:t>B</a:t>
            </a:r>
            <a:r>
              <a:rPr sz="14750" b="0" spc="-280" dirty="0">
                <a:solidFill>
                  <a:srgbClr val="FF6200"/>
                </a:solidFill>
                <a:latin typeface="Trebuchet MS"/>
                <a:cs typeface="Trebuchet MS"/>
              </a:rPr>
              <a:t>L</a:t>
            </a:r>
            <a:r>
              <a:rPr sz="14750" b="0" spc="705" dirty="0">
                <a:solidFill>
                  <a:srgbClr val="FF6200"/>
                </a:solidFill>
                <a:latin typeface="Trebuchet MS"/>
                <a:cs typeface="Trebuchet MS"/>
              </a:rPr>
              <a:t>E</a:t>
            </a:r>
            <a:r>
              <a:rPr sz="14750" b="0" spc="-1200" dirty="0">
                <a:solidFill>
                  <a:srgbClr val="FF6200"/>
                </a:solidFill>
                <a:latin typeface="Trebuchet MS"/>
                <a:cs typeface="Trebuchet MS"/>
              </a:rPr>
              <a:t> </a:t>
            </a:r>
            <a:r>
              <a:rPr sz="14750" b="0" spc="290" dirty="0">
                <a:solidFill>
                  <a:srgbClr val="FF6200"/>
                </a:solidFill>
                <a:latin typeface="Trebuchet MS"/>
                <a:cs typeface="Trebuchet MS"/>
              </a:rPr>
              <a:t>O</a:t>
            </a:r>
            <a:r>
              <a:rPr sz="14750" b="0" spc="600" dirty="0">
                <a:solidFill>
                  <a:srgbClr val="FF6200"/>
                </a:solidFill>
                <a:latin typeface="Trebuchet MS"/>
                <a:cs typeface="Trebuchet MS"/>
              </a:rPr>
              <a:t>F</a:t>
            </a:r>
            <a:endParaRPr sz="147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7470" y="5917022"/>
            <a:ext cx="160003" cy="1600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77470" y="6713656"/>
            <a:ext cx="160003" cy="1600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77470" y="7509032"/>
            <a:ext cx="160003" cy="1600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77470" y="8304408"/>
            <a:ext cx="160003" cy="1600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77470" y="9101042"/>
            <a:ext cx="160003" cy="16000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1585" dirty="0"/>
              <a:t>CONľENľS</a:t>
            </a:r>
          </a:p>
          <a:p>
            <a:pPr marL="7802880" marR="5080">
              <a:lnSpc>
                <a:spcPct val="130600"/>
              </a:lnSpc>
              <a:spcBef>
                <a:spcPts val="5785"/>
              </a:spcBef>
            </a:pPr>
            <a:r>
              <a:rPr sz="4000" spc="204" dirty="0"/>
              <a:t>A</a:t>
            </a:r>
            <a:r>
              <a:rPr sz="4000" spc="295" dirty="0"/>
              <a:t>B</a:t>
            </a:r>
            <a:r>
              <a:rPr sz="4000" spc="95" dirty="0"/>
              <a:t>O</a:t>
            </a:r>
            <a:r>
              <a:rPr sz="4000" spc="185" dirty="0"/>
              <a:t>U</a:t>
            </a:r>
            <a:r>
              <a:rPr sz="4000" spc="994" dirty="0"/>
              <a:t>ľ</a:t>
            </a:r>
            <a:r>
              <a:rPr sz="4000" spc="-320" dirty="0"/>
              <a:t> </a:t>
            </a:r>
            <a:r>
              <a:rPr sz="4000" spc="204" dirty="0"/>
              <a:t>A</a:t>
            </a:r>
            <a:r>
              <a:rPr sz="4000" spc="930" dirty="0"/>
              <a:t>ľ</a:t>
            </a:r>
            <a:r>
              <a:rPr sz="4000" spc="-70" dirty="0"/>
              <a:t>L</a:t>
            </a:r>
            <a:r>
              <a:rPr sz="4000" spc="-135" dirty="0"/>
              <a:t>I</a:t>
            </a:r>
            <a:r>
              <a:rPr sz="4000" spc="100" dirty="0"/>
              <a:t>Q  </a:t>
            </a:r>
            <a:r>
              <a:rPr sz="4000" spc="295" dirty="0"/>
              <a:t>B</a:t>
            </a:r>
            <a:r>
              <a:rPr sz="4000" spc="185" dirty="0"/>
              <a:t>U</a:t>
            </a:r>
            <a:r>
              <a:rPr sz="4000" spc="550" dirty="0"/>
              <a:t>S</a:t>
            </a:r>
            <a:r>
              <a:rPr sz="4000" spc="-135" dirty="0"/>
              <a:t>I</a:t>
            </a:r>
            <a:r>
              <a:rPr sz="4000" spc="310" dirty="0"/>
              <a:t>N</a:t>
            </a:r>
            <a:r>
              <a:rPr sz="4000" spc="140" dirty="0"/>
              <a:t>E</a:t>
            </a:r>
            <a:r>
              <a:rPr sz="4000" spc="550" dirty="0"/>
              <a:t>S</a:t>
            </a:r>
            <a:r>
              <a:rPr sz="4000" spc="615" dirty="0"/>
              <a:t>S</a:t>
            </a:r>
            <a:r>
              <a:rPr sz="4000" spc="-320" dirty="0"/>
              <a:t> </a:t>
            </a:r>
            <a:r>
              <a:rPr sz="4000" spc="655" dirty="0"/>
              <a:t>M</a:t>
            </a:r>
            <a:r>
              <a:rPr sz="4000" spc="95" dirty="0"/>
              <a:t>O</a:t>
            </a:r>
            <a:r>
              <a:rPr sz="4000" spc="220" dirty="0"/>
              <a:t>D</a:t>
            </a:r>
            <a:r>
              <a:rPr sz="4000" spc="140" dirty="0"/>
              <a:t>E</a:t>
            </a:r>
            <a:r>
              <a:rPr sz="4000" spc="-5" dirty="0"/>
              <a:t>L  </a:t>
            </a:r>
            <a:r>
              <a:rPr sz="4000" spc="185" dirty="0"/>
              <a:t>P</a:t>
            </a:r>
            <a:r>
              <a:rPr sz="4000" spc="204" dirty="0"/>
              <a:t>R</a:t>
            </a:r>
            <a:r>
              <a:rPr sz="4000" spc="95" dirty="0"/>
              <a:t>O</a:t>
            </a:r>
            <a:r>
              <a:rPr sz="4000" spc="295" dirty="0"/>
              <a:t>B</a:t>
            </a:r>
            <a:r>
              <a:rPr sz="4000" spc="-70" dirty="0"/>
              <a:t>L</a:t>
            </a:r>
            <a:r>
              <a:rPr sz="4000" spc="140" dirty="0"/>
              <a:t>E</a:t>
            </a:r>
            <a:r>
              <a:rPr sz="4000" spc="720" dirty="0"/>
              <a:t>M</a:t>
            </a:r>
            <a:r>
              <a:rPr sz="4000" spc="-320" dirty="0"/>
              <a:t> </a:t>
            </a:r>
            <a:r>
              <a:rPr sz="4000" spc="550" dirty="0"/>
              <a:t>S</a:t>
            </a:r>
            <a:r>
              <a:rPr sz="4000" spc="930" dirty="0"/>
              <a:t>ľ</a:t>
            </a:r>
            <a:r>
              <a:rPr sz="4000" spc="204" dirty="0"/>
              <a:t>A</a:t>
            </a:r>
            <a:r>
              <a:rPr sz="4000" spc="930" dirty="0"/>
              <a:t>ľ</a:t>
            </a:r>
            <a:r>
              <a:rPr sz="4000" spc="140" dirty="0"/>
              <a:t>E</a:t>
            </a:r>
            <a:r>
              <a:rPr sz="4000" spc="655" dirty="0"/>
              <a:t>M</a:t>
            </a:r>
            <a:r>
              <a:rPr sz="4000" spc="140" dirty="0"/>
              <a:t>E</a:t>
            </a:r>
            <a:r>
              <a:rPr sz="4000" spc="310" dirty="0"/>
              <a:t>N</a:t>
            </a:r>
            <a:r>
              <a:rPr sz="4000" spc="1010" dirty="0"/>
              <a:t>ľ  </a:t>
            </a:r>
            <a:r>
              <a:rPr sz="4000" spc="340" dirty="0"/>
              <a:t>REPORľS </a:t>
            </a:r>
            <a:r>
              <a:rPr sz="4000" spc="345" dirty="0"/>
              <a:t> </a:t>
            </a:r>
            <a:r>
              <a:rPr sz="4000" spc="180" dirty="0"/>
              <a:t>CONCLUSION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4122" y="3829268"/>
            <a:ext cx="12249149" cy="6019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4456" y="353301"/>
            <a:ext cx="8598535" cy="308292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3211830" algn="l"/>
              </a:tabLst>
            </a:pPr>
            <a:r>
              <a:rPr sz="5750" b="1" spc="360" dirty="0">
                <a:solidFill>
                  <a:srgbClr val="FF6200"/>
                </a:solidFill>
                <a:latin typeface="Trebuchet MS"/>
                <a:cs typeface="Trebuchet MS"/>
              </a:rPr>
              <a:t>A</a:t>
            </a:r>
            <a:r>
              <a:rPr sz="5750" b="1" spc="-420" dirty="0">
                <a:solidFill>
                  <a:srgbClr val="FF6200"/>
                </a:solidFill>
                <a:latin typeface="Trebuchet MS"/>
                <a:cs typeface="Trebuchet MS"/>
              </a:rPr>
              <a:t> </a:t>
            </a:r>
            <a:r>
              <a:rPr sz="5750" b="1" spc="-254" dirty="0">
                <a:solidFill>
                  <a:srgbClr val="FF6200"/>
                </a:solidFill>
                <a:latin typeface="Trebuchet MS"/>
                <a:cs typeface="Trebuchet MS"/>
              </a:rPr>
              <a:t>T</a:t>
            </a:r>
            <a:r>
              <a:rPr sz="5750" b="1" spc="-420" dirty="0">
                <a:solidFill>
                  <a:srgbClr val="FF6200"/>
                </a:solidFill>
                <a:latin typeface="Trebuchet MS"/>
                <a:cs typeface="Trebuchet MS"/>
              </a:rPr>
              <a:t> </a:t>
            </a:r>
            <a:r>
              <a:rPr sz="5750" b="1" spc="-270" dirty="0">
                <a:solidFill>
                  <a:srgbClr val="FF6200"/>
                </a:solidFill>
                <a:latin typeface="Trebuchet MS"/>
                <a:cs typeface="Trebuchet MS"/>
              </a:rPr>
              <a:t>L</a:t>
            </a:r>
            <a:r>
              <a:rPr sz="5750" b="1" spc="-415" dirty="0">
                <a:solidFill>
                  <a:srgbClr val="FF6200"/>
                </a:solidFill>
                <a:latin typeface="Trebuchet MS"/>
                <a:cs typeface="Trebuchet MS"/>
              </a:rPr>
              <a:t> </a:t>
            </a:r>
            <a:r>
              <a:rPr sz="5750" b="1" spc="60" dirty="0">
                <a:solidFill>
                  <a:srgbClr val="FF6200"/>
                </a:solidFill>
                <a:latin typeface="Trebuchet MS"/>
                <a:cs typeface="Trebuchet MS"/>
              </a:rPr>
              <a:t>I</a:t>
            </a:r>
            <a:r>
              <a:rPr sz="5750" b="1" spc="-420" dirty="0">
                <a:solidFill>
                  <a:srgbClr val="FF6200"/>
                </a:solidFill>
                <a:latin typeface="Trebuchet MS"/>
                <a:cs typeface="Trebuchet MS"/>
              </a:rPr>
              <a:t> </a:t>
            </a:r>
            <a:r>
              <a:rPr sz="5750" b="1" spc="65" dirty="0">
                <a:solidFill>
                  <a:srgbClr val="FF6200"/>
                </a:solidFill>
                <a:latin typeface="Trebuchet MS"/>
                <a:cs typeface="Trebuchet MS"/>
              </a:rPr>
              <a:t>Q	</a:t>
            </a:r>
            <a:r>
              <a:rPr sz="5750" b="1" spc="195" dirty="0">
                <a:solidFill>
                  <a:srgbClr val="FF6200"/>
                </a:solidFill>
                <a:latin typeface="Trebuchet MS"/>
                <a:cs typeface="Trebuchet MS"/>
              </a:rPr>
              <a:t>H</a:t>
            </a:r>
            <a:r>
              <a:rPr sz="5750" b="1" spc="-430" dirty="0">
                <a:solidFill>
                  <a:srgbClr val="FF6200"/>
                </a:solidFill>
                <a:latin typeface="Trebuchet MS"/>
                <a:cs typeface="Trebuchet MS"/>
              </a:rPr>
              <a:t> </a:t>
            </a:r>
            <a:r>
              <a:rPr sz="5750" b="1" spc="360" dirty="0">
                <a:solidFill>
                  <a:srgbClr val="FF6200"/>
                </a:solidFill>
                <a:latin typeface="Trebuchet MS"/>
                <a:cs typeface="Trebuchet MS"/>
              </a:rPr>
              <a:t>A</a:t>
            </a:r>
            <a:r>
              <a:rPr sz="5750" b="1" spc="-430" dirty="0">
                <a:solidFill>
                  <a:srgbClr val="FF6200"/>
                </a:solidFill>
                <a:latin typeface="Trebuchet MS"/>
                <a:cs typeface="Trebuchet MS"/>
              </a:rPr>
              <a:t> </a:t>
            </a:r>
            <a:r>
              <a:rPr sz="5750" b="1" spc="370" dirty="0">
                <a:solidFill>
                  <a:srgbClr val="FF6200"/>
                </a:solidFill>
                <a:latin typeface="Trebuchet MS"/>
                <a:cs typeface="Trebuchet MS"/>
              </a:rPr>
              <a:t>R</a:t>
            </a:r>
            <a:r>
              <a:rPr sz="5750" b="1" spc="-434" dirty="0">
                <a:solidFill>
                  <a:srgbClr val="FF6200"/>
                </a:solidFill>
                <a:latin typeface="Trebuchet MS"/>
                <a:cs typeface="Trebuchet MS"/>
              </a:rPr>
              <a:t> </a:t>
            </a:r>
            <a:r>
              <a:rPr sz="5750" b="1" spc="300" dirty="0">
                <a:solidFill>
                  <a:srgbClr val="FF6200"/>
                </a:solidFill>
                <a:latin typeface="Trebuchet MS"/>
                <a:cs typeface="Trebuchet MS"/>
              </a:rPr>
              <a:t>D</a:t>
            </a:r>
            <a:r>
              <a:rPr sz="5750" b="1" spc="-430" dirty="0">
                <a:solidFill>
                  <a:srgbClr val="FF6200"/>
                </a:solidFill>
                <a:latin typeface="Trebuchet MS"/>
                <a:cs typeface="Trebuchet MS"/>
              </a:rPr>
              <a:t> </a:t>
            </a:r>
            <a:r>
              <a:rPr sz="5750" b="1" spc="570" dirty="0">
                <a:solidFill>
                  <a:srgbClr val="FF6200"/>
                </a:solidFill>
                <a:latin typeface="Trebuchet MS"/>
                <a:cs typeface="Trebuchet MS"/>
              </a:rPr>
              <a:t>W</a:t>
            </a:r>
            <a:r>
              <a:rPr sz="5750" b="1" spc="-430" dirty="0">
                <a:solidFill>
                  <a:srgbClr val="FF6200"/>
                </a:solidFill>
                <a:latin typeface="Trebuchet MS"/>
                <a:cs typeface="Trebuchet MS"/>
              </a:rPr>
              <a:t> </a:t>
            </a:r>
            <a:r>
              <a:rPr sz="5750" b="1" spc="360" dirty="0">
                <a:solidFill>
                  <a:srgbClr val="FF6200"/>
                </a:solidFill>
                <a:latin typeface="Trebuchet MS"/>
                <a:cs typeface="Trebuchet MS"/>
              </a:rPr>
              <a:t>A</a:t>
            </a:r>
            <a:r>
              <a:rPr sz="5750" b="1" spc="-430" dirty="0">
                <a:solidFill>
                  <a:srgbClr val="FF6200"/>
                </a:solidFill>
                <a:latin typeface="Trebuchet MS"/>
                <a:cs typeface="Trebuchet MS"/>
              </a:rPr>
              <a:t> </a:t>
            </a:r>
            <a:r>
              <a:rPr sz="5750" b="1" spc="370" dirty="0">
                <a:solidFill>
                  <a:srgbClr val="FF6200"/>
                </a:solidFill>
                <a:latin typeface="Trebuchet MS"/>
                <a:cs typeface="Trebuchet MS"/>
              </a:rPr>
              <a:t>R</a:t>
            </a:r>
            <a:r>
              <a:rPr sz="5750" b="1" spc="-430" dirty="0">
                <a:solidFill>
                  <a:srgbClr val="FF6200"/>
                </a:solidFill>
                <a:latin typeface="Trebuchet MS"/>
                <a:cs typeface="Trebuchet MS"/>
              </a:rPr>
              <a:t> </a:t>
            </a:r>
            <a:r>
              <a:rPr sz="5750" b="1" spc="270" dirty="0">
                <a:solidFill>
                  <a:srgbClr val="FF6200"/>
                </a:solidFill>
                <a:latin typeface="Trebuchet MS"/>
                <a:cs typeface="Trebuchet MS"/>
              </a:rPr>
              <a:t>E</a:t>
            </a:r>
            <a:endParaRPr sz="5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5750" b="1" spc="254" dirty="0">
                <a:solidFill>
                  <a:srgbClr val="FF6200"/>
                </a:solidFill>
                <a:latin typeface="Trebuchet MS"/>
                <a:cs typeface="Trebuchet MS"/>
              </a:rPr>
              <a:t>&amp;</a:t>
            </a:r>
            <a:endParaRPr sz="5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  <a:tabLst>
                <a:tab pos="5183505" algn="l"/>
              </a:tabLst>
            </a:pPr>
            <a:r>
              <a:rPr sz="5750" b="1" spc="47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5750" b="1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750" b="1" spc="254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5750" b="1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750" b="1" spc="7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5750" b="1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750" b="1" spc="6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5750" b="1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750" b="1" spc="59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5750" b="1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750" b="1" spc="2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5750" b="1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750" b="1" spc="7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5750" b="1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750" b="1" spc="7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575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5750" b="1" spc="107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5750" b="1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750" b="1" spc="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5750" b="1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750" b="1" spc="3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5750" b="1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750" b="1" spc="2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5750" b="1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750" b="1" spc="-27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57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09275" y="559407"/>
            <a:ext cx="4751655" cy="28479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4771" y="1862664"/>
            <a:ext cx="9344024" cy="24288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34771" y="6419639"/>
            <a:ext cx="9544048" cy="2371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9109" y="1400028"/>
            <a:ext cx="9734549" cy="33813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39109" y="6311706"/>
            <a:ext cx="9734549" cy="2590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50995" y="2710894"/>
            <a:ext cx="5427345" cy="1116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150" b="1" spc="385" dirty="0">
                <a:solidFill>
                  <a:srgbClr val="FF6200"/>
                </a:solidFill>
                <a:latin typeface="Trebuchet MS"/>
                <a:cs typeface="Trebuchet MS"/>
              </a:rPr>
              <a:t>P</a:t>
            </a:r>
            <a:r>
              <a:rPr sz="7150" b="1" spc="-740" dirty="0">
                <a:solidFill>
                  <a:srgbClr val="FF6200"/>
                </a:solidFill>
                <a:latin typeface="Trebuchet MS"/>
                <a:cs typeface="Trebuchet MS"/>
              </a:rPr>
              <a:t> </a:t>
            </a:r>
            <a:r>
              <a:rPr sz="7150" b="1" spc="450" dirty="0">
                <a:solidFill>
                  <a:srgbClr val="FF6200"/>
                </a:solidFill>
                <a:latin typeface="Trebuchet MS"/>
                <a:cs typeface="Trebuchet MS"/>
              </a:rPr>
              <a:t>R</a:t>
            </a:r>
            <a:r>
              <a:rPr sz="7150" b="1" spc="-740" dirty="0">
                <a:solidFill>
                  <a:srgbClr val="FF6200"/>
                </a:solidFill>
                <a:latin typeface="Trebuchet MS"/>
                <a:cs typeface="Trebuchet MS"/>
              </a:rPr>
              <a:t> </a:t>
            </a:r>
            <a:r>
              <a:rPr sz="7150" b="1" spc="105" dirty="0">
                <a:solidFill>
                  <a:srgbClr val="FF6200"/>
                </a:solidFill>
                <a:latin typeface="Trebuchet MS"/>
                <a:cs typeface="Trebuchet MS"/>
              </a:rPr>
              <a:t>O</a:t>
            </a:r>
            <a:r>
              <a:rPr sz="7150" b="1" spc="-740" dirty="0">
                <a:solidFill>
                  <a:srgbClr val="FF6200"/>
                </a:solidFill>
                <a:latin typeface="Trebuchet MS"/>
                <a:cs typeface="Trebuchet MS"/>
              </a:rPr>
              <a:t> </a:t>
            </a:r>
            <a:r>
              <a:rPr sz="7150" b="1" spc="585" dirty="0">
                <a:solidFill>
                  <a:srgbClr val="FF6200"/>
                </a:solidFill>
                <a:latin typeface="Trebuchet MS"/>
                <a:cs typeface="Trebuchet MS"/>
              </a:rPr>
              <a:t>B</a:t>
            </a:r>
            <a:r>
              <a:rPr sz="7150" b="1" spc="-740" dirty="0">
                <a:solidFill>
                  <a:srgbClr val="FF6200"/>
                </a:solidFill>
                <a:latin typeface="Trebuchet MS"/>
                <a:cs typeface="Trebuchet MS"/>
              </a:rPr>
              <a:t> </a:t>
            </a:r>
            <a:r>
              <a:rPr sz="7150" b="1" spc="-345" dirty="0">
                <a:solidFill>
                  <a:srgbClr val="FF6200"/>
                </a:solidFill>
                <a:latin typeface="Trebuchet MS"/>
                <a:cs typeface="Trebuchet MS"/>
              </a:rPr>
              <a:t>L</a:t>
            </a:r>
            <a:r>
              <a:rPr sz="7150" b="1" spc="-740" dirty="0">
                <a:solidFill>
                  <a:srgbClr val="FF6200"/>
                </a:solidFill>
                <a:latin typeface="Trebuchet MS"/>
                <a:cs typeface="Trebuchet MS"/>
              </a:rPr>
              <a:t> </a:t>
            </a:r>
            <a:r>
              <a:rPr sz="7150" b="1" spc="325" dirty="0">
                <a:solidFill>
                  <a:srgbClr val="FF6200"/>
                </a:solidFill>
                <a:latin typeface="Trebuchet MS"/>
                <a:cs typeface="Trebuchet MS"/>
              </a:rPr>
              <a:t>E</a:t>
            </a:r>
            <a:r>
              <a:rPr sz="7150" b="1" spc="-740" dirty="0">
                <a:solidFill>
                  <a:srgbClr val="FF6200"/>
                </a:solidFill>
                <a:latin typeface="Trebuchet MS"/>
                <a:cs typeface="Trebuchet MS"/>
              </a:rPr>
              <a:t> </a:t>
            </a:r>
            <a:r>
              <a:rPr sz="7150" b="1" spc="1315" dirty="0">
                <a:solidFill>
                  <a:srgbClr val="FF6200"/>
                </a:solidFill>
                <a:latin typeface="Trebuchet MS"/>
                <a:cs typeface="Trebuchet MS"/>
              </a:rPr>
              <a:t>M</a:t>
            </a:r>
            <a:endParaRPr sz="71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995" y="3434795"/>
            <a:ext cx="6887845" cy="1116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150" b="1" spc="969" dirty="0">
                <a:solidFill>
                  <a:srgbClr val="FF6200"/>
                </a:solidFill>
                <a:latin typeface="Trebuchet MS"/>
                <a:cs typeface="Trebuchet MS"/>
              </a:rPr>
              <a:t>S</a:t>
            </a:r>
            <a:r>
              <a:rPr sz="7150" b="1" spc="-740" dirty="0">
                <a:solidFill>
                  <a:srgbClr val="FF6200"/>
                </a:solidFill>
                <a:latin typeface="Trebuchet MS"/>
                <a:cs typeface="Trebuchet MS"/>
              </a:rPr>
              <a:t> </a:t>
            </a:r>
            <a:r>
              <a:rPr sz="7150" b="1" spc="-325" dirty="0">
                <a:solidFill>
                  <a:srgbClr val="FF6200"/>
                </a:solidFill>
                <a:latin typeface="Trebuchet MS"/>
                <a:cs typeface="Trebuchet MS"/>
              </a:rPr>
              <a:t>T</a:t>
            </a:r>
            <a:r>
              <a:rPr sz="7150" b="1" spc="-740" dirty="0">
                <a:solidFill>
                  <a:srgbClr val="FF6200"/>
                </a:solidFill>
                <a:latin typeface="Trebuchet MS"/>
                <a:cs typeface="Trebuchet MS"/>
              </a:rPr>
              <a:t> </a:t>
            </a:r>
            <a:r>
              <a:rPr sz="7150" b="1" spc="440" dirty="0">
                <a:solidFill>
                  <a:srgbClr val="FF6200"/>
                </a:solidFill>
                <a:latin typeface="Trebuchet MS"/>
                <a:cs typeface="Trebuchet MS"/>
              </a:rPr>
              <a:t>A</a:t>
            </a:r>
            <a:r>
              <a:rPr sz="7150" b="1" spc="-740" dirty="0">
                <a:solidFill>
                  <a:srgbClr val="FF6200"/>
                </a:solidFill>
                <a:latin typeface="Trebuchet MS"/>
                <a:cs typeface="Trebuchet MS"/>
              </a:rPr>
              <a:t> </a:t>
            </a:r>
            <a:r>
              <a:rPr sz="7150" b="1" spc="-325" dirty="0">
                <a:solidFill>
                  <a:srgbClr val="FF6200"/>
                </a:solidFill>
                <a:latin typeface="Trebuchet MS"/>
                <a:cs typeface="Trebuchet MS"/>
              </a:rPr>
              <a:t>T</a:t>
            </a:r>
            <a:r>
              <a:rPr sz="7150" b="1" spc="-740" dirty="0">
                <a:solidFill>
                  <a:srgbClr val="FF6200"/>
                </a:solidFill>
                <a:latin typeface="Trebuchet MS"/>
                <a:cs typeface="Trebuchet MS"/>
              </a:rPr>
              <a:t> </a:t>
            </a:r>
            <a:r>
              <a:rPr sz="7150" b="1" spc="325" dirty="0">
                <a:solidFill>
                  <a:srgbClr val="FF6200"/>
                </a:solidFill>
                <a:latin typeface="Trebuchet MS"/>
                <a:cs typeface="Trebuchet MS"/>
              </a:rPr>
              <a:t>E</a:t>
            </a:r>
            <a:r>
              <a:rPr sz="7150" b="1" spc="-740" dirty="0">
                <a:solidFill>
                  <a:srgbClr val="FF6200"/>
                </a:solidFill>
                <a:latin typeface="Trebuchet MS"/>
                <a:cs typeface="Trebuchet MS"/>
              </a:rPr>
              <a:t> </a:t>
            </a:r>
            <a:r>
              <a:rPr sz="7150" b="1" spc="1315" dirty="0">
                <a:solidFill>
                  <a:srgbClr val="FF6200"/>
                </a:solidFill>
                <a:latin typeface="Trebuchet MS"/>
                <a:cs typeface="Trebuchet MS"/>
              </a:rPr>
              <a:t>M</a:t>
            </a:r>
            <a:r>
              <a:rPr sz="7150" b="1" spc="-740" dirty="0">
                <a:solidFill>
                  <a:srgbClr val="FF6200"/>
                </a:solidFill>
                <a:latin typeface="Trebuchet MS"/>
                <a:cs typeface="Trebuchet MS"/>
              </a:rPr>
              <a:t> </a:t>
            </a:r>
            <a:r>
              <a:rPr sz="7150" b="1" spc="325" dirty="0">
                <a:solidFill>
                  <a:srgbClr val="FF6200"/>
                </a:solidFill>
                <a:latin typeface="Trebuchet MS"/>
                <a:cs typeface="Trebuchet MS"/>
              </a:rPr>
              <a:t>E</a:t>
            </a:r>
            <a:r>
              <a:rPr sz="7150" b="1" spc="-740" dirty="0">
                <a:solidFill>
                  <a:srgbClr val="FF6200"/>
                </a:solidFill>
                <a:latin typeface="Trebuchet MS"/>
                <a:cs typeface="Trebuchet MS"/>
              </a:rPr>
              <a:t> </a:t>
            </a:r>
            <a:r>
              <a:rPr sz="7150" b="1" spc="725" dirty="0">
                <a:solidFill>
                  <a:srgbClr val="FF6200"/>
                </a:solidFill>
                <a:latin typeface="Trebuchet MS"/>
                <a:cs typeface="Trebuchet MS"/>
              </a:rPr>
              <a:t>N</a:t>
            </a:r>
            <a:r>
              <a:rPr sz="7150" b="1" spc="-740" dirty="0">
                <a:solidFill>
                  <a:srgbClr val="FF6200"/>
                </a:solidFill>
                <a:latin typeface="Trebuchet MS"/>
                <a:cs typeface="Trebuchet MS"/>
              </a:rPr>
              <a:t> </a:t>
            </a:r>
            <a:r>
              <a:rPr sz="7150" b="1" spc="-325" dirty="0">
                <a:solidFill>
                  <a:srgbClr val="FF6200"/>
                </a:solidFill>
                <a:latin typeface="Trebuchet MS"/>
                <a:cs typeface="Trebuchet MS"/>
              </a:rPr>
              <a:t>T</a:t>
            </a:r>
            <a:endParaRPr sz="71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995" y="4158695"/>
            <a:ext cx="706120" cy="1116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150" b="1" spc="305" dirty="0">
                <a:solidFill>
                  <a:srgbClr val="FF6200"/>
                </a:solidFill>
                <a:latin typeface="Trebuchet MS"/>
                <a:cs typeface="Trebuchet MS"/>
              </a:rPr>
              <a:t>&amp;</a:t>
            </a:r>
            <a:endParaRPr sz="71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995" y="4882595"/>
            <a:ext cx="5427345" cy="1116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150" b="1" spc="38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7150" b="1" spc="-7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150" b="1" spc="4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7150" b="1" spc="-7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150" b="1" spc="1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7150" b="1" spc="-7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150" b="1" spc="58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7150" b="1" spc="-7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150" b="1" spc="-3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7150" b="1" spc="-7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150" b="1" spc="3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7150" b="1" spc="-7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150" b="1" spc="13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71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0995" y="5606494"/>
            <a:ext cx="6036310" cy="1116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150" b="1" spc="1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7150" b="1" spc="-7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150" b="1" spc="3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7150" b="1" spc="-7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150" b="1" spc="3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7150" b="1" spc="-7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150" b="1" spc="4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7150" b="1" spc="-7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150" b="1" spc="34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7150" b="1" spc="-7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150" b="1" spc="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7150" b="1" spc="-7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150" b="1" spc="3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7150" b="1" spc="-7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150" b="1" spc="69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endParaRPr sz="71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722071" y="253539"/>
            <a:ext cx="6227445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b="0" spc="200" dirty="0">
                <a:solidFill>
                  <a:srgbClr val="FF6200"/>
                </a:solidFill>
                <a:latin typeface="Trebuchet MS"/>
                <a:cs typeface="Trebuchet MS"/>
              </a:rPr>
              <a:t>P</a:t>
            </a:r>
            <a:r>
              <a:rPr sz="4750" b="0" spc="225" dirty="0">
                <a:solidFill>
                  <a:srgbClr val="FF6200"/>
                </a:solidFill>
                <a:latin typeface="Trebuchet MS"/>
                <a:cs typeface="Trebuchet MS"/>
              </a:rPr>
              <a:t>R</a:t>
            </a:r>
            <a:r>
              <a:rPr sz="4750" b="0" spc="85" dirty="0">
                <a:solidFill>
                  <a:srgbClr val="FF6200"/>
                </a:solidFill>
                <a:latin typeface="Trebuchet MS"/>
                <a:cs typeface="Trebuchet MS"/>
              </a:rPr>
              <a:t>O</a:t>
            </a:r>
            <a:r>
              <a:rPr sz="4750" b="0" spc="330" dirty="0">
                <a:solidFill>
                  <a:srgbClr val="FF6200"/>
                </a:solidFill>
                <a:latin typeface="Trebuchet MS"/>
                <a:cs typeface="Trebuchet MS"/>
              </a:rPr>
              <a:t>B</a:t>
            </a:r>
            <a:r>
              <a:rPr sz="4750" b="0" spc="-95" dirty="0">
                <a:solidFill>
                  <a:srgbClr val="FF6200"/>
                </a:solidFill>
                <a:latin typeface="Trebuchet MS"/>
                <a:cs typeface="Trebuchet MS"/>
              </a:rPr>
              <a:t>L</a:t>
            </a:r>
            <a:r>
              <a:rPr sz="4750" b="0" spc="150" dirty="0">
                <a:solidFill>
                  <a:srgbClr val="FF6200"/>
                </a:solidFill>
                <a:latin typeface="Trebuchet MS"/>
                <a:cs typeface="Trebuchet MS"/>
              </a:rPr>
              <a:t>E</a:t>
            </a:r>
            <a:r>
              <a:rPr sz="4750" b="0" spc="825" dirty="0">
                <a:solidFill>
                  <a:srgbClr val="FF6200"/>
                </a:solidFill>
                <a:latin typeface="Trebuchet MS"/>
                <a:cs typeface="Trebuchet MS"/>
              </a:rPr>
              <a:t>M</a:t>
            </a:r>
            <a:r>
              <a:rPr sz="4750" b="0" spc="-390" dirty="0">
                <a:solidFill>
                  <a:srgbClr val="FF6200"/>
                </a:solidFill>
                <a:latin typeface="Trebuchet MS"/>
                <a:cs typeface="Trebuchet MS"/>
              </a:rPr>
              <a:t> </a:t>
            </a:r>
            <a:r>
              <a:rPr sz="4750" b="0" spc="630" dirty="0">
                <a:solidFill>
                  <a:srgbClr val="FF6200"/>
                </a:solidFill>
                <a:latin typeface="Trebuchet MS"/>
                <a:cs typeface="Trebuchet MS"/>
              </a:rPr>
              <a:t>S</a:t>
            </a:r>
            <a:r>
              <a:rPr sz="4750" b="0" spc="1090" dirty="0">
                <a:solidFill>
                  <a:srgbClr val="FF6200"/>
                </a:solidFill>
                <a:latin typeface="Trebuchet MS"/>
                <a:cs typeface="Trebuchet MS"/>
              </a:rPr>
              <a:t>ľ</a:t>
            </a:r>
            <a:r>
              <a:rPr sz="4750" b="0" spc="225" dirty="0">
                <a:solidFill>
                  <a:srgbClr val="FF6200"/>
                </a:solidFill>
                <a:latin typeface="Trebuchet MS"/>
                <a:cs typeface="Trebuchet MS"/>
              </a:rPr>
              <a:t>A</a:t>
            </a:r>
            <a:r>
              <a:rPr sz="4750" b="0" spc="1090" dirty="0">
                <a:solidFill>
                  <a:srgbClr val="FF6200"/>
                </a:solidFill>
                <a:latin typeface="Trebuchet MS"/>
                <a:cs typeface="Trebuchet MS"/>
              </a:rPr>
              <a:t>ľ</a:t>
            </a:r>
            <a:r>
              <a:rPr sz="4750" b="0" spc="150" dirty="0">
                <a:solidFill>
                  <a:srgbClr val="FF6200"/>
                </a:solidFill>
                <a:latin typeface="Trebuchet MS"/>
                <a:cs typeface="Trebuchet MS"/>
              </a:rPr>
              <a:t>E</a:t>
            </a:r>
            <a:r>
              <a:rPr sz="4750" b="0" spc="750" dirty="0">
                <a:solidFill>
                  <a:srgbClr val="FF6200"/>
                </a:solidFill>
                <a:latin typeface="Trebuchet MS"/>
                <a:cs typeface="Trebuchet MS"/>
              </a:rPr>
              <a:t>M</a:t>
            </a:r>
            <a:r>
              <a:rPr sz="4750" b="0" spc="150" dirty="0">
                <a:solidFill>
                  <a:srgbClr val="FF6200"/>
                </a:solidFill>
                <a:latin typeface="Trebuchet MS"/>
                <a:cs typeface="Trebuchet MS"/>
              </a:rPr>
              <a:t>E</a:t>
            </a:r>
            <a:r>
              <a:rPr sz="4750" b="0" spc="340" dirty="0">
                <a:solidFill>
                  <a:srgbClr val="FF6200"/>
                </a:solidFill>
                <a:latin typeface="Trebuchet MS"/>
                <a:cs typeface="Trebuchet MS"/>
              </a:rPr>
              <a:t>N</a:t>
            </a:r>
            <a:r>
              <a:rPr sz="4750" b="0" spc="1165" dirty="0">
                <a:solidFill>
                  <a:srgbClr val="FF6200"/>
                </a:solidFill>
                <a:latin typeface="Trebuchet MS"/>
                <a:cs typeface="Trebuchet MS"/>
              </a:rPr>
              <a:t>ľ</a:t>
            </a:r>
            <a:endParaRPr sz="47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26408" y="5121036"/>
            <a:ext cx="5828665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200" dirty="0">
                <a:solidFill>
                  <a:srgbClr val="FF6200"/>
                </a:solidFill>
                <a:latin typeface="Trebuchet MS"/>
                <a:cs typeface="Trebuchet MS"/>
              </a:rPr>
              <a:t>P</a:t>
            </a:r>
            <a:r>
              <a:rPr sz="4750" spc="225" dirty="0">
                <a:solidFill>
                  <a:srgbClr val="FF6200"/>
                </a:solidFill>
                <a:latin typeface="Trebuchet MS"/>
                <a:cs typeface="Trebuchet MS"/>
              </a:rPr>
              <a:t>R</a:t>
            </a:r>
            <a:r>
              <a:rPr sz="4750" spc="85" dirty="0">
                <a:solidFill>
                  <a:srgbClr val="FF6200"/>
                </a:solidFill>
                <a:latin typeface="Trebuchet MS"/>
                <a:cs typeface="Trebuchet MS"/>
              </a:rPr>
              <a:t>O</a:t>
            </a:r>
            <a:r>
              <a:rPr sz="4750" spc="330" dirty="0">
                <a:solidFill>
                  <a:srgbClr val="FF6200"/>
                </a:solidFill>
                <a:latin typeface="Trebuchet MS"/>
                <a:cs typeface="Trebuchet MS"/>
              </a:rPr>
              <a:t>B</a:t>
            </a:r>
            <a:r>
              <a:rPr sz="4750" spc="-95" dirty="0">
                <a:solidFill>
                  <a:srgbClr val="FF6200"/>
                </a:solidFill>
                <a:latin typeface="Trebuchet MS"/>
                <a:cs typeface="Trebuchet MS"/>
              </a:rPr>
              <a:t>L</a:t>
            </a:r>
            <a:r>
              <a:rPr sz="4750" spc="150" dirty="0">
                <a:solidFill>
                  <a:srgbClr val="FF6200"/>
                </a:solidFill>
                <a:latin typeface="Trebuchet MS"/>
                <a:cs typeface="Trebuchet MS"/>
              </a:rPr>
              <a:t>E</a:t>
            </a:r>
            <a:r>
              <a:rPr sz="4750" spc="825" dirty="0">
                <a:solidFill>
                  <a:srgbClr val="FF6200"/>
                </a:solidFill>
                <a:latin typeface="Trebuchet MS"/>
                <a:cs typeface="Trebuchet MS"/>
              </a:rPr>
              <a:t>M</a:t>
            </a:r>
            <a:r>
              <a:rPr sz="4750" spc="-390" dirty="0">
                <a:solidFill>
                  <a:srgbClr val="FF6200"/>
                </a:solidFill>
                <a:latin typeface="Trebuchet MS"/>
                <a:cs typeface="Trebuchet MS"/>
              </a:rPr>
              <a:t> </a:t>
            </a:r>
            <a:r>
              <a:rPr sz="4750" spc="85" dirty="0">
                <a:solidFill>
                  <a:srgbClr val="FF6200"/>
                </a:solidFill>
                <a:latin typeface="Trebuchet MS"/>
                <a:cs typeface="Trebuchet MS"/>
              </a:rPr>
              <a:t>O</a:t>
            </a:r>
            <a:r>
              <a:rPr sz="4750" spc="195" dirty="0">
                <a:solidFill>
                  <a:srgbClr val="FF6200"/>
                </a:solidFill>
                <a:latin typeface="Trebuchet MS"/>
                <a:cs typeface="Trebuchet MS"/>
              </a:rPr>
              <a:t>V</a:t>
            </a:r>
            <a:r>
              <a:rPr sz="4750" spc="150" dirty="0">
                <a:solidFill>
                  <a:srgbClr val="FF6200"/>
                </a:solidFill>
                <a:latin typeface="Trebuchet MS"/>
                <a:cs typeface="Trebuchet MS"/>
              </a:rPr>
              <a:t>E</a:t>
            </a:r>
            <a:r>
              <a:rPr sz="4750" spc="225" dirty="0">
                <a:solidFill>
                  <a:srgbClr val="FF6200"/>
                </a:solidFill>
                <a:latin typeface="Trebuchet MS"/>
                <a:cs typeface="Trebuchet MS"/>
              </a:rPr>
              <a:t>R</a:t>
            </a:r>
            <a:r>
              <a:rPr sz="4750" spc="195" dirty="0">
                <a:solidFill>
                  <a:srgbClr val="FF6200"/>
                </a:solidFill>
                <a:latin typeface="Trebuchet MS"/>
                <a:cs typeface="Trebuchet MS"/>
              </a:rPr>
              <a:t>V</a:t>
            </a:r>
            <a:r>
              <a:rPr sz="4750" spc="-170" dirty="0">
                <a:solidFill>
                  <a:srgbClr val="FF6200"/>
                </a:solidFill>
                <a:latin typeface="Trebuchet MS"/>
                <a:cs typeface="Trebuchet MS"/>
              </a:rPr>
              <a:t>I</a:t>
            </a:r>
            <a:r>
              <a:rPr sz="4750" spc="150" dirty="0">
                <a:solidFill>
                  <a:srgbClr val="FF6200"/>
                </a:solidFill>
                <a:latin typeface="Trebuchet MS"/>
                <a:cs typeface="Trebuchet MS"/>
              </a:rPr>
              <a:t>E</a:t>
            </a:r>
            <a:r>
              <a:rPr sz="4750" spc="409" dirty="0">
                <a:solidFill>
                  <a:srgbClr val="FF6200"/>
                </a:solidFill>
                <a:latin typeface="Trebuchet MS"/>
                <a:cs typeface="Trebuchet MS"/>
              </a:rPr>
              <a:t>W</a:t>
            </a:r>
            <a:endParaRPr sz="4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7823" y="2074502"/>
            <a:ext cx="7896859" cy="7958455"/>
            <a:chOff x="727823" y="2074502"/>
            <a:chExt cx="7896859" cy="7958455"/>
          </a:xfrm>
        </p:grpSpPr>
        <p:sp>
          <p:nvSpPr>
            <p:cNvPr id="3" name="object 3"/>
            <p:cNvSpPr/>
            <p:nvPr/>
          </p:nvSpPr>
          <p:spPr>
            <a:xfrm>
              <a:off x="727823" y="2074502"/>
              <a:ext cx="7896859" cy="7958455"/>
            </a:xfrm>
            <a:custGeom>
              <a:avLst/>
              <a:gdLst/>
              <a:ahLst/>
              <a:cxnLst/>
              <a:rect l="l" t="t" r="r" b="b"/>
              <a:pathLst>
                <a:path w="7896859" h="7958455">
                  <a:moveTo>
                    <a:pt x="7465389" y="7958169"/>
                  </a:moveTo>
                  <a:lnTo>
                    <a:pt x="431088" y="7958169"/>
                  </a:lnTo>
                  <a:lnTo>
                    <a:pt x="390562" y="7952122"/>
                  </a:lnTo>
                  <a:lnTo>
                    <a:pt x="344494" y="7940544"/>
                  </a:lnTo>
                  <a:lnTo>
                    <a:pt x="299876" y="7924564"/>
                  </a:lnTo>
                  <a:lnTo>
                    <a:pt x="257028" y="7904314"/>
                  </a:lnTo>
                  <a:lnTo>
                    <a:pt x="216266" y="7879926"/>
                  </a:lnTo>
                  <a:lnTo>
                    <a:pt x="177911" y="7851531"/>
                  </a:lnTo>
                  <a:lnTo>
                    <a:pt x="142280" y="7819262"/>
                  </a:lnTo>
                  <a:lnTo>
                    <a:pt x="110010" y="7783631"/>
                  </a:lnTo>
                  <a:lnTo>
                    <a:pt x="81615" y="7745275"/>
                  </a:lnTo>
                  <a:lnTo>
                    <a:pt x="57227" y="7704514"/>
                  </a:lnTo>
                  <a:lnTo>
                    <a:pt x="36977" y="7661665"/>
                  </a:lnTo>
                  <a:lnTo>
                    <a:pt x="20997" y="7617048"/>
                  </a:lnTo>
                  <a:lnTo>
                    <a:pt x="9420" y="7570980"/>
                  </a:lnTo>
                  <a:lnTo>
                    <a:pt x="2376" y="7523780"/>
                  </a:lnTo>
                  <a:lnTo>
                    <a:pt x="0" y="7475769"/>
                  </a:lnTo>
                  <a:lnTo>
                    <a:pt x="0" y="485772"/>
                  </a:lnTo>
                  <a:lnTo>
                    <a:pt x="2376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7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7410703" y="0"/>
                  </a:lnTo>
                  <a:lnTo>
                    <a:pt x="7458716" y="2377"/>
                  </a:lnTo>
                  <a:lnTo>
                    <a:pt x="7505916" y="9420"/>
                  </a:lnTo>
                  <a:lnTo>
                    <a:pt x="7551983" y="20997"/>
                  </a:lnTo>
                  <a:lnTo>
                    <a:pt x="7596601" y="36977"/>
                  </a:lnTo>
                  <a:lnTo>
                    <a:pt x="7639450" y="57227"/>
                  </a:lnTo>
                  <a:lnTo>
                    <a:pt x="7680211" y="81615"/>
                  </a:lnTo>
                  <a:lnTo>
                    <a:pt x="7718567" y="110010"/>
                  </a:lnTo>
                  <a:lnTo>
                    <a:pt x="7754197" y="142280"/>
                  </a:lnTo>
                  <a:lnTo>
                    <a:pt x="7786467" y="177911"/>
                  </a:lnTo>
                  <a:lnTo>
                    <a:pt x="7814862" y="216266"/>
                  </a:lnTo>
                  <a:lnTo>
                    <a:pt x="7839250" y="257028"/>
                  </a:lnTo>
                  <a:lnTo>
                    <a:pt x="7859501" y="299877"/>
                  </a:lnTo>
                  <a:lnTo>
                    <a:pt x="7875480" y="344494"/>
                  </a:lnTo>
                  <a:lnTo>
                    <a:pt x="7887058" y="390562"/>
                  </a:lnTo>
                  <a:lnTo>
                    <a:pt x="7894101" y="437762"/>
                  </a:lnTo>
                  <a:lnTo>
                    <a:pt x="7896478" y="485772"/>
                  </a:lnTo>
                  <a:lnTo>
                    <a:pt x="7896478" y="7475769"/>
                  </a:lnTo>
                  <a:lnTo>
                    <a:pt x="7894101" y="7523780"/>
                  </a:lnTo>
                  <a:lnTo>
                    <a:pt x="7887058" y="7570980"/>
                  </a:lnTo>
                  <a:lnTo>
                    <a:pt x="7875480" y="7617048"/>
                  </a:lnTo>
                  <a:lnTo>
                    <a:pt x="7859501" y="7661665"/>
                  </a:lnTo>
                  <a:lnTo>
                    <a:pt x="7839250" y="7704514"/>
                  </a:lnTo>
                  <a:lnTo>
                    <a:pt x="7814862" y="7745275"/>
                  </a:lnTo>
                  <a:lnTo>
                    <a:pt x="7786467" y="7783631"/>
                  </a:lnTo>
                  <a:lnTo>
                    <a:pt x="7754197" y="7819262"/>
                  </a:lnTo>
                  <a:lnTo>
                    <a:pt x="7718567" y="7851531"/>
                  </a:lnTo>
                  <a:lnTo>
                    <a:pt x="7680211" y="7879926"/>
                  </a:lnTo>
                  <a:lnTo>
                    <a:pt x="7639450" y="7904314"/>
                  </a:lnTo>
                  <a:lnTo>
                    <a:pt x="7596601" y="7924564"/>
                  </a:lnTo>
                  <a:lnTo>
                    <a:pt x="7551983" y="7940544"/>
                  </a:lnTo>
                  <a:lnTo>
                    <a:pt x="7505916" y="7952122"/>
                  </a:lnTo>
                  <a:lnTo>
                    <a:pt x="7465389" y="7958169"/>
                  </a:lnTo>
                  <a:close/>
                </a:path>
              </a:pathLst>
            </a:custGeom>
            <a:solidFill>
              <a:srgbClr val="2E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7906" y="2087748"/>
              <a:ext cx="5041484" cy="94373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317906" y="2087748"/>
            <a:ext cx="5041900" cy="944244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975"/>
              </a:spcBef>
            </a:pPr>
            <a:r>
              <a:rPr sz="3900" b="1" spc="135" dirty="0">
                <a:latin typeface="Trebuchet MS"/>
                <a:cs typeface="Trebuchet MS"/>
              </a:rPr>
              <a:t>D</a:t>
            </a:r>
            <a:r>
              <a:rPr sz="3900" b="1" spc="-25" dirty="0">
                <a:latin typeface="Trebuchet MS"/>
                <a:cs typeface="Trebuchet MS"/>
              </a:rPr>
              <a:t>I</a:t>
            </a:r>
            <a:r>
              <a:rPr sz="3900" b="1" spc="650" dirty="0">
                <a:latin typeface="Trebuchet MS"/>
                <a:cs typeface="Trebuchet MS"/>
              </a:rPr>
              <a:t>M</a:t>
            </a:r>
            <a:r>
              <a:rPr sz="3900" b="1" spc="114" dirty="0">
                <a:latin typeface="Trebuchet MS"/>
                <a:cs typeface="Trebuchet MS"/>
              </a:rPr>
              <a:t>E</a:t>
            </a:r>
            <a:r>
              <a:rPr sz="3900" b="1" spc="330" dirty="0">
                <a:latin typeface="Trebuchet MS"/>
                <a:cs typeface="Trebuchet MS"/>
              </a:rPr>
              <a:t>N</a:t>
            </a:r>
            <a:r>
              <a:rPr sz="3900" b="1" spc="465" dirty="0">
                <a:latin typeface="Trebuchet MS"/>
                <a:cs typeface="Trebuchet MS"/>
              </a:rPr>
              <a:t>S</a:t>
            </a:r>
            <a:r>
              <a:rPr sz="3900" b="1" spc="-25" dirty="0">
                <a:latin typeface="Trebuchet MS"/>
                <a:cs typeface="Trebuchet MS"/>
              </a:rPr>
              <a:t>I</a:t>
            </a:r>
            <a:r>
              <a:rPr sz="3900" b="1" spc="-10" dirty="0">
                <a:latin typeface="Trebuchet MS"/>
                <a:cs typeface="Trebuchet MS"/>
              </a:rPr>
              <a:t>O</a:t>
            </a:r>
            <a:r>
              <a:rPr sz="3900" b="1" spc="390" dirty="0">
                <a:latin typeface="Trebuchet MS"/>
                <a:cs typeface="Trebuchet MS"/>
              </a:rPr>
              <a:t>N</a:t>
            </a:r>
            <a:r>
              <a:rPr sz="3900" b="1" spc="-405" dirty="0">
                <a:latin typeface="Trebuchet MS"/>
                <a:cs typeface="Trebuchet MS"/>
              </a:rPr>
              <a:t> </a:t>
            </a:r>
            <a:r>
              <a:rPr sz="3900" b="1" spc="-240" dirty="0">
                <a:latin typeface="Trebuchet MS"/>
                <a:cs typeface="Trebuchet MS"/>
              </a:rPr>
              <a:t>T</a:t>
            </a:r>
            <a:r>
              <a:rPr sz="3900" b="1" spc="175" dirty="0">
                <a:latin typeface="Trebuchet MS"/>
                <a:cs typeface="Trebuchet MS"/>
              </a:rPr>
              <a:t>A</a:t>
            </a:r>
            <a:r>
              <a:rPr sz="3900" b="1" spc="254" dirty="0">
                <a:latin typeface="Trebuchet MS"/>
                <a:cs typeface="Trebuchet MS"/>
              </a:rPr>
              <a:t>B</a:t>
            </a:r>
            <a:r>
              <a:rPr sz="3900" b="1" spc="-254" dirty="0">
                <a:latin typeface="Trebuchet MS"/>
                <a:cs typeface="Trebuchet MS"/>
              </a:rPr>
              <a:t>L</a:t>
            </a:r>
            <a:r>
              <a:rPr sz="3900" b="1" spc="114" dirty="0">
                <a:latin typeface="Trebuchet MS"/>
                <a:cs typeface="Trebuchet MS"/>
              </a:rPr>
              <a:t>E</a:t>
            </a:r>
            <a:r>
              <a:rPr sz="3900" b="1" spc="525" dirty="0">
                <a:latin typeface="Trebuchet MS"/>
                <a:cs typeface="Trebuchet MS"/>
              </a:rPr>
              <a:t>S</a:t>
            </a:r>
            <a:endParaRPr sz="3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10560" y="0"/>
            <a:ext cx="6343650" cy="1633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50" spc="370" dirty="0">
                <a:solidFill>
                  <a:srgbClr val="FF6200"/>
                </a:solidFill>
              </a:rPr>
              <a:t>D</a:t>
            </a:r>
            <a:r>
              <a:rPr sz="10550" spc="475" dirty="0">
                <a:solidFill>
                  <a:srgbClr val="FF6200"/>
                </a:solidFill>
              </a:rPr>
              <a:t>A</a:t>
            </a:r>
            <a:r>
              <a:rPr sz="10550" spc="-645" dirty="0">
                <a:solidFill>
                  <a:srgbClr val="FF6200"/>
                </a:solidFill>
              </a:rPr>
              <a:t>T</a:t>
            </a:r>
            <a:r>
              <a:rPr sz="10550" spc="475" dirty="0">
                <a:solidFill>
                  <a:srgbClr val="FF6200"/>
                </a:solidFill>
              </a:rPr>
              <a:t>A</a:t>
            </a:r>
            <a:r>
              <a:rPr sz="10550" spc="-365" dirty="0">
                <a:solidFill>
                  <a:srgbClr val="FF6200"/>
                </a:solidFill>
              </a:rPr>
              <a:t>-</a:t>
            </a:r>
            <a:r>
              <a:rPr sz="10550" spc="1260" dirty="0">
                <a:solidFill>
                  <a:srgbClr val="FFFFFF"/>
                </a:solidFill>
              </a:rPr>
              <a:t>S</a:t>
            </a:r>
            <a:r>
              <a:rPr sz="10550" spc="315" dirty="0">
                <a:solidFill>
                  <a:srgbClr val="FFFFFF"/>
                </a:solidFill>
              </a:rPr>
              <a:t>E</a:t>
            </a:r>
            <a:r>
              <a:rPr sz="10550" spc="-484" dirty="0">
                <a:solidFill>
                  <a:srgbClr val="FFFFFF"/>
                </a:solidFill>
              </a:rPr>
              <a:t>T</a:t>
            </a:r>
            <a:endParaRPr sz="10550"/>
          </a:p>
        </p:txBody>
      </p:sp>
      <p:grpSp>
        <p:nvGrpSpPr>
          <p:cNvPr id="7" name="object 7"/>
          <p:cNvGrpSpPr/>
          <p:nvPr/>
        </p:nvGrpSpPr>
        <p:grpSpPr>
          <a:xfrm>
            <a:off x="9260658" y="2074501"/>
            <a:ext cx="8480425" cy="7961630"/>
            <a:chOff x="9260658" y="2074501"/>
            <a:chExt cx="8480425" cy="7961630"/>
          </a:xfrm>
        </p:grpSpPr>
        <p:sp>
          <p:nvSpPr>
            <p:cNvPr id="8" name="object 8"/>
            <p:cNvSpPr/>
            <p:nvPr/>
          </p:nvSpPr>
          <p:spPr>
            <a:xfrm>
              <a:off x="9260658" y="2074501"/>
              <a:ext cx="8480425" cy="7961630"/>
            </a:xfrm>
            <a:custGeom>
              <a:avLst/>
              <a:gdLst/>
              <a:ahLst/>
              <a:cxnLst/>
              <a:rect l="l" t="t" r="r" b="b"/>
              <a:pathLst>
                <a:path w="8480425" h="7961630">
                  <a:moveTo>
                    <a:pt x="7994537" y="7961542"/>
                  </a:moveTo>
                  <a:lnTo>
                    <a:pt x="485767" y="7961542"/>
                  </a:lnTo>
                  <a:lnTo>
                    <a:pt x="437762" y="7959165"/>
                  </a:lnTo>
                  <a:lnTo>
                    <a:pt x="390562" y="7952122"/>
                  </a:lnTo>
                  <a:lnTo>
                    <a:pt x="344494" y="7940545"/>
                  </a:lnTo>
                  <a:lnTo>
                    <a:pt x="299877" y="7924565"/>
                  </a:lnTo>
                  <a:lnTo>
                    <a:pt x="257028" y="7904315"/>
                  </a:lnTo>
                  <a:lnTo>
                    <a:pt x="216266" y="7879926"/>
                  </a:lnTo>
                  <a:lnTo>
                    <a:pt x="177911" y="7851532"/>
                  </a:lnTo>
                  <a:lnTo>
                    <a:pt x="142280" y="7819262"/>
                  </a:lnTo>
                  <a:lnTo>
                    <a:pt x="110011" y="7783631"/>
                  </a:lnTo>
                  <a:lnTo>
                    <a:pt x="81616" y="7745276"/>
                  </a:lnTo>
                  <a:lnTo>
                    <a:pt x="57227" y="7704514"/>
                  </a:lnTo>
                  <a:lnTo>
                    <a:pt x="36977" y="7661666"/>
                  </a:lnTo>
                  <a:lnTo>
                    <a:pt x="20997" y="7617048"/>
                  </a:lnTo>
                  <a:lnTo>
                    <a:pt x="9420" y="7570980"/>
                  </a:lnTo>
                  <a:lnTo>
                    <a:pt x="2377" y="7523780"/>
                  </a:lnTo>
                  <a:lnTo>
                    <a:pt x="0" y="7475767"/>
                  </a:lnTo>
                  <a:lnTo>
                    <a:pt x="0" y="485775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7"/>
                  </a:lnTo>
                  <a:lnTo>
                    <a:pt x="57227" y="257028"/>
                  </a:lnTo>
                  <a:lnTo>
                    <a:pt x="81616" y="216266"/>
                  </a:lnTo>
                  <a:lnTo>
                    <a:pt x="110011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7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5" y="0"/>
                  </a:lnTo>
                  <a:lnTo>
                    <a:pt x="7994530" y="0"/>
                  </a:lnTo>
                  <a:lnTo>
                    <a:pt x="8042543" y="2377"/>
                  </a:lnTo>
                  <a:lnTo>
                    <a:pt x="8089742" y="9420"/>
                  </a:lnTo>
                  <a:lnTo>
                    <a:pt x="8135810" y="20997"/>
                  </a:lnTo>
                  <a:lnTo>
                    <a:pt x="8180428" y="36977"/>
                  </a:lnTo>
                  <a:lnTo>
                    <a:pt x="8223277" y="57227"/>
                  </a:lnTo>
                  <a:lnTo>
                    <a:pt x="8264039" y="81615"/>
                  </a:lnTo>
                  <a:lnTo>
                    <a:pt x="8302394" y="110010"/>
                  </a:lnTo>
                  <a:lnTo>
                    <a:pt x="8338026" y="142280"/>
                  </a:lnTo>
                  <a:lnTo>
                    <a:pt x="8370295" y="177911"/>
                  </a:lnTo>
                  <a:lnTo>
                    <a:pt x="8398689" y="216266"/>
                  </a:lnTo>
                  <a:lnTo>
                    <a:pt x="8423078" y="257028"/>
                  </a:lnTo>
                  <a:lnTo>
                    <a:pt x="8443328" y="299877"/>
                  </a:lnTo>
                  <a:lnTo>
                    <a:pt x="8459307" y="344494"/>
                  </a:lnTo>
                  <a:lnTo>
                    <a:pt x="8470885" y="390562"/>
                  </a:lnTo>
                  <a:lnTo>
                    <a:pt x="8477928" y="437762"/>
                  </a:lnTo>
                  <a:lnTo>
                    <a:pt x="8480305" y="485775"/>
                  </a:lnTo>
                  <a:lnTo>
                    <a:pt x="8480305" y="7475767"/>
                  </a:lnTo>
                  <a:lnTo>
                    <a:pt x="8477928" y="7523780"/>
                  </a:lnTo>
                  <a:lnTo>
                    <a:pt x="8470885" y="7570980"/>
                  </a:lnTo>
                  <a:lnTo>
                    <a:pt x="8459307" y="7617048"/>
                  </a:lnTo>
                  <a:lnTo>
                    <a:pt x="8443328" y="7661666"/>
                  </a:lnTo>
                  <a:lnTo>
                    <a:pt x="8423078" y="7704514"/>
                  </a:lnTo>
                  <a:lnTo>
                    <a:pt x="8398689" y="7745276"/>
                  </a:lnTo>
                  <a:lnTo>
                    <a:pt x="8370295" y="7783631"/>
                  </a:lnTo>
                  <a:lnTo>
                    <a:pt x="8338026" y="7819262"/>
                  </a:lnTo>
                  <a:lnTo>
                    <a:pt x="8302394" y="7851532"/>
                  </a:lnTo>
                  <a:lnTo>
                    <a:pt x="8264039" y="7879926"/>
                  </a:lnTo>
                  <a:lnTo>
                    <a:pt x="8223277" y="7904315"/>
                  </a:lnTo>
                  <a:lnTo>
                    <a:pt x="8180428" y="7924565"/>
                  </a:lnTo>
                  <a:lnTo>
                    <a:pt x="8135810" y="7940545"/>
                  </a:lnTo>
                  <a:lnTo>
                    <a:pt x="8089742" y="7952122"/>
                  </a:lnTo>
                  <a:lnTo>
                    <a:pt x="8042543" y="7959165"/>
                  </a:lnTo>
                  <a:lnTo>
                    <a:pt x="7994537" y="7961542"/>
                  </a:lnTo>
                  <a:close/>
                </a:path>
              </a:pathLst>
            </a:custGeom>
            <a:solidFill>
              <a:srgbClr val="2E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45073" y="2087748"/>
              <a:ext cx="4780766" cy="94373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345073" y="2087748"/>
            <a:ext cx="4780915" cy="944244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sz="3900" b="1" spc="-55" dirty="0">
                <a:latin typeface="Trebuchet MS"/>
                <a:cs typeface="Trebuchet MS"/>
              </a:rPr>
              <a:t>F</a:t>
            </a:r>
            <a:r>
              <a:rPr sz="3900" b="1" spc="175" dirty="0">
                <a:latin typeface="Trebuchet MS"/>
                <a:cs typeface="Trebuchet MS"/>
              </a:rPr>
              <a:t>A</a:t>
            </a:r>
            <a:r>
              <a:rPr sz="3900" b="1" spc="190" dirty="0">
                <a:latin typeface="Trebuchet MS"/>
                <a:cs typeface="Trebuchet MS"/>
              </a:rPr>
              <a:t>C</a:t>
            </a:r>
            <a:r>
              <a:rPr sz="3900" b="1" spc="-180" dirty="0">
                <a:latin typeface="Trebuchet MS"/>
                <a:cs typeface="Trebuchet MS"/>
              </a:rPr>
              <a:t>T</a:t>
            </a:r>
            <a:r>
              <a:rPr sz="3900" b="1" spc="-405" dirty="0">
                <a:latin typeface="Trebuchet MS"/>
                <a:cs typeface="Trebuchet MS"/>
              </a:rPr>
              <a:t> </a:t>
            </a:r>
            <a:r>
              <a:rPr sz="3900" b="1" spc="-240" dirty="0">
                <a:latin typeface="Trebuchet MS"/>
                <a:cs typeface="Trebuchet MS"/>
              </a:rPr>
              <a:t>T</a:t>
            </a:r>
            <a:r>
              <a:rPr sz="3900" b="1" spc="175" dirty="0">
                <a:latin typeface="Trebuchet MS"/>
                <a:cs typeface="Trebuchet MS"/>
              </a:rPr>
              <a:t>A</a:t>
            </a:r>
            <a:r>
              <a:rPr sz="3900" b="1" spc="254" dirty="0">
                <a:latin typeface="Trebuchet MS"/>
                <a:cs typeface="Trebuchet MS"/>
              </a:rPr>
              <a:t>B</a:t>
            </a:r>
            <a:r>
              <a:rPr sz="3900" b="1" spc="-254" dirty="0">
                <a:latin typeface="Trebuchet MS"/>
                <a:cs typeface="Trebuchet MS"/>
              </a:rPr>
              <a:t>L</a:t>
            </a:r>
            <a:r>
              <a:rPr sz="3900" b="1" spc="114" dirty="0">
                <a:latin typeface="Trebuchet MS"/>
                <a:cs typeface="Trebuchet MS"/>
              </a:rPr>
              <a:t>E</a:t>
            </a:r>
            <a:r>
              <a:rPr sz="3900" b="1" spc="525" dirty="0">
                <a:latin typeface="Trebuchet MS"/>
                <a:cs typeface="Trebuchet MS"/>
              </a:rPr>
              <a:t>S</a:t>
            </a:r>
            <a:endParaRPr sz="39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08991" y="4154530"/>
            <a:ext cx="4311650" cy="817880"/>
          </a:xfrm>
          <a:custGeom>
            <a:avLst/>
            <a:gdLst/>
            <a:ahLst/>
            <a:cxnLst/>
            <a:rect l="l" t="t" r="r" b="b"/>
            <a:pathLst>
              <a:path w="4311650" h="817879">
                <a:moveTo>
                  <a:pt x="3902546" y="817854"/>
                </a:moveTo>
                <a:lnTo>
                  <a:pt x="408927" y="817854"/>
                </a:lnTo>
                <a:lnTo>
                  <a:pt x="361237" y="815103"/>
                </a:lnTo>
                <a:lnTo>
                  <a:pt x="315164" y="807054"/>
                </a:lnTo>
                <a:lnTo>
                  <a:pt x="271013" y="794014"/>
                </a:lnTo>
                <a:lnTo>
                  <a:pt x="229091" y="776290"/>
                </a:lnTo>
                <a:lnTo>
                  <a:pt x="189706" y="754189"/>
                </a:lnTo>
                <a:lnTo>
                  <a:pt x="153164" y="728017"/>
                </a:lnTo>
                <a:lnTo>
                  <a:pt x="119772" y="698082"/>
                </a:lnTo>
                <a:lnTo>
                  <a:pt x="89836" y="664690"/>
                </a:lnTo>
                <a:lnTo>
                  <a:pt x="63665" y="628148"/>
                </a:lnTo>
                <a:lnTo>
                  <a:pt x="41563" y="588763"/>
                </a:lnTo>
                <a:lnTo>
                  <a:pt x="23839" y="546841"/>
                </a:lnTo>
                <a:lnTo>
                  <a:pt x="10800" y="502690"/>
                </a:lnTo>
                <a:lnTo>
                  <a:pt x="2751" y="456616"/>
                </a:lnTo>
                <a:lnTo>
                  <a:pt x="0" y="408927"/>
                </a:lnTo>
                <a:lnTo>
                  <a:pt x="2751" y="361237"/>
                </a:lnTo>
                <a:lnTo>
                  <a:pt x="10800" y="315164"/>
                </a:lnTo>
                <a:lnTo>
                  <a:pt x="23839" y="271013"/>
                </a:lnTo>
                <a:lnTo>
                  <a:pt x="41563" y="229091"/>
                </a:lnTo>
                <a:lnTo>
                  <a:pt x="63665" y="189706"/>
                </a:lnTo>
                <a:lnTo>
                  <a:pt x="89836" y="153164"/>
                </a:lnTo>
                <a:lnTo>
                  <a:pt x="119772" y="119772"/>
                </a:lnTo>
                <a:lnTo>
                  <a:pt x="153164" y="89836"/>
                </a:lnTo>
                <a:lnTo>
                  <a:pt x="189706" y="63665"/>
                </a:lnTo>
                <a:lnTo>
                  <a:pt x="229091" y="41563"/>
                </a:lnTo>
                <a:lnTo>
                  <a:pt x="271013" y="23839"/>
                </a:lnTo>
                <a:lnTo>
                  <a:pt x="315164" y="10800"/>
                </a:lnTo>
                <a:lnTo>
                  <a:pt x="361237" y="2751"/>
                </a:lnTo>
                <a:lnTo>
                  <a:pt x="408927" y="0"/>
                </a:lnTo>
                <a:lnTo>
                  <a:pt x="3902546" y="0"/>
                </a:lnTo>
                <a:lnTo>
                  <a:pt x="3950236" y="2751"/>
                </a:lnTo>
                <a:lnTo>
                  <a:pt x="3996310" y="10800"/>
                </a:lnTo>
                <a:lnTo>
                  <a:pt x="4040461" y="23839"/>
                </a:lnTo>
                <a:lnTo>
                  <a:pt x="4082382" y="41563"/>
                </a:lnTo>
                <a:lnTo>
                  <a:pt x="4121767" y="63665"/>
                </a:lnTo>
                <a:lnTo>
                  <a:pt x="4158309" y="89836"/>
                </a:lnTo>
                <a:lnTo>
                  <a:pt x="4191701" y="119772"/>
                </a:lnTo>
                <a:lnTo>
                  <a:pt x="4221637" y="153164"/>
                </a:lnTo>
                <a:lnTo>
                  <a:pt x="4247808" y="189706"/>
                </a:lnTo>
                <a:lnTo>
                  <a:pt x="4269909" y="229091"/>
                </a:lnTo>
                <a:lnTo>
                  <a:pt x="4287633" y="271013"/>
                </a:lnTo>
                <a:lnTo>
                  <a:pt x="4300673" y="315164"/>
                </a:lnTo>
                <a:lnTo>
                  <a:pt x="4308722" y="361237"/>
                </a:lnTo>
                <a:lnTo>
                  <a:pt x="4311473" y="408927"/>
                </a:lnTo>
                <a:lnTo>
                  <a:pt x="4308722" y="456616"/>
                </a:lnTo>
                <a:lnTo>
                  <a:pt x="4300673" y="502690"/>
                </a:lnTo>
                <a:lnTo>
                  <a:pt x="4287633" y="546841"/>
                </a:lnTo>
                <a:lnTo>
                  <a:pt x="4269909" y="588763"/>
                </a:lnTo>
                <a:lnTo>
                  <a:pt x="4247808" y="628148"/>
                </a:lnTo>
                <a:lnTo>
                  <a:pt x="4221637" y="664690"/>
                </a:lnTo>
                <a:lnTo>
                  <a:pt x="4191701" y="698082"/>
                </a:lnTo>
                <a:lnTo>
                  <a:pt x="4158309" y="728017"/>
                </a:lnTo>
                <a:lnTo>
                  <a:pt x="4121767" y="754189"/>
                </a:lnTo>
                <a:lnTo>
                  <a:pt x="4082382" y="776290"/>
                </a:lnTo>
                <a:lnTo>
                  <a:pt x="4040461" y="794014"/>
                </a:lnTo>
                <a:lnTo>
                  <a:pt x="3996310" y="807054"/>
                </a:lnTo>
                <a:lnTo>
                  <a:pt x="3950236" y="815103"/>
                </a:lnTo>
                <a:lnTo>
                  <a:pt x="3902546" y="817854"/>
                </a:lnTo>
                <a:close/>
              </a:path>
            </a:pathLst>
          </a:custGeom>
          <a:solidFill>
            <a:srgbClr val="F1E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59683" y="4278418"/>
            <a:ext cx="32105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40" dirty="0">
                <a:latin typeface="Trebuchet MS"/>
                <a:cs typeface="Trebuchet MS"/>
              </a:rPr>
              <a:t>DIM_CUSTOMER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08991" y="5543236"/>
            <a:ext cx="4311650" cy="817880"/>
          </a:xfrm>
          <a:custGeom>
            <a:avLst/>
            <a:gdLst/>
            <a:ahLst/>
            <a:cxnLst/>
            <a:rect l="l" t="t" r="r" b="b"/>
            <a:pathLst>
              <a:path w="4311650" h="817879">
                <a:moveTo>
                  <a:pt x="3902552" y="817854"/>
                </a:moveTo>
                <a:lnTo>
                  <a:pt x="408921" y="817854"/>
                </a:lnTo>
                <a:lnTo>
                  <a:pt x="361237" y="815103"/>
                </a:lnTo>
                <a:lnTo>
                  <a:pt x="315164" y="807054"/>
                </a:lnTo>
                <a:lnTo>
                  <a:pt x="271013" y="794015"/>
                </a:lnTo>
                <a:lnTo>
                  <a:pt x="229091" y="776291"/>
                </a:lnTo>
                <a:lnTo>
                  <a:pt x="189706" y="754189"/>
                </a:lnTo>
                <a:lnTo>
                  <a:pt x="153164" y="728018"/>
                </a:lnTo>
                <a:lnTo>
                  <a:pt x="119772" y="698082"/>
                </a:lnTo>
                <a:lnTo>
                  <a:pt x="89836" y="664690"/>
                </a:lnTo>
                <a:lnTo>
                  <a:pt x="63665" y="628148"/>
                </a:lnTo>
                <a:lnTo>
                  <a:pt x="41563" y="588763"/>
                </a:lnTo>
                <a:lnTo>
                  <a:pt x="23839" y="546841"/>
                </a:lnTo>
                <a:lnTo>
                  <a:pt x="10800" y="502690"/>
                </a:lnTo>
                <a:lnTo>
                  <a:pt x="2751" y="456616"/>
                </a:lnTo>
                <a:lnTo>
                  <a:pt x="0" y="408927"/>
                </a:lnTo>
                <a:lnTo>
                  <a:pt x="2751" y="361237"/>
                </a:lnTo>
                <a:lnTo>
                  <a:pt x="10800" y="315164"/>
                </a:lnTo>
                <a:lnTo>
                  <a:pt x="23839" y="271013"/>
                </a:lnTo>
                <a:lnTo>
                  <a:pt x="41563" y="229091"/>
                </a:lnTo>
                <a:lnTo>
                  <a:pt x="63665" y="189706"/>
                </a:lnTo>
                <a:lnTo>
                  <a:pt x="89836" y="153164"/>
                </a:lnTo>
                <a:lnTo>
                  <a:pt x="119772" y="119772"/>
                </a:lnTo>
                <a:lnTo>
                  <a:pt x="153164" y="89836"/>
                </a:lnTo>
                <a:lnTo>
                  <a:pt x="189706" y="63665"/>
                </a:lnTo>
                <a:lnTo>
                  <a:pt x="229091" y="41563"/>
                </a:lnTo>
                <a:lnTo>
                  <a:pt x="271013" y="23839"/>
                </a:lnTo>
                <a:lnTo>
                  <a:pt x="315164" y="10800"/>
                </a:lnTo>
                <a:lnTo>
                  <a:pt x="361237" y="2751"/>
                </a:lnTo>
                <a:lnTo>
                  <a:pt x="408927" y="0"/>
                </a:lnTo>
                <a:lnTo>
                  <a:pt x="3902546" y="0"/>
                </a:lnTo>
                <a:lnTo>
                  <a:pt x="3950236" y="2751"/>
                </a:lnTo>
                <a:lnTo>
                  <a:pt x="3996310" y="10800"/>
                </a:lnTo>
                <a:lnTo>
                  <a:pt x="4040461" y="23839"/>
                </a:lnTo>
                <a:lnTo>
                  <a:pt x="4082382" y="41563"/>
                </a:lnTo>
                <a:lnTo>
                  <a:pt x="4121767" y="63665"/>
                </a:lnTo>
                <a:lnTo>
                  <a:pt x="4158309" y="89836"/>
                </a:lnTo>
                <a:lnTo>
                  <a:pt x="4191701" y="119772"/>
                </a:lnTo>
                <a:lnTo>
                  <a:pt x="4221637" y="153164"/>
                </a:lnTo>
                <a:lnTo>
                  <a:pt x="4247808" y="189706"/>
                </a:lnTo>
                <a:lnTo>
                  <a:pt x="4269909" y="229091"/>
                </a:lnTo>
                <a:lnTo>
                  <a:pt x="4287633" y="271013"/>
                </a:lnTo>
                <a:lnTo>
                  <a:pt x="4300673" y="315164"/>
                </a:lnTo>
                <a:lnTo>
                  <a:pt x="4308722" y="361237"/>
                </a:lnTo>
                <a:lnTo>
                  <a:pt x="4311473" y="408927"/>
                </a:lnTo>
                <a:lnTo>
                  <a:pt x="4308722" y="456616"/>
                </a:lnTo>
                <a:lnTo>
                  <a:pt x="4300673" y="502690"/>
                </a:lnTo>
                <a:lnTo>
                  <a:pt x="4287633" y="546841"/>
                </a:lnTo>
                <a:lnTo>
                  <a:pt x="4269909" y="588763"/>
                </a:lnTo>
                <a:lnTo>
                  <a:pt x="4247808" y="628148"/>
                </a:lnTo>
                <a:lnTo>
                  <a:pt x="4221637" y="664690"/>
                </a:lnTo>
                <a:lnTo>
                  <a:pt x="4191701" y="698082"/>
                </a:lnTo>
                <a:lnTo>
                  <a:pt x="4158309" y="728018"/>
                </a:lnTo>
                <a:lnTo>
                  <a:pt x="4121767" y="754189"/>
                </a:lnTo>
                <a:lnTo>
                  <a:pt x="4082382" y="776291"/>
                </a:lnTo>
                <a:lnTo>
                  <a:pt x="4040461" y="794015"/>
                </a:lnTo>
                <a:lnTo>
                  <a:pt x="3996310" y="807054"/>
                </a:lnTo>
                <a:lnTo>
                  <a:pt x="3950236" y="815103"/>
                </a:lnTo>
                <a:lnTo>
                  <a:pt x="3902552" y="817854"/>
                </a:lnTo>
                <a:close/>
              </a:path>
            </a:pathLst>
          </a:custGeom>
          <a:solidFill>
            <a:srgbClr val="F1E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51423" y="5667125"/>
            <a:ext cx="2026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80" dirty="0">
                <a:latin typeface="Trebuchet MS"/>
                <a:cs typeface="Trebuchet MS"/>
              </a:rPr>
              <a:t>DIM_DATE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08991" y="6932591"/>
            <a:ext cx="4311650" cy="817880"/>
          </a:xfrm>
          <a:custGeom>
            <a:avLst/>
            <a:gdLst/>
            <a:ahLst/>
            <a:cxnLst/>
            <a:rect l="l" t="t" r="r" b="b"/>
            <a:pathLst>
              <a:path w="4311650" h="817879">
                <a:moveTo>
                  <a:pt x="3902549" y="817854"/>
                </a:moveTo>
                <a:lnTo>
                  <a:pt x="408924" y="817854"/>
                </a:lnTo>
                <a:lnTo>
                  <a:pt x="361237" y="815103"/>
                </a:lnTo>
                <a:lnTo>
                  <a:pt x="315164" y="807054"/>
                </a:lnTo>
                <a:lnTo>
                  <a:pt x="271013" y="794014"/>
                </a:lnTo>
                <a:lnTo>
                  <a:pt x="229091" y="776290"/>
                </a:lnTo>
                <a:lnTo>
                  <a:pt x="189706" y="754189"/>
                </a:lnTo>
                <a:lnTo>
                  <a:pt x="153164" y="728017"/>
                </a:lnTo>
                <a:lnTo>
                  <a:pt x="119772" y="698082"/>
                </a:lnTo>
                <a:lnTo>
                  <a:pt x="89836" y="664690"/>
                </a:lnTo>
                <a:lnTo>
                  <a:pt x="63665" y="628148"/>
                </a:lnTo>
                <a:lnTo>
                  <a:pt x="41563" y="588763"/>
                </a:lnTo>
                <a:lnTo>
                  <a:pt x="23839" y="546841"/>
                </a:lnTo>
                <a:lnTo>
                  <a:pt x="10800" y="502690"/>
                </a:lnTo>
                <a:lnTo>
                  <a:pt x="2751" y="456617"/>
                </a:lnTo>
                <a:lnTo>
                  <a:pt x="0" y="408927"/>
                </a:lnTo>
                <a:lnTo>
                  <a:pt x="2751" y="361238"/>
                </a:lnTo>
                <a:lnTo>
                  <a:pt x="10800" y="315164"/>
                </a:lnTo>
                <a:lnTo>
                  <a:pt x="23839" y="271013"/>
                </a:lnTo>
                <a:lnTo>
                  <a:pt x="41563" y="229091"/>
                </a:lnTo>
                <a:lnTo>
                  <a:pt x="63665" y="189706"/>
                </a:lnTo>
                <a:lnTo>
                  <a:pt x="89836" y="153164"/>
                </a:lnTo>
                <a:lnTo>
                  <a:pt x="119772" y="119772"/>
                </a:lnTo>
                <a:lnTo>
                  <a:pt x="153164" y="89836"/>
                </a:lnTo>
                <a:lnTo>
                  <a:pt x="189706" y="63665"/>
                </a:lnTo>
                <a:lnTo>
                  <a:pt x="229091" y="41563"/>
                </a:lnTo>
                <a:lnTo>
                  <a:pt x="271013" y="23839"/>
                </a:lnTo>
                <a:lnTo>
                  <a:pt x="315164" y="10800"/>
                </a:lnTo>
                <a:lnTo>
                  <a:pt x="361237" y="2751"/>
                </a:lnTo>
                <a:lnTo>
                  <a:pt x="408927" y="0"/>
                </a:lnTo>
                <a:lnTo>
                  <a:pt x="3902546" y="0"/>
                </a:lnTo>
                <a:lnTo>
                  <a:pt x="3950236" y="2751"/>
                </a:lnTo>
                <a:lnTo>
                  <a:pt x="3996310" y="10800"/>
                </a:lnTo>
                <a:lnTo>
                  <a:pt x="4040461" y="23839"/>
                </a:lnTo>
                <a:lnTo>
                  <a:pt x="4082382" y="41563"/>
                </a:lnTo>
                <a:lnTo>
                  <a:pt x="4121767" y="63665"/>
                </a:lnTo>
                <a:lnTo>
                  <a:pt x="4158309" y="89836"/>
                </a:lnTo>
                <a:lnTo>
                  <a:pt x="4191701" y="119772"/>
                </a:lnTo>
                <a:lnTo>
                  <a:pt x="4221637" y="153164"/>
                </a:lnTo>
                <a:lnTo>
                  <a:pt x="4247808" y="189706"/>
                </a:lnTo>
                <a:lnTo>
                  <a:pt x="4269909" y="229091"/>
                </a:lnTo>
                <a:lnTo>
                  <a:pt x="4287633" y="271013"/>
                </a:lnTo>
                <a:lnTo>
                  <a:pt x="4300673" y="315164"/>
                </a:lnTo>
                <a:lnTo>
                  <a:pt x="4308722" y="361238"/>
                </a:lnTo>
                <a:lnTo>
                  <a:pt x="4311473" y="408927"/>
                </a:lnTo>
                <a:lnTo>
                  <a:pt x="4308722" y="456617"/>
                </a:lnTo>
                <a:lnTo>
                  <a:pt x="4300673" y="502690"/>
                </a:lnTo>
                <a:lnTo>
                  <a:pt x="4287633" y="546841"/>
                </a:lnTo>
                <a:lnTo>
                  <a:pt x="4269909" y="588763"/>
                </a:lnTo>
                <a:lnTo>
                  <a:pt x="4247808" y="628148"/>
                </a:lnTo>
                <a:lnTo>
                  <a:pt x="4221637" y="664690"/>
                </a:lnTo>
                <a:lnTo>
                  <a:pt x="4191701" y="698082"/>
                </a:lnTo>
                <a:lnTo>
                  <a:pt x="4158309" y="728017"/>
                </a:lnTo>
                <a:lnTo>
                  <a:pt x="4121767" y="754189"/>
                </a:lnTo>
                <a:lnTo>
                  <a:pt x="4082382" y="776290"/>
                </a:lnTo>
                <a:lnTo>
                  <a:pt x="4040461" y="794014"/>
                </a:lnTo>
                <a:lnTo>
                  <a:pt x="3996310" y="807054"/>
                </a:lnTo>
                <a:lnTo>
                  <a:pt x="3950236" y="815103"/>
                </a:lnTo>
                <a:lnTo>
                  <a:pt x="3902549" y="817854"/>
                </a:lnTo>
                <a:close/>
              </a:path>
            </a:pathLst>
          </a:custGeom>
          <a:solidFill>
            <a:srgbClr val="F1E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30240" y="7056480"/>
            <a:ext cx="28689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10" dirty="0">
                <a:latin typeface="Trebuchet MS"/>
                <a:cs typeface="Trebuchet MS"/>
              </a:rPr>
              <a:t>D</a:t>
            </a:r>
            <a:r>
              <a:rPr sz="3200" b="1" spc="-20" dirty="0">
                <a:latin typeface="Trebuchet MS"/>
                <a:cs typeface="Trebuchet MS"/>
              </a:rPr>
              <a:t>I</a:t>
            </a:r>
            <a:r>
              <a:rPr sz="3200" b="1" spc="535" dirty="0">
                <a:latin typeface="Trebuchet MS"/>
                <a:cs typeface="Trebuchet MS"/>
              </a:rPr>
              <a:t>M</a:t>
            </a:r>
            <a:r>
              <a:rPr sz="3200" b="1" spc="-155" dirty="0">
                <a:latin typeface="Trebuchet MS"/>
                <a:cs typeface="Trebuchet MS"/>
              </a:rPr>
              <a:t>_</a:t>
            </a:r>
            <a:r>
              <a:rPr sz="3200" b="1" spc="114" dirty="0">
                <a:latin typeface="Trebuchet MS"/>
                <a:cs typeface="Trebuchet MS"/>
              </a:rPr>
              <a:t>P</a:t>
            </a:r>
            <a:r>
              <a:rPr sz="3200" b="1" spc="145" dirty="0">
                <a:latin typeface="Trebuchet MS"/>
                <a:cs typeface="Trebuchet MS"/>
              </a:rPr>
              <a:t>R</a:t>
            </a:r>
            <a:r>
              <a:rPr sz="3200" b="1" spc="-10" dirty="0">
                <a:latin typeface="Trebuchet MS"/>
                <a:cs typeface="Trebuchet MS"/>
              </a:rPr>
              <a:t>O</a:t>
            </a:r>
            <a:r>
              <a:rPr sz="3200" b="1" spc="110" dirty="0">
                <a:latin typeface="Trebuchet MS"/>
                <a:cs typeface="Trebuchet MS"/>
              </a:rPr>
              <a:t>D</a:t>
            </a:r>
            <a:r>
              <a:rPr sz="3200" b="1" spc="85" dirty="0">
                <a:latin typeface="Trebuchet MS"/>
                <a:cs typeface="Trebuchet MS"/>
              </a:rPr>
              <a:t>U</a:t>
            </a:r>
            <a:r>
              <a:rPr sz="3200" b="1" spc="155" dirty="0">
                <a:latin typeface="Trebuchet MS"/>
                <a:cs typeface="Trebuchet MS"/>
              </a:rPr>
              <a:t>C</a:t>
            </a:r>
            <a:r>
              <a:rPr sz="3200" b="1" spc="-150" dirty="0">
                <a:latin typeface="Trebuchet MS"/>
                <a:cs typeface="Trebuchet MS"/>
              </a:rPr>
              <a:t>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049330" y="3415107"/>
            <a:ext cx="6982459" cy="746125"/>
          </a:xfrm>
          <a:custGeom>
            <a:avLst/>
            <a:gdLst/>
            <a:ahLst/>
            <a:cxnLst/>
            <a:rect l="l" t="t" r="r" b="b"/>
            <a:pathLst>
              <a:path w="6982459" h="746125">
                <a:moveTo>
                  <a:pt x="6608826" y="746032"/>
                </a:moveTo>
                <a:lnTo>
                  <a:pt x="373016" y="746032"/>
                </a:lnTo>
                <a:lnTo>
                  <a:pt x="323985" y="742797"/>
                </a:lnTo>
                <a:lnTo>
                  <a:pt x="276210" y="733252"/>
                </a:lnTo>
                <a:lnTo>
                  <a:pt x="230269" y="717638"/>
                </a:lnTo>
                <a:lnTo>
                  <a:pt x="186743" y="696194"/>
                </a:lnTo>
                <a:lnTo>
                  <a:pt x="146211" y="669161"/>
                </a:lnTo>
                <a:lnTo>
                  <a:pt x="109254" y="636778"/>
                </a:lnTo>
                <a:lnTo>
                  <a:pt x="76871" y="599821"/>
                </a:lnTo>
                <a:lnTo>
                  <a:pt x="49838" y="559289"/>
                </a:lnTo>
                <a:lnTo>
                  <a:pt x="28394" y="515763"/>
                </a:lnTo>
                <a:lnTo>
                  <a:pt x="12779" y="469822"/>
                </a:lnTo>
                <a:lnTo>
                  <a:pt x="3234" y="422047"/>
                </a:lnTo>
                <a:lnTo>
                  <a:pt x="0" y="373016"/>
                </a:lnTo>
                <a:lnTo>
                  <a:pt x="3234" y="323985"/>
                </a:lnTo>
                <a:lnTo>
                  <a:pt x="12779" y="276209"/>
                </a:lnTo>
                <a:lnTo>
                  <a:pt x="28394" y="230269"/>
                </a:lnTo>
                <a:lnTo>
                  <a:pt x="49838" y="186743"/>
                </a:lnTo>
                <a:lnTo>
                  <a:pt x="76871" y="146211"/>
                </a:lnTo>
                <a:lnTo>
                  <a:pt x="109254" y="109253"/>
                </a:lnTo>
                <a:lnTo>
                  <a:pt x="146211" y="76871"/>
                </a:lnTo>
                <a:lnTo>
                  <a:pt x="186743" y="49838"/>
                </a:lnTo>
                <a:lnTo>
                  <a:pt x="230269" y="28394"/>
                </a:lnTo>
                <a:lnTo>
                  <a:pt x="276210" y="12779"/>
                </a:lnTo>
                <a:lnTo>
                  <a:pt x="323985" y="3234"/>
                </a:lnTo>
                <a:lnTo>
                  <a:pt x="373015" y="0"/>
                </a:lnTo>
                <a:lnTo>
                  <a:pt x="6608827" y="0"/>
                </a:lnTo>
                <a:lnTo>
                  <a:pt x="6657856" y="3234"/>
                </a:lnTo>
                <a:lnTo>
                  <a:pt x="6705631" y="12779"/>
                </a:lnTo>
                <a:lnTo>
                  <a:pt x="6751572" y="28394"/>
                </a:lnTo>
                <a:lnTo>
                  <a:pt x="6795098" y="49838"/>
                </a:lnTo>
                <a:lnTo>
                  <a:pt x="6835630" y="76871"/>
                </a:lnTo>
                <a:lnTo>
                  <a:pt x="6872588" y="109253"/>
                </a:lnTo>
                <a:lnTo>
                  <a:pt x="6904970" y="146211"/>
                </a:lnTo>
                <a:lnTo>
                  <a:pt x="6932003" y="186743"/>
                </a:lnTo>
                <a:lnTo>
                  <a:pt x="6953447" y="230269"/>
                </a:lnTo>
                <a:lnTo>
                  <a:pt x="6969061" y="276209"/>
                </a:lnTo>
                <a:lnTo>
                  <a:pt x="6978606" y="323985"/>
                </a:lnTo>
                <a:lnTo>
                  <a:pt x="6981841" y="373016"/>
                </a:lnTo>
                <a:lnTo>
                  <a:pt x="6978606" y="422047"/>
                </a:lnTo>
                <a:lnTo>
                  <a:pt x="6969061" y="469822"/>
                </a:lnTo>
                <a:lnTo>
                  <a:pt x="6953447" y="515763"/>
                </a:lnTo>
                <a:lnTo>
                  <a:pt x="6932003" y="559289"/>
                </a:lnTo>
                <a:lnTo>
                  <a:pt x="6904970" y="599821"/>
                </a:lnTo>
                <a:lnTo>
                  <a:pt x="6872588" y="636778"/>
                </a:lnTo>
                <a:lnTo>
                  <a:pt x="6835630" y="669161"/>
                </a:lnTo>
                <a:lnTo>
                  <a:pt x="6795098" y="696194"/>
                </a:lnTo>
                <a:lnTo>
                  <a:pt x="6751572" y="717638"/>
                </a:lnTo>
                <a:lnTo>
                  <a:pt x="6705631" y="733252"/>
                </a:lnTo>
                <a:lnTo>
                  <a:pt x="6657856" y="742797"/>
                </a:lnTo>
                <a:lnTo>
                  <a:pt x="6608826" y="746032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987760" y="3516802"/>
            <a:ext cx="5105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0" dirty="0">
                <a:latin typeface="Trebuchet MS"/>
                <a:cs typeface="Trebuchet MS"/>
              </a:rPr>
              <a:t>FACT_FORECAST_MONTHLY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990005" y="4342114"/>
            <a:ext cx="6981825" cy="739140"/>
          </a:xfrm>
          <a:custGeom>
            <a:avLst/>
            <a:gdLst/>
            <a:ahLst/>
            <a:cxnLst/>
            <a:rect l="l" t="t" r="r" b="b"/>
            <a:pathLst>
              <a:path w="6981825" h="739139">
                <a:moveTo>
                  <a:pt x="6612936" y="739138"/>
                </a:moveTo>
                <a:lnTo>
                  <a:pt x="369569" y="739138"/>
                </a:lnTo>
                <a:lnTo>
                  <a:pt x="320991" y="735933"/>
                </a:lnTo>
                <a:lnTo>
                  <a:pt x="273657" y="726476"/>
                </a:lnTo>
                <a:lnTo>
                  <a:pt x="228141" y="711006"/>
                </a:lnTo>
                <a:lnTo>
                  <a:pt x="185017" y="689761"/>
                </a:lnTo>
                <a:lnTo>
                  <a:pt x="144860" y="662977"/>
                </a:lnTo>
                <a:lnTo>
                  <a:pt x="108244" y="630894"/>
                </a:lnTo>
                <a:lnTo>
                  <a:pt x="76160" y="594278"/>
                </a:lnTo>
                <a:lnTo>
                  <a:pt x="49377" y="554121"/>
                </a:lnTo>
                <a:lnTo>
                  <a:pt x="28131" y="510997"/>
                </a:lnTo>
                <a:lnTo>
                  <a:pt x="12661" y="465480"/>
                </a:lnTo>
                <a:lnTo>
                  <a:pt x="3205" y="418146"/>
                </a:lnTo>
                <a:lnTo>
                  <a:pt x="0" y="369569"/>
                </a:lnTo>
                <a:lnTo>
                  <a:pt x="3205" y="320991"/>
                </a:lnTo>
                <a:lnTo>
                  <a:pt x="12661" y="273657"/>
                </a:lnTo>
                <a:lnTo>
                  <a:pt x="28131" y="228140"/>
                </a:lnTo>
                <a:lnTo>
                  <a:pt x="49377" y="185017"/>
                </a:lnTo>
                <a:lnTo>
                  <a:pt x="76160" y="144859"/>
                </a:lnTo>
                <a:lnTo>
                  <a:pt x="108244" y="108244"/>
                </a:lnTo>
                <a:lnTo>
                  <a:pt x="144860" y="76160"/>
                </a:lnTo>
                <a:lnTo>
                  <a:pt x="185017" y="49377"/>
                </a:lnTo>
                <a:lnTo>
                  <a:pt x="228141" y="28131"/>
                </a:lnTo>
                <a:lnTo>
                  <a:pt x="273657" y="12661"/>
                </a:lnTo>
                <a:lnTo>
                  <a:pt x="320991" y="3204"/>
                </a:lnTo>
                <a:lnTo>
                  <a:pt x="369563" y="0"/>
                </a:lnTo>
                <a:lnTo>
                  <a:pt x="6612941" y="0"/>
                </a:lnTo>
                <a:lnTo>
                  <a:pt x="6661513" y="3204"/>
                </a:lnTo>
                <a:lnTo>
                  <a:pt x="6708847" y="12661"/>
                </a:lnTo>
                <a:lnTo>
                  <a:pt x="6754363" y="28131"/>
                </a:lnTo>
                <a:lnTo>
                  <a:pt x="6797487" y="49377"/>
                </a:lnTo>
                <a:lnTo>
                  <a:pt x="6837644" y="76160"/>
                </a:lnTo>
                <a:lnTo>
                  <a:pt x="6874260" y="108244"/>
                </a:lnTo>
                <a:lnTo>
                  <a:pt x="6906343" y="144859"/>
                </a:lnTo>
                <a:lnTo>
                  <a:pt x="6933127" y="185017"/>
                </a:lnTo>
                <a:lnTo>
                  <a:pt x="6954372" y="228140"/>
                </a:lnTo>
                <a:lnTo>
                  <a:pt x="6969842" y="273657"/>
                </a:lnTo>
                <a:lnTo>
                  <a:pt x="6979299" y="320991"/>
                </a:lnTo>
                <a:lnTo>
                  <a:pt x="6981397" y="352790"/>
                </a:lnTo>
                <a:lnTo>
                  <a:pt x="6981397" y="386348"/>
                </a:lnTo>
                <a:lnTo>
                  <a:pt x="6969842" y="465480"/>
                </a:lnTo>
                <a:lnTo>
                  <a:pt x="6954372" y="510997"/>
                </a:lnTo>
                <a:lnTo>
                  <a:pt x="6933127" y="554121"/>
                </a:lnTo>
                <a:lnTo>
                  <a:pt x="6906343" y="594278"/>
                </a:lnTo>
                <a:lnTo>
                  <a:pt x="6874260" y="630894"/>
                </a:lnTo>
                <a:lnTo>
                  <a:pt x="6837644" y="662977"/>
                </a:lnTo>
                <a:lnTo>
                  <a:pt x="6797487" y="689761"/>
                </a:lnTo>
                <a:lnTo>
                  <a:pt x="6754363" y="711006"/>
                </a:lnTo>
                <a:lnTo>
                  <a:pt x="6708847" y="726476"/>
                </a:lnTo>
                <a:lnTo>
                  <a:pt x="6661513" y="735933"/>
                </a:lnTo>
                <a:lnTo>
                  <a:pt x="6612936" y="739138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535206" y="4443810"/>
            <a:ext cx="38919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0" dirty="0">
                <a:latin typeface="Trebuchet MS"/>
                <a:cs typeface="Trebuchet MS"/>
              </a:rPr>
              <a:t>FACT_FREIGHT_COST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951230" y="5282463"/>
            <a:ext cx="7099300" cy="739140"/>
          </a:xfrm>
          <a:custGeom>
            <a:avLst/>
            <a:gdLst/>
            <a:ahLst/>
            <a:cxnLst/>
            <a:rect l="l" t="t" r="r" b="b"/>
            <a:pathLst>
              <a:path w="7099300" h="739139">
                <a:moveTo>
                  <a:pt x="6729593" y="739138"/>
                </a:moveTo>
                <a:lnTo>
                  <a:pt x="369569" y="739138"/>
                </a:lnTo>
                <a:lnTo>
                  <a:pt x="320991" y="735933"/>
                </a:lnTo>
                <a:lnTo>
                  <a:pt x="273657" y="726477"/>
                </a:lnTo>
                <a:lnTo>
                  <a:pt x="228141" y="711007"/>
                </a:lnTo>
                <a:lnTo>
                  <a:pt x="185017" y="689761"/>
                </a:lnTo>
                <a:lnTo>
                  <a:pt x="144860" y="662977"/>
                </a:lnTo>
                <a:lnTo>
                  <a:pt x="108244" y="630894"/>
                </a:lnTo>
                <a:lnTo>
                  <a:pt x="76160" y="594278"/>
                </a:lnTo>
                <a:lnTo>
                  <a:pt x="49377" y="554121"/>
                </a:lnTo>
                <a:lnTo>
                  <a:pt x="28131" y="510997"/>
                </a:lnTo>
                <a:lnTo>
                  <a:pt x="12661" y="465481"/>
                </a:lnTo>
                <a:lnTo>
                  <a:pt x="3205" y="418147"/>
                </a:lnTo>
                <a:lnTo>
                  <a:pt x="0" y="369569"/>
                </a:lnTo>
                <a:lnTo>
                  <a:pt x="3205" y="320991"/>
                </a:lnTo>
                <a:lnTo>
                  <a:pt x="12661" y="273657"/>
                </a:lnTo>
                <a:lnTo>
                  <a:pt x="28131" y="228141"/>
                </a:lnTo>
                <a:lnTo>
                  <a:pt x="49377" y="185017"/>
                </a:lnTo>
                <a:lnTo>
                  <a:pt x="76160" y="144860"/>
                </a:lnTo>
                <a:lnTo>
                  <a:pt x="108244" y="108244"/>
                </a:lnTo>
                <a:lnTo>
                  <a:pt x="144860" y="76161"/>
                </a:lnTo>
                <a:lnTo>
                  <a:pt x="185017" y="49377"/>
                </a:lnTo>
                <a:lnTo>
                  <a:pt x="228141" y="28131"/>
                </a:lnTo>
                <a:lnTo>
                  <a:pt x="273657" y="12661"/>
                </a:lnTo>
                <a:lnTo>
                  <a:pt x="320991" y="3205"/>
                </a:lnTo>
                <a:lnTo>
                  <a:pt x="369569" y="0"/>
                </a:lnTo>
                <a:lnTo>
                  <a:pt x="6729593" y="0"/>
                </a:lnTo>
                <a:lnTo>
                  <a:pt x="6778171" y="3205"/>
                </a:lnTo>
                <a:lnTo>
                  <a:pt x="6825506" y="12661"/>
                </a:lnTo>
                <a:lnTo>
                  <a:pt x="6871022" y="28131"/>
                </a:lnTo>
                <a:lnTo>
                  <a:pt x="6914146" y="49377"/>
                </a:lnTo>
                <a:lnTo>
                  <a:pt x="6954304" y="76161"/>
                </a:lnTo>
                <a:lnTo>
                  <a:pt x="6990920" y="108244"/>
                </a:lnTo>
                <a:lnTo>
                  <a:pt x="7023003" y="144860"/>
                </a:lnTo>
                <a:lnTo>
                  <a:pt x="7049786" y="185017"/>
                </a:lnTo>
                <a:lnTo>
                  <a:pt x="7071032" y="228141"/>
                </a:lnTo>
                <a:lnTo>
                  <a:pt x="7086502" y="273657"/>
                </a:lnTo>
                <a:lnTo>
                  <a:pt x="7095958" y="320991"/>
                </a:lnTo>
                <a:lnTo>
                  <a:pt x="7099163" y="369569"/>
                </a:lnTo>
                <a:lnTo>
                  <a:pt x="7095958" y="418147"/>
                </a:lnTo>
                <a:lnTo>
                  <a:pt x="7086502" y="465481"/>
                </a:lnTo>
                <a:lnTo>
                  <a:pt x="7071032" y="510997"/>
                </a:lnTo>
                <a:lnTo>
                  <a:pt x="7049786" y="554121"/>
                </a:lnTo>
                <a:lnTo>
                  <a:pt x="7023003" y="594278"/>
                </a:lnTo>
                <a:lnTo>
                  <a:pt x="6990920" y="630894"/>
                </a:lnTo>
                <a:lnTo>
                  <a:pt x="6954304" y="662977"/>
                </a:lnTo>
                <a:lnTo>
                  <a:pt x="6914146" y="689761"/>
                </a:lnTo>
                <a:lnTo>
                  <a:pt x="6871022" y="711007"/>
                </a:lnTo>
                <a:lnTo>
                  <a:pt x="6825506" y="726477"/>
                </a:lnTo>
                <a:lnTo>
                  <a:pt x="6778171" y="735933"/>
                </a:lnTo>
                <a:lnTo>
                  <a:pt x="6729593" y="739138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642283" y="5384158"/>
            <a:ext cx="37172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70" dirty="0">
                <a:latin typeface="Trebuchet MS"/>
                <a:cs typeface="Trebuchet MS"/>
              </a:rPr>
              <a:t>FACT_GROSS_PRICE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087774" y="6202576"/>
            <a:ext cx="6943725" cy="739140"/>
          </a:xfrm>
          <a:custGeom>
            <a:avLst/>
            <a:gdLst/>
            <a:ahLst/>
            <a:cxnLst/>
            <a:rect l="l" t="t" r="r" b="b"/>
            <a:pathLst>
              <a:path w="6943725" h="739140">
                <a:moveTo>
                  <a:pt x="6573828" y="739138"/>
                </a:moveTo>
                <a:lnTo>
                  <a:pt x="369568" y="739138"/>
                </a:lnTo>
                <a:lnTo>
                  <a:pt x="320991" y="735933"/>
                </a:lnTo>
                <a:lnTo>
                  <a:pt x="273657" y="726477"/>
                </a:lnTo>
                <a:lnTo>
                  <a:pt x="228140" y="711006"/>
                </a:lnTo>
                <a:lnTo>
                  <a:pt x="185017" y="689761"/>
                </a:lnTo>
                <a:lnTo>
                  <a:pt x="144859" y="662977"/>
                </a:lnTo>
                <a:lnTo>
                  <a:pt x="108243" y="630894"/>
                </a:lnTo>
                <a:lnTo>
                  <a:pt x="76160" y="594278"/>
                </a:lnTo>
                <a:lnTo>
                  <a:pt x="49377" y="554120"/>
                </a:lnTo>
                <a:lnTo>
                  <a:pt x="28131" y="510997"/>
                </a:lnTo>
                <a:lnTo>
                  <a:pt x="12661" y="465480"/>
                </a:lnTo>
                <a:lnTo>
                  <a:pt x="3205" y="418146"/>
                </a:lnTo>
                <a:lnTo>
                  <a:pt x="0" y="369568"/>
                </a:lnTo>
                <a:lnTo>
                  <a:pt x="3205" y="320991"/>
                </a:lnTo>
                <a:lnTo>
                  <a:pt x="12661" y="273657"/>
                </a:lnTo>
                <a:lnTo>
                  <a:pt x="28131" y="228140"/>
                </a:lnTo>
                <a:lnTo>
                  <a:pt x="49377" y="185016"/>
                </a:lnTo>
                <a:lnTo>
                  <a:pt x="76160" y="144859"/>
                </a:lnTo>
                <a:lnTo>
                  <a:pt x="108243" y="108243"/>
                </a:lnTo>
                <a:lnTo>
                  <a:pt x="144859" y="76160"/>
                </a:lnTo>
                <a:lnTo>
                  <a:pt x="185017" y="49377"/>
                </a:lnTo>
                <a:lnTo>
                  <a:pt x="228140" y="28131"/>
                </a:lnTo>
                <a:lnTo>
                  <a:pt x="273657" y="12661"/>
                </a:lnTo>
                <a:lnTo>
                  <a:pt x="320991" y="3204"/>
                </a:lnTo>
                <a:lnTo>
                  <a:pt x="369566" y="0"/>
                </a:lnTo>
                <a:lnTo>
                  <a:pt x="6573830" y="0"/>
                </a:lnTo>
                <a:lnTo>
                  <a:pt x="6622405" y="3204"/>
                </a:lnTo>
                <a:lnTo>
                  <a:pt x="6669739" y="12661"/>
                </a:lnTo>
                <a:lnTo>
                  <a:pt x="6715255" y="28131"/>
                </a:lnTo>
                <a:lnTo>
                  <a:pt x="6758379" y="49377"/>
                </a:lnTo>
                <a:lnTo>
                  <a:pt x="6798536" y="76160"/>
                </a:lnTo>
                <a:lnTo>
                  <a:pt x="6835152" y="108243"/>
                </a:lnTo>
                <a:lnTo>
                  <a:pt x="6867235" y="144859"/>
                </a:lnTo>
                <a:lnTo>
                  <a:pt x="6894019" y="185016"/>
                </a:lnTo>
                <a:lnTo>
                  <a:pt x="6915265" y="228140"/>
                </a:lnTo>
                <a:lnTo>
                  <a:pt x="6930735" y="273657"/>
                </a:lnTo>
                <a:lnTo>
                  <a:pt x="6940191" y="320991"/>
                </a:lnTo>
                <a:lnTo>
                  <a:pt x="6943396" y="369568"/>
                </a:lnTo>
                <a:lnTo>
                  <a:pt x="6940191" y="418146"/>
                </a:lnTo>
                <a:lnTo>
                  <a:pt x="6930735" y="465480"/>
                </a:lnTo>
                <a:lnTo>
                  <a:pt x="6915265" y="510997"/>
                </a:lnTo>
                <a:lnTo>
                  <a:pt x="6894019" y="554120"/>
                </a:lnTo>
                <a:lnTo>
                  <a:pt x="6867235" y="594278"/>
                </a:lnTo>
                <a:lnTo>
                  <a:pt x="6835152" y="630894"/>
                </a:lnTo>
                <a:lnTo>
                  <a:pt x="6798536" y="662977"/>
                </a:lnTo>
                <a:lnTo>
                  <a:pt x="6758379" y="689761"/>
                </a:lnTo>
                <a:lnTo>
                  <a:pt x="6715255" y="711006"/>
                </a:lnTo>
                <a:lnTo>
                  <a:pt x="6669739" y="726477"/>
                </a:lnTo>
                <a:lnTo>
                  <a:pt x="6622405" y="735933"/>
                </a:lnTo>
                <a:lnTo>
                  <a:pt x="6573828" y="739138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747151" y="6304271"/>
            <a:ext cx="56248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70" dirty="0">
                <a:latin typeface="Trebuchet MS"/>
                <a:cs typeface="Trebuchet MS"/>
              </a:rPr>
              <a:t>FACT_MANUFACTURING_COST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133068" y="7122690"/>
            <a:ext cx="6917690" cy="739140"/>
          </a:xfrm>
          <a:custGeom>
            <a:avLst/>
            <a:gdLst/>
            <a:ahLst/>
            <a:cxnLst/>
            <a:rect l="l" t="t" r="r" b="b"/>
            <a:pathLst>
              <a:path w="6917690" h="739140">
                <a:moveTo>
                  <a:pt x="6547763" y="739138"/>
                </a:moveTo>
                <a:lnTo>
                  <a:pt x="369561" y="739138"/>
                </a:lnTo>
                <a:lnTo>
                  <a:pt x="320991" y="735934"/>
                </a:lnTo>
                <a:lnTo>
                  <a:pt x="273657" y="726477"/>
                </a:lnTo>
                <a:lnTo>
                  <a:pt x="228140" y="711007"/>
                </a:lnTo>
                <a:lnTo>
                  <a:pt x="185017" y="689761"/>
                </a:lnTo>
                <a:lnTo>
                  <a:pt x="144859" y="662977"/>
                </a:lnTo>
                <a:lnTo>
                  <a:pt x="108243" y="630894"/>
                </a:lnTo>
                <a:lnTo>
                  <a:pt x="76160" y="594278"/>
                </a:lnTo>
                <a:lnTo>
                  <a:pt x="49377" y="554121"/>
                </a:lnTo>
                <a:lnTo>
                  <a:pt x="28131" y="510997"/>
                </a:lnTo>
                <a:lnTo>
                  <a:pt x="12661" y="465481"/>
                </a:lnTo>
                <a:lnTo>
                  <a:pt x="3205" y="418147"/>
                </a:lnTo>
                <a:lnTo>
                  <a:pt x="0" y="369569"/>
                </a:lnTo>
                <a:lnTo>
                  <a:pt x="3205" y="320991"/>
                </a:lnTo>
                <a:lnTo>
                  <a:pt x="12661" y="273657"/>
                </a:lnTo>
                <a:lnTo>
                  <a:pt x="28131" y="228141"/>
                </a:lnTo>
                <a:lnTo>
                  <a:pt x="49377" y="185017"/>
                </a:lnTo>
                <a:lnTo>
                  <a:pt x="76160" y="144860"/>
                </a:lnTo>
                <a:lnTo>
                  <a:pt x="108243" y="108244"/>
                </a:lnTo>
                <a:lnTo>
                  <a:pt x="144859" y="76160"/>
                </a:lnTo>
                <a:lnTo>
                  <a:pt x="185017" y="49377"/>
                </a:lnTo>
                <a:lnTo>
                  <a:pt x="228140" y="28131"/>
                </a:lnTo>
                <a:lnTo>
                  <a:pt x="273657" y="12661"/>
                </a:lnTo>
                <a:lnTo>
                  <a:pt x="320991" y="3205"/>
                </a:lnTo>
                <a:lnTo>
                  <a:pt x="369569" y="0"/>
                </a:lnTo>
                <a:lnTo>
                  <a:pt x="6547755" y="0"/>
                </a:lnTo>
                <a:lnTo>
                  <a:pt x="6596333" y="3205"/>
                </a:lnTo>
                <a:lnTo>
                  <a:pt x="6643667" y="12661"/>
                </a:lnTo>
                <a:lnTo>
                  <a:pt x="6689183" y="28131"/>
                </a:lnTo>
                <a:lnTo>
                  <a:pt x="6732307" y="49377"/>
                </a:lnTo>
                <a:lnTo>
                  <a:pt x="6772465" y="76160"/>
                </a:lnTo>
                <a:lnTo>
                  <a:pt x="6809081" y="108244"/>
                </a:lnTo>
                <a:lnTo>
                  <a:pt x="6841164" y="144860"/>
                </a:lnTo>
                <a:lnTo>
                  <a:pt x="6867947" y="185017"/>
                </a:lnTo>
                <a:lnTo>
                  <a:pt x="6889193" y="228141"/>
                </a:lnTo>
                <a:lnTo>
                  <a:pt x="6904663" y="273657"/>
                </a:lnTo>
                <a:lnTo>
                  <a:pt x="6914120" y="320991"/>
                </a:lnTo>
                <a:lnTo>
                  <a:pt x="6917325" y="369569"/>
                </a:lnTo>
                <a:lnTo>
                  <a:pt x="6914120" y="418147"/>
                </a:lnTo>
                <a:lnTo>
                  <a:pt x="6904663" y="465481"/>
                </a:lnTo>
                <a:lnTo>
                  <a:pt x="6889193" y="510997"/>
                </a:lnTo>
                <a:lnTo>
                  <a:pt x="6867947" y="554121"/>
                </a:lnTo>
                <a:lnTo>
                  <a:pt x="6841164" y="594278"/>
                </a:lnTo>
                <a:lnTo>
                  <a:pt x="6809081" y="630894"/>
                </a:lnTo>
                <a:lnTo>
                  <a:pt x="6772465" y="662977"/>
                </a:lnTo>
                <a:lnTo>
                  <a:pt x="6732307" y="689761"/>
                </a:lnTo>
                <a:lnTo>
                  <a:pt x="6689183" y="711007"/>
                </a:lnTo>
                <a:lnTo>
                  <a:pt x="6643667" y="726477"/>
                </a:lnTo>
                <a:lnTo>
                  <a:pt x="6596333" y="735934"/>
                </a:lnTo>
                <a:lnTo>
                  <a:pt x="6547763" y="739138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389567" y="7224385"/>
            <a:ext cx="64046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5" dirty="0">
                <a:latin typeface="Trebuchet MS"/>
                <a:cs typeface="Trebuchet MS"/>
              </a:rPr>
              <a:t>FACT_POST_INVOICE_DEDUCTIONS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068547" y="8042808"/>
            <a:ext cx="6982459" cy="1668145"/>
          </a:xfrm>
          <a:custGeom>
            <a:avLst/>
            <a:gdLst/>
            <a:ahLst/>
            <a:cxnLst/>
            <a:rect l="l" t="t" r="r" b="b"/>
            <a:pathLst>
              <a:path w="6982459" h="1668145">
                <a:moveTo>
                  <a:pt x="6943395" y="373786"/>
                </a:moveTo>
                <a:lnTo>
                  <a:pt x="6940486" y="326898"/>
                </a:lnTo>
                <a:lnTo>
                  <a:pt x="6931977" y="281749"/>
                </a:lnTo>
                <a:lnTo>
                  <a:pt x="6918236" y="238683"/>
                </a:lnTo>
                <a:lnTo>
                  <a:pt x="6899605" y="198069"/>
                </a:lnTo>
                <a:lnTo>
                  <a:pt x="6876428" y="160235"/>
                </a:lnTo>
                <a:lnTo>
                  <a:pt x="6849059" y="125539"/>
                </a:lnTo>
                <a:lnTo>
                  <a:pt x="6817855" y="94335"/>
                </a:lnTo>
                <a:lnTo>
                  <a:pt x="6783171" y="66967"/>
                </a:lnTo>
                <a:lnTo>
                  <a:pt x="6745338" y="43802"/>
                </a:lnTo>
                <a:lnTo>
                  <a:pt x="6704711" y="25158"/>
                </a:lnTo>
                <a:lnTo>
                  <a:pt x="6661645" y="11417"/>
                </a:lnTo>
                <a:lnTo>
                  <a:pt x="6616497" y="2921"/>
                </a:lnTo>
                <a:lnTo>
                  <a:pt x="6569621" y="0"/>
                </a:lnTo>
                <a:lnTo>
                  <a:pt x="373773" y="0"/>
                </a:lnTo>
                <a:lnTo>
                  <a:pt x="326898" y="2921"/>
                </a:lnTo>
                <a:lnTo>
                  <a:pt x="281749" y="11417"/>
                </a:lnTo>
                <a:lnTo>
                  <a:pt x="238683" y="25158"/>
                </a:lnTo>
                <a:lnTo>
                  <a:pt x="198069" y="43802"/>
                </a:lnTo>
                <a:lnTo>
                  <a:pt x="160235" y="66967"/>
                </a:lnTo>
                <a:lnTo>
                  <a:pt x="125539" y="94335"/>
                </a:lnTo>
                <a:lnTo>
                  <a:pt x="94335" y="125539"/>
                </a:lnTo>
                <a:lnTo>
                  <a:pt x="66967" y="160235"/>
                </a:lnTo>
                <a:lnTo>
                  <a:pt x="43789" y="198069"/>
                </a:lnTo>
                <a:lnTo>
                  <a:pt x="25158" y="238683"/>
                </a:lnTo>
                <a:lnTo>
                  <a:pt x="11417" y="281749"/>
                </a:lnTo>
                <a:lnTo>
                  <a:pt x="2908" y="326898"/>
                </a:lnTo>
                <a:lnTo>
                  <a:pt x="0" y="373786"/>
                </a:lnTo>
                <a:lnTo>
                  <a:pt x="2908" y="420674"/>
                </a:lnTo>
                <a:lnTo>
                  <a:pt x="11417" y="465823"/>
                </a:lnTo>
                <a:lnTo>
                  <a:pt x="25158" y="508876"/>
                </a:lnTo>
                <a:lnTo>
                  <a:pt x="43789" y="549503"/>
                </a:lnTo>
                <a:lnTo>
                  <a:pt x="66967" y="587336"/>
                </a:lnTo>
                <a:lnTo>
                  <a:pt x="94335" y="622020"/>
                </a:lnTo>
                <a:lnTo>
                  <a:pt x="125539" y="653224"/>
                </a:lnTo>
                <a:lnTo>
                  <a:pt x="160235" y="680593"/>
                </a:lnTo>
                <a:lnTo>
                  <a:pt x="198069" y="703770"/>
                </a:lnTo>
                <a:lnTo>
                  <a:pt x="238683" y="722401"/>
                </a:lnTo>
                <a:lnTo>
                  <a:pt x="281749" y="736142"/>
                </a:lnTo>
                <a:lnTo>
                  <a:pt x="326898" y="744651"/>
                </a:lnTo>
                <a:lnTo>
                  <a:pt x="373773" y="747560"/>
                </a:lnTo>
                <a:lnTo>
                  <a:pt x="6569621" y="747560"/>
                </a:lnTo>
                <a:lnTo>
                  <a:pt x="6616497" y="744651"/>
                </a:lnTo>
                <a:lnTo>
                  <a:pt x="6661645" y="736142"/>
                </a:lnTo>
                <a:lnTo>
                  <a:pt x="6704711" y="722401"/>
                </a:lnTo>
                <a:lnTo>
                  <a:pt x="6745338" y="703770"/>
                </a:lnTo>
                <a:lnTo>
                  <a:pt x="6783171" y="680593"/>
                </a:lnTo>
                <a:lnTo>
                  <a:pt x="6817855" y="653224"/>
                </a:lnTo>
                <a:lnTo>
                  <a:pt x="6849059" y="622020"/>
                </a:lnTo>
                <a:lnTo>
                  <a:pt x="6876428" y="587336"/>
                </a:lnTo>
                <a:lnTo>
                  <a:pt x="6899605" y="549503"/>
                </a:lnTo>
                <a:lnTo>
                  <a:pt x="6918236" y="508876"/>
                </a:lnTo>
                <a:lnTo>
                  <a:pt x="6931977" y="465823"/>
                </a:lnTo>
                <a:lnTo>
                  <a:pt x="6940486" y="420674"/>
                </a:lnTo>
                <a:lnTo>
                  <a:pt x="6943395" y="373786"/>
                </a:lnTo>
                <a:close/>
              </a:path>
              <a:path w="6982459" h="1668145">
                <a:moveTo>
                  <a:pt x="6981838" y="1298105"/>
                </a:moveTo>
                <a:lnTo>
                  <a:pt x="6978637" y="1249527"/>
                </a:lnTo>
                <a:lnTo>
                  <a:pt x="6969176" y="1202194"/>
                </a:lnTo>
                <a:lnTo>
                  <a:pt x="6953707" y="1156677"/>
                </a:lnTo>
                <a:lnTo>
                  <a:pt x="6932460" y="1113548"/>
                </a:lnTo>
                <a:lnTo>
                  <a:pt x="6905676" y="1073391"/>
                </a:lnTo>
                <a:lnTo>
                  <a:pt x="6873595" y="1036777"/>
                </a:lnTo>
                <a:lnTo>
                  <a:pt x="6836981" y="1004697"/>
                </a:lnTo>
                <a:lnTo>
                  <a:pt x="6796824" y="977912"/>
                </a:lnTo>
                <a:lnTo>
                  <a:pt x="6753695" y="956665"/>
                </a:lnTo>
                <a:lnTo>
                  <a:pt x="6708178" y="941197"/>
                </a:lnTo>
                <a:lnTo>
                  <a:pt x="6660845" y="931748"/>
                </a:lnTo>
                <a:lnTo>
                  <a:pt x="6612268" y="928535"/>
                </a:lnTo>
                <a:lnTo>
                  <a:pt x="408012" y="928535"/>
                </a:lnTo>
                <a:lnTo>
                  <a:pt x="359435" y="931748"/>
                </a:lnTo>
                <a:lnTo>
                  <a:pt x="312102" y="941197"/>
                </a:lnTo>
                <a:lnTo>
                  <a:pt x="266585" y="956665"/>
                </a:lnTo>
                <a:lnTo>
                  <a:pt x="223456" y="977912"/>
                </a:lnTo>
                <a:lnTo>
                  <a:pt x="183299" y="1004697"/>
                </a:lnTo>
                <a:lnTo>
                  <a:pt x="146685" y="1036777"/>
                </a:lnTo>
                <a:lnTo>
                  <a:pt x="114604" y="1073391"/>
                </a:lnTo>
                <a:lnTo>
                  <a:pt x="87820" y="1113548"/>
                </a:lnTo>
                <a:lnTo>
                  <a:pt x="66573" y="1156677"/>
                </a:lnTo>
                <a:lnTo>
                  <a:pt x="51104" y="1202194"/>
                </a:lnTo>
                <a:lnTo>
                  <a:pt x="41643" y="1249527"/>
                </a:lnTo>
                <a:lnTo>
                  <a:pt x="38442" y="1298105"/>
                </a:lnTo>
                <a:lnTo>
                  <a:pt x="41643" y="1346682"/>
                </a:lnTo>
                <a:lnTo>
                  <a:pt x="51104" y="1394015"/>
                </a:lnTo>
                <a:lnTo>
                  <a:pt x="66573" y="1439532"/>
                </a:lnTo>
                <a:lnTo>
                  <a:pt x="87820" y="1482661"/>
                </a:lnTo>
                <a:lnTo>
                  <a:pt x="114604" y="1522818"/>
                </a:lnTo>
                <a:lnTo>
                  <a:pt x="146685" y="1559433"/>
                </a:lnTo>
                <a:lnTo>
                  <a:pt x="183299" y="1591513"/>
                </a:lnTo>
                <a:lnTo>
                  <a:pt x="223456" y="1618297"/>
                </a:lnTo>
                <a:lnTo>
                  <a:pt x="266585" y="1639544"/>
                </a:lnTo>
                <a:lnTo>
                  <a:pt x="312102" y="1655013"/>
                </a:lnTo>
                <a:lnTo>
                  <a:pt x="359435" y="1664474"/>
                </a:lnTo>
                <a:lnTo>
                  <a:pt x="408012" y="1667675"/>
                </a:lnTo>
                <a:lnTo>
                  <a:pt x="6612280" y="1667675"/>
                </a:lnTo>
                <a:lnTo>
                  <a:pt x="6660845" y="1664474"/>
                </a:lnTo>
                <a:lnTo>
                  <a:pt x="6708178" y="1655013"/>
                </a:lnTo>
                <a:lnTo>
                  <a:pt x="6753695" y="1639544"/>
                </a:lnTo>
                <a:lnTo>
                  <a:pt x="6796824" y="1618297"/>
                </a:lnTo>
                <a:lnTo>
                  <a:pt x="6836981" y="1591513"/>
                </a:lnTo>
                <a:lnTo>
                  <a:pt x="6873595" y="1559433"/>
                </a:lnTo>
                <a:lnTo>
                  <a:pt x="6905676" y="1522818"/>
                </a:lnTo>
                <a:lnTo>
                  <a:pt x="6932460" y="1482661"/>
                </a:lnTo>
                <a:lnTo>
                  <a:pt x="6953707" y="1439532"/>
                </a:lnTo>
                <a:lnTo>
                  <a:pt x="6969176" y="1394015"/>
                </a:lnTo>
                <a:lnTo>
                  <a:pt x="6978637" y="1346682"/>
                </a:lnTo>
                <a:lnTo>
                  <a:pt x="6981838" y="1298105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457360" y="8144499"/>
            <a:ext cx="6165850" cy="1411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b="1" spc="50" dirty="0">
                <a:latin typeface="Trebuchet MS"/>
                <a:cs typeface="Trebuchet MS"/>
              </a:rPr>
              <a:t>FACT_PRE_INVOICE_DEDUCTIONS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Trebuchet MS"/>
              <a:cs typeface="Trebuchet MS"/>
            </a:endParaRPr>
          </a:p>
          <a:p>
            <a:pPr marL="76835" algn="ctr">
              <a:lnSpc>
                <a:spcPct val="100000"/>
              </a:lnSpc>
            </a:pPr>
            <a:r>
              <a:rPr sz="3000" b="1" spc="50" dirty="0">
                <a:latin typeface="Trebuchet MS"/>
                <a:cs typeface="Trebuchet MS"/>
              </a:rPr>
              <a:t>FACT_SALES_MONTHLY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5130" y="8475392"/>
              <a:ext cx="3076574" cy="1400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57122" y="5193626"/>
              <a:ext cx="2071370" cy="3263265"/>
            </a:xfrm>
            <a:custGeom>
              <a:avLst/>
              <a:gdLst/>
              <a:ahLst/>
              <a:cxnLst/>
              <a:rect l="l" t="t" r="r" b="b"/>
              <a:pathLst>
                <a:path w="2071370" h="3263265">
                  <a:moveTo>
                    <a:pt x="35433" y="10845"/>
                  </a:moveTo>
                  <a:lnTo>
                    <a:pt x="30670" y="3225"/>
                  </a:lnTo>
                  <a:lnTo>
                    <a:pt x="27470" y="2387"/>
                  </a:lnTo>
                  <a:lnTo>
                    <a:pt x="20066" y="838"/>
                  </a:lnTo>
                  <a:lnTo>
                    <a:pt x="11772" y="0"/>
                  </a:lnTo>
                  <a:lnTo>
                    <a:pt x="5905" y="1320"/>
                  </a:lnTo>
                  <a:lnTo>
                    <a:pt x="2743" y="6121"/>
                  </a:lnTo>
                  <a:lnTo>
                    <a:pt x="660" y="13335"/>
                  </a:lnTo>
                  <a:lnTo>
                    <a:pt x="0" y="20739"/>
                  </a:lnTo>
                  <a:lnTo>
                    <a:pt x="1143" y="26085"/>
                  </a:lnTo>
                  <a:lnTo>
                    <a:pt x="5829" y="29730"/>
                  </a:lnTo>
                  <a:lnTo>
                    <a:pt x="13639" y="30251"/>
                  </a:lnTo>
                  <a:lnTo>
                    <a:pt x="23774" y="24879"/>
                  </a:lnTo>
                  <a:lnTo>
                    <a:pt x="35433" y="10845"/>
                  </a:lnTo>
                  <a:close/>
                </a:path>
                <a:path w="2071370" h="3263265">
                  <a:moveTo>
                    <a:pt x="2017572" y="3209328"/>
                  </a:moveTo>
                  <a:lnTo>
                    <a:pt x="2012810" y="3200755"/>
                  </a:lnTo>
                  <a:lnTo>
                    <a:pt x="2009470" y="3200082"/>
                  </a:lnTo>
                  <a:lnTo>
                    <a:pt x="2001748" y="3198850"/>
                  </a:lnTo>
                  <a:lnTo>
                    <a:pt x="1993125" y="3198355"/>
                  </a:lnTo>
                  <a:lnTo>
                    <a:pt x="1987092" y="3199803"/>
                  </a:lnTo>
                  <a:lnTo>
                    <a:pt x="1983943" y="3204476"/>
                  </a:lnTo>
                  <a:lnTo>
                    <a:pt x="1981860" y="3211474"/>
                  </a:lnTo>
                  <a:lnTo>
                    <a:pt x="1981200" y="3218827"/>
                  </a:lnTo>
                  <a:lnTo>
                    <a:pt x="1982330" y="3224568"/>
                  </a:lnTo>
                  <a:lnTo>
                    <a:pt x="1987169" y="3227679"/>
                  </a:lnTo>
                  <a:lnTo>
                    <a:pt x="1995309" y="3228022"/>
                  </a:lnTo>
                  <a:lnTo>
                    <a:pt x="2005774" y="3222828"/>
                  </a:lnTo>
                  <a:lnTo>
                    <a:pt x="2017572" y="3209328"/>
                  </a:lnTo>
                  <a:close/>
                </a:path>
                <a:path w="2071370" h="3263265">
                  <a:moveTo>
                    <a:pt x="2069020" y="3243630"/>
                  </a:moveTo>
                  <a:lnTo>
                    <a:pt x="2064258" y="3236010"/>
                  </a:lnTo>
                  <a:lnTo>
                    <a:pt x="2061057" y="3235172"/>
                  </a:lnTo>
                  <a:lnTo>
                    <a:pt x="2053653" y="3233623"/>
                  </a:lnTo>
                  <a:lnTo>
                    <a:pt x="2046478" y="3232899"/>
                  </a:lnTo>
                  <a:lnTo>
                    <a:pt x="2051875" y="3226485"/>
                  </a:lnTo>
                  <a:lnTo>
                    <a:pt x="2047113" y="3218865"/>
                  </a:lnTo>
                  <a:lnTo>
                    <a:pt x="2043912" y="3218027"/>
                  </a:lnTo>
                  <a:lnTo>
                    <a:pt x="2036508" y="3216478"/>
                  </a:lnTo>
                  <a:lnTo>
                    <a:pt x="2028215" y="3215640"/>
                  </a:lnTo>
                  <a:lnTo>
                    <a:pt x="2022348" y="3216960"/>
                  </a:lnTo>
                  <a:lnTo>
                    <a:pt x="2019185" y="3221621"/>
                  </a:lnTo>
                  <a:lnTo>
                    <a:pt x="2017102" y="3228619"/>
                  </a:lnTo>
                  <a:lnTo>
                    <a:pt x="2016442" y="3235972"/>
                  </a:lnTo>
                  <a:lnTo>
                    <a:pt x="2017585" y="3241725"/>
                  </a:lnTo>
                  <a:lnTo>
                    <a:pt x="2021865" y="3245370"/>
                  </a:lnTo>
                  <a:lnTo>
                    <a:pt x="2029726" y="3245891"/>
                  </a:lnTo>
                  <a:lnTo>
                    <a:pt x="2035111" y="3243097"/>
                  </a:lnTo>
                  <a:lnTo>
                    <a:pt x="2034247" y="3246120"/>
                  </a:lnTo>
                  <a:lnTo>
                    <a:pt x="2033587" y="3253524"/>
                  </a:lnTo>
                  <a:lnTo>
                    <a:pt x="2034730" y="3258870"/>
                  </a:lnTo>
                  <a:lnTo>
                    <a:pt x="2039416" y="3262515"/>
                  </a:lnTo>
                  <a:lnTo>
                    <a:pt x="2047227" y="3263036"/>
                  </a:lnTo>
                  <a:lnTo>
                    <a:pt x="2057361" y="3257664"/>
                  </a:lnTo>
                  <a:lnTo>
                    <a:pt x="2069020" y="3243630"/>
                  </a:lnTo>
                  <a:close/>
                </a:path>
                <a:path w="2071370" h="3263265">
                  <a:moveTo>
                    <a:pt x="2069020" y="3104553"/>
                  </a:moveTo>
                  <a:lnTo>
                    <a:pt x="2064258" y="3096933"/>
                  </a:lnTo>
                  <a:lnTo>
                    <a:pt x="2061057" y="3096107"/>
                  </a:lnTo>
                  <a:lnTo>
                    <a:pt x="2053653" y="3094558"/>
                  </a:lnTo>
                  <a:lnTo>
                    <a:pt x="2045360" y="3093720"/>
                  </a:lnTo>
                  <a:lnTo>
                    <a:pt x="2039493" y="3095028"/>
                  </a:lnTo>
                  <a:lnTo>
                    <a:pt x="2036330" y="3099841"/>
                  </a:lnTo>
                  <a:lnTo>
                    <a:pt x="2034247" y="3107055"/>
                  </a:lnTo>
                  <a:lnTo>
                    <a:pt x="2033587" y="3114459"/>
                  </a:lnTo>
                  <a:lnTo>
                    <a:pt x="2034730" y="3119793"/>
                  </a:lnTo>
                  <a:lnTo>
                    <a:pt x="2039416" y="3123450"/>
                  </a:lnTo>
                  <a:lnTo>
                    <a:pt x="2047227" y="3123971"/>
                  </a:lnTo>
                  <a:lnTo>
                    <a:pt x="2057361" y="3118599"/>
                  </a:lnTo>
                  <a:lnTo>
                    <a:pt x="2069020" y="3104553"/>
                  </a:lnTo>
                  <a:close/>
                </a:path>
                <a:path w="2071370" h="3263265">
                  <a:moveTo>
                    <a:pt x="2070912" y="3175520"/>
                  </a:moveTo>
                  <a:lnTo>
                    <a:pt x="2069960" y="3171240"/>
                  </a:lnTo>
                  <a:lnTo>
                    <a:pt x="2066150" y="3167430"/>
                  </a:lnTo>
                  <a:lnTo>
                    <a:pt x="2061387" y="3163620"/>
                  </a:lnTo>
                  <a:lnTo>
                    <a:pt x="2051735" y="3161385"/>
                  </a:lnTo>
                  <a:lnTo>
                    <a:pt x="2050910" y="3160763"/>
                  </a:lnTo>
                  <a:lnTo>
                    <a:pt x="2049005" y="3160763"/>
                  </a:lnTo>
                  <a:lnTo>
                    <a:pt x="2016620" y="3160763"/>
                  </a:lnTo>
                  <a:lnTo>
                    <a:pt x="2015185" y="3164154"/>
                  </a:lnTo>
                  <a:lnTo>
                    <a:pt x="2012226" y="3172193"/>
                  </a:lnTo>
                  <a:lnTo>
                    <a:pt x="2009800" y="3181654"/>
                  </a:lnTo>
                  <a:lnTo>
                    <a:pt x="2009952" y="3189338"/>
                  </a:lnTo>
                  <a:lnTo>
                    <a:pt x="2013673" y="3195078"/>
                  </a:lnTo>
                  <a:lnTo>
                    <a:pt x="2019719" y="3200285"/>
                  </a:lnTo>
                  <a:lnTo>
                    <a:pt x="2026831" y="3204070"/>
                  </a:lnTo>
                  <a:lnTo>
                    <a:pt x="2033765" y="3205530"/>
                  </a:lnTo>
                  <a:lnTo>
                    <a:pt x="2043709" y="3203460"/>
                  </a:lnTo>
                  <a:lnTo>
                    <a:pt x="2051443" y="3199815"/>
                  </a:lnTo>
                  <a:lnTo>
                    <a:pt x="2054720" y="3198266"/>
                  </a:lnTo>
                  <a:lnTo>
                    <a:pt x="2055672" y="3197910"/>
                  </a:lnTo>
                  <a:lnTo>
                    <a:pt x="2060435" y="3196958"/>
                  </a:lnTo>
                  <a:lnTo>
                    <a:pt x="2067102" y="3191243"/>
                  </a:lnTo>
                  <a:lnTo>
                    <a:pt x="2069007" y="3186480"/>
                  </a:lnTo>
                  <a:lnTo>
                    <a:pt x="2069147" y="3185553"/>
                  </a:lnTo>
                  <a:lnTo>
                    <a:pt x="2069960" y="3184575"/>
                  </a:lnTo>
                  <a:lnTo>
                    <a:pt x="2070912" y="3182188"/>
                  </a:lnTo>
                  <a:lnTo>
                    <a:pt x="2070912" y="3175520"/>
                  </a:lnTo>
                  <a:close/>
                </a:path>
              </a:pathLst>
            </a:custGeom>
            <a:solidFill>
              <a:srgbClr val="2E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017" y="2674565"/>
            <a:ext cx="16725899" cy="7010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5392" y="618900"/>
            <a:ext cx="890016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spc="450" dirty="0">
                <a:solidFill>
                  <a:srgbClr val="FF6200"/>
                </a:solidFill>
              </a:rPr>
              <a:t>A</a:t>
            </a:r>
            <a:r>
              <a:rPr sz="10000" spc="-615" dirty="0">
                <a:solidFill>
                  <a:srgbClr val="FF6200"/>
                </a:solidFill>
              </a:rPr>
              <a:t>T</a:t>
            </a:r>
            <a:r>
              <a:rPr sz="10000" spc="-645" dirty="0">
                <a:solidFill>
                  <a:srgbClr val="FF6200"/>
                </a:solidFill>
              </a:rPr>
              <a:t>L</a:t>
            </a:r>
            <a:r>
              <a:rPr sz="10000" spc="-60" dirty="0">
                <a:solidFill>
                  <a:srgbClr val="FF6200"/>
                </a:solidFill>
              </a:rPr>
              <a:t>I</a:t>
            </a:r>
            <a:r>
              <a:rPr sz="10000" spc="90" dirty="0">
                <a:solidFill>
                  <a:srgbClr val="FF6200"/>
                </a:solidFill>
              </a:rPr>
              <a:t>Q</a:t>
            </a:r>
            <a:r>
              <a:rPr sz="10000" spc="-1035" dirty="0">
                <a:solidFill>
                  <a:srgbClr val="FF6200"/>
                </a:solidFill>
              </a:rPr>
              <a:t> </a:t>
            </a:r>
            <a:r>
              <a:rPr sz="10000" spc="1670" dirty="0">
                <a:solidFill>
                  <a:srgbClr val="FFFFFF"/>
                </a:solidFill>
              </a:rPr>
              <a:t>M</a:t>
            </a:r>
            <a:r>
              <a:rPr sz="10000" spc="450" dirty="0">
                <a:solidFill>
                  <a:srgbClr val="FFFFFF"/>
                </a:solidFill>
              </a:rPr>
              <a:t>A</a:t>
            </a:r>
            <a:r>
              <a:rPr sz="10000" spc="465" dirty="0">
                <a:solidFill>
                  <a:srgbClr val="FFFFFF"/>
                </a:solidFill>
              </a:rPr>
              <a:t>R</a:t>
            </a:r>
            <a:r>
              <a:rPr sz="10000" spc="480" dirty="0">
                <a:solidFill>
                  <a:srgbClr val="FFFFFF"/>
                </a:solidFill>
              </a:rPr>
              <a:t>K</a:t>
            </a:r>
            <a:r>
              <a:rPr sz="10000" spc="295" dirty="0">
                <a:solidFill>
                  <a:srgbClr val="FFFFFF"/>
                </a:solidFill>
              </a:rPr>
              <a:t>E</a:t>
            </a:r>
            <a:r>
              <a:rPr sz="10000" spc="-459" dirty="0">
                <a:solidFill>
                  <a:srgbClr val="FFFFFF"/>
                </a:solidFill>
              </a:rPr>
              <a:t>T</a:t>
            </a:r>
            <a:endParaRPr sz="10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7755" y="2458044"/>
            <a:ext cx="17785715" cy="7581900"/>
            <a:chOff x="297755" y="2458044"/>
            <a:chExt cx="17785715" cy="7581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755" y="2458044"/>
              <a:ext cx="9763123" cy="53720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3046" y="5143500"/>
              <a:ext cx="8020049" cy="48958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260" rIns="0" bIns="0" rtlCol="0">
            <a:spAutoFit/>
          </a:bodyPr>
          <a:lstStyle/>
          <a:p>
            <a:pPr marL="763905" marR="5080" indent="217170">
              <a:lnSpc>
                <a:spcPct val="101400"/>
              </a:lnSpc>
              <a:spcBef>
                <a:spcPts val="35"/>
              </a:spcBef>
            </a:pPr>
            <a:r>
              <a:rPr sz="3700" spc="-735" dirty="0"/>
              <a:t>1.</a:t>
            </a:r>
            <a:r>
              <a:rPr sz="3700" spc="-720" dirty="0"/>
              <a:t> </a:t>
            </a:r>
            <a:r>
              <a:rPr sz="3700" spc="10" dirty="0"/>
              <a:t>GET</a:t>
            </a:r>
            <a:r>
              <a:rPr sz="3700" spc="-385" dirty="0"/>
              <a:t> </a:t>
            </a:r>
            <a:r>
              <a:rPr sz="3700" spc="-90" dirty="0"/>
              <a:t>ALL</a:t>
            </a:r>
            <a:r>
              <a:rPr sz="3700" spc="-380" dirty="0"/>
              <a:t> </a:t>
            </a:r>
            <a:r>
              <a:rPr sz="3700" spc="-5" dirty="0"/>
              <a:t>THE</a:t>
            </a:r>
            <a:r>
              <a:rPr sz="3700" spc="-380" dirty="0"/>
              <a:t> </a:t>
            </a:r>
            <a:r>
              <a:rPr sz="3700" spc="190" dirty="0">
                <a:solidFill>
                  <a:srgbClr val="FFFFFF"/>
                </a:solidFill>
              </a:rPr>
              <a:t>SALES</a:t>
            </a:r>
            <a:r>
              <a:rPr sz="3700" spc="-380" dirty="0">
                <a:solidFill>
                  <a:srgbClr val="FFFFFF"/>
                </a:solidFill>
              </a:rPr>
              <a:t> </a:t>
            </a:r>
            <a:r>
              <a:rPr sz="3700" spc="114" dirty="0">
                <a:solidFill>
                  <a:srgbClr val="FFFFFF"/>
                </a:solidFill>
              </a:rPr>
              <a:t>TRANSACTION</a:t>
            </a:r>
            <a:r>
              <a:rPr sz="3700" spc="-380" dirty="0">
                <a:solidFill>
                  <a:srgbClr val="FFFFFF"/>
                </a:solidFill>
              </a:rPr>
              <a:t> </a:t>
            </a:r>
            <a:r>
              <a:rPr sz="3700" spc="70" dirty="0">
                <a:solidFill>
                  <a:srgbClr val="FFFFFF"/>
                </a:solidFill>
              </a:rPr>
              <a:t>DATA</a:t>
            </a:r>
            <a:r>
              <a:rPr sz="3700" spc="-380" dirty="0">
                <a:solidFill>
                  <a:srgbClr val="FFFFFF"/>
                </a:solidFill>
              </a:rPr>
              <a:t> </a:t>
            </a:r>
            <a:r>
              <a:rPr sz="3700" spc="195" dirty="0">
                <a:solidFill>
                  <a:srgbClr val="FFFFFF"/>
                </a:solidFill>
              </a:rPr>
              <a:t>FROM</a:t>
            </a:r>
            <a:r>
              <a:rPr sz="3700" spc="-380" dirty="0">
                <a:solidFill>
                  <a:srgbClr val="FFFFFF"/>
                </a:solidFill>
              </a:rPr>
              <a:t> </a:t>
            </a:r>
            <a:r>
              <a:rPr sz="3700" spc="65" dirty="0">
                <a:solidFill>
                  <a:srgbClr val="FFFFFF"/>
                </a:solidFill>
              </a:rPr>
              <a:t>FACT_SALES_MONTHLY </a:t>
            </a:r>
            <a:r>
              <a:rPr sz="3700" spc="70" dirty="0">
                <a:solidFill>
                  <a:srgbClr val="FFFFFF"/>
                </a:solidFill>
              </a:rPr>
              <a:t> </a:t>
            </a:r>
            <a:r>
              <a:rPr sz="3700" spc="20" dirty="0"/>
              <a:t>TABLE</a:t>
            </a:r>
            <a:r>
              <a:rPr sz="3700" spc="-380" dirty="0"/>
              <a:t> </a:t>
            </a:r>
            <a:r>
              <a:rPr sz="3700" spc="55" dirty="0"/>
              <a:t>FOR</a:t>
            </a:r>
            <a:r>
              <a:rPr sz="3700" spc="-380" dirty="0"/>
              <a:t> </a:t>
            </a:r>
            <a:r>
              <a:rPr sz="3700" spc="-45" dirty="0"/>
              <a:t>THAT</a:t>
            </a:r>
            <a:r>
              <a:rPr sz="3700" spc="-380" dirty="0"/>
              <a:t> </a:t>
            </a:r>
            <a:r>
              <a:rPr sz="3700" spc="114" dirty="0"/>
              <a:t>CUSTOMER(CROMA:</a:t>
            </a:r>
            <a:r>
              <a:rPr sz="3700" spc="-380" dirty="0"/>
              <a:t> </a:t>
            </a:r>
            <a:r>
              <a:rPr sz="3700" spc="110" dirty="0"/>
              <a:t>90002002)</a:t>
            </a:r>
            <a:r>
              <a:rPr sz="3700" spc="-380" dirty="0"/>
              <a:t> </a:t>
            </a:r>
            <a:r>
              <a:rPr sz="3700" spc="170" dirty="0"/>
              <a:t>IN</a:t>
            </a:r>
            <a:r>
              <a:rPr sz="3700" spc="-380" dirty="0"/>
              <a:t> </a:t>
            </a:r>
            <a:r>
              <a:rPr sz="3700" spc="-5" dirty="0"/>
              <a:t>THE</a:t>
            </a:r>
            <a:r>
              <a:rPr sz="3700" spc="-380" dirty="0"/>
              <a:t> </a:t>
            </a:r>
            <a:r>
              <a:rPr sz="3700" spc="70" dirty="0"/>
              <a:t>FISCAL_YEAR</a:t>
            </a:r>
            <a:r>
              <a:rPr sz="3700" spc="-380" dirty="0"/>
              <a:t> </a:t>
            </a:r>
            <a:r>
              <a:rPr sz="3700" spc="-180" dirty="0"/>
              <a:t>2021</a:t>
            </a:r>
            <a:endParaRPr sz="3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562</Words>
  <Application>Microsoft Office PowerPoint</Application>
  <PresentationFormat>Custom</PresentationFormat>
  <Paragraphs>76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Calibri</vt:lpstr>
      <vt:lpstr>Trebuchet MS</vt:lpstr>
      <vt:lpstr>Office Theme</vt:lpstr>
      <vt:lpstr>SQL PROJECT</vt:lpstr>
      <vt:lpstr>PROJECT</vt:lpstr>
      <vt:lpstr>ľABLE OF</vt:lpstr>
      <vt:lpstr>PowerPoint Presentation</vt:lpstr>
      <vt:lpstr>PROBLEM SľAľEMENľ</vt:lpstr>
      <vt:lpstr>DATA-SET</vt:lpstr>
      <vt:lpstr>PowerPoint Presentation</vt:lpstr>
      <vt:lpstr>ATLIQ MARKET</vt:lpstr>
      <vt:lpstr>1. GET ALL THE SALES TRANSACTION DATA FROM FACT_SALES_MONTHLY  TABLE FOR THAT CUSTOMER(CROMA: 90002002) IN THE FISCAL_YEAR 2021</vt:lpstr>
      <vt:lpstr>2. CREATE A FUNCTION 'GET_FISCAL_YEAR' TO GET FISCAL YEAR BY  PASSING THE 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9. GENERATE A REPORT GETTING TOP 5 MARKETS BY NET SALES IN FISCAL  YEAR 2021</vt:lpstr>
      <vt:lpstr>10. GENERATE A REPORT GETTING TOP 5 CUSTOMERS BY NET SALES IN FISCAL  YEAR 2021</vt:lpstr>
      <vt:lpstr>11. GENERATE A REPORT GETTING TOP 5 PRODUCTS BY NET SALES IN FISCAL  YEAR 2021</vt:lpstr>
      <vt:lpstr>PowerPoint Presentation</vt:lpstr>
      <vt:lpstr>13. GENERATE A NET SALES % REPORT OF CUSTOMERS  IN DIFFERENT REGIONS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Orange Modern Company Profile Presentation</dc:title>
  <dc:creator>sagar parkhe</dc:creator>
  <cp:keywords>DAGTQAlI1d0,BAGILwxWhnQ</cp:keywords>
  <cp:lastModifiedBy>Sagar Parkhe</cp:lastModifiedBy>
  <cp:revision>1</cp:revision>
  <dcterms:created xsi:type="dcterms:W3CDTF">2024-10-15T07:56:31Z</dcterms:created>
  <dcterms:modified xsi:type="dcterms:W3CDTF">2024-10-15T07:57:54Z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2024-10-12T00:00:00Z</vt:filetime>
  </property>
  <property fmtid="{D5CDD505-2E9C-101B-9397-08002B2CF9AE}" pid="3" name="Creator">
    <vt:lpwstr>Canva</vt:lpwstr>
  </property>
  <property fmtid="{D5CDD505-2E9C-101B-9397-08002B2CF9AE}" pid="4" name="LastSaved">
    <vt:filetime>2024-10-15T00:00:00Z</vt:filetime>
  </property>
</Properties>
</file>