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406411002" r:id="rId1"/>
  </p:sldMasterIdLst>
  <p:sldIdLst>
    <p:sldId id="256" r:id="rId2"/>
    <p:sldId id="270" r:id="rId3"/>
    <p:sldId id="271" r:id="rId4"/>
    <p:sldId id="272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6076950" cy="3419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58F5-4AC9-9FE8-1CDE-A457DF8D3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619" y="559623"/>
            <a:ext cx="4557713" cy="1190484"/>
          </a:xfrm>
        </p:spPr>
        <p:txBody>
          <a:bodyPr anchor="b"/>
          <a:lstStyle>
            <a:lvl1pPr algn="ctr">
              <a:defRPr sz="299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CD0F0-FF04-E76B-2B3A-CE22D242F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19" y="1796016"/>
            <a:ext cx="4557713" cy="825581"/>
          </a:xfrm>
        </p:spPr>
        <p:txBody>
          <a:bodyPr/>
          <a:lstStyle>
            <a:lvl1pPr marL="0" indent="0" algn="ctr">
              <a:buNone/>
              <a:defRPr sz="1196"/>
            </a:lvl1pPr>
            <a:lvl2pPr marL="227868" indent="0" algn="ctr">
              <a:buNone/>
              <a:defRPr sz="997"/>
            </a:lvl2pPr>
            <a:lvl3pPr marL="455737" indent="0" algn="ctr">
              <a:buNone/>
              <a:defRPr sz="897"/>
            </a:lvl3pPr>
            <a:lvl4pPr marL="683605" indent="0" algn="ctr">
              <a:buNone/>
              <a:defRPr sz="797"/>
            </a:lvl4pPr>
            <a:lvl5pPr marL="911474" indent="0" algn="ctr">
              <a:buNone/>
              <a:defRPr sz="797"/>
            </a:lvl5pPr>
            <a:lvl6pPr marL="1139342" indent="0" algn="ctr">
              <a:buNone/>
              <a:defRPr sz="797"/>
            </a:lvl6pPr>
            <a:lvl7pPr marL="1367211" indent="0" algn="ctr">
              <a:buNone/>
              <a:defRPr sz="797"/>
            </a:lvl7pPr>
            <a:lvl8pPr marL="1595079" indent="0" algn="ctr">
              <a:buNone/>
              <a:defRPr sz="797"/>
            </a:lvl8pPr>
            <a:lvl9pPr marL="1822948" indent="0" algn="ctr">
              <a:buNone/>
              <a:defRPr sz="797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CF5C-B6DE-92C1-7981-1A4F7182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A4B3-E71C-A2B6-11E8-A20A2DFD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969B-A918-539E-544C-54F77C93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00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1595-BFC0-C9BB-A119-EDD91AE1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6FDA-59E9-7A90-94EC-CD329D4D3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3640-718D-AC74-BE85-9DA3D803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A540-A797-930C-D512-E962A72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98B63-2F3B-0F87-C0EC-6AC803EF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22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8FF0E-2A13-9EFF-81B0-D6D888C2D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348818" y="182055"/>
            <a:ext cx="1310342" cy="2897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BAA0C-4C26-D77D-C340-A3A84A95E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7790" y="182055"/>
            <a:ext cx="3855065" cy="2897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8358-8F12-D97B-55A2-FFD41F36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CB62-6742-D465-7CE1-1CEEF90B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673B-9B6B-E0BF-3F67-2DFEDF6E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80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56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F7E5-A923-0AB8-F8D4-E10BFBD4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F846-04E0-8E7F-4EE8-CA6DDAB6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08F9-C6C1-A526-A226-631AED51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3FB7-FBBF-3180-0F36-66D40459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EDC0-A3A3-6D42-5126-ED42B0AE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6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655B-E704-68B3-09E8-B8318DFF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25" y="852495"/>
            <a:ext cx="5241369" cy="1422406"/>
          </a:xfrm>
        </p:spPr>
        <p:txBody>
          <a:bodyPr anchor="b"/>
          <a:lstStyle>
            <a:lvl1pPr>
              <a:defRPr sz="299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53284-05DA-1ACD-E14A-8D346148E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625" y="2288357"/>
            <a:ext cx="5241369" cy="748010"/>
          </a:xfrm>
        </p:spPr>
        <p:txBody>
          <a:bodyPr/>
          <a:lstStyle>
            <a:lvl1pPr marL="0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1pPr>
            <a:lvl2pPr marL="227868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737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605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4pPr>
            <a:lvl5pPr marL="911474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5pPr>
            <a:lvl6pPr marL="1139342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6pPr>
            <a:lvl7pPr marL="1367211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7pPr>
            <a:lvl8pPr marL="1595079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8pPr>
            <a:lvl9pPr marL="1822948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7C572-E8E1-C029-1BFA-45FD976A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380A-B4C8-A562-87AE-85532F12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CE828-6A5B-20E3-1D56-E4264F34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826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F0C3-B732-1DDA-3BD3-C031096F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667B-AB31-1FD5-921B-BD5DF7FCC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790" y="910277"/>
            <a:ext cx="2582704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A13C9-9582-D71A-DF85-F95A06CC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76456" y="910277"/>
            <a:ext cx="2582704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1E01A-347D-62FA-D18F-87890B74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3C68D-FBC1-464C-D86B-66165C66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9094C-7639-0AB2-0D98-C5C3FD83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8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FA9E-AC71-D722-30F1-4891F3C0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82" y="182056"/>
            <a:ext cx="5241369" cy="660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38E5-089E-8BFB-0A4D-64798CE13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582" y="838246"/>
            <a:ext cx="2570834" cy="410812"/>
          </a:xfrm>
        </p:spPr>
        <p:txBody>
          <a:bodyPr anchor="b"/>
          <a:lstStyle>
            <a:lvl1pPr marL="0" indent="0">
              <a:buNone/>
              <a:defRPr sz="1196" b="1"/>
            </a:lvl1pPr>
            <a:lvl2pPr marL="227868" indent="0">
              <a:buNone/>
              <a:defRPr sz="997" b="1"/>
            </a:lvl2pPr>
            <a:lvl3pPr marL="455737" indent="0">
              <a:buNone/>
              <a:defRPr sz="897" b="1"/>
            </a:lvl3pPr>
            <a:lvl4pPr marL="683605" indent="0">
              <a:buNone/>
              <a:defRPr sz="797" b="1"/>
            </a:lvl4pPr>
            <a:lvl5pPr marL="911474" indent="0">
              <a:buNone/>
              <a:defRPr sz="797" b="1"/>
            </a:lvl5pPr>
            <a:lvl6pPr marL="1139342" indent="0">
              <a:buNone/>
              <a:defRPr sz="797" b="1"/>
            </a:lvl6pPr>
            <a:lvl7pPr marL="1367211" indent="0">
              <a:buNone/>
              <a:defRPr sz="797" b="1"/>
            </a:lvl7pPr>
            <a:lvl8pPr marL="1595079" indent="0">
              <a:buNone/>
              <a:defRPr sz="797" b="1"/>
            </a:lvl8pPr>
            <a:lvl9pPr marL="1822948" indent="0">
              <a:buNone/>
              <a:defRPr sz="7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CD6A-7ADB-1F13-2E0B-AEEEB3683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582" y="1249058"/>
            <a:ext cx="2570834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AE3B9-2F51-BF09-491D-846034E7E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76456" y="838246"/>
            <a:ext cx="2583495" cy="410812"/>
          </a:xfrm>
        </p:spPr>
        <p:txBody>
          <a:bodyPr anchor="b"/>
          <a:lstStyle>
            <a:lvl1pPr marL="0" indent="0">
              <a:buNone/>
              <a:defRPr sz="1196" b="1"/>
            </a:lvl1pPr>
            <a:lvl2pPr marL="227868" indent="0">
              <a:buNone/>
              <a:defRPr sz="997" b="1"/>
            </a:lvl2pPr>
            <a:lvl3pPr marL="455737" indent="0">
              <a:buNone/>
              <a:defRPr sz="897" b="1"/>
            </a:lvl3pPr>
            <a:lvl4pPr marL="683605" indent="0">
              <a:buNone/>
              <a:defRPr sz="797" b="1"/>
            </a:lvl4pPr>
            <a:lvl5pPr marL="911474" indent="0">
              <a:buNone/>
              <a:defRPr sz="797" b="1"/>
            </a:lvl5pPr>
            <a:lvl6pPr marL="1139342" indent="0">
              <a:buNone/>
              <a:defRPr sz="797" b="1"/>
            </a:lvl6pPr>
            <a:lvl7pPr marL="1367211" indent="0">
              <a:buNone/>
              <a:defRPr sz="797" b="1"/>
            </a:lvl7pPr>
            <a:lvl8pPr marL="1595079" indent="0">
              <a:buNone/>
              <a:defRPr sz="797" b="1"/>
            </a:lvl8pPr>
            <a:lvl9pPr marL="1822948" indent="0">
              <a:buNone/>
              <a:defRPr sz="7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7E78F-1F3F-6DE3-3589-B4410652E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76456" y="1249058"/>
            <a:ext cx="2583495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9D805-23E4-3E4B-8375-D158724E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100BA-C5C6-1DE7-0138-7D2E488C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AA29B-C34A-A508-3C9F-004F2483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8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FE94-6582-F33E-F0FE-B89154A3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3C4FA-04A8-24BD-67EC-F07479CA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AC244-7BA9-0DE6-3D73-7B2C3FF7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47012-789A-8A6B-3E73-D0FAFB96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83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3FC98-926E-6404-960D-860248CC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9B844-3288-675E-E362-03623A3D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4B1E8-4C74-008E-C77F-2B9BC7EC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13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8ACB-3A33-401C-00B8-3D4E8FBB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82" y="227965"/>
            <a:ext cx="1959974" cy="797878"/>
          </a:xfrm>
        </p:spPr>
        <p:txBody>
          <a:bodyPr anchor="b"/>
          <a:lstStyle>
            <a:lvl1pPr>
              <a:defRPr sz="159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4E45-0E38-7531-4BBB-269D8C35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495" y="492341"/>
            <a:ext cx="3076456" cy="2430044"/>
          </a:xfrm>
        </p:spPr>
        <p:txBody>
          <a:bodyPr/>
          <a:lstStyle>
            <a:lvl1pPr>
              <a:defRPr sz="1595"/>
            </a:lvl1pPr>
            <a:lvl2pPr>
              <a:defRPr sz="1396"/>
            </a:lvl2pPr>
            <a:lvl3pPr>
              <a:defRPr sz="1196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CDDF9-B0E4-8445-B34B-E7C4A3654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8582" y="1025843"/>
            <a:ext cx="1959974" cy="1900500"/>
          </a:xfrm>
        </p:spPr>
        <p:txBody>
          <a:bodyPr/>
          <a:lstStyle>
            <a:lvl1pPr marL="0" indent="0">
              <a:buNone/>
              <a:defRPr sz="797"/>
            </a:lvl1pPr>
            <a:lvl2pPr marL="227868" indent="0">
              <a:buNone/>
              <a:defRPr sz="698"/>
            </a:lvl2pPr>
            <a:lvl3pPr marL="455737" indent="0">
              <a:buNone/>
              <a:defRPr sz="598"/>
            </a:lvl3pPr>
            <a:lvl4pPr marL="683605" indent="0">
              <a:buNone/>
              <a:defRPr sz="498"/>
            </a:lvl4pPr>
            <a:lvl5pPr marL="911474" indent="0">
              <a:buNone/>
              <a:defRPr sz="498"/>
            </a:lvl5pPr>
            <a:lvl6pPr marL="1139342" indent="0">
              <a:buNone/>
              <a:defRPr sz="498"/>
            </a:lvl6pPr>
            <a:lvl7pPr marL="1367211" indent="0">
              <a:buNone/>
              <a:defRPr sz="498"/>
            </a:lvl7pPr>
            <a:lvl8pPr marL="1595079" indent="0">
              <a:buNone/>
              <a:defRPr sz="498"/>
            </a:lvl8pPr>
            <a:lvl9pPr marL="1822948" indent="0">
              <a:buNone/>
              <a:defRPr sz="4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3534D-5323-673B-E8A6-D8FA447F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849E-78A3-24B9-3248-8DCD8DE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ACB52-B5F8-C733-EC8D-07F393F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2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48B-CB91-C8C9-415B-2C89884E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82" y="227965"/>
            <a:ext cx="1959974" cy="797878"/>
          </a:xfrm>
        </p:spPr>
        <p:txBody>
          <a:bodyPr anchor="b"/>
          <a:lstStyle>
            <a:lvl1pPr>
              <a:defRPr sz="159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DAF84-865E-E0B2-3AFD-0FCB5D400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83495" y="492341"/>
            <a:ext cx="3076456" cy="2430044"/>
          </a:xfrm>
        </p:spPr>
        <p:txBody>
          <a:bodyPr/>
          <a:lstStyle>
            <a:lvl1pPr marL="0" indent="0">
              <a:buNone/>
              <a:defRPr sz="1595"/>
            </a:lvl1pPr>
            <a:lvl2pPr marL="227868" indent="0">
              <a:buNone/>
              <a:defRPr sz="1396"/>
            </a:lvl2pPr>
            <a:lvl3pPr marL="455737" indent="0">
              <a:buNone/>
              <a:defRPr sz="1196"/>
            </a:lvl3pPr>
            <a:lvl4pPr marL="683605" indent="0">
              <a:buNone/>
              <a:defRPr sz="997"/>
            </a:lvl4pPr>
            <a:lvl5pPr marL="911474" indent="0">
              <a:buNone/>
              <a:defRPr sz="997"/>
            </a:lvl5pPr>
            <a:lvl6pPr marL="1139342" indent="0">
              <a:buNone/>
              <a:defRPr sz="997"/>
            </a:lvl6pPr>
            <a:lvl7pPr marL="1367211" indent="0">
              <a:buNone/>
              <a:defRPr sz="997"/>
            </a:lvl7pPr>
            <a:lvl8pPr marL="1595079" indent="0">
              <a:buNone/>
              <a:defRPr sz="997"/>
            </a:lvl8pPr>
            <a:lvl9pPr marL="1822948" indent="0">
              <a:buNone/>
              <a:defRPr sz="997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62633-B4D9-283B-4534-900633B4F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8582" y="1025843"/>
            <a:ext cx="1959974" cy="1900500"/>
          </a:xfrm>
        </p:spPr>
        <p:txBody>
          <a:bodyPr/>
          <a:lstStyle>
            <a:lvl1pPr marL="0" indent="0">
              <a:buNone/>
              <a:defRPr sz="797"/>
            </a:lvl1pPr>
            <a:lvl2pPr marL="227868" indent="0">
              <a:buNone/>
              <a:defRPr sz="698"/>
            </a:lvl2pPr>
            <a:lvl3pPr marL="455737" indent="0">
              <a:buNone/>
              <a:defRPr sz="598"/>
            </a:lvl3pPr>
            <a:lvl4pPr marL="683605" indent="0">
              <a:buNone/>
              <a:defRPr sz="498"/>
            </a:lvl4pPr>
            <a:lvl5pPr marL="911474" indent="0">
              <a:buNone/>
              <a:defRPr sz="498"/>
            </a:lvl5pPr>
            <a:lvl6pPr marL="1139342" indent="0">
              <a:buNone/>
              <a:defRPr sz="498"/>
            </a:lvl6pPr>
            <a:lvl7pPr marL="1367211" indent="0">
              <a:buNone/>
              <a:defRPr sz="498"/>
            </a:lvl7pPr>
            <a:lvl8pPr marL="1595079" indent="0">
              <a:buNone/>
              <a:defRPr sz="498"/>
            </a:lvl8pPr>
            <a:lvl9pPr marL="1822948" indent="0">
              <a:buNone/>
              <a:defRPr sz="4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71A5E-82EF-3945-4D80-60D49E8C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F159-1672-59AF-15B4-BB2871ED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B7B4D-3640-1DDF-7BFF-8A55C2C3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0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EE212-16B4-8701-3210-14042206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91" y="182056"/>
            <a:ext cx="5241369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91A7-C6A4-DE9E-652E-8028A8BC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791" y="910277"/>
            <a:ext cx="5241369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DF65-6497-5091-9BAC-E095E41E8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7790" y="3169347"/>
            <a:ext cx="136731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2E4C-DE3F-4EF8-94C8-56168458C5C5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F10F-7E6A-E4D8-433A-5E437FD12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2990" y="3169347"/>
            <a:ext cx="2050971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E826-A4B1-C8E0-53A3-0164E7B9F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1846" y="3169347"/>
            <a:ext cx="136731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CE83-8F05-412F-AD63-0542ED4E1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2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406411003" r:id="rId1"/>
    <p:sldLayoutId id="2406411004" r:id="rId2"/>
    <p:sldLayoutId id="2406411005" r:id="rId3"/>
    <p:sldLayoutId id="2406411006" r:id="rId4"/>
    <p:sldLayoutId id="2406411007" r:id="rId5"/>
    <p:sldLayoutId id="2406411008" r:id="rId6"/>
    <p:sldLayoutId id="2406411009" r:id="rId7"/>
    <p:sldLayoutId id="2406411010" r:id="rId8"/>
    <p:sldLayoutId id="2406411011" r:id="rId9"/>
    <p:sldLayoutId id="2406411012" r:id="rId10"/>
    <p:sldLayoutId id="2406411013" r:id="rId11"/>
    <p:sldLayoutId id="2406411014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5737" rtl="0" eaLnBrk="1" latinLnBrk="0" hangingPunct="1">
        <a:lnSpc>
          <a:spcPct val="90000"/>
        </a:lnSpc>
        <a:spcBef>
          <a:spcPct val="0"/>
        </a:spcBef>
        <a:buNone/>
        <a:defRPr sz="21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34" indent="-113934" algn="l" defTabSz="45573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803" indent="-113934" algn="l" defTabSz="455737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569671" indent="-113934" algn="l" defTabSz="455737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540" indent="-113934" algn="l" defTabSz="455737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408" indent="-113934" algn="l" defTabSz="455737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277" indent="-113934" algn="l" defTabSz="455737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145" indent="-113934" algn="l" defTabSz="455737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014" indent="-113934" algn="l" defTabSz="455737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6882" indent="-113934" algn="l" defTabSz="455737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868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737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605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474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342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211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079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2948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71DBE-A02A-8B38-B3BF-09137CAE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95" y="1637729"/>
            <a:ext cx="5241369" cy="660940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bg2">
                    <a:lumMod val="10000"/>
                  </a:schemeClr>
                </a:solidFill>
              </a:rPr>
              <a:t>D365 Plugins Customizations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78D6-A653-D9D8-9EFB-FB268387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01A7-8290-40C9-AB39-5C28C33C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90" y="773633"/>
            <a:ext cx="5241369" cy="2327142"/>
          </a:xfrm>
        </p:spPr>
        <p:txBody>
          <a:bodyPr>
            <a:normAutofit/>
          </a:bodyPr>
          <a:lstStyle/>
          <a:p>
            <a:r>
              <a:rPr lang="en-IN" dirty="0"/>
              <a:t>Custom Business Logic</a:t>
            </a:r>
          </a:p>
          <a:p>
            <a:r>
              <a:rPr lang="en-IN" dirty="0"/>
              <a:t>.NET Assembly with C# programming using oops</a:t>
            </a:r>
          </a:p>
          <a:p>
            <a:r>
              <a:rPr lang="en-IN" dirty="0"/>
              <a:t>Event Pipeline Executions</a:t>
            </a:r>
          </a:p>
          <a:p>
            <a:r>
              <a:rPr lang="en-IN" dirty="0"/>
              <a:t>Message, Stages &amp; Images</a:t>
            </a:r>
          </a:p>
          <a:p>
            <a:r>
              <a:rPr lang="en-IN" dirty="0"/>
              <a:t>Executions method</a:t>
            </a:r>
          </a:p>
          <a:p>
            <a:r>
              <a:rPr lang="en-IN" dirty="0"/>
              <a:t>IServiceProvider Interface &amp; Plugin interface</a:t>
            </a:r>
          </a:p>
          <a:p>
            <a:r>
              <a:rPr lang="en-IN" dirty="0"/>
              <a:t>Plugin Context</a:t>
            </a:r>
          </a:p>
          <a:p>
            <a:r>
              <a:rPr lang="en-IN" dirty="0"/>
              <a:t>Singing Assembly </a:t>
            </a:r>
          </a:p>
          <a:p>
            <a:r>
              <a:rPr lang="en-IN" dirty="0"/>
              <a:t>Plugin Registration Tool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17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FB9C-6FF2-6C46-0F98-FC05AE7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More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7F51-88DB-97AD-1F1E-E6B1B0D8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Sync &amp; Async plugin</a:t>
            </a:r>
          </a:p>
          <a:p>
            <a:r>
              <a:rPr lang="en-IN" dirty="0"/>
              <a:t>Plugin Isolations</a:t>
            </a:r>
          </a:p>
          <a:p>
            <a:r>
              <a:rPr lang="en-IN" dirty="0"/>
              <a:t>Shared variable </a:t>
            </a:r>
          </a:p>
          <a:p>
            <a:r>
              <a:rPr lang="en-IN" dirty="0"/>
              <a:t>2 min Timeout</a:t>
            </a:r>
          </a:p>
          <a:p>
            <a:r>
              <a:rPr lang="en-IN" dirty="0"/>
              <a:t>Exception handling</a:t>
            </a:r>
          </a:p>
          <a:p>
            <a:r>
              <a:rPr lang="en-IN" dirty="0"/>
              <a:t>Registration options(Database, Disk, GAC)</a:t>
            </a:r>
          </a:p>
          <a:p>
            <a:r>
              <a:rPr lang="en-IN" dirty="0"/>
              <a:t>Debug plugin profiler </a:t>
            </a:r>
          </a:p>
          <a:p>
            <a:r>
              <a:rPr lang="en-IN" dirty="0"/>
              <a:t> Context Depth</a:t>
            </a:r>
          </a:p>
          <a:p>
            <a:r>
              <a:rPr lang="en-IN" dirty="0"/>
              <a:t>Debugging attached process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11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7390-180D-8CD2-FDB0-38A5F088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1" y="123995"/>
            <a:ext cx="5241369" cy="66094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When to use Plugin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82DF-F957-FE62-1140-4A24A49A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71" y="784935"/>
            <a:ext cx="5356989" cy="2306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In Dynamics 365, plugins are used to extend the platform's functionality by adding custom business logic. Here are some scenarios where you might want to use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Data Validation and Transformation  </a:t>
            </a:r>
          </a:p>
          <a:p>
            <a:pPr lvl="1"/>
            <a:r>
              <a:rPr lang="en-US" sz="1100" dirty="0"/>
              <a:t>Plugins allow you to validate data before it's saved to the database. For example, you can enforce specific rules or conditions on field values during record creation or update.</a:t>
            </a:r>
          </a:p>
          <a:p>
            <a:pPr lvl="1"/>
            <a:r>
              <a:rPr lang="en-US" sz="1100" dirty="0"/>
              <a:t>You can also transform data—for instance, automatically formatting phone numbers or calculating derived fields.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Complex Business Logic</a:t>
            </a:r>
          </a:p>
          <a:p>
            <a:pPr lvl="1"/>
            <a:r>
              <a:rPr lang="en-US" sz="1100" dirty="0"/>
              <a:t>When you need more sophisticated logic than what workflows or JavaScript can provide, plugins are a powerful choice.</a:t>
            </a:r>
          </a:p>
          <a:p>
            <a:pPr lvl="1"/>
            <a:r>
              <a:rPr lang="en-US" sz="1100" dirty="0"/>
              <a:t>They execute within the database transaction and can perform complex operations, such as interacting with external services or performing calculations</a:t>
            </a:r>
            <a:r>
              <a:rPr lang="en-US" sz="900" dirty="0"/>
              <a:t>.</a:t>
            </a:r>
          </a:p>
          <a:p>
            <a:pPr lvl="1"/>
            <a:endParaRPr lang="en-US" sz="900" dirty="0"/>
          </a:p>
          <a:p>
            <a:pPr marL="227869" lvl="1" indent="0">
              <a:buNone/>
            </a:pPr>
            <a:endParaRPr lang="en-US" sz="900" dirty="0"/>
          </a:p>
          <a:p>
            <a:pPr marL="227869" lvl="1" indent="0">
              <a:buNone/>
            </a:pPr>
            <a:endParaRPr lang="en-US" sz="900" dirty="0"/>
          </a:p>
          <a:p>
            <a:pPr marL="227869" lvl="1" indent="0">
              <a:buNone/>
            </a:pPr>
            <a:endParaRPr lang="en-US" sz="900" dirty="0"/>
          </a:p>
          <a:p>
            <a:pPr marL="227869" lvl="1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7175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E7B7-FE52-C6CA-61AD-ECD36435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71" y="197569"/>
            <a:ext cx="5472608" cy="2882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3.   Integration with External Systems</a:t>
            </a:r>
          </a:p>
          <a:p>
            <a:pPr lvl="1"/>
            <a:r>
              <a:rPr lang="en-US" sz="1100" dirty="0"/>
              <a:t>If you need to call external web services or perform actions based on events (like saving or deleting a record), plugins are suitable.</a:t>
            </a:r>
          </a:p>
          <a:p>
            <a:pPr lvl="1"/>
            <a:r>
              <a:rPr lang="en-US" sz="1100" dirty="0"/>
              <a:t>They allow seamless integration with other systems or services.</a:t>
            </a:r>
          </a:p>
          <a:p>
            <a:pPr lvl="1"/>
            <a:endParaRPr lang="en-US" sz="1100" dirty="0"/>
          </a:p>
          <a:p>
            <a:pPr marL="456469" lvl="1" indent="-228600">
              <a:buFont typeface="+mj-lt"/>
              <a:buAutoNum type="arabicPeriod"/>
            </a:pPr>
            <a:r>
              <a:rPr lang="en-US" sz="1100" dirty="0"/>
              <a:t>Custom Actions and Events</a:t>
            </a:r>
          </a:p>
          <a:p>
            <a:pPr marL="227869" lvl="1" indent="0">
              <a:buNone/>
            </a:pPr>
            <a:r>
              <a:rPr lang="en-US" sz="1100" dirty="0"/>
              <a:t>   - Plugins can be triggered by specific events (e.g., record creation, update, deletion) or custom actions.</a:t>
            </a:r>
          </a:p>
          <a:p>
            <a:pPr marL="227869" lvl="1" indent="0">
              <a:buNone/>
            </a:pPr>
            <a:r>
              <a:rPr lang="en-US" sz="1100" dirty="0"/>
              <a:t>   - Use them to respond to specific business scenarios or user interactions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1190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A3A47F-632B-A78B-15CB-CDBF1B1CA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7" y="-1"/>
            <a:ext cx="6151854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3419475"/>
          <a:chOff x="0" y="0"/>
          <a:chExt cx="6076950" cy="341947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286</Words>
  <Application>Microsoft Office PowerPoint</Application>
  <PresentationFormat>Custom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D365 Plugins Customizations </vt:lpstr>
      <vt:lpstr>Fundamentals</vt:lpstr>
      <vt:lpstr>More Information </vt:lpstr>
      <vt:lpstr>When to use Plugin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Seema Sangle</cp:lastModifiedBy>
  <cp:revision>2</cp:revision>
  <dcterms:created xsi:type="dcterms:W3CDTF">2024-06-03T06:05:28Z</dcterms:created>
  <dcterms:modified xsi:type="dcterms:W3CDTF">2024-06-11T03:44:07Z</dcterms:modified>
  <cp:category/>
</cp:coreProperties>
</file>