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6"/>
  </p:notesMasterIdLst>
  <p:sldIdLst>
    <p:sldId id="256" r:id="rId5"/>
  </p:sldIdLst>
  <p:sldSz cx="30267275" cy="42794238"/>
  <p:notesSz cx="6858000" cy="9144000"/>
  <p:defaultTextStyle>
    <a:defPPr>
      <a:defRPr lang="en-US"/>
    </a:defPPr>
    <a:lvl1pPr marL="0" algn="l" defTabSz="1565415" rtl="0" eaLnBrk="1" latinLnBrk="0" hangingPunct="1">
      <a:defRPr sz="6164" kern="1200">
        <a:solidFill>
          <a:schemeClr val="tx1"/>
        </a:solidFill>
        <a:latin typeface="+mn-lt"/>
        <a:ea typeface="+mn-ea"/>
        <a:cs typeface="+mn-cs"/>
      </a:defRPr>
    </a:lvl1pPr>
    <a:lvl2pPr marL="1565415" algn="l" defTabSz="1565415" rtl="0" eaLnBrk="1" latinLnBrk="0" hangingPunct="1">
      <a:defRPr sz="6164" kern="1200">
        <a:solidFill>
          <a:schemeClr val="tx1"/>
        </a:solidFill>
        <a:latin typeface="+mn-lt"/>
        <a:ea typeface="+mn-ea"/>
        <a:cs typeface="+mn-cs"/>
      </a:defRPr>
    </a:lvl2pPr>
    <a:lvl3pPr marL="3130831" algn="l" defTabSz="1565415" rtl="0" eaLnBrk="1" latinLnBrk="0" hangingPunct="1">
      <a:defRPr sz="6164" kern="1200">
        <a:solidFill>
          <a:schemeClr val="tx1"/>
        </a:solidFill>
        <a:latin typeface="+mn-lt"/>
        <a:ea typeface="+mn-ea"/>
        <a:cs typeface="+mn-cs"/>
      </a:defRPr>
    </a:lvl3pPr>
    <a:lvl4pPr marL="4696246" algn="l" defTabSz="1565415" rtl="0" eaLnBrk="1" latinLnBrk="0" hangingPunct="1">
      <a:defRPr sz="6164" kern="1200">
        <a:solidFill>
          <a:schemeClr val="tx1"/>
        </a:solidFill>
        <a:latin typeface="+mn-lt"/>
        <a:ea typeface="+mn-ea"/>
        <a:cs typeface="+mn-cs"/>
      </a:defRPr>
    </a:lvl4pPr>
    <a:lvl5pPr marL="6261661" algn="l" defTabSz="1565415" rtl="0" eaLnBrk="1" latinLnBrk="0" hangingPunct="1">
      <a:defRPr sz="6164" kern="1200">
        <a:solidFill>
          <a:schemeClr val="tx1"/>
        </a:solidFill>
        <a:latin typeface="+mn-lt"/>
        <a:ea typeface="+mn-ea"/>
        <a:cs typeface="+mn-cs"/>
      </a:defRPr>
    </a:lvl5pPr>
    <a:lvl6pPr marL="7827077" algn="l" defTabSz="1565415" rtl="0" eaLnBrk="1" latinLnBrk="0" hangingPunct="1">
      <a:defRPr sz="6164" kern="1200">
        <a:solidFill>
          <a:schemeClr val="tx1"/>
        </a:solidFill>
        <a:latin typeface="+mn-lt"/>
        <a:ea typeface="+mn-ea"/>
        <a:cs typeface="+mn-cs"/>
      </a:defRPr>
    </a:lvl6pPr>
    <a:lvl7pPr marL="9392492" algn="l" defTabSz="1565415" rtl="0" eaLnBrk="1" latinLnBrk="0" hangingPunct="1">
      <a:defRPr sz="6164" kern="1200">
        <a:solidFill>
          <a:schemeClr val="tx1"/>
        </a:solidFill>
        <a:latin typeface="+mn-lt"/>
        <a:ea typeface="+mn-ea"/>
        <a:cs typeface="+mn-cs"/>
      </a:defRPr>
    </a:lvl7pPr>
    <a:lvl8pPr marL="10957904" algn="l" defTabSz="1565415" rtl="0" eaLnBrk="1" latinLnBrk="0" hangingPunct="1">
      <a:defRPr sz="6164" kern="1200">
        <a:solidFill>
          <a:schemeClr val="tx1"/>
        </a:solidFill>
        <a:latin typeface="+mn-lt"/>
        <a:ea typeface="+mn-ea"/>
        <a:cs typeface="+mn-cs"/>
      </a:defRPr>
    </a:lvl8pPr>
    <a:lvl9pPr marL="12523319" algn="l" defTabSz="1565415" rtl="0" eaLnBrk="1" latinLnBrk="0" hangingPunct="1">
      <a:defRPr sz="6164" kern="1200">
        <a:solidFill>
          <a:schemeClr val="tx1"/>
        </a:solidFill>
        <a:latin typeface="+mn-lt"/>
        <a:ea typeface="+mn-ea"/>
        <a:cs typeface="+mn-cs"/>
      </a:defRPr>
    </a:lvl9pPr>
  </p:defaultTextStyle>
  <p:extLst>
    <p:ext uri="{EFAFB233-063F-42B5-8137-9DF3F51BA10A}">
      <p15:sldGuideLst xmlns:p15="http://schemas.microsoft.com/office/powerpoint/2012/main">
        <p15:guide id="2" pos="9533" userDrawn="1">
          <p15:clr>
            <a:srgbClr val="A4A3A4"/>
          </p15:clr>
        </p15:guide>
        <p15:guide id="3" orient="horz" pos="134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8F"/>
    <a:srgbClr val="84491C"/>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0" d="100"/>
          <a:sy n="10" d="100"/>
        </p:scale>
        <p:origin x="1650" y="-306"/>
      </p:cViewPr>
      <p:guideLst>
        <p:guide pos="9533"/>
        <p:guide orient="horz" pos="1347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ru-RU" smtClean="0"/>
              <a:t>22.05.2019</a:t>
            </a:fld>
            <a:endParaRPr lang="ru-RU"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ru-RU" smtClean="0"/>
              <a:t>‹#›</a:t>
            </a:fld>
            <a:endParaRPr lang="ru-RU"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3130831" rtl="0" eaLnBrk="1" latinLnBrk="0" hangingPunct="1">
      <a:defRPr sz="4109" kern="1200">
        <a:solidFill>
          <a:schemeClr val="tx1"/>
        </a:solidFill>
        <a:latin typeface="+mn-lt"/>
        <a:ea typeface="+mn-ea"/>
        <a:cs typeface="+mn-cs"/>
      </a:defRPr>
    </a:lvl1pPr>
    <a:lvl2pPr marL="1565415" algn="l" defTabSz="3130831" rtl="0" eaLnBrk="1" latinLnBrk="0" hangingPunct="1">
      <a:defRPr sz="4109" kern="1200">
        <a:solidFill>
          <a:schemeClr val="tx1"/>
        </a:solidFill>
        <a:latin typeface="+mn-lt"/>
        <a:ea typeface="+mn-ea"/>
        <a:cs typeface="+mn-cs"/>
      </a:defRPr>
    </a:lvl2pPr>
    <a:lvl3pPr marL="3130831" algn="l" defTabSz="3130831" rtl="0" eaLnBrk="1" latinLnBrk="0" hangingPunct="1">
      <a:defRPr sz="4109" kern="1200">
        <a:solidFill>
          <a:schemeClr val="tx1"/>
        </a:solidFill>
        <a:latin typeface="+mn-lt"/>
        <a:ea typeface="+mn-ea"/>
        <a:cs typeface="+mn-cs"/>
      </a:defRPr>
    </a:lvl3pPr>
    <a:lvl4pPr marL="4696246" algn="l" defTabSz="3130831" rtl="0" eaLnBrk="1" latinLnBrk="0" hangingPunct="1">
      <a:defRPr sz="4109" kern="1200">
        <a:solidFill>
          <a:schemeClr val="tx1"/>
        </a:solidFill>
        <a:latin typeface="+mn-lt"/>
        <a:ea typeface="+mn-ea"/>
        <a:cs typeface="+mn-cs"/>
      </a:defRPr>
    </a:lvl4pPr>
    <a:lvl5pPr marL="6261661" algn="l" defTabSz="3130831" rtl="0" eaLnBrk="1" latinLnBrk="0" hangingPunct="1">
      <a:defRPr sz="4109" kern="1200">
        <a:solidFill>
          <a:schemeClr val="tx1"/>
        </a:solidFill>
        <a:latin typeface="+mn-lt"/>
        <a:ea typeface="+mn-ea"/>
        <a:cs typeface="+mn-cs"/>
      </a:defRPr>
    </a:lvl5pPr>
    <a:lvl6pPr marL="7827077" algn="l" defTabSz="3130831" rtl="0" eaLnBrk="1" latinLnBrk="0" hangingPunct="1">
      <a:defRPr sz="4109" kern="1200">
        <a:solidFill>
          <a:schemeClr val="tx1"/>
        </a:solidFill>
        <a:latin typeface="+mn-lt"/>
        <a:ea typeface="+mn-ea"/>
        <a:cs typeface="+mn-cs"/>
      </a:defRPr>
    </a:lvl6pPr>
    <a:lvl7pPr marL="9392492" algn="l" defTabSz="3130831" rtl="0" eaLnBrk="1" latinLnBrk="0" hangingPunct="1">
      <a:defRPr sz="4109" kern="1200">
        <a:solidFill>
          <a:schemeClr val="tx1"/>
        </a:solidFill>
        <a:latin typeface="+mn-lt"/>
        <a:ea typeface="+mn-ea"/>
        <a:cs typeface="+mn-cs"/>
      </a:defRPr>
    </a:lvl7pPr>
    <a:lvl8pPr marL="10957904" algn="l" defTabSz="3130831" rtl="0" eaLnBrk="1" latinLnBrk="0" hangingPunct="1">
      <a:defRPr sz="4109" kern="1200">
        <a:solidFill>
          <a:schemeClr val="tx1"/>
        </a:solidFill>
        <a:latin typeface="+mn-lt"/>
        <a:ea typeface="+mn-ea"/>
        <a:cs typeface="+mn-cs"/>
      </a:defRPr>
    </a:lvl8pPr>
    <a:lvl9pPr marL="12523319" algn="l" defTabSz="3130831" rtl="0" eaLnBrk="1" latinLnBrk="0" hangingPunct="1">
      <a:defRPr sz="410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descr="Man drinks water"/>
          <p:cNvPicPr>
            <a:picLocks noChangeAspect="1"/>
          </p:cNvPicPr>
          <p:nvPr userDrawn="1"/>
        </p:nvPicPr>
        <p:blipFill>
          <a:blip r:embed="rId2"/>
          <a:stretch>
            <a:fillRect/>
          </a:stretch>
        </p:blipFill>
        <p:spPr>
          <a:xfrm>
            <a:off x="0" y="0"/>
            <a:ext cx="30267275" cy="42794238"/>
          </a:xfrm>
          <a:prstGeom prst="rect">
            <a:avLst/>
          </a:prstGeom>
        </p:spPr>
      </p:pic>
      <p:sp>
        <p:nvSpPr>
          <p:cNvPr id="2" name="Title 1"/>
          <p:cNvSpPr>
            <a:spLocks noGrp="1"/>
          </p:cNvSpPr>
          <p:nvPr>
            <p:ph type="ctrTitle" hasCustomPrompt="1"/>
          </p:nvPr>
        </p:nvSpPr>
        <p:spPr>
          <a:xfrm>
            <a:off x="1452829" y="1534036"/>
            <a:ext cx="27486817" cy="4700627"/>
          </a:xfrm>
          <a:solidFill>
            <a:schemeClr val="tx2"/>
          </a:solidFill>
        </p:spPr>
        <p:txBody>
          <a:bodyPr lIns="0" tIns="0" rIns="0" bIns="0" anchor="ctr" anchorCtr="0">
            <a:normAutofit/>
          </a:bodyPr>
          <a:lstStyle>
            <a:lvl1pPr algn="ctr">
              <a:defRPr sz="10675" b="1">
                <a:solidFill>
                  <a:schemeClr val="bg1"/>
                </a:solidFill>
              </a:defRPr>
            </a:lvl1pPr>
          </a:lstStyle>
          <a:p>
            <a:r>
              <a:rPr lang="en-US" dirty="0"/>
              <a:t>WATER IS HEALTH</a:t>
            </a:r>
          </a:p>
        </p:txBody>
      </p:sp>
      <p:sp>
        <p:nvSpPr>
          <p:cNvPr id="7" name="Rectangle 6">
            <a:extLst>
              <a:ext uri="{FF2B5EF4-FFF2-40B4-BE49-F238E27FC236}">
                <a16:creationId xmlns:a16="http://schemas.microsoft.com/office/drawing/2014/main" id="{3497FCEA-3BD9-4741-BF2A-484CF345C742}"/>
              </a:ext>
            </a:extLst>
          </p:cNvPr>
          <p:cNvSpPr/>
          <p:nvPr userDrawn="1"/>
        </p:nvSpPr>
        <p:spPr>
          <a:xfrm>
            <a:off x="1452829" y="1668976"/>
            <a:ext cx="27361617" cy="39456287"/>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402" dirty="0"/>
          </a:p>
        </p:txBody>
      </p:sp>
      <p:cxnSp>
        <p:nvCxnSpPr>
          <p:cNvPr id="12" name="Straight Connector 11">
            <a:extLst>
              <a:ext uri="{FF2B5EF4-FFF2-40B4-BE49-F238E27FC236}">
                <a16:creationId xmlns:a16="http://schemas.microsoft.com/office/drawing/2014/main" id="{761AE4A8-954E-46B0-830F-D1FC3E9C1EBF}"/>
              </a:ext>
            </a:extLst>
          </p:cNvPr>
          <p:cNvCxnSpPr/>
          <p:nvPr userDrawn="1"/>
        </p:nvCxnSpPr>
        <p:spPr>
          <a:xfrm>
            <a:off x="2865302" y="12777155"/>
            <a:ext cx="2453667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A95050-F841-442A-A704-4546849905EF}"/>
              </a:ext>
            </a:extLst>
          </p:cNvPr>
          <p:cNvCxnSpPr/>
          <p:nvPr userDrawn="1"/>
        </p:nvCxnSpPr>
        <p:spPr>
          <a:xfrm>
            <a:off x="2873457" y="16047839"/>
            <a:ext cx="2453667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6" name="Graphic 15" descr="Glass of water">
            <a:extLst>
              <a:ext uri="{FF2B5EF4-FFF2-40B4-BE49-F238E27FC236}">
                <a16:creationId xmlns:a16="http://schemas.microsoft.com/office/drawing/2014/main" id="{15BE30C0-E939-4ECC-976E-6BD9B28624A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65306" y="13509112"/>
            <a:ext cx="976122" cy="1840152"/>
          </a:xfrm>
          <a:prstGeom prst="rect">
            <a:avLst/>
          </a:prstGeom>
        </p:spPr>
      </p:pic>
      <p:pic>
        <p:nvPicPr>
          <p:cNvPr id="17" name="Graphic 16" descr="Glass of water">
            <a:extLst>
              <a:ext uri="{FF2B5EF4-FFF2-40B4-BE49-F238E27FC236}">
                <a16:creationId xmlns:a16="http://schemas.microsoft.com/office/drawing/2014/main" id="{665A27E3-4632-4E7B-99FF-838C12DE4A9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38183" y="13509112"/>
            <a:ext cx="976122" cy="1840152"/>
          </a:xfrm>
          <a:prstGeom prst="rect">
            <a:avLst/>
          </a:prstGeom>
        </p:spPr>
      </p:pic>
      <p:pic>
        <p:nvPicPr>
          <p:cNvPr id="18" name="Graphic 17" descr="Glass of water">
            <a:extLst>
              <a:ext uri="{FF2B5EF4-FFF2-40B4-BE49-F238E27FC236}">
                <a16:creationId xmlns:a16="http://schemas.microsoft.com/office/drawing/2014/main" id="{9383FD27-689B-49B4-85BC-D526C5D77FA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3349" y="13509112"/>
            <a:ext cx="976122" cy="1840152"/>
          </a:xfrm>
          <a:prstGeom prst="rect">
            <a:avLst/>
          </a:prstGeom>
        </p:spPr>
      </p:pic>
      <p:pic>
        <p:nvPicPr>
          <p:cNvPr id="19" name="Graphic 18" descr="Glass of water">
            <a:extLst>
              <a:ext uri="{FF2B5EF4-FFF2-40B4-BE49-F238E27FC236}">
                <a16:creationId xmlns:a16="http://schemas.microsoft.com/office/drawing/2014/main" id="{A54ED20F-1234-46D8-B605-399779D61BD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98956" y="13509112"/>
            <a:ext cx="976122" cy="1840152"/>
          </a:xfrm>
          <a:prstGeom prst="rect">
            <a:avLst/>
          </a:prstGeom>
        </p:spPr>
      </p:pic>
      <p:pic>
        <p:nvPicPr>
          <p:cNvPr id="20" name="Graphic 19" descr="Glass of water">
            <a:extLst>
              <a:ext uri="{FF2B5EF4-FFF2-40B4-BE49-F238E27FC236}">
                <a16:creationId xmlns:a16="http://schemas.microsoft.com/office/drawing/2014/main" id="{F31E4CAC-8A69-437B-AEEB-F45B9B59648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80883" y="13509112"/>
            <a:ext cx="976122" cy="1840152"/>
          </a:xfrm>
          <a:prstGeom prst="rect">
            <a:avLst/>
          </a:prstGeom>
        </p:spPr>
      </p:pic>
      <p:cxnSp>
        <p:nvCxnSpPr>
          <p:cNvPr id="21" name="Straight Connector 20">
            <a:extLst>
              <a:ext uri="{FF2B5EF4-FFF2-40B4-BE49-F238E27FC236}">
                <a16:creationId xmlns:a16="http://schemas.microsoft.com/office/drawing/2014/main" id="{F240D4B6-DF54-491A-A95A-3C15DEAB0485}"/>
              </a:ext>
            </a:extLst>
          </p:cNvPr>
          <p:cNvCxnSpPr>
            <a:cxnSpLocks/>
          </p:cNvCxnSpPr>
          <p:nvPr userDrawn="1"/>
        </p:nvCxnSpPr>
        <p:spPr>
          <a:xfrm rot="16200000">
            <a:off x="5690642" y="9412360"/>
            <a:ext cx="4664572"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058004-1459-484E-B079-01FCC4565DB7}"/>
              </a:ext>
            </a:extLst>
          </p:cNvPr>
          <p:cNvCxnSpPr>
            <a:cxnSpLocks/>
          </p:cNvCxnSpPr>
          <p:nvPr userDrawn="1"/>
        </p:nvCxnSpPr>
        <p:spPr>
          <a:xfrm rot="16200000">
            <a:off x="17227019" y="9412360"/>
            <a:ext cx="4664572"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A80345CE-239C-4A2E-845A-C1F07C1ED3F0}"/>
              </a:ext>
            </a:extLst>
          </p:cNvPr>
          <p:cNvSpPr>
            <a:spLocks noGrp="1"/>
          </p:cNvSpPr>
          <p:nvPr>
            <p:ph type="body" sz="quarter" idx="10"/>
          </p:nvPr>
        </p:nvSpPr>
        <p:spPr>
          <a:xfrm>
            <a:off x="5361101" y="13508066"/>
            <a:ext cx="4172247" cy="1808876"/>
          </a:xfrm>
        </p:spPr>
        <p:txBody>
          <a:bodyPr>
            <a:noAutofit/>
          </a:bodyPr>
          <a:lstStyle>
            <a:lvl1pPr marL="0" indent="0">
              <a:buNone/>
              <a:defRPr sz="2979"/>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25" name="Text Placeholder 23">
            <a:extLst>
              <a:ext uri="{FF2B5EF4-FFF2-40B4-BE49-F238E27FC236}">
                <a16:creationId xmlns:a16="http://schemas.microsoft.com/office/drawing/2014/main" id="{1C456F98-8096-454A-AF63-D0F8FA8B904B}"/>
              </a:ext>
            </a:extLst>
          </p:cNvPr>
          <p:cNvSpPr>
            <a:spLocks noGrp="1"/>
          </p:cNvSpPr>
          <p:nvPr>
            <p:ph type="body" sz="quarter" idx="11"/>
          </p:nvPr>
        </p:nvSpPr>
        <p:spPr>
          <a:xfrm>
            <a:off x="10856260" y="13540396"/>
            <a:ext cx="4464577" cy="1808876"/>
          </a:xfrm>
        </p:spPr>
        <p:txBody>
          <a:bodyPr>
            <a:noAutofit/>
          </a:bodyPr>
          <a:lstStyle>
            <a:lvl1pPr marL="0" indent="0">
              <a:buNone/>
              <a:defRPr sz="2979"/>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26" name="Text Placeholder 23">
            <a:extLst>
              <a:ext uri="{FF2B5EF4-FFF2-40B4-BE49-F238E27FC236}">
                <a16:creationId xmlns:a16="http://schemas.microsoft.com/office/drawing/2014/main" id="{0BE12ADF-BF40-43CB-9F2C-5CEDED57F5CD}"/>
              </a:ext>
            </a:extLst>
          </p:cNvPr>
          <p:cNvSpPr>
            <a:spLocks noGrp="1"/>
          </p:cNvSpPr>
          <p:nvPr>
            <p:ph type="body" sz="quarter" idx="12"/>
          </p:nvPr>
        </p:nvSpPr>
        <p:spPr>
          <a:xfrm>
            <a:off x="17053191" y="13548052"/>
            <a:ext cx="4529049" cy="1808876"/>
          </a:xfrm>
        </p:spPr>
        <p:txBody>
          <a:bodyPr>
            <a:noAutofit/>
          </a:bodyPr>
          <a:lstStyle>
            <a:lvl1pPr marL="0" indent="0">
              <a:buNone/>
              <a:defRPr sz="2979"/>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27" name="Text Placeholder 23">
            <a:extLst>
              <a:ext uri="{FF2B5EF4-FFF2-40B4-BE49-F238E27FC236}">
                <a16:creationId xmlns:a16="http://schemas.microsoft.com/office/drawing/2014/main" id="{F4049E9A-D7F6-4C2D-AC35-9855A8C23EFA}"/>
              </a:ext>
            </a:extLst>
          </p:cNvPr>
          <p:cNvSpPr>
            <a:spLocks noGrp="1"/>
          </p:cNvSpPr>
          <p:nvPr>
            <p:ph type="body" sz="quarter" idx="13"/>
          </p:nvPr>
        </p:nvSpPr>
        <p:spPr>
          <a:xfrm>
            <a:off x="23124274" y="13540396"/>
            <a:ext cx="4235460" cy="1808876"/>
          </a:xfrm>
        </p:spPr>
        <p:txBody>
          <a:bodyPr>
            <a:noAutofit/>
          </a:bodyPr>
          <a:lstStyle>
            <a:lvl1pPr marL="0" indent="0">
              <a:buNone/>
              <a:defRPr sz="2979"/>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28" name="Text Placeholder 23">
            <a:extLst>
              <a:ext uri="{FF2B5EF4-FFF2-40B4-BE49-F238E27FC236}">
                <a16:creationId xmlns:a16="http://schemas.microsoft.com/office/drawing/2014/main" id="{1B6D5C34-BA04-49BA-966A-8B6C32F1D454}"/>
              </a:ext>
            </a:extLst>
          </p:cNvPr>
          <p:cNvSpPr>
            <a:spLocks noGrp="1"/>
          </p:cNvSpPr>
          <p:nvPr>
            <p:ph type="body" sz="quarter" idx="14" hasCustomPrompt="1"/>
          </p:nvPr>
        </p:nvSpPr>
        <p:spPr>
          <a:xfrm>
            <a:off x="2875391" y="16818140"/>
            <a:ext cx="24526582" cy="2069820"/>
          </a:xfrm>
        </p:spPr>
        <p:txBody>
          <a:bodyPr wrap="none" lIns="0" tIns="0" rIns="0" bIns="0" anchor="ctr" anchorCtr="0">
            <a:noAutofit/>
          </a:bodyPr>
          <a:lstStyle>
            <a:lvl1pPr marL="0" indent="0" algn="ctr">
              <a:buNone/>
              <a:defRPr sz="7448" b="1">
                <a:solidFill>
                  <a:schemeClr val="tx2"/>
                </a:solid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29" name="Text Placeholder 23">
            <a:extLst>
              <a:ext uri="{FF2B5EF4-FFF2-40B4-BE49-F238E27FC236}">
                <a16:creationId xmlns:a16="http://schemas.microsoft.com/office/drawing/2014/main" id="{07BFEC67-AE05-4110-8A41-9441632EB25A}"/>
              </a:ext>
            </a:extLst>
          </p:cNvPr>
          <p:cNvSpPr>
            <a:spLocks noGrp="1"/>
          </p:cNvSpPr>
          <p:nvPr>
            <p:ph type="body" sz="quarter" idx="15" hasCustomPrompt="1"/>
          </p:nvPr>
        </p:nvSpPr>
        <p:spPr>
          <a:xfrm>
            <a:off x="2288488" y="19010514"/>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30" name="Text Placeholder 23">
            <a:extLst>
              <a:ext uri="{FF2B5EF4-FFF2-40B4-BE49-F238E27FC236}">
                <a16:creationId xmlns:a16="http://schemas.microsoft.com/office/drawing/2014/main" id="{C273FD33-C8B1-453E-8B5A-7AD92C8F2B09}"/>
              </a:ext>
            </a:extLst>
          </p:cNvPr>
          <p:cNvSpPr>
            <a:spLocks noGrp="1"/>
          </p:cNvSpPr>
          <p:nvPr>
            <p:ph type="body" sz="quarter" idx="16" hasCustomPrompt="1"/>
          </p:nvPr>
        </p:nvSpPr>
        <p:spPr>
          <a:xfrm>
            <a:off x="6560499" y="19010514"/>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31" name="Text Placeholder 23">
            <a:extLst>
              <a:ext uri="{FF2B5EF4-FFF2-40B4-BE49-F238E27FC236}">
                <a16:creationId xmlns:a16="http://schemas.microsoft.com/office/drawing/2014/main" id="{958D2427-D8FD-4C70-BAB5-B8616EE83578}"/>
              </a:ext>
            </a:extLst>
          </p:cNvPr>
          <p:cNvSpPr>
            <a:spLocks noGrp="1"/>
          </p:cNvSpPr>
          <p:nvPr>
            <p:ph type="body" sz="quarter" idx="17" hasCustomPrompt="1"/>
          </p:nvPr>
        </p:nvSpPr>
        <p:spPr>
          <a:xfrm>
            <a:off x="10832519" y="19010514"/>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32" name="Text Placeholder 23">
            <a:extLst>
              <a:ext uri="{FF2B5EF4-FFF2-40B4-BE49-F238E27FC236}">
                <a16:creationId xmlns:a16="http://schemas.microsoft.com/office/drawing/2014/main" id="{3217A116-3E9E-430D-9E4B-79890C1B1498}"/>
              </a:ext>
            </a:extLst>
          </p:cNvPr>
          <p:cNvSpPr>
            <a:spLocks noGrp="1"/>
          </p:cNvSpPr>
          <p:nvPr>
            <p:ph type="body" sz="quarter" idx="18" hasCustomPrompt="1"/>
          </p:nvPr>
        </p:nvSpPr>
        <p:spPr>
          <a:xfrm>
            <a:off x="15104534" y="19010514"/>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33" name="Text Placeholder 23">
            <a:extLst>
              <a:ext uri="{FF2B5EF4-FFF2-40B4-BE49-F238E27FC236}">
                <a16:creationId xmlns:a16="http://schemas.microsoft.com/office/drawing/2014/main" id="{08B212C6-AF3C-4196-A985-BE634CC8EB1E}"/>
              </a:ext>
            </a:extLst>
          </p:cNvPr>
          <p:cNvSpPr>
            <a:spLocks noGrp="1"/>
          </p:cNvSpPr>
          <p:nvPr>
            <p:ph type="body" sz="quarter" idx="19" hasCustomPrompt="1"/>
          </p:nvPr>
        </p:nvSpPr>
        <p:spPr>
          <a:xfrm>
            <a:off x="19376545" y="19010514"/>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34" name="Text Placeholder 23">
            <a:extLst>
              <a:ext uri="{FF2B5EF4-FFF2-40B4-BE49-F238E27FC236}">
                <a16:creationId xmlns:a16="http://schemas.microsoft.com/office/drawing/2014/main" id="{8D69BE36-8432-41D5-8A6C-71295D32177F}"/>
              </a:ext>
            </a:extLst>
          </p:cNvPr>
          <p:cNvSpPr>
            <a:spLocks noGrp="1"/>
          </p:cNvSpPr>
          <p:nvPr>
            <p:ph type="body" sz="quarter" idx="20" hasCustomPrompt="1"/>
          </p:nvPr>
        </p:nvSpPr>
        <p:spPr>
          <a:xfrm>
            <a:off x="23648568" y="19010514"/>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36" name="Picture Placeholder 35">
            <a:extLst>
              <a:ext uri="{FF2B5EF4-FFF2-40B4-BE49-F238E27FC236}">
                <a16:creationId xmlns:a16="http://schemas.microsoft.com/office/drawing/2014/main" id="{F864A939-B33C-4A89-AE76-306C64412BC6}"/>
              </a:ext>
            </a:extLst>
          </p:cNvPr>
          <p:cNvSpPr>
            <a:spLocks noGrp="1"/>
          </p:cNvSpPr>
          <p:nvPr>
            <p:ph type="pic" sz="quarter" idx="21"/>
          </p:nvPr>
        </p:nvSpPr>
        <p:spPr>
          <a:xfrm>
            <a:off x="2865302" y="20991547"/>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37" name="Picture Placeholder 35">
            <a:extLst>
              <a:ext uri="{FF2B5EF4-FFF2-40B4-BE49-F238E27FC236}">
                <a16:creationId xmlns:a16="http://schemas.microsoft.com/office/drawing/2014/main" id="{F6DC7B7C-2744-4266-BC22-AA3FED128E0C}"/>
              </a:ext>
            </a:extLst>
          </p:cNvPr>
          <p:cNvSpPr>
            <a:spLocks noGrp="1"/>
          </p:cNvSpPr>
          <p:nvPr>
            <p:ph type="pic" sz="quarter" idx="22"/>
          </p:nvPr>
        </p:nvSpPr>
        <p:spPr>
          <a:xfrm>
            <a:off x="24221975" y="20991547"/>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38" name="Picture Placeholder 35">
            <a:extLst>
              <a:ext uri="{FF2B5EF4-FFF2-40B4-BE49-F238E27FC236}">
                <a16:creationId xmlns:a16="http://schemas.microsoft.com/office/drawing/2014/main" id="{ED28CB15-D5EB-48D5-800C-42B20449B87F}"/>
              </a:ext>
            </a:extLst>
          </p:cNvPr>
          <p:cNvSpPr>
            <a:spLocks noGrp="1"/>
          </p:cNvSpPr>
          <p:nvPr>
            <p:ph type="pic" sz="quarter" idx="23"/>
          </p:nvPr>
        </p:nvSpPr>
        <p:spPr>
          <a:xfrm>
            <a:off x="7136637" y="20991547"/>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39" name="Picture Placeholder 35">
            <a:extLst>
              <a:ext uri="{FF2B5EF4-FFF2-40B4-BE49-F238E27FC236}">
                <a16:creationId xmlns:a16="http://schemas.microsoft.com/office/drawing/2014/main" id="{378DF038-3E2D-465C-B3E5-ACE5C8755B6A}"/>
              </a:ext>
            </a:extLst>
          </p:cNvPr>
          <p:cNvSpPr>
            <a:spLocks noGrp="1"/>
          </p:cNvSpPr>
          <p:nvPr>
            <p:ph type="pic" sz="quarter" idx="24"/>
          </p:nvPr>
        </p:nvSpPr>
        <p:spPr>
          <a:xfrm>
            <a:off x="11407972" y="20991547"/>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40" name="Picture Placeholder 35">
            <a:extLst>
              <a:ext uri="{FF2B5EF4-FFF2-40B4-BE49-F238E27FC236}">
                <a16:creationId xmlns:a16="http://schemas.microsoft.com/office/drawing/2014/main" id="{EEFD2591-4EB5-45D2-8D6F-AE8432FFCDE3}"/>
              </a:ext>
            </a:extLst>
          </p:cNvPr>
          <p:cNvSpPr>
            <a:spLocks noGrp="1"/>
          </p:cNvSpPr>
          <p:nvPr>
            <p:ph type="pic" sz="quarter" idx="25"/>
          </p:nvPr>
        </p:nvSpPr>
        <p:spPr>
          <a:xfrm>
            <a:off x="15679310" y="20991547"/>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41" name="Picture Placeholder 35">
            <a:extLst>
              <a:ext uri="{FF2B5EF4-FFF2-40B4-BE49-F238E27FC236}">
                <a16:creationId xmlns:a16="http://schemas.microsoft.com/office/drawing/2014/main" id="{2EBAF4A4-20E6-4ABB-A86D-106626221A4E}"/>
              </a:ext>
            </a:extLst>
          </p:cNvPr>
          <p:cNvSpPr>
            <a:spLocks noGrp="1"/>
          </p:cNvSpPr>
          <p:nvPr>
            <p:ph type="pic" sz="quarter" idx="26"/>
          </p:nvPr>
        </p:nvSpPr>
        <p:spPr>
          <a:xfrm>
            <a:off x="19950645" y="20991547"/>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42" name="Text Placeholder 23">
            <a:extLst>
              <a:ext uri="{FF2B5EF4-FFF2-40B4-BE49-F238E27FC236}">
                <a16:creationId xmlns:a16="http://schemas.microsoft.com/office/drawing/2014/main" id="{5521A8E3-B7F2-4391-BE6D-81A217D222FF}"/>
              </a:ext>
            </a:extLst>
          </p:cNvPr>
          <p:cNvSpPr>
            <a:spLocks noGrp="1"/>
          </p:cNvSpPr>
          <p:nvPr>
            <p:ph type="body" sz="quarter" idx="27" hasCustomPrompt="1"/>
          </p:nvPr>
        </p:nvSpPr>
        <p:spPr>
          <a:xfrm>
            <a:off x="2288488" y="24929892"/>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43" name="Text Placeholder 23">
            <a:extLst>
              <a:ext uri="{FF2B5EF4-FFF2-40B4-BE49-F238E27FC236}">
                <a16:creationId xmlns:a16="http://schemas.microsoft.com/office/drawing/2014/main" id="{3DC94CE9-D11E-427E-B69C-115FE7E9977C}"/>
              </a:ext>
            </a:extLst>
          </p:cNvPr>
          <p:cNvSpPr>
            <a:spLocks noGrp="1"/>
          </p:cNvSpPr>
          <p:nvPr>
            <p:ph type="body" sz="quarter" idx="28" hasCustomPrompt="1"/>
          </p:nvPr>
        </p:nvSpPr>
        <p:spPr>
          <a:xfrm>
            <a:off x="23648568" y="24929892"/>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44" name="Picture Placeholder 35">
            <a:extLst>
              <a:ext uri="{FF2B5EF4-FFF2-40B4-BE49-F238E27FC236}">
                <a16:creationId xmlns:a16="http://schemas.microsoft.com/office/drawing/2014/main" id="{69431DF3-BB70-471C-A33C-0914A89B3A60}"/>
              </a:ext>
            </a:extLst>
          </p:cNvPr>
          <p:cNvSpPr>
            <a:spLocks noGrp="1"/>
          </p:cNvSpPr>
          <p:nvPr>
            <p:ph type="pic" sz="quarter" idx="29"/>
          </p:nvPr>
        </p:nvSpPr>
        <p:spPr>
          <a:xfrm>
            <a:off x="2865302" y="26910925"/>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45" name="Picture Placeholder 35">
            <a:extLst>
              <a:ext uri="{FF2B5EF4-FFF2-40B4-BE49-F238E27FC236}">
                <a16:creationId xmlns:a16="http://schemas.microsoft.com/office/drawing/2014/main" id="{2A210596-1E16-4C0E-AE6E-7E0A95D89647}"/>
              </a:ext>
            </a:extLst>
          </p:cNvPr>
          <p:cNvSpPr>
            <a:spLocks noGrp="1"/>
          </p:cNvSpPr>
          <p:nvPr>
            <p:ph type="pic" sz="quarter" idx="30"/>
          </p:nvPr>
        </p:nvSpPr>
        <p:spPr>
          <a:xfrm>
            <a:off x="24221975" y="26910925"/>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46" name="Text Placeholder 23">
            <a:extLst>
              <a:ext uri="{FF2B5EF4-FFF2-40B4-BE49-F238E27FC236}">
                <a16:creationId xmlns:a16="http://schemas.microsoft.com/office/drawing/2014/main" id="{ECA17A4E-964E-49C2-80C7-B2ACDF05E8D8}"/>
              </a:ext>
            </a:extLst>
          </p:cNvPr>
          <p:cNvSpPr>
            <a:spLocks noGrp="1"/>
          </p:cNvSpPr>
          <p:nvPr>
            <p:ph type="body" sz="quarter" idx="31" hasCustomPrompt="1"/>
          </p:nvPr>
        </p:nvSpPr>
        <p:spPr>
          <a:xfrm>
            <a:off x="2447359" y="34834510"/>
            <a:ext cx="24954614" cy="4643175"/>
          </a:xfrm>
        </p:spPr>
        <p:txBody>
          <a:bodyPr anchor="ctr" anchorCtr="0">
            <a:noAutofit/>
          </a:bodyPr>
          <a:lstStyle>
            <a:lvl1pPr marL="0" indent="0" algn="l">
              <a:lnSpc>
                <a:spcPct val="90000"/>
              </a:lnSpc>
              <a:buNone/>
              <a:defRPr sz="9930" b="1">
                <a:ln w="12700">
                  <a:solidFill>
                    <a:schemeClr val="bg1"/>
                  </a:solidFill>
                </a:ln>
                <a:no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47" name="Text Placeholder 23">
            <a:extLst>
              <a:ext uri="{FF2B5EF4-FFF2-40B4-BE49-F238E27FC236}">
                <a16:creationId xmlns:a16="http://schemas.microsoft.com/office/drawing/2014/main" id="{20DB57F0-5062-4A3D-8D31-F4ED83C21310}"/>
              </a:ext>
            </a:extLst>
          </p:cNvPr>
          <p:cNvSpPr>
            <a:spLocks noGrp="1"/>
          </p:cNvSpPr>
          <p:nvPr>
            <p:ph type="body" sz="quarter" idx="32" hasCustomPrompt="1"/>
          </p:nvPr>
        </p:nvSpPr>
        <p:spPr>
          <a:xfrm>
            <a:off x="2852693" y="6963281"/>
            <a:ext cx="4745959" cy="1772802"/>
          </a:xfrm>
        </p:spPr>
        <p:txBody>
          <a:bodyPr wrap="none" lIns="0" tIns="0" rIns="0" bIns="0" anchor="ctr" anchorCtr="0">
            <a:noAutofit/>
          </a:bodyPr>
          <a:lstStyle>
            <a:lvl1pPr marL="0" indent="0" algn="l">
              <a:buNone/>
              <a:defRPr sz="6951" b="1">
                <a:solidFill>
                  <a:schemeClr val="tx2"/>
                </a:solid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75%</a:t>
            </a:r>
            <a:endParaRPr lang="ru-RU" dirty="0"/>
          </a:p>
        </p:txBody>
      </p:sp>
      <p:sp>
        <p:nvSpPr>
          <p:cNvPr id="48" name="Text Placeholder 23">
            <a:extLst>
              <a:ext uri="{FF2B5EF4-FFF2-40B4-BE49-F238E27FC236}">
                <a16:creationId xmlns:a16="http://schemas.microsoft.com/office/drawing/2014/main" id="{F59C131F-22CE-49E1-9155-2B2F40A3DE0C}"/>
              </a:ext>
            </a:extLst>
          </p:cNvPr>
          <p:cNvSpPr>
            <a:spLocks noGrp="1"/>
          </p:cNvSpPr>
          <p:nvPr>
            <p:ph type="body" sz="quarter" idx="33" hasCustomPrompt="1"/>
          </p:nvPr>
        </p:nvSpPr>
        <p:spPr>
          <a:xfrm>
            <a:off x="2852693" y="8785394"/>
            <a:ext cx="4745959" cy="1785003"/>
          </a:xfrm>
        </p:spPr>
        <p:txBody>
          <a:bodyPr wrap="none" lIns="0" tIns="0" rIns="0" bIns="0" anchor="ctr" anchorCtr="0">
            <a:noAutofit/>
          </a:bodyPr>
          <a:lstStyle>
            <a:lvl1pPr marL="0" indent="0" algn="l">
              <a:buNone/>
              <a:defRPr sz="2979" b="0" i="0">
                <a:solidFill>
                  <a:schemeClr val="tx1"/>
                </a:solidFill>
                <a:latin typeface="+mn-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text styles</a:t>
            </a:r>
          </a:p>
        </p:txBody>
      </p:sp>
      <p:sp>
        <p:nvSpPr>
          <p:cNvPr id="49" name="Text Placeholder 23">
            <a:extLst>
              <a:ext uri="{FF2B5EF4-FFF2-40B4-BE49-F238E27FC236}">
                <a16:creationId xmlns:a16="http://schemas.microsoft.com/office/drawing/2014/main" id="{457E47D2-13AB-42E0-92CC-F87EC41E0C8C}"/>
              </a:ext>
            </a:extLst>
          </p:cNvPr>
          <p:cNvSpPr>
            <a:spLocks noGrp="1"/>
          </p:cNvSpPr>
          <p:nvPr>
            <p:ph type="body" sz="quarter" idx="34"/>
          </p:nvPr>
        </p:nvSpPr>
        <p:spPr>
          <a:xfrm>
            <a:off x="2852694" y="10554543"/>
            <a:ext cx="4745952" cy="1304723"/>
          </a:xfrm>
        </p:spPr>
        <p:txBody>
          <a:bodyPr wrap="none" lIns="0" tIns="0" rIns="0" bIns="0" anchor="ctr" anchorCtr="0">
            <a:noAutofit/>
          </a:bodyPr>
          <a:lstStyle>
            <a:lvl1pPr marL="0" indent="0" algn="l">
              <a:buNone/>
              <a:defRPr sz="2234" b="0" i="0">
                <a:solidFill>
                  <a:schemeClr val="tx1"/>
                </a:solidFill>
                <a:latin typeface="+mn-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pic>
        <p:nvPicPr>
          <p:cNvPr id="50" name="Graphic 49" descr="Glass of water">
            <a:extLst>
              <a:ext uri="{FF2B5EF4-FFF2-40B4-BE49-F238E27FC236}">
                <a16:creationId xmlns:a16="http://schemas.microsoft.com/office/drawing/2014/main" id="{06AA7800-8817-48DF-9C11-CD4EEF50E52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83017" y="9937680"/>
            <a:ext cx="976122" cy="1840152"/>
          </a:xfrm>
          <a:prstGeom prst="rect">
            <a:avLst/>
          </a:prstGeom>
        </p:spPr>
      </p:pic>
      <p:pic>
        <p:nvPicPr>
          <p:cNvPr id="51" name="Graphic 50" descr="Glass of water">
            <a:extLst>
              <a:ext uri="{FF2B5EF4-FFF2-40B4-BE49-F238E27FC236}">
                <a16:creationId xmlns:a16="http://schemas.microsoft.com/office/drawing/2014/main" id="{A1D8E1DE-0D6B-4AEC-B206-6AE354C7665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88649" y="9937680"/>
            <a:ext cx="976122" cy="1840152"/>
          </a:xfrm>
          <a:prstGeom prst="rect">
            <a:avLst/>
          </a:prstGeom>
        </p:spPr>
      </p:pic>
      <p:pic>
        <p:nvPicPr>
          <p:cNvPr id="52" name="Graphic 51" descr="Glass of water">
            <a:extLst>
              <a:ext uri="{FF2B5EF4-FFF2-40B4-BE49-F238E27FC236}">
                <a16:creationId xmlns:a16="http://schemas.microsoft.com/office/drawing/2014/main" id="{E8F45AF6-439B-441E-ABB1-2DFDC66F7ED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69530" y="9937680"/>
            <a:ext cx="976122" cy="1840152"/>
          </a:xfrm>
          <a:prstGeom prst="rect">
            <a:avLst/>
          </a:prstGeom>
        </p:spPr>
      </p:pic>
      <p:pic>
        <p:nvPicPr>
          <p:cNvPr id="53" name="Graphic 52" descr="Glass of water">
            <a:extLst>
              <a:ext uri="{FF2B5EF4-FFF2-40B4-BE49-F238E27FC236}">
                <a16:creationId xmlns:a16="http://schemas.microsoft.com/office/drawing/2014/main" id="{2D2361E8-89B6-49B5-86CB-E130A844D46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56049" y="9937680"/>
            <a:ext cx="976122" cy="1840152"/>
          </a:xfrm>
          <a:prstGeom prst="rect">
            <a:avLst/>
          </a:prstGeom>
        </p:spPr>
      </p:pic>
      <p:pic>
        <p:nvPicPr>
          <p:cNvPr id="54" name="Graphic 53" descr="Glass of water">
            <a:extLst>
              <a:ext uri="{FF2B5EF4-FFF2-40B4-BE49-F238E27FC236}">
                <a16:creationId xmlns:a16="http://schemas.microsoft.com/office/drawing/2014/main" id="{B5336077-21E9-4005-96E2-FEF34F0185D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42567" y="9937680"/>
            <a:ext cx="976122" cy="1840152"/>
          </a:xfrm>
          <a:prstGeom prst="rect">
            <a:avLst/>
          </a:prstGeom>
        </p:spPr>
      </p:pic>
      <p:pic>
        <p:nvPicPr>
          <p:cNvPr id="55" name="Graphic 54" descr="Glass of water">
            <a:extLst>
              <a:ext uri="{FF2B5EF4-FFF2-40B4-BE49-F238E27FC236}">
                <a16:creationId xmlns:a16="http://schemas.microsoft.com/office/drawing/2014/main" id="{0A4FFA47-D2B0-4075-9F4C-29664726CBB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29085" y="9937680"/>
            <a:ext cx="976122" cy="1840152"/>
          </a:xfrm>
          <a:prstGeom prst="rect">
            <a:avLst/>
          </a:prstGeom>
        </p:spPr>
      </p:pic>
      <p:pic>
        <p:nvPicPr>
          <p:cNvPr id="56" name="Graphic 55" descr="Glass of water">
            <a:extLst>
              <a:ext uri="{FF2B5EF4-FFF2-40B4-BE49-F238E27FC236}">
                <a16:creationId xmlns:a16="http://schemas.microsoft.com/office/drawing/2014/main" id="{61E34424-F875-4D57-8FE3-8FCFD7F6620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15603" y="9937680"/>
            <a:ext cx="976122" cy="1840152"/>
          </a:xfrm>
          <a:prstGeom prst="rect">
            <a:avLst/>
          </a:prstGeom>
        </p:spPr>
      </p:pic>
      <p:pic>
        <p:nvPicPr>
          <p:cNvPr id="57" name="Graphic 56" descr="Glass of water">
            <a:extLst>
              <a:ext uri="{FF2B5EF4-FFF2-40B4-BE49-F238E27FC236}">
                <a16:creationId xmlns:a16="http://schemas.microsoft.com/office/drawing/2014/main" id="{FEDA808B-B308-4782-B80B-EC581ACC535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02121" y="9937680"/>
            <a:ext cx="976122" cy="1840152"/>
          </a:xfrm>
          <a:prstGeom prst="rect">
            <a:avLst/>
          </a:prstGeom>
        </p:spPr>
      </p:pic>
      <p:sp>
        <p:nvSpPr>
          <p:cNvPr id="59" name="Text Placeholder 23">
            <a:extLst>
              <a:ext uri="{FF2B5EF4-FFF2-40B4-BE49-F238E27FC236}">
                <a16:creationId xmlns:a16="http://schemas.microsoft.com/office/drawing/2014/main" id="{310EA19F-9A89-46D4-914B-A5F0B50954D7}"/>
              </a:ext>
            </a:extLst>
          </p:cNvPr>
          <p:cNvSpPr>
            <a:spLocks noGrp="1"/>
          </p:cNvSpPr>
          <p:nvPr>
            <p:ph type="body" sz="quarter" idx="35" hasCustomPrompt="1"/>
          </p:nvPr>
        </p:nvSpPr>
        <p:spPr>
          <a:xfrm>
            <a:off x="8667963" y="6963281"/>
            <a:ext cx="10024086" cy="1772802"/>
          </a:xfrm>
        </p:spPr>
        <p:txBody>
          <a:bodyPr wrap="none" lIns="0" tIns="0" rIns="0" bIns="0" anchor="ctr" anchorCtr="0">
            <a:noAutofit/>
          </a:bodyPr>
          <a:lstStyle>
            <a:lvl1pPr marL="0" indent="0" algn="l">
              <a:buNone/>
              <a:defRPr sz="6951" b="1">
                <a:solidFill>
                  <a:schemeClr val="tx2"/>
                </a:solid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HOW MUCH</a:t>
            </a:r>
            <a:endParaRPr lang="ru-RU" dirty="0"/>
          </a:p>
        </p:txBody>
      </p:sp>
      <p:sp>
        <p:nvSpPr>
          <p:cNvPr id="60" name="Text Placeholder 23">
            <a:extLst>
              <a:ext uri="{FF2B5EF4-FFF2-40B4-BE49-F238E27FC236}">
                <a16:creationId xmlns:a16="http://schemas.microsoft.com/office/drawing/2014/main" id="{F19A6299-9C98-457E-8A87-FF548494969B}"/>
              </a:ext>
            </a:extLst>
          </p:cNvPr>
          <p:cNvSpPr>
            <a:spLocks noGrp="1"/>
          </p:cNvSpPr>
          <p:nvPr>
            <p:ph type="body" sz="quarter" idx="36"/>
          </p:nvPr>
        </p:nvSpPr>
        <p:spPr>
          <a:xfrm>
            <a:off x="8667963" y="8586511"/>
            <a:ext cx="10024086" cy="1152253"/>
          </a:xfrm>
        </p:spPr>
        <p:txBody>
          <a:bodyPr wrap="none" lIns="0" tIns="0" rIns="0" bIns="0" anchor="ctr" anchorCtr="0">
            <a:noAutofit/>
          </a:bodyPr>
          <a:lstStyle>
            <a:lvl1pPr marL="0" indent="0" algn="l">
              <a:buNone/>
              <a:defRPr sz="3476" b="0" i="0">
                <a:solidFill>
                  <a:schemeClr val="tx1"/>
                </a:solidFill>
                <a:latin typeface="+mn-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64" name="Text Placeholder 23">
            <a:extLst>
              <a:ext uri="{FF2B5EF4-FFF2-40B4-BE49-F238E27FC236}">
                <a16:creationId xmlns:a16="http://schemas.microsoft.com/office/drawing/2014/main" id="{8BB4BEEF-4E81-444F-A6A7-B56018930293}"/>
              </a:ext>
            </a:extLst>
          </p:cNvPr>
          <p:cNvSpPr>
            <a:spLocks noGrp="1"/>
          </p:cNvSpPr>
          <p:nvPr>
            <p:ph type="body" sz="quarter" idx="37" hasCustomPrompt="1"/>
          </p:nvPr>
        </p:nvSpPr>
        <p:spPr>
          <a:xfrm>
            <a:off x="20296412" y="6958685"/>
            <a:ext cx="1247592" cy="1772802"/>
          </a:xfrm>
        </p:spPr>
        <p:txBody>
          <a:bodyPr wrap="none" lIns="0" tIns="0" rIns="0" bIns="0" anchor="ctr" anchorCtr="0">
            <a:noAutofit/>
          </a:bodyPr>
          <a:lstStyle>
            <a:lvl1pPr marL="0" indent="0" algn="l">
              <a:buNone/>
              <a:defRPr sz="6951" b="1">
                <a:solidFill>
                  <a:schemeClr val="tx2"/>
                </a:solid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8</a:t>
            </a:r>
            <a:endParaRPr lang="ru-RU" dirty="0"/>
          </a:p>
        </p:txBody>
      </p:sp>
      <p:sp>
        <p:nvSpPr>
          <p:cNvPr id="65" name="Text Placeholder 23">
            <a:extLst>
              <a:ext uri="{FF2B5EF4-FFF2-40B4-BE49-F238E27FC236}">
                <a16:creationId xmlns:a16="http://schemas.microsoft.com/office/drawing/2014/main" id="{D844AE30-563D-4D40-90E1-57E3A6736AA6}"/>
              </a:ext>
            </a:extLst>
          </p:cNvPr>
          <p:cNvSpPr>
            <a:spLocks noGrp="1"/>
          </p:cNvSpPr>
          <p:nvPr>
            <p:ph type="body" sz="quarter" idx="38"/>
          </p:nvPr>
        </p:nvSpPr>
        <p:spPr>
          <a:xfrm>
            <a:off x="21582246" y="6958767"/>
            <a:ext cx="3773740" cy="1826627"/>
          </a:xfrm>
        </p:spPr>
        <p:txBody>
          <a:bodyPr wrap="none" lIns="0" tIns="0" rIns="0" bIns="0" anchor="ctr" anchorCtr="0">
            <a:noAutofit/>
          </a:bodyPr>
          <a:lstStyle>
            <a:lvl1pPr marL="0" indent="0" algn="l">
              <a:buNone/>
              <a:defRPr sz="3476" b="0" i="0">
                <a:solidFill>
                  <a:schemeClr val="tx1"/>
                </a:solidFill>
                <a:latin typeface="+mn-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66" name="Text Placeholder 23">
            <a:extLst>
              <a:ext uri="{FF2B5EF4-FFF2-40B4-BE49-F238E27FC236}">
                <a16:creationId xmlns:a16="http://schemas.microsoft.com/office/drawing/2014/main" id="{B9FFBDC8-6ADD-4001-AB70-BA2756024F75}"/>
              </a:ext>
            </a:extLst>
          </p:cNvPr>
          <p:cNvSpPr>
            <a:spLocks noGrp="1"/>
          </p:cNvSpPr>
          <p:nvPr>
            <p:ph type="body" sz="quarter" idx="39" hasCustomPrompt="1"/>
          </p:nvPr>
        </p:nvSpPr>
        <p:spPr>
          <a:xfrm>
            <a:off x="20295675" y="8775409"/>
            <a:ext cx="1247592" cy="1772802"/>
          </a:xfrm>
        </p:spPr>
        <p:txBody>
          <a:bodyPr wrap="none" lIns="0" tIns="0" rIns="0" bIns="0" anchor="ctr" anchorCtr="0">
            <a:noAutofit/>
          </a:bodyPr>
          <a:lstStyle>
            <a:lvl1pPr marL="0" indent="0" algn="l">
              <a:buNone/>
              <a:defRPr sz="6951" b="1">
                <a:solidFill>
                  <a:schemeClr val="tx2"/>
                </a:solid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1</a:t>
            </a:r>
            <a:endParaRPr lang="ru-RU" dirty="0"/>
          </a:p>
        </p:txBody>
      </p:sp>
      <p:sp>
        <p:nvSpPr>
          <p:cNvPr id="67" name="Text Placeholder 23">
            <a:extLst>
              <a:ext uri="{FF2B5EF4-FFF2-40B4-BE49-F238E27FC236}">
                <a16:creationId xmlns:a16="http://schemas.microsoft.com/office/drawing/2014/main" id="{7FFE6A02-028D-431B-B280-84931AAD6984}"/>
              </a:ext>
            </a:extLst>
          </p:cNvPr>
          <p:cNvSpPr>
            <a:spLocks noGrp="1"/>
          </p:cNvSpPr>
          <p:nvPr>
            <p:ph type="body" sz="quarter" idx="40"/>
          </p:nvPr>
        </p:nvSpPr>
        <p:spPr>
          <a:xfrm>
            <a:off x="21595852" y="8731286"/>
            <a:ext cx="5834901" cy="1846372"/>
          </a:xfrm>
        </p:spPr>
        <p:txBody>
          <a:bodyPr wrap="none" lIns="0" tIns="0" rIns="0" bIns="0" anchor="ctr" anchorCtr="0">
            <a:noAutofit/>
          </a:bodyPr>
          <a:lstStyle>
            <a:lvl1pPr marL="0" indent="0" algn="l">
              <a:buNone/>
              <a:defRPr sz="3476" b="0" i="0">
                <a:solidFill>
                  <a:schemeClr val="tx1"/>
                </a:solidFill>
                <a:latin typeface="+mn-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68" name="Text Placeholder 23">
            <a:extLst>
              <a:ext uri="{FF2B5EF4-FFF2-40B4-BE49-F238E27FC236}">
                <a16:creationId xmlns:a16="http://schemas.microsoft.com/office/drawing/2014/main" id="{9B1C4210-90DB-46D8-B8DC-8FA7C61D6D9D}"/>
              </a:ext>
            </a:extLst>
          </p:cNvPr>
          <p:cNvSpPr>
            <a:spLocks noGrp="1"/>
          </p:cNvSpPr>
          <p:nvPr>
            <p:ph type="body" sz="quarter" idx="41" hasCustomPrompt="1"/>
          </p:nvPr>
        </p:nvSpPr>
        <p:spPr>
          <a:xfrm>
            <a:off x="24926098" y="6997899"/>
            <a:ext cx="2504659" cy="1772802"/>
          </a:xfrm>
        </p:spPr>
        <p:txBody>
          <a:bodyPr wrap="none" lIns="0" tIns="0" rIns="0" bIns="0" anchor="ctr" anchorCtr="0">
            <a:noAutofit/>
          </a:bodyPr>
          <a:lstStyle>
            <a:lvl1pPr marL="0" indent="0" algn="l">
              <a:buNone/>
              <a:defRPr sz="6951" b="1">
                <a:solidFill>
                  <a:schemeClr val="tx2"/>
                </a:solid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OR</a:t>
            </a:r>
            <a:endParaRPr lang="ru-RU" dirty="0"/>
          </a:p>
        </p:txBody>
      </p:sp>
      <p:sp>
        <p:nvSpPr>
          <p:cNvPr id="69" name="Text Placeholder 23">
            <a:extLst>
              <a:ext uri="{FF2B5EF4-FFF2-40B4-BE49-F238E27FC236}">
                <a16:creationId xmlns:a16="http://schemas.microsoft.com/office/drawing/2014/main" id="{1A93E0D0-1871-4BEE-A34B-2C333D78D79A}"/>
              </a:ext>
            </a:extLst>
          </p:cNvPr>
          <p:cNvSpPr>
            <a:spLocks noGrp="1"/>
          </p:cNvSpPr>
          <p:nvPr>
            <p:ph type="body" sz="quarter" idx="42"/>
          </p:nvPr>
        </p:nvSpPr>
        <p:spPr>
          <a:xfrm>
            <a:off x="20320848" y="10477175"/>
            <a:ext cx="7109905" cy="1382080"/>
          </a:xfrm>
        </p:spPr>
        <p:txBody>
          <a:bodyPr wrap="none" lIns="0" tIns="0" rIns="0" bIns="0" anchor="ctr" anchorCtr="0">
            <a:noAutofit/>
          </a:bodyPr>
          <a:lstStyle>
            <a:lvl1pPr marL="0" indent="0" algn="l">
              <a:buNone/>
              <a:defRPr sz="2234" b="0" i="0">
                <a:solidFill>
                  <a:schemeClr val="tx1"/>
                </a:solidFill>
                <a:latin typeface="+mn-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Tree>
    <p:extLst>
      <p:ext uri="{BB962C8B-B14F-4D97-AF65-F5344CB8AC3E}">
        <p14:creationId xmlns:p14="http://schemas.microsoft.com/office/powerpoint/2010/main" val="4160577128"/>
      </p:ext>
    </p:extLst>
  </p:cSld>
  <p:clrMapOvr>
    <a:masterClrMapping/>
  </p:clrMapOvr>
  <p:extLst mod="1">
    <p:ext uri="{DCECCB84-F9BA-43D5-87BE-67443E8EF086}">
      <p15:sldGuideLst xmlns:p15="http://schemas.microsoft.com/office/powerpoint/2012/main">
        <p15:guide id="1" orient="horz" pos="13479" userDrawn="1">
          <p15:clr>
            <a:srgbClr val="FBAE40"/>
          </p15:clr>
        </p15:guide>
        <p15:guide id="2" pos="9533" userDrawn="1">
          <p15:clr>
            <a:srgbClr val="FBAE40"/>
          </p15:clr>
        </p15:guide>
        <p15:guide id="3" pos="1827"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85" y="2278421"/>
            <a:ext cx="26105525" cy="82715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85" y="11391986"/>
            <a:ext cx="26105525" cy="2715255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8" y="39663943"/>
            <a:ext cx="6810137" cy="2278395"/>
          </a:xfrm>
          <a:prstGeom prst="rect">
            <a:avLst/>
          </a:prstGeom>
        </p:spPr>
        <p:txBody>
          <a:bodyPr vert="horz" lIns="91440" tIns="45720" rIns="91440" bIns="45720" rtlCol="0" anchor="ctr"/>
          <a:lstStyle>
            <a:lvl1pPr algn="l">
              <a:defRPr sz="2234">
                <a:solidFill>
                  <a:schemeClr val="tx1">
                    <a:tint val="75000"/>
                  </a:schemeClr>
                </a:solidFill>
              </a:defRPr>
            </a:lvl1pPr>
          </a:lstStyle>
          <a:p>
            <a:r>
              <a:rPr lang="ru-RU" dirty="0"/>
              <a:t>MM.DD.20XX</a:t>
            </a:r>
          </a:p>
        </p:txBody>
      </p:sp>
      <p:sp>
        <p:nvSpPr>
          <p:cNvPr id="5" name="Footer Placeholder 4"/>
          <p:cNvSpPr>
            <a:spLocks noGrp="1"/>
          </p:cNvSpPr>
          <p:nvPr>
            <p:ph type="ftr" sz="quarter" idx="3"/>
          </p:nvPr>
        </p:nvSpPr>
        <p:spPr>
          <a:xfrm>
            <a:off x="10026045" y="39663943"/>
            <a:ext cx="10215205" cy="2278395"/>
          </a:xfrm>
          <a:prstGeom prst="rect">
            <a:avLst/>
          </a:prstGeom>
        </p:spPr>
        <p:txBody>
          <a:bodyPr vert="horz" lIns="91440" tIns="45720" rIns="91440" bIns="45720" rtlCol="0" anchor="ctr"/>
          <a:lstStyle>
            <a:lvl1pPr algn="ctr">
              <a:defRPr sz="2234">
                <a:solidFill>
                  <a:schemeClr val="tx1">
                    <a:tint val="75000"/>
                  </a:schemeClr>
                </a:solidFill>
              </a:defRPr>
            </a:lvl1pPr>
          </a:lstStyle>
          <a:p>
            <a:r>
              <a:rPr lang="en-US" dirty="0"/>
              <a:t>ADD A FOOTER</a:t>
            </a:r>
            <a:endParaRPr lang="ru-RU" dirty="0"/>
          </a:p>
        </p:txBody>
      </p:sp>
      <p:sp>
        <p:nvSpPr>
          <p:cNvPr id="6" name="Slide Number Placeholder 5"/>
          <p:cNvSpPr>
            <a:spLocks noGrp="1"/>
          </p:cNvSpPr>
          <p:nvPr>
            <p:ph type="sldNum" sz="quarter" idx="4"/>
          </p:nvPr>
        </p:nvSpPr>
        <p:spPr>
          <a:xfrm>
            <a:off x="21376265" y="39663943"/>
            <a:ext cx="6810137" cy="2278395"/>
          </a:xfrm>
          <a:prstGeom prst="rect">
            <a:avLst/>
          </a:prstGeom>
        </p:spPr>
        <p:txBody>
          <a:bodyPr vert="horz" lIns="91440" tIns="45720" rIns="91440" bIns="45720" rtlCol="0" anchor="ctr"/>
          <a:lstStyle>
            <a:lvl1pPr algn="r">
              <a:defRPr sz="2234">
                <a:solidFill>
                  <a:schemeClr val="tx1">
                    <a:tint val="75000"/>
                  </a:schemeClr>
                </a:solidFill>
              </a:defRPr>
            </a:lvl1pPr>
          </a:lstStyle>
          <a:p>
            <a:fld id="{C075BE66-B004-4B62-93B5-6C3A07EE5DEC}" type="slidenum">
              <a:rPr lang="ru-RU" smtClean="0"/>
              <a:t>‹#›</a:t>
            </a:fld>
            <a:endParaRPr lang="ru-RU"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1702567" rtl="0" eaLnBrk="1" latinLnBrk="0" hangingPunct="1">
        <a:lnSpc>
          <a:spcPct val="90000"/>
        </a:lnSpc>
        <a:spcBef>
          <a:spcPct val="0"/>
        </a:spcBef>
        <a:buNone/>
        <a:defRPr sz="8193" kern="1200">
          <a:solidFill>
            <a:schemeClr val="tx1"/>
          </a:solidFill>
          <a:latin typeface="+mj-lt"/>
          <a:ea typeface="+mj-ea"/>
          <a:cs typeface="+mj-cs"/>
        </a:defRPr>
      </a:lvl1pPr>
    </p:titleStyle>
    <p:bodyStyle>
      <a:lvl1pPr marL="425642" indent="-425642" algn="l" defTabSz="1702567" rtl="0" eaLnBrk="1" latinLnBrk="0" hangingPunct="1">
        <a:lnSpc>
          <a:spcPct val="90000"/>
        </a:lnSpc>
        <a:spcBef>
          <a:spcPts val="1862"/>
        </a:spcBef>
        <a:buFont typeface="Arial" panose="020B0604020202020204" pitchFamily="34" charset="0"/>
        <a:buChar char="•"/>
        <a:defRPr sz="5213" kern="1200">
          <a:solidFill>
            <a:schemeClr val="tx1"/>
          </a:solidFill>
          <a:latin typeface="+mn-lt"/>
          <a:ea typeface="+mn-ea"/>
          <a:cs typeface="+mn-cs"/>
        </a:defRPr>
      </a:lvl1pPr>
      <a:lvl2pPr marL="1276925" indent="-425642" algn="l" defTabSz="1702567" rtl="0" eaLnBrk="1" latinLnBrk="0" hangingPunct="1">
        <a:lnSpc>
          <a:spcPct val="90000"/>
        </a:lnSpc>
        <a:spcBef>
          <a:spcPts val="931"/>
        </a:spcBef>
        <a:buFont typeface="Arial" panose="020B0604020202020204" pitchFamily="34" charset="0"/>
        <a:buChar char="•"/>
        <a:defRPr sz="4469" kern="1200">
          <a:solidFill>
            <a:schemeClr val="tx1"/>
          </a:solidFill>
          <a:latin typeface="+mn-lt"/>
          <a:ea typeface="+mn-ea"/>
          <a:cs typeface="+mn-cs"/>
        </a:defRPr>
      </a:lvl2pPr>
      <a:lvl3pPr marL="2128209" indent="-425642" algn="l" defTabSz="1702567" rtl="0" eaLnBrk="1" latinLnBrk="0" hangingPunct="1">
        <a:lnSpc>
          <a:spcPct val="90000"/>
        </a:lnSpc>
        <a:spcBef>
          <a:spcPts val="931"/>
        </a:spcBef>
        <a:buFont typeface="Arial" panose="020B0604020202020204" pitchFamily="34" charset="0"/>
        <a:buChar char="•"/>
        <a:defRPr sz="3724" kern="1200">
          <a:solidFill>
            <a:schemeClr val="tx1"/>
          </a:solidFill>
          <a:latin typeface="+mn-lt"/>
          <a:ea typeface="+mn-ea"/>
          <a:cs typeface="+mn-cs"/>
        </a:defRPr>
      </a:lvl3pPr>
      <a:lvl4pPr marL="2979492"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4pPr>
      <a:lvl5pPr marL="3830776"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5pPr>
      <a:lvl6pPr marL="4682059"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6pPr>
      <a:lvl7pPr marL="5533343"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7pPr>
      <a:lvl8pPr marL="6384627"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8pPr>
      <a:lvl9pPr marL="7235910"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9pPr>
    </p:bodyStyle>
    <p:otherStyle>
      <a:defPPr>
        <a:defRPr lang="en-US"/>
      </a:defPPr>
      <a:lvl1pPr marL="0" algn="l" defTabSz="1702567" rtl="0" eaLnBrk="1" latinLnBrk="0" hangingPunct="1">
        <a:defRPr sz="3352" kern="1200">
          <a:solidFill>
            <a:schemeClr val="tx1"/>
          </a:solidFill>
          <a:latin typeface="+mn-lt"/>
          <a:ea typeface="+mn-ea"/>
          <a:cs typeface="+mn-cs"/>
        </a:defRPr>
      </a:lvl1pPr>
      <a:lvl2pPr marL="851284" algn="l" defTabSz="1702567" rtl="0" eaLnBrk="1" latinLnBrk="0" hangingPunct="1">
        <a:defRPr sz="3352" kern="1200">
          <a:solidFill>
            <a:schemeClr val="tx1"/>
          </a:solidFill>
          <a:latin typeface="+mn-lt"/>
          <a:ea typeface="+mn-ea"/>
          <a:cs typeface="+mn-cs"/>
        </a:defRPr>
      </a:lvl2pPr>
      <a:lvl3pPr marL="1702567" algn="l" defTabSz="1702567" rtl="0" eaLnBrk="1" latinLnBrk="0" hangingPunct="1">
        <a:defRPr sz="3352" kern="1200">
          <a:solidFill>
            <a:schemeClr val="tx1"/>
          </a:solidFill>
          <a:latin typeface="+mn-lt"/>
          <a:ea typeface="+mn-ea"/>
          <a:cs typeface="+mn-cs"/>
        </a:defRPr>
      </a:lvl3pPr>
      <a:lvl4pPr marL="2553851" algn="l" defTabSz="1702567" rtl="0" eaLnBrk="1" latinLnBrk="0" hangingPunct="1">
        <a:defRPr sz="3352" kern="1200">
          <a:solidFill>
            <a:schemeClr val="tx1"/>
          </a:solidFill>
          <a:latin typeface="+mn-lt"/>
          <a:ea typeface="+mn-ea"/>
          <a:cs typeface="+mn-cs"/>
        </a:defRPr>
      </a:lvl4pPr>
      <a:lvl5pPr marL="3405134" algn="l" defTabSz="1702567" rtl="0" eaLnBrk="1" latinLnBrk="0" hangingPunct="1">
        <a:defRPr sz="3352" kern="1200">
          <a:solidFill>
            <a:schemeClr val="tx1"/>
          </a:solidFill>
          <a:latin typeface="+mn-lt"/>
          <a:ea typeface="+mn-ea"/>
          <a:cs typeface="+mn-cs"/>
        </a:defRPr>
      </a:lvl5pPr>
      <a:lvl6pPr marL="4256418" algn="l" defTabSz="1702567" rtl="0" eaLnBrk="1" latinLnBrk="0" hangingPunct="1">
        <a:defRPr sz="3352" kern="1200">
          <a:solidFill>
            <a:schemeClr val="tx1"/>
          </a:solidFill>
          <a:latin typeface="+mn-lt"/>
          <a:ea typeface="+mn-ea"/>
          <a:cs typeface="+mn-cs"/>
        </a:defRPr>
      </a:lvl6pPr>
      <a:lvl7pPr marL="5107701" algn="l" defTabSz="1702567" rtl="0" eaLnBrk="1" latinLnBrk="0" hangingPunct="1">
        <a:defRPr sz="3352" kern="1200">
          <a:solidFill>
            <a:schemeClr val="tx1"/>
          </a:solidFill>
          <a:latin typeface="+mn-lt"/>
          <a:ea typeface="+mn-ea"/>
          <a:cs typeface="+mn-cs"/>
        </a:defRPr>
      </a:lvl7pPr>
      <a:lvl8pPr marL="5958985" algn="l" defTabSz="1702567" rtl="0" eaLnBrk="1" latinLnBrk="0" hangingPunct="1">
        <a:defRPr sz="3352" kern="1200">
          <a:solidFill>
            <a:schemeClr val="tx1"/>
          </a:solidFill>
          <a:latin typeface="+mn-lt"/>
          <a:ea typeface="+mn-ea"/>
          <a:cs typeface="+mn-cs"/>
        </a:defRPr>
      </a:lvl8pPr>
      <a:lvl9pPr marL="6810268" algn="l" defTabSz="1702567" rtl="0" eaLnBrk="1" latinLnBrk="0" hangingPunct="1">
        <a:defRPr sz="33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jpg"/><Relationship Id="rId3" Type="http://schemas.openxmlformats.org/officeDocument/2006/relationships/image" Target="../media/image5.PNG"/><Relationship Id="rId21" Type="http://schemas.openxmlformats.org/officeDocument/2006/relationships/image" Target="../media/image23.jpg"/><Relationship Id="rId7" Type="http://schemas.openxmlformats.org/officeDocument/2006/relationships/image" Target="../media/image9.jp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jpe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8.jp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jpg"/><Relationship Id="rId15" Type="http://schemas.openxmlformats.org/officeDocument/2006/relationships/image" Target="../media/image17.png"/><Relationship Id="rId23" Type="http://schemas.openxmlformats.org/officeDocument/2006/relationships/image" Target="../media/image25.jpg"/><Relationship Id="rId28" Type="http://schemas.openxmlformats.org/officeDocument/2006/relationships/image" Target="../media/image30.jpe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jpg"/><Relationship Id="rId9" Type="http://schemas.openxmlformats.org/officeDocument/2006/relationships/image" Target="../media/image11.png"/><Relationship Id="rId14" Type="http://schemas.openxmlformats.org/officeDocument/2006/relationships/image" Target="../media/image16.jpg"/><Relationship Id="rId22" Type="http://schemas.openxmlformats.org/officeDocument/2006/relationships/image" Target="../media/image24.jpg"/><Relationship Id="rId27" Type="http://schemas.openxmlformats.org/officeDocument/2006/relationships/image" Target="../media/image29.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96500">
              <a:srgbClr val="D0E2E1"/>
            </a:gs>
            <a:gs pos="100000">
              <a:srgbClr val="C7EBE9"/>
            </a:gs>
            <a:gs pos="65000">
              <a:schemeClr val="accent6">
                <a:lumMod val="20000"/>
                <a:lumOff val="80000"/>
              </a:schemeClr>
            </a:gs>
            <a:gs pos="16000">
              <a:schemeClr val="bg1">
                <a:lumMod val="85000"/>
              </a:schemeClr>
            </a:gs>
            <a:gs pos="52000">
              <a:schemeClr val="accent3">
                <a:lumMod val="40000"/>
                <a:lumOff val="60000"/>
              </a:schemeClr>
            </a:gs>
            <a:gs pos="39000">
              <a:schemeClr val="accent6">
                <a:lumMod val="20000"/>
                <a:lumOff val="80000"/>
              </a:schemeClr>
            </a:gs>
            <a:gs pos="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B7F6C-D309-447F-A3C5-AF0A8F260A45}"/>
              </a:ext>
            </a:extLst>
          </p:cNvPr>
          <p:cNvSpPr>
            <a:spLocks noGrp="1"/>
          </p:cNvSpPr>
          <p:nvPr>
            <p:ph type="ctrTitle"/>
          </p:nvPr>
        </p:nvSpPr>
        <p:spPr>
          <a:xfrm>
            <a:off x="18166" y="402621"/>
            <a:ext cx="30267275" cy="1894593"/>
          </a:xfrm>
        </p:spPr>
        <p:txBody>
          <a:bodyPr>
            <a:normAutofit fontScale="90000"/>
          </a:bodyPr>
          <a:lstStyle/>
          <a:p>
            <a:pPr algn="l"/>
            <a:br>
              <a:rPr lang="en-US" sz="4400" dirty="0"/>
            </a:br>
            <a:br>
              <a:rPr lang="en-US" sz="4400" dirty="0"/>
            </a:br>
            <a:r>
              <a:rPr lang="en-US" sz="4400" dirty="0"/>
              <a:t>  		Face Recognition </a:t>
            </a:r>
            <a:r>
              <a:rPr lang="en-US" sz="4400" dirty="0">
                <a:ln w="12700">
                  <a:solidFill>
                    <a:schemeClr val="bg1"/>
                  </a:solidFill>
                </a:ln>
                <a:noFill/>
              </a:rPr>
              <a:t>&amp; </a:t>
            </a:r>
            <a:r>
              <a:rPr lang="en-US" sz="4400" dirty="0"/>
              <a:t>Image compression using</a:t>
            </a:r>
            <a:br>
              <a:rPr lang="en-US" sz="4400" dirty="0"/>
            </a:br>
            <a:br>
              <a:rPr lang="en-US" sz="4400" dirty="0"/>
            </a:br>
            <a:endParaRPr lang="ru-RU" sz="4400" dirty="0"/>
          </a:p>
        </p:txBody>
      </p:sp>
      <p:sp>
        <p:nvSpPr>
          <p:cNvPr id="27" name="Text Placeholder 26">
            <a:extLst>
              <a:ext uri="{FF2B5EF4-FFF2-40B4-BE49-F238E27FC236}">
                <a16:creationId xmlns:a16="http://schemas.microsoft.com/office/drawing/2014/main" id="{471A29F5-F52C-4733-9605-96F0680F8D01}"/>
              </a:ext>
            </a:extLst>
          </p:cNvPr>
          <p:cNvSpPr>
            <a:spLocks noGrp="1"/>
          </p:cNvSpPr>
          <p:nvPr>
            <p:ph type="body" sz="quarter" idx="32"/>
          </p:nvPr>
        </p:nvSpPr>
        <p:spPr>
          <a:xfrm>
            <a:off x="16684957" y="906833"/>
            <a:ext cx="2669602" cy="940393"/>
          </a:xfrm>
        </p:spPr>
        <p:txBody>
          <a:bodyPr/>
          <a:lstStyle/>
          <a:p>
            <a:r>
              <a:rPr lang="en-US" sz="4600" dirty="0">
                <a:solidFill>
                  <a:schemeClr val="bg1"/>
                </a:solidFill>
              </a:rPr>
              <a:t>PCA</a:t>
            </a:r>
            <a:endParaRPr lang="ru-RU" sz="4600" dirty="0">
              <a:solidFill>
                <a:schemeClr val="bg1"/>
              </a:solidFill>
            </a:endParaRPr>
          </a:p>
        </p:txBody>
      </p:sp>
      <p:sp>
        <p:nvSpPr>
          <p:cNvPr id="30" name="Text Placeholder 29">
            <a:extLst>
              <a:ext uri="{FF2B5EF4-FFF2-40B4-BE49-F238E27FC236}">
                <a16:creationId xmlns:a16="http://schemas.microsoft.com/office/drawing/2014/main" id="{B9BD7839-2BB6-4FF6-B45C-D7E31836CC8D}"/>
              </a:ext>
            </a:extLst>
          </p:cNvPr>
          <p:cNvSpPr>
            <a:spLocks noGrp="1"/>
          </p:cNvSpPr>
          <p:nvPr>
            <p:ph type="body" sz="quarter" idx="35"/>
          </p:nvPr>
        </p:nvSpPr>
        <p:spPr>
          <a:xfrm>
            <a:off x="8352330" y="3616157"/>
            <a:ext cx="6490523" cy="940393"/>
          </a:xfrm>
        </p:spPr>
        <p:txBody>
          <a:bodyPr/>
          <a:lstStyle/>
          <a:p>
            <a:r>
              <a:rPr lang="en-US" sz="3600" dirty="0"/>
              <a:t>INTRODUCTION</a:t>
            </a:r>
            <a:endParaRPr lang="ru-RU" sz="3600" dirty="0"/>
          </a:p>
        </p:txBody>
      </p:sp>
      <p:cxnSp>
        <p:nvCxnSpPr>
          <p:cNvPr id="25" name="Straight Connector 24">
            <a:extLst>
              <a:ext uri="{FF2B5EF4-FFF2-40B4-BE49-F238E27FC236}">
                <a16:creationId xmlns:a16="http://schemas.microsoft.com/office/drawing/2014/main" id="{2A6BF426-78F0-4DDD-AA42-2053DFB0D2C7}"/>
              </a:ext>
            </a:extLst>
          </p:cNvPr>
          <p:cNvCxnSpPr>
            <a:cxnSpLocks/>
          </p:cNvCxnSpPr>
          <p:nvPr/>
        </p:nvCxnSpPr>
        <p:spPr>
          <a:xfrm>
            <a:off x="6795286" y="3616157"/>
            <a:ext cx="0" cy="8659637"/>
          </a:xfrm>
          <a:prstGeom prst="line">
            <a:avLst/>
          </a:prstGeom>
          <a:ln w="38100">
            <a:solidFill>
              <a:srgbClr val="00718F"/>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8" name="Text Placeholder 29">
            <a:extLst>
              <a:ext uri="{FF2B5EF4-FFF2-40B4-BE49-F238E27FC236}">
                <a16:creationId xmlns:a16="http://schemas.microsoft.com/office/drawing/2014/main" id="{9DFB0CC9-9C73-4C6A-86B3-322EF3A35DAC}"/>
              </a:ext>
            </a:extLst>
          </p:cNvPr>
          <p:cNvSpPr txBox="1">
            <a:spLocks/>
          </p:cNvSpPr>
          <p:nvPr/>
        </p:nvSpPr>
        <p:spPr>
          <a:xfrm>
            <a:off x="324465" y="3829380"/>
            <a:ext cx="5638534"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t>ABSTRACT</a:t>
            </a:r>
            <a:endParaRPr lang="ru-RU" sz="3600" dirty="0"/>
          </a:p>
        </p:txBody>
      </p:sp>
      <p:sp>
        <p:nvSpPr>
          <p:cNvPr id="106" name="Text Placeholder 29">
            <a:extLst>
              <a:ext uri="{FF2B5EF4-FFF2-40B4-BE49-F238E27FC236}">
                <a16:creationId xmlns:a16="http://schemas.microsoft.com/office/drawing/2014/main" id="{A24D6C5A-FEFF-405E-ACC7-551C67E5DE39}"/>
              </a:ext>
            </a:extLst>
          </p:cNvPr>
          <p:cNvSpPr txBox="1">
            <a:spLocks/>
          </p:cNvSpPr>
          <p:nvPr/>
        </p:nvSpPr>
        <p:spPr>
          <a:xfrm>
            <a:off x="877914" y="13828772"/>
            <a:ext cx="6398694"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t>METHODOLOGY</a:t>
            </a:r>
            <a:endParaRPr lang="ru-RU" sz="3600" dirty="0"/>
          </a:p>
        </p:txBody>
      </p:sp>
      <p:sp>
        <p:nvSpPr>
          <p:cNvPr id="107" name="Title 3">
            <a:extLst>
              <a:ext uri="{FF2B5EF4-FFF2-40B4-BE49-F238E27FC236}">
                <a16:creationId xmlns:a16="http://schemas.microsoft.com/office/drawing/2014/main" id="{DBFEE3B7-B24A-4B06-897A-DE419415C18B}"/>
              </a:ext>
            </a:extLst>
          </p:cNvPr>
          <p:cNvSpPr txBox="1">
            <a:spLocks/>
          </p:cNvSpPr>
          <p:nvPr/>
        </p:nvSpPr>
        <p:spPr>
          <a:xfrm>
            <a:off x="-1" y="2363906"/>
            <a:ext cx="30267265" cy="644133"/>
          </a:xfrm>
          <a:prstGeom prst="rect">
            <a:avLst/>
          </a:prstGeom>
          <a:solidFill>
            <a:srgbClr val="7030A0"/>
          </a:solidFill>
        </p:spPr>
        <p:txBody>
          <a:bodyPr vert="horz" lIns="0" tIns="0" rIns="0" bIns="0" rtlCol="0" anchor="ctr" anchorCtr="0">
            <a:normAutofit/>
          </a:bodyPr>
          <a:lstStyle>
            <a:lvl1pPr algn="ctr" defTabSz="685800" rtl="0" eaLnBrk="1" latinLnBrk="0" hangingPunct="1">
              <a:lnSpc>
                <a:spcPct val="90000"/>
              </a:lnSpc>
              <a:spcBef>
                <a:spcPct val="0"/>
              </a:spcBef>
              <a:buNone/>
              <a:defRPr sz="4300" b="1" kern="1200">
                <a:solidFill>
                  <a:schemeClr val="bg1"/>
                </a:solidFill>
                <a:latin typeface="+mj-lt"/>
                <a:ea typeface="+mj-ea"/>
                <a:cs typeface="+mj-cs"/>
              </a:defRPr>
            </a:lvl1pPr>
          </a:lstStyle>
          <a:p>
            <a:pPr algn="l"/>
            <a:r>
              <a:rPr lang="en-US" sz="2731" b="0" dirty="0"/>
              <a:t>Linear Algebra :: Dr. Mohamed El </a:t>
            </a:r>
            <a:r>
              <a:rPr lang="en-US" sz="2731" b="0" dirty="0" err="1"/>
              <a:t>beltagy</a:t>
            </a:r>
            <a:r>
              <a:rPr lang="en-US" sz="2731" b="0" dirty="0"/>
              <a:t>                    																			 By :: Gad | Mohamed | Rawan | Ahmed</a:t>
            </a:r>
            <a:endParaRPr lang="ru-RU" sz="2731" b="0" dirty="0"/>
          </a:p>
        </p:txBody>
      </p:sp>
      <p:pic>
        <p:nvPicPr>
          <p:cNvPr id="109" name="Picture 108">
            <a:extLst>
              <a:ext uri="{FF2B5EF4-FFF2-40B4-BE49-F238E27FC236}">
                <a16:creationId xmlns:a16="http://schemas.microsoft.com/office/drawing/2014/main" id="{2094C819-ECA9-4841-BFB3-783F6AD2FCA5}"/>
              </a:ext>
            </a:extLst>
          </p:cNvPr>
          <p:cNvPicPr>
            <a:picLocks noChangeAspect="1"/>
          </p:cNvPicPr>
          <p:nvPr/>
        </p:nvPicPr>
        <p:blipFill>
          <a:blip r:embed="rId2"/>
          <a:stretch>
            <a:fillRect/>
          </a:stretch>
        </p:blipFill>
        <p:spPr>
          <a:xfrm>
            <a:off x="960175" y="20855183"/>
            <a:ext cx="3998778" cy="3675289"/>
          </a:xfrm>
          <a:prstGeom prst="rect">
            <a:avLst/>
          </a:prstGeom>
        </p:spPr>
      </p:pic>
      <p:pic>
        <p:nvPicPr>
          <p:cNvPr id="111" name="Picture 110">
            <a:extLst>
              <a:ext uri="{FF2B5EF4-FFF2-40B4-BE49-F238E27FC236}">
                <a16:creationId xmlns:a16="http://schemas.microsoft.com/office/drawing/2014/main" id="{0F5113BD-9D78-466A-B382-63E71B4B82ED}"/>
              </a:ext>
            </a:extLst>
          </p:cNvPr>
          <p:cNvPicPr>
            <a:picLocks noChangeAspect="1"/>
          </p:cNvPicPr>
          <p:nvPr/>
        </p:nvPicPr>
        <p:blipFill>
          <a:blip r:embed="rId3"/>
          <a:stretch>
            <a:fillRect/>
          </a:stretch>
        </p:blipFill>
        <p:spPr>
          <a:xfrm>
            <a:off x="7544983" y="21092203"/>
            <a:ext cx="4205649" cy="232253"/>
          </a:xfrm>
          <a:prstGeom prst="rect">
            <a:avLst/>
          </a:prstGeom>
        </p:spPr>
      </p:pic>
      <p:pic>
        <p:nvPicPr>
          <p:cNvPr id="112" name="Picture 111">
            <a:extLst>
              <a:ext uri="{FF2B5EF4-FFF2-40B4-BE49-F238E27FC236}">
                <a16:creationId xmlns:a16="http://schemas.microsoft.com/office/drawing/2014/main" id="{0DFB85C9-42AE-4454-BC7D-AABD0A325890}"/>
              </a:ext>
            </a:extLst>
          </p:cNvPr>
          <p:cNvPicPr>
            <a:picLocks noChangeAspect="1"/>
          </p:cNvPicPr>
          <p:nvPr/>
        </p:nvPicPr>
        <p:blipFill>
          <a:blip r:embed="rId3"/>
          <a:stretch>
            <a:fillRect/>
          </a:stretch>
        </p:blipFill>
        <p:spPr>
          <a:xfrm>
            <a:off x="7544983" y="21397371"/>
            <a:ext cx="4205649" cy="232253"/>
          </a:xfrm>
          <a:prstGeom prst="rect">
            <a:avLst/>
          </a:prstGeom>
        </p:spPr>
      </p:pic>
      <p:pic>
        <p:nvPicPr>
          <p:cNvPr id="113" name="Picture 112">
            <a:extLst>
              <a:ext uri="{FF2B5EF4-FFF2-40B4-BE49-F238E27FC236}">
                <a16:creationId xmlns:a16="http://schemas.microsoft.com/office/drawing/2014/main" id="{DF7BD7A2-9378-4D10-BA7C-01129ADAA452}"/>
              </a:ext>
            </a:extLst>
          </p:cNvPr>
          <p:cNvPicPr>
            <a:picLocks noChangeAspect="1"/>
          </p:cNvPicPr>
          <p:nvPr/>
        </p:nvPicPr>
        <p:blipFill>
          <a:blip r:embed="rId3"/>
          <a:stretch>
            <a:fillRect/>
          </a:stretch>
        </p:blipFill>
        <p:spPr>
          <a:xfrm>
            <a:off x="7544983" y="21670042"/>
            <a:ext cx="4205649" cy="232253"/>
          </a:xfrm>
          <a:prstGeom prst="rect">
            <a:avLst/>
          </a:prstGeom>
        </p:spPr>
      </p:pic>
      <p:pic>
        <p:nvPicPr>
          <p:cNvPr id="114" name="Picture 113">
            <a:extLst>
              <a:ext uri="{FF2B5EF4-FFF2-40B4-BE49-F238E27FC236}">
                <a16:creationId xmlns:a16="http://schemas.microsoft.com/office/drawing/2014/main" id="{B9C1E9CA-CAE8-4653-B043-62017C843104}"/>
              </a:ext>
            </a:extLst>
          </p:cNvPr>
          <p:cNvPicPr>
            <a:picLocks noChangeAspect="1"/>
          </p:cNvPicPr>
          <p:nvPr/>
        </p:nvPicPr>
        <p:blipFill>
          <a:blip r:embed="rId3"/>
          <a:stretch>
            <a:fillRect/>
          </a:stretch>
        </p:blipFill>
        <p:spPr>
          <a:xfrm>
            <a:off x="7544983" y="21975210"/>
            <a:ext cx="4205649" cy="232253"/>
          </a:xfrm>
          <a:prstGeom prst="rect">
            <a:avLst/>
          </a:prstGeom>
        </p:spPr>
      </p:pic>
      <p:sp>
        <p:nvSpPr>
          <p:cNvPr id="115" name="Oval 114">
            <a:extLst>
              <a:ext uri="{FF2B5EF4-FFF2-40B4-BE49-F238E27FC236}">
                <a16:creationId xmlns:a16="http://schemas.microsoft.com/office/drawing/2014/main" id="{B6EE443A-9948-4716-B963-EB3DC2C818A6}"/>
              </a:ext>
            </a:extLst>
          </p:cNvPr>
          <p:cNvSpPr/>
          <p:nvPr/>
        </p:nvSpPr>
        <p:spPr>
          <a:xfrm>
            <a:off x="9458627" y="22367901"/>
            <a:ext cx="189170" cy="16940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3"/>
          </a:p>
        </p:txBody>
      </p:sp>
      <p:sp>
        <p:nvSpPr>
          <p:cNvPr id="116" name="Oval 115">
            <a:extLst>
              <a:ext uri="{FF2B5EF4-FFF2-40B4-BE49-F238E27FC236}">
                <a16:creationId xmlns:a16="http://schemas.microsoft.com/office/drawing/2014/main" id="{00360700-7277-462C-A123-6171D9987FC4}"/>
              </a:ext>
            </a:extLst>
          </p:cNvPr>
          <p:cNvSpPr/>
          <p:nvPr/>
        </p:nvSpPr>
        <p:spPr>
          <a:xfrm>
            <a:off x="9458627" y="22697738"/>
            <a:ext cx="189170" cy="16940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3"/>
          </a:p>
        </p:txBody>
      </p:sp>
      <p:sp>
        <p:nvSpPr>
          <p:cNvPr id="117" name="Oval 116">
            <a:extLst>
              <a:ext uri="{FF2B5EF4-FFF2-40B4-BE49-F238E27FC236}">
                <a16:creationId xmlns:a16="http://schemas.microsoft.com/office/drawing/2014/main" id="{22AF2499-DAA3-46C7-928E-81B7ADC138C1}"/>
              </a:ext>
            </a:extLst>
          </p:cNvPr>
          <p:cNvSpPr/>
          <p:nvPr/>
        </p:nvSpPr>
        <p:spPr>
          <a:xfrm>
            <a:off x="9458627" y="23081990"/>
            <a:ext cx="189170" cy="16940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3"/>
          </a:p>
        </p:txBody>
      </p:sp>
      <p:pic>
        <p:nvPicPr>
          <p:cNvPr id="118" name="Picture 117">
            <a:extLst>
              <a:ext uri="{FF2B5EF4-FFF2-40B4-BE49-F238E27FC236}">
                <a16:creationId xmlns:a16="http://schemas.microsoft.com/office/drawing/2014/main" id="{5F1EDFC5-B425-4F32-89D4-7A551C348AD2}"/>
              </a:ext>
            </a:extLst>
          </p:cNvPr>
          <p:cNvPicPr>
            <a:picLocks noChangeAspect="1"/>
          </p:cNvPicPr>
          <p:nvPr/>
        </p:nvPicPr>
        <p:blipFill>
          <a:blip r:embed="rId3"/>
          <a:stretch>
            <a:fillRect/>
          </a:stretch>
        </p:blipFill>
        <p:spPr>
          <a:xfrm>
            <a:off x="7544983" y="23466233"/>
            <a:ext cx="4205649" cy="232253"/>
          </a:xfrm>
          <a:prstGeom prst="rect">
            <a:avLst/>
          </a:prstGeom>
        </p:spPr>
      </p:pic>
      <p:pic>
        <p:nvPicPr>
          <p:cNvPr id="122" name="Picture 121">
            <a:extLst>
              <a:ext uri="{FF2B5EF4-FFF2-40B4-BE49-F238E27FC236}">
                <a16:creationId xmlns:a16="http://schemas.microsoft.com/office/drawing/2014/main" id="{787FB5D8-0C7A-4AE9-837F-0174A647D320}"/>
              </a:ext>
            </a:extLst>
          </p:cNvPr>
          <p:cNvPicPr>
            <a:picLocks noChangeAspect="1"/>
          </p:cNvPicPr>
          <p:nvPr/>
        </p:nvPicPr>
        <p:blipFill>
          <a:blip r:embed="rId4"/>
          <a:stretch>
            <a:fillRect/>
          </a:stretch>
        </p:blipFill>
        <p:spPr>
          <a:xfrm>
            <a:off x="18921881" y="24872647"/>
            <a:ext cx="1977070" cy="1884213"/>
          </a:xfrm>
          <a:prstGeom prst="rect">
            <a:avLst/>
          </a:prstGeom>
        </p:spPr>
      </p:pic>
      <p:sp>
        <p:nvSpPr>
          <p:cNvPr id="144" name="Rectangle 143">
            <a:extLst>
              <a:ext uri="{FF2B5EF4-FFF2-40B4-BE49-F238E27FC236}">
                <a16:creationId xmlns:a16="http://schemas.microsoft.com/office/drawing/2014/main" id="{4915C3DB-B1F2-4DA1-8F32-FC6DEA23899D}"/>
              </a:ext>
            </a:extLst>
          </p:cNvPr>
          <p:cNvSpPr/>
          <p:nvPr/>
        </p:nvSpPr>
        <p:spPr>
          <a:xfrm>
            <a:off x="1025443" y="24545294"/>
            <a:ext cx="3746203" cy="690886"/>
          </a:xfrm>
          <a:prstGeom prst="rect">
            <a:avLst/>
          </a:prstGeom>
          <a:noFill/>
        </p:spPr>
        <p:txBody>
          <a:bodyPr wrap="none" lIns="227005" tIns="113502" rIns="227005" bIns="113502">
            <a:spAutoFit/>
          </a:bodyPr>
          <a:lstStyle/>
          <a:p>
            <a:pPr algn="ctr"/>
            <a:r>
              <a:rPr lang="en-US" sz="3000" dirty="0">
                <a:ln w="0"/>
                <a:effectLst>
                  <a:outerShdw blurRad="38100" dist="19050" dir="2700000" algn="tl" rotWithShape="0">
                    <a:schemeClr val="dk1">
                      <a:alpha val="40000"/>
                    </a:schemeClr>
                  </a:outerShdw>
                </a:effectLst>
              </a:rPr>
              <a:t>Dataset (N images)</a:t>
            </a:r>
          </a:p>
        </p:txBody>
      </p:sp>
      <p:sp>
        <p:nvSpPr>
          <p:cNvPr id="145" name="Rectangle 144">
            <a:extLst>
              <a:ext uri="{FF2B5EF4-FFF2-40B4-BE49-F238E27FC236}">
                <a16:creationId xmlns:a16="http://schemas.microsoft.com/office/drawing/2014/main" id="{887A9E2F-4A98-4B40-A8AB-C768C5B11D9A}"/>
              </a:ext>
            </a:extLst>
          </p:cNvPr>
          <p:cNvSpPr/>
          <p:nvPr/>
        </p:nvSpPr>
        <p:spPr>
          <a:xfrm>
            <a:off x="7840156" y="23796070"/>
            <a:ext cx="3539415" cy="690886"/>
          </a:xfrm>
          <a:prstGeom prst="rect">
            <a:avLst/>
          </a:prstGeom>
          <a:noFill/>
        </p:spPr>
        <p:txBody>
          <a:bodyPr wrap="none" lIns="227005" tIns="113502" rIns="227005" bIns="113502">
            <a:spAutoFit/>
          </a:bodyPr>
          <a:lstStyle/>
          <a:p>
            <a:pPr algn="ctr"/>
            <a:r>
              <a:rPr lang="en-US" sz="3000" dirty="0">
                <a:ln w="0"/>
                <a:effectLst>
                  <a:outerShdw blurRad="38100" dist="19050" dir="2700000" algn="tl" rotWithShape="0">
                    <a:schemeClr val="dk1">
                      <a:alpha val="40000"/>
                    </a:schemeClr>
                  </a:outerShdw>
                </a:effectLst>
              </a:rPr>
              <a:t>Data Matrix (NxD)</a:t>
            </a:r>
          </a:p>
        </p:txBody>
      </p:sp>
      <p:sp>
        <p:nvSpPr>
          <p:cNvPr id="146" name="Rectangle 145">
            <a:extLst>
              <a:ext uri="{FF2B5EF4-FFF2-40B4-BE49-F238E27FC236}">
                <a16:creationId xmlns:a16="http://schemas.microsoft.com/office/drawing/2014/main" id="{3EA8DB6E-A26B-4B19-9CEF-73B166F1927C}"/>
              </a:ext>
            </a:extLst>
          </p:cNvPr>
          <p:cNvSpPr/>
          <p:nvPr/>
        </p:nvSpPr>
        <p:spPr>
          <a:xfrm>
            <a:off x="20836934" y="26146073"/>
            <a:ext cx="2370703" cy="690886"/>
          </a:xfrm>
          <a:prstGeom prst="rect">
            <a:avLst/>
          </a:prstGeom>
          <a:noFill/>
        </p:spPr>
        <p:txBody>
          <a:bodyPr wrap="square" lIns="227005" tIns="113502" rIns="227005" bIns="113502">
            <a:spAutoFit/>
          </a:bodyPr>
          <a:lstStyle/>
          <a:p>
            <a:pPr algn="ctr"/>
            <a:r>
              <a:rPr lang="en-US" sz="3000" dirty="0">
                <a:ln w="0"/>
                <a:effectLst>
                  <a:outerShdw blurRad="38100" dist="19050" dir="2700000" algn="tl" rotWithShape="0">
                    <a:schemeClr val="dk1">
                      <a:alpha val="40000"/>
                    </a:schemeClr>
                  </a:outerShdw>
                </a:effectLst>
              </a:rPr>
              <a:t>Mean Face</a:t>
            </a:r>
          </a:p>
        </p:txBody>
      </p:sp>
      <p:sp>
        <p:nvSpPr>
          <p:cNvPr id="147" name="Rectangle 146">
            <a:extLst>
              <a:ext uri="{FF2B5EF4-FFF2-40B4-BE49-F238E27FC236}">
                <a16:creationId xmlns:a16="http://schemas.microsoft.com/office/drawing/2014/main" id="{4BAAA55A-DDB4-4852-8BF4-40A51720F086}"/>
              </a:ext>
            </a:extLst>
          </p:cNvPr>
          <p:cNvSpPr/>
          <p:nvPr/>
        </p:nvSpPr>
        <p:spPr>
          <a:xfrm>
            <a:off x="23262054" y="20517443"/>
            <a:ext cx="6349480" cy="690886"/>
          </a:xfrm>
          <a:prstGeom prst="rect">
            <a:avLst/>
          </a:prstGeom>
          <a:noFill/>
        </p:spPr>
        <p:txBody>
          <a:bodyPr wrap="none" lIns="227005" tIns="113502" rIns="227005" bIns="113502">
            <a:spAutoFit/>
          </a:bodyPr>
          <a:lstStyle/>
          <a:p>
            <a:pPr algn="ctr"/>
            <a:r>
              <a:rPr lang="en-US" sz="3000" b="1" dirty="0">
                <a:ln w="0"/>
                <a:effectLst>
                  <a:outerShdw blurRad="38100" dist="19050" dir="2700000" algn="tl" rotWithShape="0">
                    <a:schemeClr val="dk1">
                      <a:alpha val="40000"/>
                    </a:schemeClr>
                  </a:outerShdw>
                </a:effectLst>
              </a:rPr>
              <a:t>Eigenvectors   &amp;    Eigenvalues</a:t>
            </a:r>
          </a:p>
        </p:txBody>
      </p:sp>
      <p:sp>
        <p:nvSpPr>
          <p:cNvPr id="168" name="Text Placeholder 29">
            <a:extLst>
              <a:ext uri="{FF2B5EF4-FFF2-40B4-BE49-F238E27FC236}">
                <a16:creationId xmlns:a16="http://schemas.microsoft.com/office/drawing/2014/main" id="{A81093EF-8A44-484A-AB98-298B2349420D}"/>
              </a:ext>
            </a:extLst>
          </p:cNvPr>
          <p:cNvSpPr txBox="1">
            <a:spLocks/>
          </p:cNvSpPr>
          <p:nvPr/>
        </p:nvSpPr>
        <p:spPr>
          <a:xfrm>
            <a:off x="621661" y="28348530"/>
            <a:ext cx="6398694"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t>RESULTS</a:t>
            </a:r>
            <a:endParaRPr lang="ru-RU" sz="3600" dirty="0"/>
          </a:p>
        </p:txBody>
      </p:sp>
      <p:sp>
        <p:nvSpPr>
          <p:cNvPr id="170" name="Rectangle 169">
            <a:extLst>
              <a:ext uri="{FF2B5EF4-FFF2-40B4-BE49-F238E27FC236}">
                <a16:creationId xmlns:a16="http://schemas.microsoft.com/office/drawing/2014/main" id="{162336E1-5728-4754-90BB-1263290F8992}"/>
              </a:ext>
            </a:extLst>
          </p:cNvPr>
          <p:cNvSpPr/>
          <p:nvPr/>
        </p:nvSpPr>
        <p:spPr>
          <a:xfrm>
            <a:off x="10995374" y="28866551"/>
            <a:ext cx="5058806" cy="690886"/>
          </a:xfrm>
          <a:prstGeom prst="rect">
            <a:avLst/>
          </a:prstGeom>
          <a:noFill/>
        </p:spPr>
        <p:txBody>
          <a:bodyPr wrap="none" lIns="227005" tIns="113502" rIns="227005" bIns="113502">
            <a:spAutoFit/>
          </a:bodyPr>
          <a:lstStyle/>
          <a:p>
            <a:pPr algn="ctr"/>
            <a:r>
              <a:rPr lang="en-US" sz="3000" dirty="0">
                <a:ln w="0"/>
                <a:effectLst>
                  <a:outerShdw blurRad="38100" dist="19050" dir="2700000" algn="tl" rotWithShape="0">
                    <a:schemeClr val="dk1">
                      <a:alpha val="40000"/>
                    </a:schemeClr>
                  </a:outerShdw>
                </a:effectLst>
              </a:rPr>
              <a:t>Projection on eigenvectors </a:t>
            </a:r>
          </a:p>
        </p:txBody>
      </p:sp>
      <p:pic>
        <p:nvPicPr>
          <p:cNvPr id="172" name="Picture 171">
            <a:extLst>
              <a:ext uri="{FF2B5EF4-FFF2-40B4-BE49-F238E27FC236}">
                <a16:creationId xmlns:a16="http://schemas.microsoft.com/office/drawing/2014/main" id="{5E59FB0C-5430-44B6-B309-8BCAA963A2CB}"/>
              </a:ext>
            </a:extLst>
          </p:cNvPr>
          <p:cNvPicPr>
            <a:picLocks noChangeAspect="1"/>
          </p:cNvPicPr>
          <p:nvPr/>
        </p:nvPicPr>
        <p:blipFill>
          <a:blip r:embed="rId5"/>
          <a:stretch>
            <a:fillRect/>
          </a:stretch>
        </p:blipFill>
        <p:spPr>
          <a:xfrm>
            <a:off x="14675210" y="29644166"/>
            <a:ext cx="1941475" cy="1891350"/>
          </a:xfrm>
          <a:prstGeom prst="rect">
            <a:avLst/>
          </a:prstGeom>
        </p:spPr>
      </p:pic>
      <p:pic>
        <p:nvPicPr>
          <p:cNvPr id="174" name="Picture 173">
            <a:extLst>
              <a:ext uri="{FF2B5EF4-FFF2-40B4-BE49-F238E27FC236}">
                <a16:creationId xmlns:a16="http://schemas.microsoft.com/office/drawing/2014/main" id="{89D4FB46-1F8A-4CA2-A2F8-3B071C0DF589}"/>
              </a:ext>
            </a:extLst>
          </p:cNvPr>
          <p:cNvPicPr>
            <a:picLocks noChangeAspect="1"/>
          </p:cNvPicPr>
          <p:nvPr/>
        </p:nvPicPr>
        <p:blipFill>
          <a:blip r:embed="rId6"/>
          <a:stretch>
            <a:fillRect/>
          </a:stretch>
        </p:blipFill>
        <p:spPr>
          <a:xfrm>
            <a:off x="12690039" y="29623959"/>
            <a:ext cx="1798078" cy="1941475"/>
          </a:xfrm>
          <a:prstGeom prst="rect">
            <a:avLst/>
          </a:prstGeom>
        </p:spPr>
      </p:pic>
      <p:pic>
        <p:nvPicPr>
          <p:cNvPr id="176" name="Picture 175">
            <a:extLst>
              <a:ext uri="{FF2B5EF4-FFF2-40B4-BE49-F238E27FC236}">
                <a16:creationId xmlns:a16="http://schemas.microsoft.com/office/drawing/2014/main" id="{A3225748-686A-4AFA-837E-1FD53FF442C9}"/>
              </a:ext>
            </a:extLst>
          </p:cNvPr>
          <p:cNvPicPr>
            <a:picLocks noChangeAspect="1"/>
          </p:cNvPicPr>
          <p:nvPr/>
        </p:nvPicPr>
        <p:blipFill>
          <a:blip r:embed="rId7"/>
          <a:stretch>
            <a:fillRect/>
          </a:stretch>
        </p:blipFill>
        <p:spPr>
          <a:xfrm>
            <a:off x="10704869" y="29623968"/>
            <a:ext cx="1798078" cy="1911548"/>
          </a:xfrm>
          <a:prstGeom prst="rect">
            <a:avLst/>
          </a:prstGeom>
        </p:spPr>
      </p:pic>
      <p:pic>
        <p:nvPicPr>
          <p:cNvPr id="184" name="Picture 183">
            <a:extLst>
              <a:ext uri="{FF2B5EF4-FFF2-40B4-BE49-F238E27FC236}">
                <a16:creationId xmlns:a16="http://schemas.microsoft.com/office/drawing/2014/main" id="{CD90EA82-0644-440E-BEE5-1A880D7EA82E}"/>
              </a:ext>
            </a:extLst>
          </p:cNvPr>
          <p:cNvPicPr>
            <a:picLocks noChangeAspect="1"/>
          </p:cNvPicPr>
          <p:nvPr/>
        </p:nvPicPr>
        <p:blipFill>
          <a:blip r:embed="rId8"/>
          <a:stretch>
            <a:fillRect/>
          </a:stretch>
        </p:blipFill>
        <p:spPr>
          <a:xfrm>
            <a:off x="16980406" y="29496453"/>
            <a:ext cx="1941475" cy="1840236"/>
          </a:xfrm>
          <a:prstGeom prst="rect">
            <a:avLst/>
          </a:prstGeom>
        </p:spPr>
      </p:pic>
      <p:sp>
        <p:nvSpPr>
          <p:cNvPr id="188" name="Rectangle 187">
            <a:extLst>
              <a:ext uri="{FF2B5EF4-FFF2-40B4-BE49-F238E27FC236}">
                <a16:creationId xmlns:a16="http://schemas.microsoft.com/office/drawing/2014/main" id="{DD16E839-87AD-43A3-99BE-FE477AFD5FCD}"/>
              </a:ext>
            </a:extLst>
          </p:cNvPr>
          <p:cNvSpPr/>
          <p:nvPr/>
        </p:nvSpPr>
        <p:spPr>
          <a:xfrm>
            <a:off x="17616682" y="31731414"/>
            <a:ext cx="2405836" cy="690886"/>
          </a:xfrm>
          <a:prstGeom prst="rect">
            <a:avLst/>
          </a:prstGeom>
          <a:noFill/>
        </p:spPr>
        <p:txBody>
          <a:bodyPr wrap="none" lIns="227005" tIns="113502" rIns="227005" bIns="113502">
            <a:spAutoFit/>
          </a:bodyPr>
          <a:lstStyle/>
          <a:p>
            <a:pPr algn="ctr"/>
            <a:r>
              <a:rPr lang="en-US" sz="3000" dirty="0">
                <a:ln w="0"/>
                <a:effectLst>
                  <a:outerShdw blurRad="38100" dist="19050" dir="2700000" algn="tl" rotWithShape="0">
                    <a:schemeClr val="dk1">
                      <a:alpha val="40000"/>
                    </a:schemeClr>
                  </a:outerShdw>
                </a:effectLst>
              </a:rPr>
              <a:t>New Image</a:t>
            </a:r>
          </a:p>
        </p:txBody>
      </p:sp>
      <p:pic>
        <p:nvPicPr>
          <p:cNvPr id="192" name="Picture 191">
            <a:extLst>
              <a:ext uri="{FF2B5EF4-FFF2-40B4-BE49-F238E27FC236}">
                <a16:creationId xmlns:a16="http://schemas.microsoft.com/office/drawing/2014/main" id="{795694C6-23D3-4040-9301-2D38227D2811}"/>
              </a:ext>
            </a:extLst>
          </p:cNvPr>
          <p:cNvPicPr>
            <a:picLocks noChangeAspect="1"/>
          </p:cNvPicPr>
          <p:nvPr/>
        </p:nvPicPr>
        <p:blipFill rotWithShape="1">
          <a:blip r:embed="rId9"/>
          <a:srcRect l="13458" t="12106" r="9804" b="12391"/>
          <a:stretch/>
        </p:blipFill>
        <p:spPr>
          <a:xfrm>
            <a:off x="12677564" y="31565434"/>
            <a:ext cx="1832779" cy="1814890"/>
          </a:xfrm>
          <a:prstGeom prst="rect">
            <a:avLst/>
          </a:prstGeom>
        </p:spPr>
      </p:pic>
      <p:pic>
        <p:nvPicPr>
          <p:cNvPr id="194" name="Picture 193">
            <a:extLst>
              <a:ext uri="{FF2B5EF4-FFF2-40B4-BE49-F238E27FC236}">
                <a16:creationId xmlns:a16="http://schemas.microsoft.com/office/drawing/2014/main" id="{F25894DF-4D0C-4620-9E49-59AE88F5B5BA}"/>
              </a:ext>
            </a:extLst>
          </p:cNvPr>
          <p:cNvPicPr>
            <a:picLocks noChangeAspect="1"/>
          </p:cNvPicPr>
          <p:nvPr/>
        </p:nvPicPr>
        <p:blipFill rotWithShape="1">
          <a:blip r:embed="rId10"/>
          <a:srcRect l="15356" t="14306" r="11539" b="12612"/>
          <a:stretch/>
        </p:blipFill>
        <p:spPr>
          <a:xfrm>
            <a:off x="10669088" y="31564150"/>
            <a:ext cx="1832779" cy="1814890"/>
          </a:xfrm>
          <a:prstGeom prst="rect">
            <a:avLst/>
          </a:prstGeom>
        </p:spPr>
      </p:pic>
      <p:pic>
        <p:nvPicPr>
          <p:cNvPr id="196" name="Picture 195">
            <a:extLst>
              <a:ext uri="{FF2B5EF4-FFF2-40B4-BE49-F238E27FC236}">
                <a16:creationId xmlns:a16="http://schemas.microsoft.com/office/drawing/2014/main" id="{0781BBD0-B4A3-434F-8B44-14BE9438EFD1}"/>
              </a:ext>
            </a:extLst>
          </p:cNvPr>
          <p:cNvPicPr>
            <a:picLocks noChangeAspect="1"/>
          </p:cNvPicPr>
          <p:nvPr/>
        </p:nvPicPr>
        <p:blipFill rotWithShape="1">
          <a:blip r:embed="rId11"/>
          <a:srcRect l="15064" t="11862" r="10843" b="14182"/>
          <a:stretch/>
        </p:blipFill>
        <p:spPr>
          <a:xfrm>
            <a:off x="14675219" y="31566327"/>
            <a:ext cx="1941462" cy="1812722"/>
          </a:xfrm>
          <a:prstGeom prst="rect">
            <a:avLst/>
          </a:prstGeom>
        </p:spPr>
      </p:pic>
      <p:pic>
        <p:nvPicPr>
          <p:cNvPr id="198" name="Picture 197">
            <a:extLst>
              <a:ext uri="{FF2B5EF4-FFF2-40B4-BE49-F238E27FC236}">
                <a16:creationId xmlns:a16="http://schemas.microsoft.com/office/drawing/2014/main" id="{4ABA7303-3CE6-4A6C-85D0-771BFE97A598}"/>
              </a:ext>
            </a:extLst>
          </p:cNvPr>
          <p:cNvPicPr>
            <a:picLocks noChangeAspect="1"/>
          </p:cNvPicPr>
          <p:nvPr/>
        </p:nvPicPr>
        <p:blipFill rotWithShape="1">
          <a:blip r:embed="rId12"/>
          <a:srcRect l="12262" t="11561" r="12630" b="13040"/>
          <a:stretch/>
        </p:blipFill>
        <p:spPr>
          <a:xfrm>
            <a:off x="18921881" y="29496464"/>
            <a:ext cx="2216303" cy="1836838"/>
          </a:xfrm>
          <a:prstGeom prst="rect">
            <a:avLst/>
          </a:prstGeom>
        </p:spPr>
      </p:pic>
      <p:sp>
        <p:nvSpPr>
          <p:cNvPr id="201" name="Rectangle 200">
            <a:extLst>
              <a:ext uri="{FF2B5EF4-FFF2-40B4-BE49-F238E27FC236}">
                <a16:creationId xmlns:a16="http://schemas.microsoft.com/office/drawing/2014/main" id="{0427DD66-38D6-4799-9367-9E7BA29B8A66}"/>
              </a:ext>
            </a:extLst>
          </p:cNvPr>
          <p:cNvSpPr/>
          <p:nvPr/>
        </p:nvSpPr>
        <p:spPr>
          <a:xfrm>
            <a:off x="20990246" y="28563896"/>
            <a:ext cx="9934097" cy="687680"/>
          </a:xfrm>
          <a:prstGeom prst="rect">
            <a:avLst/>
          </a:prstGeom>
          <a:noFill/>
        </p:spPr>
        <p:txBody>
          <a:bodyPr wrap="square" lIns="227005" tIns="113502" rIns="227005" bIns="113502">
            <a:spAutoFit/>
          </a:bodyPr>
          <a:lstStyle/>
          <a:p>
            <a:pPr algn="ctr"/>
            <a:r>
              <a:rPr lang="en-US" sz="2979" dirty="0">
                <a:ln w="0"/>
                <a:effectLst>
                  <a:outerShdw blurRad="38100" dist="19050" dir="2700000" algn="tl" rotWithShape="0">
                    <a:schemeClr val="dk1">
                      <a:alpha val="40000"/>
                    </a:schemeClr>
                  </a:outerShdw>
                </a:effectLst>
              </a:rPr>
              <a:t>Distance between target and dataset</a:t>
            </a:r>
          </a:p>
        </p:txBody>
      </p:sp>
      <p:pic>
        <p:nvPicPr>
          <p:cNvPr id="217" name="Picture 216">
            <a:extLst>
              <a:ext uri="{FF2B5EF4-FFF2-40B4-BE49-F238E27FC236}">
                <a16:creationId xmlns:a16="http://schemas.microsoft.com/office/drawing/2014/main" id="{9CC58E90-E25E-4288-9D2F-B1987D590716}"/>
              </a:ext>
            </a:extLst>
          </p:cNvPr>
          <p:cNvPicPr>
            <a:picLocks noChangeAspect="1"/>
          </p:cNvPicPr>
          <p:nvPr/>
        </p:nvPicPr>
        <p:blipFill rotWithShape="1">
          <a:blip r:embed="rId13"/>
          <a:srcRect b="22243"/>
          <a:stretch/>
        </p:blipFill>
        <p:spPr>
          <a:xfrm>
            <a:off x="27292041" y="402621"/>
            <a:ext cx="2442667" cy="1786747"/>
          </a:xfrm>
          <a:prstGeom prst="rect">
            <a:avLst/>
          </a:prstGeom>
        </p:spPr>
      </p:pic>
      <p:sp>
        <p:nvSpPr>
          <p:cNvPr id="3" name="TextBox 2">
            <a:extLst>
              <a:ext uri="{FF2B5EF4-FFF2-40B4-BE49-F238E27FC236}">
                <a16:creationId xmlns:a16="http://schemas.microsoft.com/office/drawing/2014/main" id="{4DD6B036-7A25-4107-9F42-C25E8474C168}"/>
              </a:ext>
            </a:extLst>
          </p:cNvPr>
          <p:cNvSpPr txBox="1"/>
          <p:nvPr/>
        </p:nvSpPr>
        <p:spPr>
          <a:xfrm>
            <a:off x="324467" y="4769773"/>
            <a:ext cx="6166988" cy="7478970"/>
          </a:xfrm>
          <a:prstGeom prst="rect">
            <a:avLst/>
          </a:prstGeom>
          <a:noFill/>
        </p:spPr>
        <p:txBody>
          <a:bodyPr wrap="square" rtlCol="0">
            <a:spAutoFit/>
          </a:bodyPr>
          <a:lstStyle/>
          <a:p>
            <a:pPr algn="just"/>
            <a:r>
              <a:rPr lang="en-US" sz="3000" dirty="0"/>
              <a:t>	Human beings can detect and recognize faces skillfully even when conditions like face expression, lighting condition, or viewing angle change. In this paper, we describe a procedure for facial recognition using PCA and SVD after explaining both concepts thoroughly. To validate our theoretical results, we develop a facial recognition application that are efficient even under the change of the mentioned conditions using linear dimensionality reduction techniques.</a:t>
            </a:r>
          </a:p>
        </p:txBody>
      </p:sp>
      <p:pic>
        <p:nvPicPr>
          <p:cNvPr id="12" name="Picture 11">
            <a:extLst>
              <a:ext uri="{FF2B5EF4-FFF2-40B4-BE49-F238E27FC236}">
                <a16:creationId xmlns:a16="http://schemas.microsoft.com/office/drawing/2014/main" id="{39E15C81-EE9D-4124-B948-4D419A212DB0}"/>
              </a:ext>
            </a:extLst>
          </p:cNvPr>
          <p:cNvPicPr>
            <a:picLocks noChangeAspect="1"/>
          </p:cNvPicPr>
          <p:nvPr/>
        </p:nvPicPr>
        <p:blipFill>
          <a:blip r:embed="rId14"/>
          <a:stretch>
            <a:fillRect/>
          </a:stretch>
        </p:blipFill>
        <p:spPr>
          <a:xfrm>
            <a:off x="16880738" y="24846517"/>
            <a:ext cx="1905000" cy="1905000"/>
          </a:xfrm>
          <a:prstGeom prst="rect">
            <a:avLst/>
          </a:prstGeom>
        </p:spPr>
      </p:pic>
      <p:sp>
        <p:nvSpPr>
          <p:cNvPr id="63" name="Text Placeholder 29">
            <a:extLst>
              <a:ext uri="{FF2B5EF4-FFF2-40B4-BE49-F238E27FC236}">
                <a16:creationId xmlns:a16="http://schemas.microsoft.com/office/drawing/2014/main" id="{201AE3B4-8FA3-4136-8A4B-6611BF975821}"/>
              </a:ext>
            </a:extLst>
          </p:cNvPr>
          <p:cNvSpPr txBox="1">
            <a:spLocks/>
          </p:cNvSpPr>
          <p:nvPr/>
        </p:nvSpPr>
        <p:spPr>
          <a:xfrm>
            <a:off x="306213" y="37613352"/>
            <a:ext cx="6398694"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t>REFERENCES</a:t>
            </a:r>
            <a:endParaRPr lang="ru-RU" sz="3600" dirty="0"/>
          </a:p>
        </p:txBody>
      </p:sp>
      <p:sp>
        <p:nvSpPr>
          <p:cNvPr id="13" name="TextBox 12">
            <a:extLst>
              <a:ext uri="{FF2B5EF4-FFF2-40B4-BE49-F238E27FC236}">
                <a16:creationId xmlns:a16="http://schemas.microsoft.com/office/drawing/2014/main" id="{C2CAECED-F56C-4FF1-AFC0-51FAF7393C5E}"/>
              </a:ext>
            </a:extLst>
          </p:cNvPr>
          <p:cNvSpPr txBox="1"/>
          <p:nvPr/>
        </p:nvSpPr>
        <p:spPr>
          <a:xfrm>
            <a:off x="18167" y="38534778"/>
            <a:ext cx="17279234" cy="4493538"/>
          </a:xfrm>
          <a:prstGeom prst="rect">
            <a:avLst/>
          </a:prstGeom>
          <a:noFill/>
        </p:spPr>
        <p:txBody>
          <a:bodyPr wrap="square" rtlCol="0">
            <a:spAutoFit/>
          </a:bodyPr>
          <a:lstStyle/>
          <a:p>
            <a:pPr algn="just"/>
            <a:r>
              <a:rPr lang="en-US" sz="2600" dirty="0"/>
              <a:t>[1] </a:t>
            </a:r>
            <a:r>
              <a:rPr lang="en-US" sz="2600" dirty="0" err="1"/>
              <a:t>Kutz</a:t>
            </a:r>
            <a:r>
              <a:rPr lang="en-US" sz="2600" dirty="0"/>
              <a:t>, J. (2013). </a:t>
            </a:r>
            <a:r>
              <a:rPr lang="en-US" sz="2600" i="1" dirty="0"/>
              <a:t>Data-driven modeling and scientific computation</a:t>
            </a:r>
            <a:r>
              <a:rPr lang="en-US" sz="2600" dirty="0"/>
              <a:t>. Oxford [etc.]: Oxford U.P.</a:t>
            </a:r>
          </a:p>
          <a:p>
            <a:pPr algn="just"/>
            <a:r>
              <a:rPr lang="en-US" sz="2600" dirty="0"/>
              <a:t> </a:t>
            </a:r>
          </a:p>
          <a:p>
            <a:pPr algn="just"/>
            <a:r>
              <a:rPr lang="en-US" sz="2600" dirty="0"/>
              <a:t>[2] Turk, M. and Pentland, A. (1991). Eigenfaces for Recognition. </a:t>
            </a:r>
            <a:r>
              <a:rPr lang="en-US" sz="2600" i="1" dirty="0"/>
              <a:t>Journal of Cognitive Neuroscience</a:t>
            </a:r>
            <a:r>
              <a:rPr lang="en-US" sz="2600" dirty="0"/>
              <a:t>, 3(1), pp.71-86.</a:t>
            </a:r>
          </a:p>
          <a:p>
            <a:pPr algn="just"/>
            <a:r>
              <a:rPr lang="en-US" sz="2600" dirty="0"/>
              <a:t> </a:t>
            </a:r>
          </a:p>
          <a:p>
            <a:pPr algn="just"/>
            <a:r>
              <a:rPr lang="en-US" sz="2600" dirty="0"/>
              <a:t>[3] Learnche.org. (2019). </a:t>
            </a:r>
            <a:r>
              <a:rPr lang="en-US" sz="2600" i="1" dirty="0"/>
              <a:t>6.5.2. Geometric explanation of PCA — Process Improvement using Data</a:t>
            </a:r>
            <a:r>
              <a:rPr lang="en-US" sz="2600" dirty="0"/>
              <a:t>. [online] Available at: https://learnche.org/pid/latent-variable-modelling/principal-component-analysis/geometric-explanation-of-pca [Accessed 31 Mar. 2019].</a:t>
            </a:r>
          </a:p>
          <a:p>
            <a:pPr algn="just"/>
            <a:r>
              <a:rPr lang="en-US" sz="2600" dirty="0"/>
              <a:t> </a:t>
            </a:r>
          </a:p>
          <a:p>
            <a:pPr algn="just"/>
            <a:r>
              <a:rPr lang="en-US" sz="2600" dirty="0"/>
              <a:t>[4] Brownlee, J. (2019). </a:t>
            </a:r>
            <a:r>
              <a:rPr lang="en-US" sz="2600" i="1" dirty="0"/>
              <a:t>How to Calculate Principal Component Analysis (PCA) from Scratch in Python</a:t>
            </a:r>
            <a:r>
              <a:rPr lang="en-US" sz="2600" dirty="0"/>
              <a:t>. [online] Machine Learning Mastery</a:t>
            </a:r>
          </a:p>
          <a:p>
            <a:pPr algn="just"/>
            <a:endParaRPr lang="en-US" sz="26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31BC409-C976-490A-9DF7-9BE30FF90349}"/>
                  </a:ext>
                </a:extLst>
              </p:cNvPr>
              <p:cNvSpPr txBox="1"/>
              <p:nvPr/>
            </p:nvSpPr>
            <p:spPr>
              <a:xfrm>
                <a:off x="7020355" y="4649908"/>
                <a:ext cx="22781227" cy="8628837"/>
              </a:xfrm>
              <a:prstGeom prst="rect">
                <a:avLst/>
              </a:prstGeom>
              <a:noFill/>
            </p:spPr>
            <p:txBody>
              <a:bodyPr wrap="square" rtlCol="0">
                <a:spAutoFit/>
              </a:bodyPr>
              <a:lstStyle/>
              <a:p>
                <a:r>
                  <a:rPr lang="en-US" sz="3000" dirty="0"/>
                  <a:t>PCA chooses the best principle component that represents datapoints. This is done using one of two methods:</a:t>
                </a:r>
              </a:p>
              <a:p>
                <a:pPr lvl="0"/>
                <a:r>
                  <a:rPr lang="en-US" sz="3000" dirty="0"/>
                  <a:t>Reducing squared-distance-error, shown on Fig. 2	</a:t>
                </a:r>
                <a14:m>
                  <m:oMath xmlns:m="http://schemas.openxmlformats.org/officeDocument/2006/math">
                    <m:r>
                      <a:rPr lang="en-US" sz="3000" b="1" i="1">
                        <a:latin typeface="Cambria Math" panose="02040503050406030204" pitchFamily="18" charset="0"/>
                      </a:rPr>
                      <m:t>𝑱</m:t>
                    </m:r>
                    <m:d>
                      <m:dPr>
                        <m:ctrlPr>
                          <a:rPr lang="en-US" sz="3000" b="1" i="1">
                            <a:latin typeface="Cambria Math" panose="02040503050406030204" pitchFamily="18" charset="0"/>
                          </a:rPr>
                        </m:ctrlPr>
                      </m:dPr>
                      <m:e>
                        <m:r>
                          <a:rPr lang="en-US" sz="3000" b="1" i="1">
                            <a:latin typeface="Cambria Math" panose="02040503050406030204" pitchFamily="18" charset="0"/>
                          </a:rPr>
                          <m:t>𝑳</m:t>
                        </m:r>
                      </m:e>
                    </m:d>
                    <m:r>
                      <a:rPr lang="en-US" sz="3000" b="1" i="1">
                        <a:latin typeface="Cambria Math" panose="02040503050406030204" pitchFamily="18" charset="0"/>
                      </a:rPr>
                      <m:t>=</m:t>
                    </m:r>
                    <m:nary>
                      <m:naryPr>
                        <m:chr m:val="∑"/>
                        <m:limLoc m:val="undOvr"/>
                        <m:ctrlPr>
                          <a:rPr lang="en-US" sz="3000" b="1" i="1">
                            <a:latin typeface="Cambria Math" panose="02040503050406030204" pitchFamily="18" charset="0"/>
                          </a:rPr>
                        </m:ctrlPr>
                      </m:naryPr>
                      <m:sub>
                        <m:r>
                          <a:rPr lang="en-US" sz="3000" b="1" i="1">
                            <a:latin typeface="Cambria Math" panose="02040503050406030204" pitchFamily="18" charset="0"/>
                          </a:rPr>
                          <m:t>𝒌</m:t>
                        </m:r>
                        <m:r>
                          <a:rPr lang="en-US" sz="3000" b="1" i="1">
                            <a:latin typeface="Cambria Math" panose="02040503050406030204" pitchFamily="18" charset="0"/>
                          </a:rPr>
                          <m:t>=</m:t>
                        </m:r>
                        <m:r>
                          <a:rPr lang="en-US" sz="3000" b="1" i="1">
                            <a:latin typeface="Cambria Math" panose="02040503050406030204" pitchFamily="18" charset="0"/>
                          </a:rPr>
                          <m:t>𝒊</m:t>
                        </m:r>
                      </m:sub>
                      <m:sup>
                        <m:r>
                          <a:rPr lang="en-US" sz="3000" b="1" i="1">
                            <a:latin typeface="Cambria Math" panose="02040503050406030204" pitchFamily="18" charset="0"/>
                          </a:rPr>
                          <m:t>𝒎</m:t>
                        </m:r>
                      </m:sup>
                      <m:e>
                        <m:sSup>
                          <m:sSupPr>
                            <m:ctrlPr>
                              <a:rPr lang="en-US" sz="3000" b="1" i="1">
                                <a:latin typeface="Cambria Math" panose="02040503050406030204" pitchFamily="18" charset="0"/>
                              </a:rPr>
                            </m:ctrlPr>
                          </m:sSupPr>
                          <m:e>
                            <m:d>
                              <m:dPr>
                                <m:begChr m:val="‖"/>
                                <m:endChr m:val="‖"/>
                                <m:ctrlPr>
                                  <a:rPr lang="en-US" sz="3000" b="1" i="1">
                                    <a:latin typeface="Cambria Math" panose="02040503050406030204" pitchFamily="18" charset="0"/>
                                  </a:rPr>
                                </m:ctrlPr>
                              </m:dPr>
                              <m:e>
                                <m:d>
                                  <m:dPr>
                                    <m:ctrlPr>
                                      <a:rPr lang="en-US" sz="3000" b="1" i="1">
                                        <a:latin typeface="Cambria Math" panose="02040503050406030204" pitchFamily="18" charset="0"/>
                                      </a:rPr>
                                    </m:ctrlPr>
                                  </m:dPr>
                                  <m:e>
                                    <m:sSub>
                                      <m:sSubPr>
                                        <m:ctrlPr>
                                          <a:rPr lang="en-US" sz="3000" b="1" i="1">
                                            <a:latin typeface="Cambria Math" panose="02040503050406030204" pitchFamily="18" charset="0"/>
                                          </a:rPr>
                                        </m:ctrlPr>
                                      </m:sSubPr>
                                      <m:e>
                                        <m:r>
                                          <a:rPr lang="en-US" sz="3000" b="1" i="1">
                                            <a:latin typeface="Cambria Math" panose="02040503050406030204" pitchFamily="18" charset="0"/>
                                          </a:rPr>
                                          <m:t>𝑿</m:t>
                                        </m:r>
                                      </m:e>
                                      <m:sub>
                                        <m:r>
                                          <a:rPr lang="en-US" sz="3000" b="1" i="1">
                                            <a:latin typeface="Cambria Math" panose="02040503050406030204" pitchFamily="18" charset="0"/>
                                          </a:rPr>
                                          <m:t>𝒌</m:t>
                                        </m:r>
                                      </m:sub>
                                    </m:sSub>
                                    <m:r>
                                      <a:rPr lang="en-US" sz="3000" b="1" i="1">
                                        <a:latin typeface="Cambria Math" panose="02040503050406030204" pitchFamily="18" charset="0"/>
                                      </a:rPr>
                                      <m:t>−µ</m:t>
                                    </m:r>
                                  </m:e>
                                </m:d>
                                <m:r>
                                  <a:rPr lang="en-US" sz="3000" b="1" i="1">
                                    <a:latin typeface="Cambria Math" panose="02040503050406030204" pitchFamily="18" charset="0"/>
                                  </a:rPr>
                                  <m:t>−</m:t>
                                </m:r>
                                <m:sSup>
                                  <m:sSupPr>
                                    <m:ctrlPr>
                                      <a:rPr lang="en-US" sz="3000" b="1" i="1">
                                        <a:latin typeface="Cambria Math" panose="02040503050406030204" pitchFamily="18" charset="0"/>
                                      </a:rPr>
                                    </m:ctrlPr>
                                  </m:sSupPr>
                                  <m:e>
                                    <m:r>
                                      <a:rPr lang="en-US" sz="3000" b="1" i="1">
                                        <a:latin typeface="Cambria Math" panose="02040503050406030204" pitchFamily="18" charset="0"/>
                                      </a:rPr>
                                      <m:t>𝑳</m:t>
                                    </m:r>
                                  </m:e>
                                  <m:sup>
                                    <m:r>
                                      <a:rPr lang="en-US" sz="3000" b="1" i="1">
                                        <a:latin typeface="Cambria Math" panose="02040503050406030204" pitchFamily="18" charset="0"/>
                                      </a:rPr>
                                      <m:t>𝒕</m:t>
                                    </m:r>
                                  </m:sup>
                                </m:sSup>
                                <m:d>
                                  <m:dPr>
                                    <m:ctrlPr>
                                      <a:rPr lang="en-US" sz="3000" b="1" i="1">
                                        <a:latin typeface="Cambria Math" panose="02040503050406030204" pitchFamily="18" charset="0"/>
                                      </a:rPr>
                                    </m:ctrlPr>
                                  </m:dPr>
                                  <m:e>
                                    <m:sSub>
                                      <m:sSubPr>
                                        <m:ctrlPr>
                                          <a:rPr lang="en-US" sz="3000" b="1" i="1">
                                            <a:latin typeface="Cambria Math" panose="02040503050406030204" pitchFamily="18" charset="0"/>
                                          </a:rPr>
                                        </m:ctrlPr>
                                      </m:sSubPr>
                                      <m:e>
                                        <m:r>
                                          <a:rPr lang="en-US" sz="3000" b="1" i="1">
                                            <a:latin typeface="Cambria Math" panose="02040503050406030204" pitchFamily="18" charset="0"/>
                                          </a:rPr>
                                          <m:t>𝑿</m:t>
                                        </m:r>
                                      </m:e>
                                      <m:sub>
                                        <m:r>
                                          <a:rPr lang="en-US" sz="3000" b="1" i="1">
                                            <a:latin typeface="Cambria Math" panose="02040503050406030204" pitchFamily="18" charset="0"/>
                                          </a:rPr>
                                          <m:t>𝒌</m:t>
                                        </m:r>
                                      </m:sub>
                                    </m:sSub>
                                    <m:r>
                                      <a:rPr lang="en-US" sz="3000" b="1" i="1">
                                        <a:latin typeface="Cambria Math" panose="02040503050406030204" pitchFamily="18" charset="0"/>
                                      </a:rPr>
                                      <m:t>−µ</m:t>
                                    </m:r>
                                  </m:e>
                                </m:d>
                                <m:r>
                                  <a:rPr lang="en-US" sz="3000" b="1" i="1">
                                    <a:latin typeface="Cambria Math" panose="02040503050406030204" pitchFamily="18" charset="0"/>
                                  </a:rPr>
                                  <m:t>𝑳</m:t>
                                </m:r>
                                <m:r>
                                  <a:rPr lang="en-US" sz="3000" b="1" i="1">
                                    <a:latin typeface="Cambria Math" panose="02040503050406030204" pitchFamily="18" charset="0"/>
                                  </a:rPr>
                                  <m:t> </m:t>
                                </m:r>
                              </m:e>
                            </m:d>
                          </m:e>
                          <m:sup>
                            <m:r>
                              <a:rPr lang="en-US" sz="3000" b="1" i="1">
                                <a:latin typeface="Cambria Math" panose="02040503050406030204" pitchFamily="18" charset="0"/>
                              </a:rPr>
                              <m:t>𝟐</m:t>
                            </m:r>
                          </m:sup>
                        </m:sSup>
                      </m:e>
                    </m:nary>
                  </m:oMath>
                </a14:m>
                <a:endParaRPr lang="en-US" sz="3000" b="1" dirty="0"/>
              </a:p>
              <a:p>
                <a:r>
                  <a:rPr lang="en-US" sz="3000" dirty="0"/>
                  <a:t> </a:t>
                </a:r>
              </a:p>
              <a:p>
                <a:pPr lvl="0"/>
                <a:r>
                  <a:rPr lang="en-US" sz="3000" dirty="0"/>
                  <a:t>Maximize the variance projection of datapoints, shown on Fig. 3</a:t>
                </a:r>
                <a:r>
                  <a:rPr lang="en-US" sz="3000" b="1" dirty="0"/>
                  <a:t>:   </a:t>
                </a:r>
                <a14:m>
                  <m:oMath xmlns:m="http://schemas.openxmlformats.org/officeDocument/2006/math">
                    <m:r>
                      <a:rPr lang="en-US" sz="3000" b="1" i="1">
                        <a:latin typeface="Cambria Math" panose="02040503050406030204" pitchFamily="18" charset="0"/>
                      </a:rPr>
                      <m:t>𝑹</m:t>
                    </m:r>
                    <m:d>
                      <m:dPr>
                        <m:ctrlPr>
                          <a:rPr lang="en-US" sz="3000" b="1" i="1">
                            <a:latin typeface="Cambria Math" panose="02040503050406030204" pitchFamily="18" charset="0"/>
                          </a:rPr>
                        </m:ctrlPr>
                      </m:dPr>
                      <m:e>
                        <m:r>
                          <a:rPr lang="en-US" sz="3000" b="1" i="1">
                            <a:latin typeface="Cambria Math" panose="02040503050406030204" pitchFamily="18" charset="0"/>
                          </a:rPr>
                          <m:t>𝑳</m:t>
                        </m:r>
                      </m:e>
                    </m:d>
                    <m:r>
                      <a:rPr lang="en-US" sz="3000" b="1" i="1">
                        <a:latin typeface="Cambria Math" panose="02040503050406030204" pitchFamily="18" charset="0"/>
                      </a:rPr>
                      <m:t>=</m:t>
                    </m:r>
                    <m:nary>
                      <m:naryPr>
                        <m:chr m:val="∑"/>
                        <m:limLoc m:val="undOvr"/>
                        <m:ctrlPr>
                          <a:rPr lang="en-US" sz="3000" b="1" i="1">
                            <a:latin typeface="Cambria Math" panose="02040503050406030204" pitchFamily="18" charset="0"/>
                          </a:rPr>
                        </m:ctrlPr>
                      </m:naryPr>
                      <m:sub>
                        <m:r>
                          <a:rPr lang="en-US" sz="3000" b="1" i="1">
                            <a:latin typeface="Cambria Math" panose="02040503050406030204" pitchFamily="18" charset="0"/>
                          </a:rPr>
                          <m:t>𝒌</m:t>
                        </m:r>
                        <m:r>
                          <a:rPr lang="en-US" sz="3000" b="1" i="1">
                            <a:latin typeface="Cambria Math" panose="02040503050406030204" pitchFamily="18" charset="0"/>
                          </a:rPr>
                          <m:t>=</m:t>
                        </m:r>
                        <m:r>
                          <a:rPr lang="en-US" sz="3000" b="1" i="1">
                            <a:latin typeface="Cambria Math" panose="02040503050406030204" pitchFamily="18" charset="0"/>
                          </a:rPr>
                          <m:t>𝟏</m:t>
                        </m:r>
                      </m:sub>
                      <m:sup>
                        <m:r>
                          <a:rPr lang="en-US" sz="3000" b="1" i="1">
                            <a:latin typeface="Cambria Math" panose="02040503050406030204" pitchFamily="18" charset="0"/>
                          </a:rPr>
                          <m:t>𝒎</m:t>
                        </m:r>
                      </m:sup>
                      <m:e>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𝑵</m:t>
                            </m:r>
                          </m:den>
                        </m:f>
                        <m:sSup>
                          <m:sSupPr>
                            <m:ctrlPr>
                              <a:rPr lang="en-US" sz="3000" b="1" i="1">
                                <a:latin typeface="Cambria Math" panose="02040503050406030204" pitchFamily="18" charset="0"/>
                              </a:rPr>
                            </m:ctrlPr>
                          </m:sSupPr>
                          <m:e>
                            <m:d>
                              <m:dPr>
                                <m:begChr m:val="‖"/>
                                <m:endChr m:val="‖"/>
                                <m:ctrlPr>
                                  <a:rPr lang="en-US" sz="3000" b="1" i="1">
                                    <a:latin typeface="Cambria Math" panose="02040503050406030204" pitchFamily="18" charset="0"/>
                                  </a:rPr>
                                </m:ctrlPr>
                              </m:dPr>
                              <m:e>
                                <m:sSup>
                                  <m:sSupPr>
                                    <m:ctrlPr>
                                      <a:rPr lang="en-US" sz="3000" b="1" i="1">
                                        <a:latin typeface="Cambria Math" panose="02040503050406030204" pitchFamily="18" charset="0"/>
                                      </a:rPr>
                                    </m:ctrlPr>
                                  </m:sSupPr>
                                  <m:e>
                                    <m:r>
                                      <a:rPr lang="en-US" sz="3000" b="1" i="1">
                                        <a:latin typeface="Cambria Math" panose="02040503050406030204" pitchFamily="18" charset="0"/>
                                      </a:rPr>
                                      <m:t>𝑳</m:t>
                                    </m:r>
                                  </m:e>
                                  <m:sup>
                                    <m:r>
                                      <a:rPr lang="en-US" sz="3000" b="1" i="1">
                                        <a:latin typeface="Cambria Math" panose="02040503050406030204" pitchFamily="18" charset="0"/>
                                      </a:rPr>
                                      <m:t>𝒕</m:t>
                                    </m:r>
                                  </m:sup>
                                </m:sSup>
                                <m:r>
                                  <a:rPr lang="en-US" sz="3000" b="1" i="1">
                                    <a:latin typeface="Cambria Math" panose="02040503050406030204" pitchFamily="18" charset="0"/>
                                  </a:rPr>
                                  <m:t>(</m:t>
                                </m:r>
                                <m:sSub>
                                  <m:sSubPr>
                                    <m:ctrlPr>
                                      <a:rPr lang="en-US" sz="3000" b="1" i="1">
                                        <a:latin typeface="Cambria Math" panose="02040503050406030204" pitchFamily="18" charset="0"/>
                                      </a:rPr>
                                    </m:ctrlPr>
                                  </m:sSubPr>
                                  <m:e>
                                    <m:r>
                                      <a:rPr lang="en-US" sz="3000" b="1" i="1">
                                        <a:latin typeface="Cambria Math" panose="02040503050406030204" pitchFamily="18" charset="0"/>
                                      </a:rPr>
                                      <m:t>𝑷</m:t>
                                    </m:r>
                                  </m:e>
                                  <m:sub>
                                    <m:r>
                                      <a:rPr lang="en-US" sz="3000" b="1" i="1">
                                        <a:latin typeface="Cambria Math" panose="02040503050406030204" pitchFamily="18" charset="0"/>
                                      </a:rPr>
                                      <m:t>𝒌</m:t>
                                    </m:r>
                                  </m:sub>
                                </m:sSub>
                                <m:r>
                                  <a:rPr lang="en-US" sz="3000" b="1" i="1">
                                    <a:latin typeface="Cambria Math" panose="02040503050406030204" pitchFamily="18" charset="0"/>
                                  </a:rPr>
                                  <m:t>−µ</m:t>
                                </m:r>
                              </m:e>
                            </m:d>
                          </m:e>
                          <m:sup>
                            <m:r>
                              <a:rPr lang="en-US" sz="3000" b="1" i="1">
                                <a:latin typeface="Cambria Math" panose="02040503050406030204" pitchFamily="18" charset="0"/>
                              </a:rPr>
                              <m:t>𝟐</m:t>
                            </m:r>
                          </m:sup>
                        </m:sSup>
                      </m:e>
                    </m:nary>
                    <m:r>
                      <a:rPr lang="en-US" sz="3000" i="1" smtClean="0">
                        <a:latin typeface="Cambria Math" panose="02040503050406030204" pitchFamily="18" charset="0"/>
                      </a:rPr>
                      <m:t> </m:t>
                    </m:r>
                    <m:r>
                      <a:rPr lang="en-US" sz="3000" b="0" i="0" smtClean="0">
                        <a:latin typeface="Cambria Math" panose="02040503050406030204" pitchFamily="18" charset="0"/>
                      </a:rPr>
                      <m:t>      </m:t>
                    </m:r>
                  </m:oMath>
                </a14:m>
                <a:r>
                  <a:rPr lang="en-US" sz="3000" dirty="0"/>
                  <a:t>Where,  </a:t>
                </a:r>
                <a14:m>
                  <m:oMath xmlns:m="http://schemas.openxmlformats.org/officeDocument/2006/math">
                    <m:r>
                      <a:rPr lang="en-US" sz="3000" b="1" i="1">
                        <a:latin typeface="Cambria Math" panose="02040503050406030204" pitchFamily="18" charset="0"/>
                      </a:rPr>
                      <m:t>𝑷</m:t>
                    </m:r>
                    <m:r>
                      <a:rPr lang="en-US" sz="3000" b="1" i="1">
                        <a:latin typeface="Cambria Math" panose="02040503050406030204" pitchFamily="18" charset="0"/>
                      </a:rPr>
                      <m:t>=µ+</m:t>
                    </m:r>
                    <m:sSup>
                      <m:sSupPr>
                        <m:ctrlPr>
                          <a:rPr lang="en-US" sz="3000" b="1" i="1">
                            <a:latin typeface="Cambria Math" panose="02040503050406030204" pitchFamily="18" charset="0"/>
                          </a:rPr>
                        </m:ctrlPr>
                      </m:sSupPr>
                      <m:e>
                        <m:d>
                          <m:dPr>
                            <m:ctrlPr>
                              <a:rPr lang="en-US" sz="3000" b="1" i="1">
                                <a:latin typeface="Cambria Math" panose="02040503050406030204" pitchFamily="18" charset="0"/>
                              </a:rPr>
                            </m:ctrlPr>
                          </m:dPr>
                          <m:e>
                            <m:r>
                              <a:rPr lang="en-US" sz="3000" b="1" i="1">
                                <a:latin typeface="Cambria Math" panose="02040503050406030204" pitchFamily="18" charset="0"/>
                              </a:rPr>
                              <m:t>𝑷</m:t>
                            </m:r>
                            <m:r>
                              <a:rPr lang="en-US" sz="3000" b="1" i="1">
                                <a:latin typeface="Cambria Math" panose="02040503050406030204" pitchFamily="18" charset="0"/>
                              </a:rPr>
                              <m:t>−µ</m:t>
                            </m:r>
                          </m:e>
                        </m:d>
                      </m:e>
                      <m:sup>
                        <m:r>
                          <a:rPr lang="en-US" sz="3000" b="1" i="1">
                            <a:latin typeface="Cambria Math" panose="02040503050406030204" pitchFamily="18" charset="0"/>
                          </a:rPr>
                          <m:t>𝟐</m:t>
                        </m:r>
                      </m:sup>
                    </m:sSup>
                  </m:oMath>
                </a14:m>
                <a:endParaRPr lang="en-US" sz="3000" b="1"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r>
                  <a:rPr lang="en-US" sz="3000" dirty="0"/>
                  <a:t> </a:t>
                </a:r>
              </a:p>
              <a:p>
                <a:endParaRPr lang="en-US" sz="3000" dirty="0"/>
              </a:p>
              <a:p>
                <a:r>
                  <a:rPr lang="en-US" sz="3000" b="1" dirty="0">
                    <a:solidFill>
                      <a:schemeClr val="tx1">
                        <a:lumMod val="50000"/>
                      </a:schemeClr>
                    </a:solidFill>
                  </a:rPr>
                  <a:t>	figure (1)			figure(2)			figure(3)</a:t>
                </a:r>
              </a:p>
              <a:p>
                <a:endParaRPr lang="en-US" sz="3000" dirty="0"/>
              </a:p>
            </p:txBody>
          </p:sp>
        </mc:Choice>
        <mc:Fallback xmlns="">
          <p:sp>
            <p:nvSpPr>
              <p:cNvPr id="2" name="TextBox 1">
                <a:extLst>
                  <a:ext uri="{FF2B5EF4-FFF2-40B4-BE49-F238E27FC236}">
                    <a16:creationId xmlns:a16="http://schemas.microsoft.com/office/drawing/2014/main" id="{F31BC409-C976-490A-9DF7-9BE30FF90349}"/>
                  </a:ext>
                </a:extLst>
              </p:cNvPr>
              <p:cNvSpPr txBox="1">
                <a:spLocks noRot="1" noChangeAspect="1" noMove="1" noResize="1" noEditPoints="1" noAdjustHandles="1" noChangeArrowheads="1" noChangeShapeType="1" noTextEdit="1"/>
              </p:cNvSpPr>
              <p:nvPr/>
            </p:nvSpPr>
            <p:spPr>
              <a:xfrm>
                <a:off x="7020355" y="4649908"/>
                <a:ext cx="22781227" cy="8628837"/>
              </a:xfrm>
              <a:prstGeom prst="rect">
                <a:avLst/>
              </a:prstGeom>
              <a:blipFill>
                <a:blip r:embed="rId15"/>
                <a:stretch>
                  <a:fillRect l="-642" t="-919"/>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8149197-DEA4-4833-B913-0430C60F560A}"/>
              </a:ext>
            </a:extLst>
          </p:cNvPr>
          <p:cNvPicPr>
            <a:picLocks noChangeAspect="1"/>
          </p:cNvPicPr>
          <p:nvPr/>
        </p:nvPicPr>
        <p:blipFill>
          <a:blip r:embed="rId16"/>
          <a:stretch>
            <a:fillRect/>
          </a:stretch>
        </p:blipFill>
        <p:spPr>
          <a:xfrm>
            <a:off x="8488638" y="6856928"/>
            <a:ext cx="5085740" cy="5347507"/>
          </a:xfrm>
          <a:prstGeom prst="rect">
            <a:avLst/>
          </a:prstGeom>
        </p:spPr>
      </p:pic>
      <p:pic>
        <p:nvPicPr>
          <p:cNvPr id="10" name="Picture 9">
            <a:extLst>
              <a:ext uri="{FF2B5EF4-FFF2-40B4-BE49-F238E27FC236}">
                <a16:creationId xmlns:a16="http://schemas.microsoft.com/office/drawing/2014/main" id="{B95BE4E9-4EC8-42DC-A8CF-F43B2276A19F}"/>
              </a:ext>
            </a:extLst>
          </p:cNvPr>
          <p:cNvPicPr>
            <a:picLocks noChangeAspect="1"/>
          </p:cNvPicPr>
          <p:nvPr/>
        </p:nvPicPr>
        <p:blipFill>
          <a:blip r:embed="rId17"/>
          <a:stretch>
            <a:fillRect/>
          </a:stretch>
        </p:blipFill>
        <p:spPr>
          <a:xfrm>
            <a:off x="14168212" y="6878958"/>
            <a:ext cx="5638265" cy="5315261"/>
          </a:xfrm>
          <a:prstGeom prst="rect">
            <a:avLst/>
          </a:prstGeom>
        </p:spPr>
      </p:pic>
      <p:pic>
        <p:nvPicPr>
          <p:cNvPr id="14" name="Picture 13">
            <a:extLst>
              <a:ext uri="{FF2B5EF4-FFF2-40B4-BE49-F238E27FC236}">
                <a16:creationId xmlns:a16="http://schemas.microsoft.com/office/drawing/2014/main" id="{3D95FAF3-92BB-49FF-B100-BDAFBECDB06B}"/>
              </a:ext>
            </a:extLst>
          </p:cNvPr>
          <p:cNvPicPr>
            <a:picLocks noChangeAspect="1"/>
          </p:cNvPicPr>
          <p:nvPr/>
        </p:nvPicPr>
        <p:blipFill>
          <a:blip r:embed="rId18"/>
          <a:stretch>
            <a:fillRect/>
          </a:stretch>
        </p:blipFill>
        <p:spPr>
          <a:xfrm>
            <a:off x="20280788" y="6785568"/>
            <a:ext cx="5222568" cy="5490226"/>
          </a:xfrm>
          <a:prstGeom prst="rect">
            <a:avLst/>
          </a:prstGeom>
        </p:spPr>
      </p:pic>
      <p:cxnSp>
        <p:nvCxnSpPr>
          <p:cNvPr id="66" name="Straight Connector 65">
            <a:extLst>
              <a:ext uri="{FF2B5EF4-FFF2-40B4-BE49-F238E27FC236}">
                <a16:creationId xmlns:a16="http://schemas.microsoft.com/office/drawing/2014/main" id="{5C55178F-C4BF-4619-BA9C-18FBA20E8BC7}"/>
              </a:ext>
            </a:extLst>
          </p:cNvPr>
          <p:cNvCxnSpPr>
            <a:cxnSpLocks/>
          </p:cNvCxnSpPr>
          <p:nvPr/>
        </p:nvCxnSpPr>
        <p:spPr>
          <a:xfrm flipV="1">
            <a:off x="553550" y="13069163"/>
            <a:ext cx="28329620" cy="71598"/>
          </a:xfrm>
          <a:prstGeom prst="line">
            <a:avLst/>
          </a:prstGeom>
          <a:ln w="38100">
            <a:solidFill>
              <a:srgbClr val="00718F"/>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DE31383-5BAB-4896-BB29-E0799614DB02}"/>
                  </a:ext>
                </a:extLst>
              </p:cNvPr>
              <p:cNvSpPr txBox="1"/>
              <p:nvPr/>
            </p:nvSpPr>
            <p:spPr>
              <a:xfrm>
                <a:off x="776574" y="14766377"/>
                <a:ext cx="27736800" cy="5868466"/>
              </a:xfrm>
              <a:prstGeom prst="rect">
                <a:avLst/>
              </a:prstGeom>
              <a:noFill/>
            </p:spPr>
            <p:txBody>
              <a:bodyPr wrap="square" rtlCol="0">
                <a:spAutoFit/>
              </a:bodyPr>
              <a:lstStyle/>
              <a:p>
                <a:r>
                  <a:rPr lang="en-US" sz="3000" dirty="0"/>
                  <a:t>Both methods lead to one goal. Note that since we have a constraint </a:t>
                </a:r>
                <a14:m>
                  <m:oMath xmlns:m="http://schemas.openxmlformats.org/officeDocument/2006/math">
                    <m:sSup>
                      <m:sSupPr>
                        <m:ctrlPr>
                          <a:rPr lang="en-US" sz="3000" b="1" i="1">
                            <a:latin typeface="Cambria Math" panose="02040503050406030204" pitchFamily="18" charset="0"/>
                          </a:rPr>
                        </m:ctrlPr>
                      </m:sSupPr>
                      <m:e>
                        <m:r>
                          <a:rPr lang="en-US" sz="3000" b="1" i="1">
                            <a:latin typeface="Cambria Math" panose="02040503050406030204" pitchFamily="18" charset="0"/>
                          </a:rPr>
                          <m:t>𝑳</m:t>
                        </m:r>
                      </m:e>
                      <m:sup>
                        <m:r>
                          <a:rPr lang="en-US" sz="3000" b="1" i="1">
                            <a:latin typeface="Cambria Math" panose="02040503050406030204" pitchFamily="18" charset="0"/>
                          </a:rPr>
                          <m:t>𝑻</m:t>
                        </m:r>
                      </m:sup>
                    </m:sSup>
                    <m:r>
                      <a:rPr lang="en-US" sz="3000" b="1" i="1">
                        <a:latin typeface="Cambria Math" panose="02040503050406030204" pitchFamily="18" charset="0"/>
                      </a:rPr>
                      <m:t>𝑳</m:t>
                    </m:r>
                    <m:r>
                      <a:rPr lang="en-US" sz="3000" b="1" i="1">
                        <a:latin typeface="Cambria Math" panose="02040503050406030204" pitchFamily="18" charset="0"/>
                      </a:rPr>
                      <m:t>=</m:t>
                    </m:r>
                    <m:r>
                      <a:rPr lang="en-US" sz="3000" b="1" i="1">
                        <a:latin typeface="Cambria Math" panose="02040503050406030204" pitchFamily="18" charset="0"/>
                      </a:rPr>
                      <m:t>𝟏</m:t>
                    </m:r>
                  </m:oMath>
                </a14:m>
                <a:r>
                  <a:rPr lang="en-US" sz="3000" dirty="0"/>
                  <a:t> this is considered as an optimization problem using LaGrange multiplier. Also, note that if we simplified R(L) to </a:t>
                </a:r>
                <a14:m>
                  <m:oMath xmlns:m="http://schemas.openxmlformats.org/officeDocument/2006/math">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𝑵</m:t>
                        </m:r>
                      </m:den>
                    </m:f>
                    <m:sSup>
                      <m:sSupPr>
                        <m:ctrlPr>
                          <a:rPr lang="en-US" sz="3000" b="1" i="1">
                            <a:latin typeface="Cambria Math" panose="02040503050406030204" pitchFamily="18" charset="0"/>
                          </a:rPr>
                        </m:ctrlPr>
                      </m:sSupPr>
                      <m:e>
                        <m:r>
                          <a:rPr lang="en-US" sz="3000" b="1" i="1">
                            <a:latin typeface="Cambria Math" panose="02040503050406030204" pitchFamily="18" charset="0"/>
                          </a:rPr>
                          <m:t>𝑳</m:t>
                        </m:r>
                      </m:e>
                      <m:sup>
                        <m:r>
                          <a:rPr lang="en-US" sz="3000" b="1" i="1">
                            <a:latin typeface="Cambria Math" panose="02040503050406030204" pitchFamily="18" charset="0"/>
                          </a:rPr>
                          <m:t>𝒕</m:t>
                        </m:r>
                      </m:sup>
                    </m:sSup>
                    <m:r>
                      <a:rPr lang="en-US" sz="3000" b="1" i="1">
                        <a:latin typeface="Cambria Math" panose="02040503050406030204" pitchFamily="18" charset="0"/>
                      </a:rPr>
                      <m:t>  ( </m:t>
                    </m:r>
                    <m:nary>
                      <m:naryPr>
                        <m:chr m:val="∑"/>
                        <m:limLoc m:val="undOvr"/>
                        <m:ctrlPr>
                          <a:rPr lang="en-US" sz="3000" b="1" i="1">
                            <a:latin typeface="Cambria Math" panose="02040503050406030204" pitchFamily="18" charset="0"/>
                          </a:rPr>
                        </m:ctrlPr>
                      </m:naryPr>
                      <m:sub>
                        <m:r>
                          <a:rPr lang="en-US" sz="3000" b="1" i="1">
                            <a:latin typeface="Cambria Math" panose="02040503050406030204" pitchFamily="18" charset="0"/>
                          </a:rPr>
                          <m:t>𝒌</m:t>
                        </m:r>
                        <m:r>
                          <a:rPr lang="en-US" sz="3000" b="1" i="1">
                            <a:latin typeface="Cambria Math" panose="02040503050406030204" pitchFamily="18" charset="0"/>
                          </a:rPr>
                          <m:t>=</m:t>
                        </m:r>
                        <m:r>
                          <a:rPr lang="en-US" sz="3000" b="1" i="1">
                            <a:latin typeface="Cambria Math" panose="02040503050406030204" pitchFamily="18" charset="0"/>
                          </a:rPr>
                          <m:t>𝟏</m:t>
                        </m:r>
                      </m:sub>
                      <m:sup>
                        <m:r>
                          <a:rPr lang="en-US" sz="3000" b="1" i="1">
                            <a:latin typeface="Cambria Math" panose="02040503050406030204" pitchFamily="18" charset="0"/>
                          </a:rPr>
                          <m:t>𝒎</m:t>
                        </m:r>
                      </m:sup>
                      <m:e>
                        <m:d>
                          <m:dPr>
                            <m:ctrlPr>
                              <a:rPr lang="en-US" sz="3000" b="1" i="1">
                                <a:latin typeface="Cambria Math" panose="02040503050406030204" pitchFamily="18" charset="0"/>
                              </a:rPr>
                            </m:ctrlPr>
                          </m:dPr>
                          <m:e>
                            <m:sSub>
                              <m:sSubPr>
                                <m:ctrlPr>
                                  <a:rPr lang="en-US" sz="3000" b="1" i="1">
                                    <a:latin typeface="Cambria Math" panose="02040503050406030204" pitchFamily="18" charset="0"/>
                                  </a:rPr>
                                </m:ctrlPr>
                              </m:sSubPr>
                              <m:e>
                                <m:r>
                                  <a:rPr lang="en-US" sz="3000" b="1" i="1">
                                    <a:latin typeface="Cambria Math" panose="02040503050406030204" pitchFamily="18" charset="0"/>
                                  </a:rPr>
                                  <m:t>𝑷</m:t>
                                </m:r>
                              </m:e>
                              <m:sub>
                                <m:r>
                                  <a:rPr lang="en-US" sz="3000" b="1" i="1">
                                    <a:latin typeface="Cambria Math" panose="02040503050406030204" pitchFamily="18" charset="0"/>
                                  </a:rPr>
                                  <m:t>𝒌</m:t>
                                </m:r>
                              </m:sub>
                            </m:sSub>
                            <m:r>
                              <a:rPr lang="en-US" sz="3000" b="1" i="1">
                                <a:latin typeface="Cambria Math" panose="02040503050406030204" pitchFamily="18" charset="0"/>
                              </a:rPr>
                              <m:t>−µ</m:t>
                            </m:r>
                          </m:e>
                        </m:d>
                        <m:sSup>
                          <m:sSupPr>
                            <m:ctrlPr>
                              <a:rPr lang="en-US" sz="3000" b="1" i="1">
                                <a:latin typeface="Cambria Math" panose="02040503050406030204" pitchFamily="18" charset="0"/>
                              </a:rPr>
                            </m:ctrlPr>
                          </m:sSupPr>
                          <m:e>
                            <m:d>
                              <m:dPr>
                                <m:ctrlPr>
                                  <a:rPr lang="en-US" sz="3000" b="1" i="1">
                                    <a:latin typeface="Cambria Math" panose="02040503050406030204" pitchFamily="18" charset="0"/>
                                  </a:rPr>
                                </m:ctrlPr>
                              </m:dPr>
                              <m:e>
                                <m:sSub>
                                  <m:sSubPr>
                                    <m:ctrlPr>
                                      <a:rPr lang="en-US" sz="3000" b="1" i="1">
                                        <a:latin typeface="Cambria Math" panose="02040503050406030204" pitchFamily="18" charset="0"/>
                                      </a:rPr>
                                    </m:ctrlPr>
                                  </m:sSubPr>
                                  <m:e>
                                    <m:r>
                                      <a:rPr lang="en-US" sz="3000" b="1" i="1">
                                        <a:latin typeface="Cambria Math" panose="02040503050406030204" pitchFamily="18" charset="0"/>
                                      </a:rPr>
                                      <m:t>𝑷</m:t>
                                    </m:r>
                                  </m:e>
                                  <m:sub>
                                    <m:r>
                                      <a:rPr lang="en-US" sz="3000" b="1" i="1">
                                        <a:latin typeface="Cambria Math" panose="02040503050406030204" pitchFamily="18" charset="0"/>
                                      </a:rPr>
                                      <m:t>𝒌</m:t>
                                    </m:r>
                                  </m:sub>
                                </m:sSub>
                                <m:r>
                                  <a:rPr lang="en-US" sz="3000" b="1" i="1">
                                    <a:latin typeface="Cambria Math" panose="02040503050406030204" pitchFamily="18" charset="0"/>
                                  </a:rPr>
                                  <m:t>−µ</m:t>
                                </m:r>
                              </m:e>
                            </m:d>
                          </m:e>
                          <m:sup>
                            <m:r>
                              <a:rPr lang="en-US" sz="3000" b="1" i="1">
                                <a:latin typeface="Cambria Math" panose="02040503050406030204" pitchFamily="18" charset="0"/>
                              </a:rPr>
                              <m:t>𝒕</m:t>
                            </m:r>
                          </m:sup>
                        </m:sSup>
                        <m:r>
                          <a:rPr lang="en-US" sz="3000" b="1" i="1">
                            <a:latin typeface="Cambria Math" panose="02040503050406030204" pitchFamily="18" charset="0"/>
                          </a:rPr>
                          <m:t>)</m:t>
                        </m:r>
                        <m:r>
                          <a:rPr lang="en-US" sz="3000" b="1" i="1">
                            <a:latin typeface="Cambria Math" panose="02040503050406030204" pitchFamily="18" charset="0"/>
                          </a:rPr>
                          <m:t>𝑳</m:t>
                        </m:r>
                      </m:e>
                    </m:nary>
                  </m:oMath>
                </a14:m>
                <a:r>
                  <a:rPr lang="en-US" sz="3000" dirty="0"/>
                  <a:t>  we’ll find that the term </a:t>
                </a:r>
                <a14:m>
                  <m:oMath xmlns:m="http://schemas.openxmlformats.org/officeDocument/2006/math">
                    <m:d>
                      <m:dPr>
                        <m:ctrlPr>
                          <a:rPr lang="en-US" sz="3000" b="1" i="1">
                            <a:latin typeface="Cambria Math" panose="02040503050406030204" pitchFamily="18" charset="0"/>
                          </a:rPr>
                        </m:ctrlPr>
                      </m:dPr>
                      <m:e>
                        <m:sSub>
                          <m:sSubPr>
                            <m:ctrlPr>
                              <a:rPr lang="en-US" sz="3000" b="1" i="1">
                                <a:latin typeface="Cambria Math" panose="02040503050406030204" pitchFamily="18" charset="0"/>
                              </a:rPr>
                            </m:ctrlPr>
                          </m:sSubPr>
                          <m:e>
                            <m:r>
                              <a:rPr lang="en-US" sz="3000" b="1" i="1">
                                <a:latin typeface="Cambria Math" panose="02040503050406030204" pitchFamily="18" charset="0"/>
                              </a:rPr>
                              <m:t>𝑷</m:t>
                            </m:r>
                          </m:e>
                          <m:sub>
                            <m:r>
                              <a:rPr lang="en-US" sz="3000" b="1" i="1">
                                <a:latin typeface="Cambria Math" panose="02040503050406030204" pitchFamily="18" charset="0"/>
                              </a:rPr>
                              <m:t>𝒌</m:t>
                            </m:r>
                          </m:sub>
                        </m:sSub>
                        <m:r>
                          <a:rPr lang="en-US" sz="3000" b="1" i="1">
                            <a:latin typeface="Cambria Math" panose="02040503050406030204" pitchFamily="18" charset="0"/>
                          </a:rPr>
                          <m:t>−µ</m:t>
                        </m:r>
                      </m:e>
                    </m:d>
                    <m:sSup>
                      <m:sSupPr>
                        <m:ctrlPr>
                          <a:rPr lang="en-US" sz="3000" b="1" i="1">
                            <a:latin typeface="Cambria Math" panose="02040503050406030204" pitchFamily="18" charset="0"/>
                          </a:rPr>
                        </m:ctrlPr>
                      </m:sSupPr>
                      <m:e>
                        <m:d>
                          <m:dPr>
                            <m:ctrlPr>
                              <a:rPr lang="en-US" sz="3000" b="1" i="1">
                                <a:latin typeface="Cambria Math" panose="02040503050406030204" pitchFamily="18" charset="0"/>
                              </a:rPr>
                            </m:ctrlPr>
                          </m:dPr>
                          <m:e>
                            <m:sSub>
                              <m:sSubPr>
                                <m:ctrlPr>
                                  <a:rPr lang="en-US" sz="3000" b="1" i="1">
                                    <a:latin typeface="Cambria Math" panose="02040503050406030204" pitchFamily="18" charset="0"/>
                                  </a:rPr>
                                </m:ctrlPr>
                              </m:sSubPr>
                              <m:e>
                                <m:r>
                                  <a:rPr lang="en-US" sz="3000" b="1" i="1">
                                    <a:latin typeface="Cambria Math" panose="02040503050406030204" pitchFamily="18" charset="0"/>
                                  </a:rPr>
                                  <m:t>𝑷</m:t>
                                </m:r>
                              </m:e>
                              <m:sub>
                                <m:r>
                                  <a:rPr lang="en-US" sz="3000" b="1" i="1">
                                    <a:latin typeface="Cambria Math" panose="02040503050406030204" pitchFamily="18" charset="0"/>
                                  </a:rPr>
                                  <m:t>𝒌</m:t>
                                </m:r>
                              </m:sub>
                            </m:sSub>
                            <m:r>
                              <a:rPr lang="en-US" sz="3000" b="1" i="1">
                                <a:latin typeface="Cambria Math" panose="02040503050406030204" pitchFamily="18" charset="0"/>
                              </a:rPr>
                              <m:t>−µ</m:t>
                            </m:r>
                          </m:e>
                        </m:d>
                      </m:e>
                      <m:sup>
                        <m:r>
                          <a:rPr lang="en-US" sz="3000" b="1" i="1">
                            <a:latin typeface="Cambria Math" panose="02040503050406030204" pitchFamily="18" charset="0"/>
                          </a:rPr>
                          <m:t>𝒕</m:t>
                        </m:r>
                      </m:sup>
                    </m:sSup>
                  </m:oMath>
                </a14:m>
                <a:r>
                  <a:rPr lang="en-US" sz="3000" dirty="0"/>
                  <a:t> is the covariance matrix thus, </a:t>
                </a:r>
                <a:r>
                  <a:rPr lang="en-US" sz="3000" b="1" dirty="0"/>
                  <a:t>R(L)= </a:t>
                </a:r>
                <a14:m>
                  <m:oMath xmlns:m="http://schemas.openxmlformats.org/officeDocument/2006/math">
                    <m:sSup>
                      <m:sSupPr>
                        <m:ctrlPr>
                          <a:rPr lang="en-US" sz="3000" b="1" i="1">
                            <a:latin typeface="Cambria Math" panose="02040503050406030204" pitchFamily="18" charset="0"/>
                          </a:rPr>
                        </m:ctrlPr>
                      </m:sSupPr>
                      <m:e>
                        <m:r>
                          <a:rPr lang="en-US" sz="3000" b="1" i="1">
                            <a:latin typeface="Cambria Math" panose="02040503050406030204" pitchFamily="18" charset="0"/>
                          </a:rPr>
                          <m:t>𝑳</m:t>
                        </m:r>
                      </m:e>
                      <m:sup>
                        <m:r>
                          <a:rPr lang="en-US" sz="3000" b="1" i="1">
                            <a:latin typeface="Cambria Math" panose="02040503050406030204" pitchFamily="18" charset="0"/>
                          </a:rPr>
                          <m:t>𝒕</m:t>
                        </m:r>
                      </m:sup>
                    </m:sSup>
                    <m:r>
                      <a:rPr lang="en-US" sz="3000" b="1">
                        <a:latin typeface="Cambria Math" panose="02040503050406030204" pitchFamily="18" charset="0"/>
                      </a:rPr>
                      <m:t>∑</m:t>
                    </m:r>
                    <m:r>
                      <a:rPr lang="en-US" sz="3000" b="1" i="1">
                        <a:latin typeface="Cambria Math" panose="02040503050406030204" pitchFamily="18" charset="0"/>
                      </a:rPr>
                      <m:t>𝐋</m:t>
                    </m:r>
                  </m:oMath>
                </a14:m>
                <a:endParaRPr lang="en-US" sz="3000" b="1" dirty="0"/>
              </a:p>
              <a:p>
                <a:endParaRPr lang="en-US" sz="3000" b="1" dirty="0"/>
              </a:p>
              <a:p>
                <a:r>
                  <a:rPr lang="en-US" sz="3000" b="1" dirty="0"/>
                  <a:t>Using LaGrange multiplier:</a:t>
                </a:r>
              </a:p>
              <a:p>
                <a:pPr/>
                <a14:m>
                  <m:oMathPara xmlns:m="http://schemas.openxmlformats.org/officeDocument/2006/math">
                    <m:oMathParaPr>
                      <m:jc m:val="centerGroup"/>
                    </m:oMathParaPr>
                    <m:oMath xmlns:m="http://schemas.openxmlformats.org/officeDocument/2006/math">
                      <m:r>
                        <a:rPr lang="en-US" sz="3000" b="1" i="1">
                          <a:latin typeface="Cambria Math" panose="02040503050406030204" pitchFamily="18" charset="0"/>
                        </a:rPr>
                        <m:t>𝒈</m:t>
                      </m:r>
                      <m:d>
                        <m:dPr>
                          <m:ctrlPr>
                            <a:rPr lang="en-US" sz="3000" b="1" i="1">
                              <a:latin typeface="Cambria Math" panose="02040503050406030204" pitchFamily="18" charset="0"/>
                            </a:rPr>
                          </m:ctrlPr>
                        </m:dPr>
                        <m:e>
                          <m:r>
                            <a:rPr lang="en-US" sz="3000" b="1" i="1">
                              <a:latin typeface="Cambria Math" panose="02040503050406030204" pitchFamily="18" charset="0"/>
                            </a:rPr>
                            <m:t>𝑳</m:t>
                          </m:r>
                        </m:e>
                      </m:d>
                      <m:r>
                        <a:rPr lang="en-US" sz="3000" b="1">
                          <a:latin typeface="Cambria Math" panose="02040503050406030204" pitchFamily="18" charset="0"/>
                        </a:rPr>
                        <m:t>=</m:t>
                      </m:r>
                      <m:sSup>
                        <m:sSupPr>
                          <m:ctrlPr>
                            <a:rPr lang="en-US" sz="3000" b="1" i="1">
                              <a:latin typeface="Cambria Math" panose="02040503050406030204" pitchFamily="18" charset="0"/>
                            </a:rPr>
                          </m:ctrlPr>
                        </m:sSupPr>
                        <m:e>
                          <m:r>
                            <a:rPr lang="en-US" sz="3000" b="1" i="1">
                              <a:latin typeface="Cambria Math" panose="02040503050406030204" pitchFamily="18" charset="0"/>
                            </a:rPr>
                            <m:t>𝑳</m:t>
                          </m:r>
                        </m:e>
                        <m:sup>
                          <m:r>
                            <a:rPr lang="en-US" sz="3000" b="1" i="1">
                              <a:latin typeface="Cambria Math" panose="02040503050406030204" pitchFamily="18" charset="0"/>
                            </a:rPr>
                            <m:t>𝒕</m:t>
                          </m:r>
                        </m:sup>
                      </m:sSup>
                      <m:r>
                        <a:rPr lang="en-US" sz="3000" b="1" i="1">
                          <a:latin typeface="Cambria Math" panose="02040503050406030204" pitchFamily="18" charset="0"/>
                        </a:rPr>
                        <m:t>𝑳</m:t>
                      </m:r>
                      <m:r>
                        <a:rPr lang="en-US" sz="3000" b="1" i="1">
                          <a:latin typeface="Cambria Math" panose="02040503050406030204" pitchFamily="18" charset="0"/>
                        </a:rPr>
                        <m:t>−</m:t>
                      </m:r>
                      <m:r>
                        <a:rPr lang="en-US" sz="3000" b="1" i="1">
                          <a:latin typeface="Cambria Math" panose="02040503050406030204" pitchFamily="18" charset="0"/>
                        </a:rPr>
                        <m:t>𝟏</m:t>
                      </m:r>
                      <m:r>
                        <a:rPr lang="en-US" sz="3000" b="1" i="1" smtClean="0">
                          <a:latin typeface="Cambria Math" panose="02040503050406030204" pitchFamily="18" charset="0"/>
                        </a:rPr>
                        <m:t>,  </m:t>
                      </m:r>
                      <m:sSub>
                        <m:sSubPr>
                          <m:ctrlPr>
                            <a:rPr lang="en-US" sz="3000" b="1" i="1">
                              <a:latin typeface="Cambria Math" panose="02040503050406030204" pitchFamily="18" charset="0"/>
                            </a:rPr>
                          </m:ctrlPr>
                        </m:sSubPr>
                        <m:e>
                          <m:r>
                            <a:rPr lang="en-US" sz="3000" b="1" i="1" smtClean="0">
                              <a:latin typeface="Cambria Math" panose="02040503050406030204" pitchFamily="18" charset="0"/>
                            </a:rPr>
                            <m:t>𝑹</m:t>
                          </m:r>
                        </m:e>
                        <m:sub>
                          <m:r>
                            <a:rPr lang="en-US" sz="3000" b="1" i="1">
                              <a:latin typeface="Cambria Math" panose="02040503050406030204" pitchFamily="18" charset="0"/>
                            </a:rPr>
                            <m:t>𝟐</m:t>
                          </m:r>
                        </m:sub>
                      </m:sSub>
                      <m:d>
                        <m:dPr>
                          <m:ctrlPr>
                            <a:rPr lang="en-US" sz="3000" b="1" i="1">
                              <a:latin typeface="Cambria Math" panose="02040503050406030204" pitchFamily="18" charset="0"/>
                            </a:rPr>
                          </m:ctrlPr>
                        </m:dPr>
                        <m:e>
                          <m:r>
                            <a:rPr lang="en-US" sz="3000" b="1" i="1">
                              <a:latin typeface="Cambria Math" panose="02040503050406030204" pitchFamily="18" charset="0"/>
                            </a:rPr>
                            <m:t>𝑳</m:t>
                          </m:r>
                        </m:e>
                      </m:d>
                      <m:r>
                        <a:rPr lang="en-US" sz="3000" b="1">
                          <a:latin typeface="Cambria Math" panose="02040503050406030204" pitchFamily="18" charset="0"/>
                        </a:rPr>
                        <m:t>=</m:t>
                      </m:r>
                      <m:sSup>
                        <m:sSupPr>
                          <m:ctrlPr>
                            <a:rPr lang="en-US" sz="3000" b="1" i="1">
                              <a:latin typeface="Cambria Math" panose="02040503050406030204" pitchFamily="18" charset="0"/>
                            </a:rPr>
                          </m:ctrlPr>
                        </m:sSupPr>
                        <m:e>
                          <m:r>
                            <a:rPr lang="en-US" sz="3000" b="1" i="1">
                              <a:latin typeface="Cambria Math" panose="02040503050406030204" pitchFamily="18" charset="0"/>
                            </a:rPr>
                            <m:t>𝑳</m:t>
                          </m:r>
                        </m:e>
                        <m:sup>
                          <m:r>
                            <a:rPr lang="en-US" sz="3000" b="1" i="1">
                              <a:latin typeface="Cambria Math" panose="02040503050406030204" pitchFamily="18" charset="0"/>
                            </a:rPr>
                            <m:t>𝒕</m:t>
                          </m:r>
                        </m:sup>
                      </m:sSup>
                      <m:r>
                        <a:rPr lang="en-US" sz="3000" b="1">
                          <a:latin typeface="Cambria Math" panose="02040503050406030204" pitchFamily="18" charset="0"/>
                        </a:rPr>
                        <m:t>∑</m:t>
                      </m:r>
                      <m:r>
                        <a:rPr lang="en-US" sz="3000" b="1" i="1">
                          <a:latin typeface="Cambria Math" panose="02040503050406030204" pitchFamily="18" charset="0"/>
                        </a:rPr>
                        <m:t>𝑳</m:t>
                      </m:r>
                      <m:r>
                        <a:rPr lang="en-US" sz="3000" b="1" i="1">
                          <a:latin typeface="Cambria Math" panose="02040503050406030204" pitchFamily="18" charset="0"/>
                        </a:rPr>
                        <m:t>−</m:t>
                      </m:r>
                      <m:r>
                        <a:rPr lang="en-US" sz="3000" b="1" i="1">
                          <a:latin typeface="Cambria Math" panose="02040503050406030204" pitchFamily="18" charset="0"/>
                        </a:rPr>
                        <m:t>𝝀</m:t>
                      </m:r>
                      <m:r>
                        <a:rPr lang="en-US" sz="3000" b="1">
                          <a:latin typeface="Cambria Math" panose="02040503050406030204" pitchFamily="18" charset="0"/>
                        </a:rPr>
                        <m:t> </m:t>
                      </m:r>
                      <m:r>
                        <a:rPr lang="en-US" sz="3000" b="1" i="1">
                          <a:latin typeface="Cambria Math" panose="02040503050406030204" pitchFamily="18" charset="0"/>
                        </a:rPr>
                        <m:t>𝒈</m:t>
                      </m:r>
                      <m:d>
                        <m:dPr>
                          <m:ctrlPr>
                            <a:rPr lang="en-US" sz="3000" b="1" i="1">
                              <a:latin typeface="Cambria Math" panose="02040503050406030204" pitchFamily="18" charset="0"/>
                            </a:rPr>
                          </m:ctrlPr>
                        </m:dPr>
                        <m:e>
                          <m:r>
                            <a:rPr lang="en-US" sz="3000" b="1" i="1">
                              <a:latin typeface="Cambria Math" panose="02040503050406030204" pitchFamily="18" charset="0"/>
                            </a:rPr>
                            <m:t>𝑳</m:t>
                          </m:r>
                        </m:e>
                      </m:d>
                      <m:r>
                        <a:rPr lang="en-US" sz="3000" b="1">
                          <a:latin typeface="Cambria Math" panose="02040503050406030204" pitchFamily="18" charset="0"/>
                        </a:rPr>
                        <m:t>=</m:t>
                      </m:r>
                      <m:sSup>
                        <m:sSupPr>
                          <m:ctrlPr>
                            <a:rPr lang="en-US" sz="3000" b="1" i="1">
                              <a:latin typeface="Cambria Math" panose="02040503050406030204" pitchFamily="18" charset="0"/>
                            </a:rPr>
                          </m:ctrlPr>
                        </m:sSupPr>
                        <m:e>
                          <m:r>
                            <a:rPr lang="en-US" sz="3000" b="1" i="1">
                              <a:latin typeface="Cambria Math" panose="02040503050406030204" pitchFamily="18" charset="0"/>
                            </a:rPr>
                            <m:t>𝑳</m:t>
                          </m:r>
                        </m:e>
                        <m:sup>
                          <m:r>
                            <a:rPr lang="en-US" sz="3000" b="1" i="1">
                              <a:latin typeface="Cambria Math" panose="02040503050406030204" pitchFamily="18" charset="0"/>
                            </a:rPr>
                            <m:t>𝒕</m:t>
                          </m:r>
                        </m:sup>
                      </m:sSup>
                      <m:r>
                        <a:rPr lang="en-US" sz="3000" b="1">
                          <a:latin typeface="Cambria Math" panose="02040503050406030204" pitchFamily="18" charset="0"/>
                        </a:rPr>
                        <m:t>∑</m:t>
                      </m:r>
                      <m:r>
                        <a:rPr lang="en-US" sz="3000" b="1" i="1">
                          <a:latin typeface="Cambria Math" panose="02040503050406030204" pitchFamily="18" charset="0"/>
                        </a:rPr>
                        <m:t>𝑳</m:t>
                      </m:r>
                      <m:r>
                        <a:rPr lang="en-US" sz="3000" b="1" i="1">
                          <a:latin typeface="Cambria Math" panose="02040503050406030204" pitchFamily="18" charset="0"/>
                        </a:rPr>
                        <m:t>−</m:t>
                      </m:r>
                      <m:r>
                        <a:rPr lang="en-US" sz="3000" b="1" i="1">
                          <a:latin typeface="Cambria Math" panose="02040503050406030204" pitchFamily="18" charset="0"/>
                        </a:rPr>
                        <m:t>𝝀</m:t>
                      </m:r>
                      <m:d>
                        <m:dPr>
                          <m:ctrlPr>
                            <a:rPr lang="en-US" sz="3000" b="1" i="1">
                              <a:latin typeface="Cambria Math" panose="02040503050406030204" pitchFamily="18" charset="0"/>
                            </a:rPr>
                          </m:ctrlPr>
                        </m:dPr>
                        <m:e>
                          <m:sSup>
                            <m:sSupPr>
                              <m:ctrlPr>
                                <a:rPr lang="en-US" sz="3000" b="1" i="1">
                                  <a:latin typeface="Cambria Math" panose="02040503050406030204" pitchFamily="18" charset="0"/>
                                </a:rPr>
                              </m:ctrlPr>
                            </m:sSupPr>
                            <m:e>
                              <m:r>
                                <a:rPr lang="en-US" sz="3000" b="1" i="1">
                                  <a:latin typeface="Cambria Math" panose="02040503050406030204" pitchFamily="18" charset="0"/>
                                </a:rPr>
                                <m:t>𝑳</m:t>
                              </m:r>
                            </m:e>
                            <m:sup>
                              <m:r>
                                <a:rPr lang="en-US" sz="3000" b="1" i="1">
                                  <a:latin typeface="Cambria Math" panose="02040503050406030204" pitchFamily="18" charset="0"/>
                                </a:rPr>
                                <m:t>𝒕</m:t>
                              </m:r>
                            </m:sup>
                          </m:sSup>
                          <m:r>
                            <a:rPr lang="en-US" sz="3000" b="1" i="1">
                              <a:latin typeface="Cambria Math" panose="02040503050406030204" pitchFamily="18" charset="0"/>
                            </a:rPr>
                            <m:t>𝑳</m:t>
                          </m:r>
                          <m:r>
                            <a:rPr lang="en-US" sz="3000" b="1" i="1">
                              <a:latin typeface="Cambria Math" panose="02040503050406030204" pitchFamily="18" charset="0"/>
                            </a:rPr>
                            <m:t>−</m:t>
                          </m:r>
                          <m:r>
                            <a:rPr lang="en-US" sz="3000" b="1" i="1">
                              <a:latin typeface="Cambria Math" panose="02040503050406030204" pitchFamily="18" charset="0"/>
                            </a:rPr>
                            <m:t>𝟏</m:t>
                          </m:r>
                        </m:e>
                      </m:d>
                      <m:r>
                        <a:rPr lang="en-US" sz="3000" b="1" i="1" smtClean="0">
                          <a:latin typeface="Cambria Math" panose="02040503050406030204" pitchFamily="18" charset="0"/>
                        </a:rPr>
                        <m:t>,                         </m:t>
                      </m:r>
                      <m:f>
                        <m:fPr>
                          <m:ctrlPr>
                            <a:rPr lang="en-US" sz="3000" b="1" i="1">
                              <a:latin typeface="Cambria Math" panose="02040503050406030204" pitchFamily="18" charset="0"/>
                            </a:rPr>
                          </m:ctrlPr>
                        </m:fPr>
                        <m:num>
                          <m:sSub>
                            <m:sSubPr>
                              <m:ctrlPr>
                                <a:rPr lang="en-US" sz="3000" b="1" i="1">
                                  <a:latin typeface="Cambria Math" panose="02040503050406030204" pitchFamily="18" charset="0"/>
                                </a:rPr>
                              </m:ctrlPr>
                            </m:sSubPr>
                            <m:e>
                              <m:r>
                                <a:rPr lang="en-US" sz="3000" b="1" i="1">
                                  <a:latin typeface="Cambria Math" panose="02040503050406030204" pitchFamily="18" charset="0"/>
                                </a:rPr>
                                <m:t>𝑹</m:t>
                              </m:r>
                            </m:e>
                            <m:sub>
                              <m:r>
                                <a:rPr lang="en-US" sz="3000" b="1" i="1">
                                  <a:latin typeface="Cambria Math" panose="02040503050406030204" pitchFamily="18" charset="0"/>
                                </a:rPr>
                                <m:t>𝟐</m:t>
                              </m:r>
                            </m:sub>
                          </m:sSub>
                          <m:d>
                            <m:dPr>
                              <m:ctrlPr>
                                <a:rPr lang="en-US" sz="3000" b="1" i="1">
                                  <a:latin typeface="Cambria Math" panose="02040503050406030204" pitchFamily="18" charset="0"/>
                                </a:rPr>
                              </m:ctrlPr>
                            </m:dPr>
                            <m:e>
                              <m:r>
                                <a:rPr lang="en-US" sz="3000" b="1" i="1">
                                  <a:latin typeface="Cambria Math" panose="02040503050406030204" pitchFamily="18" charset="0"/>
                                </a:rPr>
                                <m:t>𝑳</m:t>
                              </m:r>
                            </m:e>
                          </m:d>
                        </m:num>
                        <m:den>
                          <m:r>
                            <a:rPr lang="en-US" sz="3000" b="1" i="1">
                              <a:latin typeface="Cambria Math" panose="02040503050406030204" pitchFamily="18" charset="0"/>
                            </a:rPr>
                            <m:t>𝑳</m:t>
                          </m:r>
                        </m:den>
                      </m:f>
                      <m:r>
                        <a:rPr lang="en-US" sz="3000" b="1">
                          <a:latin typeface="Cambria Math" panose="02040503050406030204" pitchFamily="18" charset="0"/>
                        </a:rPr>
                        <m:t>=</m:t>
                      </m:r>
                      <m:r>
                        <a:rPr lang="en-US" sz="3000" b="1" i="1">
                          <a:latin typeface="Cambria Math" panose="02040503050406030204" pitchFamily="18" charset="0"/>
                        </a:rPr>
                        <m:t>𝟐</m:t>
                      </m:r>
                      <m:r>
                        <a:rPr lang="en-US" sz="3000" b="1">
                          <a:latin typeface="Cambria Math" panose="02040503050406030204" pitchFamily="18" charset="0"/>
                        </a:rPr>
                        <m:t> ∑</m:t>
                      </m:r>
                      <m:r>
                        <a:rPr lang="en-US" sz="3000" b="1" i="1">
                          <a:latin typeface="Cambria Math" panose="02040503050406030204" pitchFamily="18" charset="0"/>
                        </a:rPr>
                        <m:t>𝑳</m:t>
                      </m:r>
                      <m:r>
                        <a:rPr lang="en-US" sz="3000" b="1" i="1">
                          <a:latin typeface="Cambria Math" panose="02040503050406030204" pitchFamily="18" charset="0"/>
                        </a:rPr>
                        <m:t>−</m:t>
                      </m:r>
                      <m:r>
                        <a:rPr lang="en-US" sz="3000" b="1" i="1">
                          <a:latin typeface="Cambria Math" panose="02040503050406030204" pitchFamily="18" charset="0"/>
                        </a:rPr>
                        <m:t>𝛌</m:t>
                      </m:r>
                      <m:d>
                        <m:dPr>
                          <m:ctrlPr>
                            <a:rPr lang="en-US" sz="3000" b="1" i="1">
                              <a:latin typeface="Cambria Math" panose="02040503050406030204" pitchFamily="18" charset="0"/>
                            </a:rPr>
                          </m:ctrlPr>
                        </m:dPr>
                        <m:e>
                          <m:r>
                            <a:rPr lang="en-US" sz="3000" b="1" i="1">
                              <a:latin typeface="Cambria Math" panose="02040503050406030204" pitchFamily="18" charset="0"/>
                            </a:rPr>
                            <m:t>𝟐𝐋</m:t>
                          </m:r>
                        </m:e>
                      </m:d>
                      <m:r>
                        <a:rPr lang="en-US" sz="3000" b="1" i="1" smtClean="0">
                          <a:latin typeface="Cambria Math" panose="02040503050406030204" pitchFamily="18" charset="0"/>
                        </a:rPr>
                        <m:t>,                         </m:t>
                      </m:r>
                      <m:r>
                        <a:rPr lang="en-US" sz="3000" b="1" i="1">
                          <a:latin typeface="Cambria Math" panose="02040503050406030204" pitchFamily="18" charset="0"/>
                        </a:rPr>
                        <m:t>𝟐</m:t>
                      </m:r>
                      <m:r>
                        <a:rPr lang="en-US" sz="3000" b="1" i="1">
                          <a:latin typeface="Cambria Math" panose="02040503050406030204" pitchFamily="18" charset="0"/>
                        </a:rPr>
                        <m:t>∑</m:t>
                      </m:r>
                      <m:r>
                        <a:rPr lang="en-US" sz="3000" b="1" i="1">
                          <a:latin typeface="Cambria Math" panose="02040503050406030204" pitchFamily="18" charset="0"/>
                        </a:rPr>
                        <m:t>𝑳</m:t>
                      </m:r>
                      <m:r>
                        <a:rPr lang="en-US" sz="3000" b="1" i="1">
                          <a:latin typeface="Cambria Math" panose="02040503050406030204" pitchFamily="18" charset="0"/>
                        </a:rPr>
                        <m:t>=</m:t>
                      </m:r>
                      <m:r>
                        <a:rPr lang="en-US" sz="3000" b="1" i="1">
                          <a:latin typeface="Cambria Math" panose="02040503050406030204" pitchFamily="18" charset="0"/>
                        </a:rPr>
                        <m:t>𝟐</m:t>
                      </m:r>
                      <m:r>
                        <a:rPr lang="en-US" sz="3000" b="1" i="1">
                          <a:latin typeface="Cambria Math" panose="02040503050406030204" pitchFamily="18" charset="0"/>
                        </a:rPr>
                        <m:t>𝝀</m:t>
                      </m:r>
                      <m:r>
                        <a:rPr lang="en-US" sz="3000" b="1" i="1">
                          <a:latin typeface="Cambria Math" panose="02040503050406030204" pitchFamily="18" charset="0"/>
                        </a:rPr>
                        <m:t>𝑳</m:t>
                      </m:r>
                      <m:r>
                        <a:rPr lang="en-US" sz="3000" b="1" i="1">
                          <a:latin typeface="Cambria Math" panose="02040503050406030204" pitchFamily="18" charset="0"/>
                        </a:rPr>
                        <m:t> ,  ∑</m:t>
                      </m:r>
                      <m:r>
                        <a:rPr lang="en-US" sz="3000" b="1" i="1">
                          <a:latin typeface="Cambria Math" panose="02040503050406030204" pitchFamily="18" charset="0"/>
                        </a:rPr>
                        <m:t>𝑳</m:t>
                      </m:r>
                      <m:r>
                        <a:rPr lang="en-US" sz="3000" b="1" i="1">
                          <a:latin typeface="Cambria Math" panose="02040503050406030204" pitchFamily="18" charset="0"/>
                        </a:rPr>
                        <m:t>=  </m:t>
                      </m:r>
                      <m:r>
                        <a:rPr lang="en-US" sz="3000" b="1" i="1">
                          <a:latin typeface="Cambria Math" panose="02040503050406030204" pitchFamily="18" charset="0"/>
                        </a:rPr>
                        <m:t>𝝀</m:t>
                      </m:r>
                      <m:r>
                        <a:rPr lang="en-US" sz="3000" b="1" i="1">
                          <a:latin typeface="Cambria Math" panose="02040503050406030204" pitchFamily="18" charset="0"/>
                        </a:rPr>
                        <m:t>𝑳</m:t>
                      </m:r>
                    </m:oMath>
                  </m:oMathPara>
                </a14:m>
                <a:endParaRPr lang="en-US" sz="3000" b="1" dirty="0"/>
              </a:p>
              <a:p>
                <a:endParaRPr lang="en-US" sz="3000" b="1" dirty="0"/>
              </a:p>
              <a:p>
                <a:endParaRPr lang="en-US" sz="3000" b="1" dirty="0"/>
              </a:p>
              <a:p>
                <a:r>
                  <a:rPr lang="en-US" sz="3000" dirty="0"/>
                  <a:t>Next, we diagonalize the covariance matrix to its eigen values and eigen vectors. Since any covariance matrix is symmetric, it has the following features:</a:t>
                </a:r>
              </a:p>
              <a:p>
                <a:pPr lvl="0"/>
                <a:r>
                  <a:rPr lang="en-US" sz="3000" dirty="0"/>
                  <a:t>Its eigenvectors are orthogonal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𝑃</m:t>
                        </m:r>
                      </m:e>
                      <m:sup>
                        <m:r>
                          <a:rPr lang="en-US" sz="3000" i="1">
                            <a:latin typeface="Cambria Math" panose="02040503050406030204" pitchFamily="18" charset="0"/>
                          </a:rPr>
                          <m:t>−</m:t>
                        </m:r>
                        <m:r>
                          <a:rPr lang="en-US" sz="3000" i="1">
                            <a:latin typeface="Cambria Math" panose="02040503050406030204" pitchFamily="18" charset="0"/>
                          </a:rPr>
                          <m:t>1</m:t>
                        </m:r>
                      </m:sup>
                    </m:sSup>
                    <m:r>
                      <a:rPr lang="en-US" sz="3000" i="1">
                        <a:latin typeface="Cambria Math" panose="02040503050406030204" pitchFamily="18" charset="0"/>
                      </a:rPr>
                      <m:t>= </m:t>
                    </m:r>
                    <m:sSup>
                      <m:sSupPr>
                        <m:ctrlPr>
                          <a:rPr lang="en-US" sz="3000" i="1">
                            <a:latin typeface="Cambria Math" panose="02040503050406030204" pitchFamily="18" charset="0"/>
                          </a:rPr>
                        </m:ctrlPr>
                      </m:sSupPr>
                      <m:e>
                        <m:r>
                          <a:rPr lang="en-US" sz="3000" i="1">
                            <a:latin typeface="Cambria Math" panose="02040503050406030204" pitchFamily="18" charset="0"/>
                          </a:rPr>
                          <m:t>𝑃</m:t>
                        </m:r>
                      </m:e>
                      <m:sup>
                        <m:r>
                          <a:rPr lang="en-US" sz="3000" i="1">
                            <a:latin typeface="Cambria Math" panose="02040503050406030204" pitchFamily="18" charset="0"/>
                          </a:rPr>
                          <m:t>𝑇</m:t>
                        </m:r>
                      </m:sup>
                    </m:sSup>
                  </m:oMath>
                </a14:m>
                <a:r>
                  <a:rPr lang="en-US" sz="3300" b="1" dirty="0"/>
                  <a:t> 			Thus, </a:t>
                </a:r>
                <a14:m>
                  <m:oMath xmlns:m="http://schemas.openxmlformats.org/officeDocument/2006/math">
                    <m:r>
                      <a:rPr lang="en-US" sz="3300" b="1" i="1">
                        <a:latin typeface="Cambria Math" panose="02040503050406030204" pitchFamily="18" charset="0"/>
                      </a:rPr>
                      <m:t>𝒗𝒂𝒓𝒊𝒂𝒏𝒄𝒆</m:t>
                    </m:r>
                    <m:r>
                      <a:rPr lang="en-US" sz="3300" b="1" i="1">
                        <a:latin typeface="Cambria Math" panose="02040503050406030204" pitchFamily="18" charset="0"/>
                      </a:rPr>
                      <m:t>=</m:t>
                    </m:r>
                    <m:sSup>
                      <m:sSupPr>
                        <m:ctrlPr>
                          <a:rPr lang="en-US" sz="3300" b="1" i="1">
                            <a:latin typeface="Cambria Math" panose="02040503050406030204" pitchFamily="18" charset="0"/>
                          </a:rPr>
                        </m:ctrlPr>
                      </m:sSupPr>
                      <m:e>
                        <m:r>
                          <a:rPr lang="en-US" sz="3300" b="1" i="1">
                            <a:latin typeface="Cambria Math" panose="02040503050406030204" pitchFamily="18" charset="0"/>
                          </a:rPr>
                          <m:t>𝑳</m:t>
                        </m:r>
                      </m:e>
                      <m:sup>
                        <m:r>
                          <a:rPr lang="en-US" sz="3300" b="1" i="1">
                            <a:latin typeface="Cambria Math" panose="02040503050406030204" pitchFamily="18" charset="0"/>
                          </a:rPr>
                          <m:t>𝒕</m:t>
                        </m:r>
                      </m:sup>
                    </m:sSup>
                    <m:r>
                      <a:rPr lang="en-US" sz="3300" b="1" i="1">
                        <a:latin typeface="Cambria Math" panose="02040503050406030204" pitchFamily="18" charset="0"/>
                      </a:rPr>
                      <m:t>Ƹ </m:t>
                    </m:r>
                    <m:r>
                      <a:rPr lang="en-US" sz="3300" b="1" i="1">
                        <a:latin typeface="Cambria Math" panose="02040503050406030204" pitchFamily="18" charset="0"/>
                      </a:rPr>
                      <m:t>𝑫</m:t>
                    </m:r>
                    <m:r>
                      <a:rPr lang="en-US" sz="3300" b="1" i="1">
                        <a:latin typeface="Cambria Math" panose="02040503050406030204" pitchFamily="18" charset="0"/>
                      </a:rPr>
                      <m:t> </m:t>
                    </m:r>
                    <m:sSup>
                      <m:sSupPr>
                        <m:ctrlPr>
                          <a:rPr lang="en-US" sz="3300" b="1" i="1">
                            <a:latin typeface="Cambria Math" panose="02040503050406030204" pitchFamily="18" charset="0"/>
                          </a:rPr>
                        </m:ctrlPr>
                      </m:sSupPr>
                      <m:e>
                        <m:r>
                          <a:rPr lang="en-US" sz="3300" b="1" i="1">
                            <a:latin typeface="Cambria Math" panose="02040503050406030204" pitchFamily="18" charset="0"/>
                          </a:rPr>
                          <m:t>Ƹ</m:t>
                        </m:r>
                      </m:e>
                      <m:sup>
                        <m:r>
                          <a:rPr lang="en-US" sz="3300" b="1" i="1">
                            <a:latin typeface="Cambria Math" panose="02040503050406030204" pitchFamily="18" charset="0"/>
                          </a:rPr>
                          <m:t>𝑻</m:t>
                        </m:r>
                      </m:sup>
                    </m:sSup>
                    <m:r>
                      <a:rPr lang="en-US" sz="3300" b="1" i="1">
                        <a:latin typeface="Cambria Math" panose="02040503050406030204" pitchFamily="18" charset="0"/>
                      </a:rPr>
                      <m:t>𝑳</m:t>
                    </m:r>
                    <m:r>
                      <a:rPr lang="en-US" sz="3300" b="1" i="1">
                        <a:latin typeface="Cambria Math" panose="02040503050406030204" pitchFamily="18" charset="0"/>
                      </a:rPr>
                      <m:t> </m:t>
                    </m:r>
                  </m:oMath>
                </a14:m>
                <a:endParaRPr lang="en-US" sz="3300" b="1" dirty="0"/>
              </a:p>
              <a:p>
                <a:endParaRPr lang="en-US" sz="3000" b="1" dirty="0"/>
              </a:p>
              <a:p>
                <a:r>
                  <a:rPr lang="en-US" sz="3000" dirty="0"/>
                  <a:t>	</a:t>
                </a:r>
              </a:p>
            </p:txBody>
          </p:sp>
        </mc:Choice>
        <mc:Fallback xmlns="">
          <p:sp>
            <p:nvSpPr>
              <p:cNvPr id="22" name="TextBox 21">
                <a:extLst>
                  <a:ext uri="{FF2B5EF4-FFF2-40B4-BE49-F238E27FC236}">
                    <a16:creationId xmlns:a16="http://schemas.microsoft.com/office/drawing/2014/main" id="{BDE31383-5BAB-4896-BB29-E0799614DB02}"/>
                  </a:ext>
                </a:extLst>
              </p:cNvPr>
              <p:cNvSpPr txBox="1">
                <a:spLocks noRot="1" noChangeAspect="1" noMove="1" noResize="1" noEditPoints="1" noAdjustHandles="1" noChangeArrowheads="1" noChangeShapeType="1" noTextEdit="1"/>
              </p:cNvSpPr>
              <p:nvPr/>
            </p:nvSpPr>
            <p:spPr>
              <a:xfrm>
                <a:off x="776574" y="14766377"/>
                <a:ext cx="27736800" cy="5868466"/>
              </a:xfrm>
              <a:prstGeom prst="rect">
                <a:avLst/>
              </a:prstGeom>
              <a:blipFill>
                <a:blip r:embed="rId19"/>
                <a:stretch>
                  <a:fillRect l="-505" t="-1350"/>
                </a:stretch>
              </a:blipFill>
            </p:spPr>
            <p:txBody>
              <a:bodyPr/>
              <a:lstStyle/>
              <a:p>
                <a:r>
                  <a:rPr lang="en-US">
                    <a:noFill/>
                  </a:rPr>
                  <a:t> </a:t>
                </a:r>
              </a:p>
            </p:txBody>
          </p:sp>
        </mc:Fallback>
      </mc:AlternateContent>
      <p:cxnSp>
        <p:nvCxnSpPr>
          <p:cNvPr id="79" name="Straight Arrow Connector 78">
            <a:extLst>
              <a:ext uri="{FF2B5EF4-FFF2-40B4-BE49-F238E27FC236}">
                <a16:creationId xmlns:a16="http://schemas.microsoft.com/office/drawing/2014/main" id="{18434C68-819F-4123-AB2F-E643F1F59C5D}"/>
              </a:ext>
            </a:extLst>
          </p:cNvPr>
          <p:cNvCxnSpPr>
            <a:cxnSpLocks/>
          </p:cNvCxnSpPr>
          <p:nvPr/>
        </p:nvCxnSpPr>
        <p:spPr>
          <a:xfrm>
            <a:off x="20545505" y="17500052"/>
            <a:ext cx="1786262" cy="22964"/>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80" name="Straight Arrow Connector 79">
            <a:extLst>
              <a:ext uri="{FF2B5EF4-FFF2-40B4-BE49-F238E27FC236}">
                <a16:creationId xmlns:a16="http://schemas.microsoft.com/office/drawing/2014/main" id="{74D9B89D-EB02-498D-AC2A-DD47A918CEBD}"/>
              </a:ext>
            </a:extLst>
          </p:cNvPr>
          <p:cNvCxnSpPr>
            <a:cxnSpLocks/>
          </p:cNvCxnSpPr>
          <p:nvPr/>
        </p:nvCxnSpPr>
        <p:spPr>
          <a:xfrm>
            <a:off x="14013999" y="17523016"/>
            <a:ext cx="1786262" cy="22964"/>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81" name="Straight Arrow Connector 80">
            <a:extLst>
              <a:ext uri="{FF2B5EF4-FFF2-40B4-BE49-F238E27FC236}">
                <a16:creationId xmlns:a16="http://schemas.microsoft.com/office/drawing/2014/main" id="{92CF253A-72D5-4B84-9595-A2093B4EB67A}"/>
              </a:ext>
            </a:extLst>
          </p:cNvPr>
          <p:cNvCxnSpPr>
            <a:cxnSpLocks/>
          </p:cNvCxnSpPr>
          <p:nvPr/>
        </p:nvCxnSpPr>
        <p:spPr>
          <a:xfrm>
            <a:off x="5040503" y="21635614"/>
            <a:ext cx="2422929" cy="17971"/>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82" name="Straight Arrow Connector 81">
            <a:extLst>
              <a:ext uri="{FF2B5EF4-FFF2-40B4-BE49-F238E27FC236}">
                <a16:creationId xmlns:a16="http://schemas.microsoft.com/office/drawing/2014/main" id="{9239D7F7-73DE-46BA-8A2F-05C5942C741A}"/>
              </a:ext>
            </a:extLst>
          </p:cNvPr>
          <p:cNvCxnSpPr>
            <a:cxnSpLocks/>
          </p:cNvCxnSpPr>
          <p:nvPr/>
        </p:nvCxnSpPr>
        <p:spPr>
          <a:xfrm>
            <a:off x="11990991" y="22133829"/>
            <a:ext cx="4511568" cy="2842973"/>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85" name="Straight Arrow Connector 84">
            <a:extLst>
              <a:ext uri="{FF2B5EF4-FFF2-40B4-BE49-F238E27FC236}">
                <a16:creationId xmlns:a16="http://schemas.microsoft.com/office/drawing/2014/main" id="{B8B6F620-8513-4C85-8857-48342DBBCA1D}"/>
              </a:ext>
            </a:extLst>
          </p:cNvPr>
          <p:cNvCxnSpPr>
            <a:cxnSpLocks/>
          </p:cNvCxnSpPr>
          <p:nvPr/>
        </p:nvCxnSpPr>
        <p:spPr>
          <a:xfrm>
            <a:off x="9315564" y="18970760"/>
            <a:ext cx="1786262" cy="22964"/>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90" name="Straight Arrow Connector 89">
            <a:extLst>
              <a:ext uri="{FF2B5EF4-FFF2-40B4-BE49-F238E27FC236}">
                <a16:creationId xmlns:a16="http://schemas.microsoft.com/office/drawing/2014/main" id="{3BF9B3A8-26D0-4D3A-8109-7E7BADC9E8DD}"/>
              </a:ext>
            </a:extLst>
          </p:cNvPr>
          <p:cNvCxnSpPr>
            <a:cxnSpLocks/>
          </p:cNvCxnSpPr>
          <p:nvPr/>
        </p:nvCxnSpPr>
        <p:spPr>
          <a:xfrm flipV="1">
            <a:off x="11966976" y="21996298"/>
            <a:ext cx="3593699" cy="8614"/>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pic>
        <p:nvPicPr>
          <p:cNvPr id="95" name="Picture 94">
            <a:extLst>
              <a:ext uri="{FF2B5EF4-FFF2-40B4-BE49-F238E27FC236}">
                <a16:creationId xmlns:a16="http://schemas.microsoft.com/office/drawing/2014/main" id="{61A4FC01-1C41-4C76-87CD-401E670ED8E4}"/>
              </a:ext>
            </a:extLst>
          </p:cNvPr>
          <p:cNvPicPr>
            <a:picLocks noChangeAspect="1"/>
          </p:cNvPicPr>
          <p:nvPr/>
        </p:nvPicPr>
        <p:blipFill>
          <a:blip r:embed="rId3"/>
          <a:stretch>
            <a:fillRect/>
          </a:stretch>
        </p:blipFill>
        <p:spPr>
          <a:xfrm>
            <a:off x="16021181" y="20913710"/>
            <a:ext cx="4205649" cy="232253"/>
          </a:xfrm>
          <a:prstGeom prst="rect">
            <a:avLst/>
          </a:prstGeom>
        </p:spPr>
      </p:pic>
      <p:pic>
        <p:nvPicPr>
          <p:cNvPr id="96" name="Picture 95">
            <a:extLst>
              <a:ext uri="{FF2B5EF4-FFF2-40B4-BE49-F238E27FC236}">
                <a16:creationId xmlns:a16="http://schemas.microsoft.com/office/drawing/2014/main" id="{4574E605-FD19-4E2D-892F-CC13488236B7}"/>
              </a:ext>
            </a:extLst>
          </p:cNvPr>
          <p:cNvPicPr>
            <a:picLocks noChangeAspect="1"/>
          </p:cNvPicPr>
          <p:nvPr/>
        </p:nvPicPr>
        <p:blipFill>
          <a:blip r:embed="rId3"/>
          <a:stretch>
            <a:fillRect/>
          </a:stretch>
        </p:blipFill>
        <p:spPr>
          <a:xfrm>
            <a:off x="16021181" y="21218878"/>
            <a:ext cx="4205649" cy="232253"/>
          </a:xfrm>
          <a:prstGeom prst="rect">
            <a:avLst/>
          </a:prstGeom>
        </p:spPr>
      </p:pic>
      <p:pic>
        <p:nvPicPr>
          <p:cNvPr id="97" name="Picture 96">
            <a:extLst>
              <a:ext uri="{FF2B5EF4-FFF2-40B4-BE49-F238E27FC236}">
                <a16:creationId xmlns:a16="http://schemas.microsoft.com/office/drawing/2014/main" id="{722A8A34-2699-4892-B7AB-DBDB342931B6}"/>
              </a:ext>
            </a:extLst>
          </p:cNvPr>
          <p:cNvPicPr>
            <a:picLocks noChangeAspect="1"/>
          </p:cNvPicPr>
          <p:nvPr/>
        </p:nvPicPr>
        <p:blipFill>
          <a:blip r:embed="rId3"/>
          <a:stretch>
            <a:fillRect/>
          </a:stretch>
        </p:blipFill>
        <p:spPr>
          <a:xfrm>
            <a:off x="16021181" y="21491549"/>
            <a:ext cx="4205649" cy="232253"/>
          </a:xfrm>
          <a:prstGeom prst="rect">
            <a:avLst/>
          </a:prstGeom>
        </p:spPr>
      </p:pic>
      <p:pic>
        <p:nvPicPr>
          <p:cNvPr id="98" name="Picture 97">
            <a:extLst>
              <a:ext uri="{FF2B5EF4-FFF2-40B4-BE49-F238E27FC236}">
                <a16:creationId xmlns:a16="http://schemas.microsoft.com/office/drawing/2014/main" id="{0063D743-20F5-4EEB-AAEF-A64FDB5CC565}"/>
              </a:ext>
            </a:extLst>
          </p:cNvPr>
          <p:cNvPicPr>
            <a:picLocks noChangeAspect="1"/>
          </p:cNvPicPr>
          <p:nvPr/>
        </p:nvPicPr>
        <p:blipFill>
          <a:blip r:embed="rId3"/>
          <a:stretch>
            <a:fillRect/>
          </a:stretch>
        </p:blipFill>
        <p:spPr>
          <a:xfrm>
            <a:off x="16021181" y="21796717"/>
            <a:ext cx="4205649" cy="232253"/>
          </a:xfrm>
          <a:prstGeom prst="rect">
            <a:avLst/>
          </a:prstGeom>
        </p:spPr>
      </p:pic>
      <p:sp>
        <p:nvSpPr>
          <p:cNvPr id="99" name="Oval 98">
            <a:extLst>
              <a:ext uri="{FF2B5EF4-FFF2-40B4-BE49-F238E27FC236}">
                <a16:creationId xmlns:a16="http://schemas.microsoft.com/office/drawing/2014/main" id="{1DDA67E8-8EAE-4F58-B47E-2126C2653FC0}"/>
              </a:ext>
            </a:extLst>
          </p:cNvPr>
          <p:cNvSpPr/>
          <p:nvPr/>
        </p:nvSpPr>
        <p:spPr>
          <a:xfrm>
            <a:off x="17934825" y="22189408"/>
            <a:ext cx="189170" cy="16940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3"/>
          </a:p>
        </p:txBody>
      </p:sp>
      <p:sp>
        <p:nvSpPr>
          <p:cNvPr id="100" name="Oval 99">
            <a:extLst>
              <a:ext uri="{FF2B5EF4-FFF2-40B4-BE49-F238E27FC236}">
                <a16:creationId xmlns:a16="http://schemas.microsoft.com/office/drawing/2014/main" id="{958A8C77-4142-4E55-A971-E61144C3CFE6}"/>
              </a:ext>
            </a:extLst>
          </p:cNvPr>
          <p:cNvSpPr/>
          <p:nvPr/>
        </p:nvSpPr>
        <p:spPr>
          <a:xfrm>
            <a:off x="17934825" y="22519245"/>
            <a:ext cx="189170" cy="16940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3"/>
          </a:p>
        </p:txBody>
      </p:sp>
      <p:sp>
        <p:nvSpPr>
          <p:cNvPr id="101" name="Oval 100">
            <a:extLst>
              <a:ext uri="{FF2B5EF4-FFF2-40B4-BE49-F238E27FC236}">
                <a16:creationId xmlns:a16="http://schemas.microsoft.com/office/drawing/2014/main" id="{96F5B63B-ED03-4E7E-A47C-00993974AAD6}"/>
              </a:ext>
            </a:extLst>
          </p:cNvPr>
          <p:cNvSpPr/>
          <p:nvPr/>
        </p:nvSpPr>
        <p:spPr>
          <a:xfrm>
            <a:off x="17934825" y="22903497"/>
            <a:ext cx="189170" cy="16940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3"/>
          </a:p>
        </p:txBody>
      </p:sp>
      <p:pic>
        <p:nvPicPr>
          <p:cNvPr id="102" name="Picture 101">
            <a:extLst>
              <a:ext uri="{FF2B5EF4-FFF2-40B4-BE49-F238E27FC236}">
                <a16:creationId xmlns:a16="http://schemas.microsoft.com/office/drawing/2014/main" id="{D38E9025-520C-42B1-B086-0183CEF1B66D}"/>
              </a:ext>
            </a:extLst>
          </p:cNvPr>
          <p:cNvPicPr>
            <a:picLocks noChangeAspect="1"/>
          </p:cNvPicPr>
          <p:nvPr/>
        </p:nvPicPr>
        <p:blipFill>
          <a:blip r:embed="rId3"/>
          <a:stretch>
            <a:fillRect/>
          </a:stretch>
        </p:blipFill>
        <p:spPr>
          <a:xfrm>
            <a:off x="16021181" y="23287740"/>
            <a:ext cx="4205649" cy="232253"/>
          </a:xfrm>
          <a:prstGeom prst="rect">
            <a:avLst/>
          </a:prstGeom>
        </p:spPr>
      </p:pic>
      <p:sp>
        <p:nvSpPr>
          <p:cNvPr id="103" name="Rectangle 102">
            <a:extLst>
              <a:ext uri="{FF2B5EF4-FFF2-40B4-BE49-F238E27FC236}">
                <a16:creationId xmlns:a16="http://schemas.microsoft.com/office/drawing/2014/main" id="{AF221AE2-F13D-48BB-A526-EE56F050F078}"/>
              </a:ext>
            </a:extLst>
          </p:cNvPr>
          <p:cNvSpPr/>
          <p:nvPr/>
        </p:nvSpPr>
        <p:spPr>
          <a:xfrm>
            <a:off x="15830073" y="23465913"/>
            <a:ext cx="4587844" cy="690886"/>
          </a:xfrm>
          <a:prstGeom prst="rect">
            <a:avLst/>
          </a:prstGeom>
          <a:noFill/>
        </p:spPr>
        <p:txBody>
          <a:bodyPr wrap="none" lIns="227005" tIns="113502" rIns="227005" bIns="113502">
            <a:spAutoFit/>
          </a:bodyPr>
          <a:lstStyle/>
          <a:p>
            <a:pPr algn="ctr"/>
            <a:r>
              <a:rPr lang="en-US" sz="3000" dirty="0">
                <a:ln w="0"/>
                <a:effectLst>
                  <a:outerShdw blurRad="38100" dist="19050" dir="2700000" algn="tl" rotWithShape="0">
                    <a:schemeClr val="dk1">
                      <a:alpha val="40000"/>
                    </a:schemeClr>
                  </a:outerShdw>
                </a:effectLst>
              </a:rPr>
              <a:t>Covariance Matrix (</a:t>
            </a:r>
            <a:r>
              <a:rPr lang="en-US" sz="3000" dirty="0" err="1">
                <a:ln w="0"/>
                <a:effectLst>
                  <a:outerShdw blurRad="38100" dist="19050" dir="2700000" algn="tl" rotWithShape="0">
                    <a:schemeClr val="dk1">
                      <a:alpha val="40000"/>
                    </a:schemeClr>
                  </a:outerShdw>
                </a:effectLst>
              </a:rPr>
              <a:t>NxN</a:t>
            </a:r>
            <a:r>
              <a:rPr lang="en-US" sz="3000" dirty="0">
                <a:ln w="0"/>
                <a:effectLst>
                  <a:outerShdw blurRad="38100" dist="19050" dir="2700000" algn="tl" rotWithShape="0">
                    <a:schemeClr val="dk1">
                      <a:alpha val="40000"/>
                    </a:schemeClr>
                  </a:outerShdw>
                </a:effectLst>
              </a:rPr>
              <a:t>)</a:t>
            </a:r>
          </a:p>
        </p:txBody>
      </p:sp>
      <p:sp>
        <p:nvSpPr>
          <p:cNvPr id="108" name="Rectangle 107">
            <a:extLst>
              <a:ext uri="{FF2B5EF4-FFF2-40B4-BE49-F238E27FC236}">
                <a16:creationId xmlns:a16="http://schemas.microsoft.com/office/drawing/2014/main" id="{7AD032E8-9636-4038-BEA4-C6BBEF0BC690}"/>
              </a:ext>
            </a:extLst>
          </p:cNvPr>
          <p:cNvSpPr/>
          <p:nvPr/>
        </p:nvSpPr>
        <p:spPr>
          <a:xfrm>
            <a:off x="5120680" y="21018259"/>
            <a:ext cx="2056830" cy="690886"/>
          </a:xfrm>
          <a:prstGeom prst="rect">
            <a:avLst/>
          </a:prstGeom>
          <a:noFill/>
        </p:spPr>
        <p:txBody>
          <a:bodyPr wrap="none" lIns="227005" tIns="113502" rIns="227005" bIns="113502">
            <a:spAutoFit/>
          </a:bodyPr>
          <a:lstStyle/>
          <a:p>
            <a:pPr algn="ctr"/>
            <a:r>
              <a:rPr lang="en-US" sz="3000" dirty="0">
                <a:ln w="0"/>
                <a:effectLst>
                  <a:outerShdw blurRad="38100" dist="19050" dir="2700000" algn="tl" rotWithShape="0">
                    <a:schemeClr val="dk1">
                      <a:alpha val="40000"/>
                    </a:schemeClr>
                  </a:outerShdw>
                </a:effectLst>
              </a:rPr>
              <a:t>flattening</a:t>
            </a:r>
          </a:p>
        </p:txBody>
      </p:sp>
      <p:cxnSp>
        <p:nvCxnSpPr>
          <p:cNvPr id="110" name="Straight Arrow Connector 109">
            <a:extLst>
              <a:ext uri="{FF2B5EF4-FFF2-40B4-BE49-F238E27FC236}">
                <a16:creationId xmlns:a16="http://schemas.microsoft.com/office/drawing/2014/main" id="{45C84760-5293-4723-80AD-FDCF22AF7B66}"/>
              </a:ext>
            </a:extLst>
          </p:cNvPr>
          <p:cNvCxnSpPr>
            <a:cxnSpLocks/>
          </p:cNvCxnSpPr>
          <p:nvPr/>
        </p:nvCxnSpPr>
        <p:spPr>
          <a:xfrm>
            <a:off x="20684604" y="21629624"/>
            <a:ext cx="2523033" cy="0"/>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121" name="Straight Connector 120">
            <a:extLst>
              <a:ext uri="{FF2B5EF4-FFF2-40B4-BE49-F238E27FC236}">
                <a16:creationId xmlns:a16="http://schemas.microsoft.com/office/drawing/2014/main" id="{4A815F44-DBC3-4AFF-A6BE-E7335D4BDE0E}"/>
              </a:ext>
            </a:extLst>
          </p:cNvPr>
          <p:cNvCxnSpPr>
            <a:cxnSpLocks/>
          </p:cNvCxnSpPr>
          <p:nvPr/>
        </p:nvCxnSpPr>
        <p:spPr>
          <a:xfrm flipV="1">
            <a:off x="572317" y="27423272"/>
            <a:ext cx="28669626" cy="154136"/>
          </a:xfrm>
          <a:prstGeom prst="line">
            <a:avLst/>
          </a:prstGeom>
          <a:ln w="38100">
            <a:solidFill>
              <a:srgbClr val="00718F"/>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F6E41B74-21C2-47D0-AA38-AC7F2FBE231D}"/>
              </a:ext>
            </a:extLst>
          </p:cNvPr>
          <p:cNvCxnSpPr>
            <a:cxnSpLocks/>
          </p:cNvCxnSpPr>
          <p:nvPr/>
        </p:nvCxnSpPr>
        <p:spPr>
          <a:xfrm flipV="1">
            <a:off x="16755363" y="31744307"/>
            <a:ext cx="4577088" cy="10109"/>
          </a:xfrm>
          <a:prstGeom prst="straightConnector1">
            <a:avLst/>
          </a:prstGeom>
          <a:ln w="76200">
            <a:solidFill>
              <a:srgbClr val="84491C"/>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136" name="Rectangle 135">
            <a:extLst>
              <a:ext uri="{FF2B5EF4-FFF2-40B4-BE49-F238E27FC236}">
                <a16:creationId xmlns:a16="http://schemas.microsoft.com/office/drawing/2014/main" id="{AEE8EED8-5883-473A-A3B6-D22D13FF64B3}"/>
              </a:ext>
            </a:extLst>
          </p:cNvPr>
          <p:cNvSpPr/>
          <p:nvPr/>
        </p:nvSpPr>
        <p:spPr>
          <a:xfrm>
            <a:off x="23348773" y="21145963"/>
            <a:ext cx="6636829" cy="3922540"/>
          </a:xfrm>
          <a:prstGeom prst="rect">
            <a:avLst/>
          </a:prstGeom>
          <a:noFill/>
        </p:spPr>
        <p:txBody>
          <a:bodyPr wrap="square" lIns="227005" tIns="113502" rIns="227005" bIns="113502">
            <a:spAutoFit/>
          </a:bodyPr>
          <a:lstStyle/>
          <a:p>
            <a:pPr algn="just"/>
            <a:r>
              <a:rPr lang="en-US" sz="3000" dirty="0"/>
              <a:t>The variance equations show that the variance of any eigenvector is itself the eigenvalue of that same eigenvector. So, if we want the principle component that shows the most details of the data, we choose the eigenvector corresponding to the highest eigenvector and so on.</a:t>
            </a:r>
          </a:p>
        </p:txBody>
      </p:sp>
      <p:sp>
        <p:nvSpPr>
          <p:cNvPr id="140" name="Rectangle 139">
            <a:extLst>
              <a:ext uri="{FF2B5EF4-FFF2-40B4-BE49-F238E27FC236}">
                <a16:creationId xmlns:a16="http://schemas.microsoft.com/office/drawing/2014/main" id="{109A23D1-D1BC-4734-8DF1-8D3B7641DD45}"/>
              </a:ext>
            </a:extLst>
          </p:cNvPr>
          <p:cNvSpPr/>
          <p:nvPr/>
        </p:nvSpPr>
        <p:spPr>
          <a:xfrm>
            <a:off x="306213" y="30261208"/>
            <a:ext cx="10093215" cy="2691433"/>
          </a:xfrm>
          <a:prstGeom prst="rect">
            <a:avLst/>
          </a:prstGeom>
          <a:noFill/>
        </p:spPr>
        <p:txBody>
          <a:bodyPr wrap="square" lIns="227005" tIns="113502" rIns="227005" bIns="113502">
            <a:spAutoFit/>
          </a:bodyPr>
          <a:lstStyle/>
          <a:p>
            <a:pPr algn="just"/>
            <a:r>
              <a:rPr lang="en-US" sz="3200" dirty="0"/>
              <a:t>Here we use PCA in two ways: as a feature extraction tool and as a dimensionality reduction tool.</a:t>
            </a:r>
          </a:p>
          <a:p>
            <a:pPr algn="just"/>
            <a:endParaRPr lang="en-US" sz="3200" dirty="0"/>
          </a:p>
          <a:p>
            <a:pPr marL="514350" lvl="0" indent="-514350" algn="just">
              <a:buFont typeface="+mj-lt"/>
              <a:buAutoNum type="arabicPeriod"/>
            </a:pPr>
            <a:r>
              <a:rPr lang="en-US" sz="3200" dirty="0"/>
              <a:t>Feature extraction for face recognition</a:t>
            </a:r>
          </a:p>
          <a:p>
            <a:pPr marL="514350" lvl="0" indent="-514350" algn="just">
              <a:buFont typeface="+mj-lt"/>
              <a:buAutoNum type="arabicPeriod"/>
            </a:pPr>
            <a:r>
              <a:rPr lang="en-US" sz="3200" dirty="0"/>
              <a:t>Dimensionality reduction for image compression</a:t>
            </a:r>
          </a:p>
        </p:txBody>
      </p:sp>
      <p:sp>
        <p:nvSpPr>
          <p:cNvPr id="61" name="Rectangle 60">
            <a:extLst>
              <a:ext uri="{FF2B5EF4-FFF2-40B4-BE49-F238E27FC236}">
                <a16:creationId xmlns:a16="http://schemas.microsoft.com/office/drawing/2014/main" id="{31BE9C56-A798-4CAC-A6E6-410A4520D2C4}"/>
              </a:ext>
            </a:extLst>
          </p:cNvPr>
          <p:cNvSpPr/>
          <p:nvPr/>
        </p:nvSpPr>
        <p:spPr>
          <a:xfrm>
            <a:off x="306213" y="33985644"/>
            <a:ext cx="16547845" cy="2554545"/>
          </a:xfrm>
          <a:prstGeom prst="rect">
            <a:avLst/>
          </a:prstGeom>
        </p:spPr>
        <p:txBody>
          <a:bodyPr wrap="square">
            <a:spAutoFit/>
          </a:bodyPr>
          <a:lstStyle/>
          <a:p>
            <a:pPr algn="just"/>
            <a:r>
              <a:rPr lang="en-US" sz="3200" dirty="0"/>
              <a:t>We replaced the real weights of an image (which are represented by the pixels of that image) with the weights of that image on the eigenvectors we obtained. The two images are nearly identical. And the compression factor is 83:4000 or 0.02. And this factor can be further improved using integer or byte values instead of float numbers to reach 11: 2000 or 0.005. </a:t>
            </a:r>
          </a:p>
        </p:txBody>
      </p:sp>
      <p:cxnSp>
        <p:nvCxnSpPr>
          <p:cNvPr id="148" name="Straight Connector 147">
            <a:extLst>
              <a:ext uri="{FF2B5EF4-FFF2-40B4-BE49-F238E27FC236}">
                <a16:creationId xmlns:a16="http://schemas.microsoft.com/office/drawing/2014/main" id="{562EDCA5-A2A4-4364-857E-885F31F006D8}"/>
              </a:ext>
            </a:extLst>
          </p:cNvPr>
          <p:cNvCxnSpPr>
            <a:cxnSpLocks/>
          </p:cNvCxnSpPr>
          <p:nvPr/>
        </p:nvCxnSpPr>
        <p:spPr>
          <a:xfrm flipV="1">
            <a:off x="324465" y="36911358"/>
            <a:ext cx="28669626" cy="154136"/>
          </a:xfrm>
          <a:prstGeom prst="line">
            <a:avLst/>
          </a:prstGeom>
          <a:ln w="38100">
            <a:solidFill>
              <a:srgbClr val="00718F"/>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48B0BDD8-E39E-449B-802F-E4DCE61985EA}"/>
              </a:ext>
            </a:extLst>
          </p:cNvPr>
          <p:cNvSpPr/>
          <p:nvPr/>
        </p:nvSpPr>
        <p:spPr>
          <a:xfrm>
            <a:off x="11750632" y="26297366"/>
            <a:ext cx="2039341" cy="553998"/>
          </a:xfrm>
          <a:prstGeom prst="rect">
            <a:avLst/>
          </a:prstGeom>
        </p:spPr>
        <p:txBody>
          <a:bodyPr wrap="none">
            <a:spAutoFit/>
          </a:bodyPr>
          <a:lstStyle/>
          <a:p>
            <a:r>
              <a:rPr lang="en-US" sz="3000" b="1" dirty="0">
                <a:solidFill>
                  <a:schemeClr val="tx1">
                    <a:lumMod val="50000"/>
                  </a:schemeClr>
                </a:solidFill>
              </a:rPr>
              <a:t>figure (4)</a:t>
            </a:r>
            <a:endParaRPr lang="en-US" sz="3000" dirty="0"/>
          </a:p>
        </p:txBody>
      </p:sp>
      <p:sp>
        <p:nvSpPr>
          <p:cNvPr id="149" name="Rectangle 148">
            <a:extLst>
              <a:ext uri="{FF2B5EF4-FFF2-40B4-BE49-F238E27FC236}">
                <a16:creationId xmlns:a16="http://schemas.microsoft.com/office/drawing/2014/main" id="{60225787-6585-4E3D-82B6-F12BEAB650E2}"/>
              </a:ext>
            </a:extLst>
          </p:cNvPr>
          <p:cNvSpPr/>
          <p:nvPr/>
        </p:nvSpPr>
        <p:spPr>
          <a:xfrm>
            <a:off x="17902210" y="33492611"/>
            <a:ext cx="2039341" cy="553998"/>
          </a:xfrm>
          <a:prstGeom prst="rect">
            <a:avLst/>
          </a:prstGeom>
        </p:spPr>
        <p:txBody>
          <a:bodyPr wrap="none">
            <a:spAutoFit/>
          </a:bodyPr>
          <a:lstStyle/>
          <a:p>
            <a:r>
              <a:rPr lang="en-US" sz="3000" b="1" dirty="0">
                <a:solidFill>
                  <a:schemeClr val="tx1">
                    <a:lumMod val="50000"/>
                  </a:schemeClr>
                </a:solidFill>
              </a:rPr>
              <a:t>figure (5)</a:t>
            </a:r>
            <a:endParaRPr lang="en-US" sz="3000" dirty="0"/>
          </a:p>
        </p:txBody>
      </p:sp>
      <p:pic>
        <p:nvPicPr>
          <p:cNvPr id="94" name="Picture 93">
            <a:extLst>
              <a:ext uri="{FF2B5EF4-FFF2-40B4-BE49-F238E27FC236}">
                <a16:creationId xmlns:a16="http://schemas.microsoft.com/office/drawing/2014/main" id="{E11E0E4F-782F-4394-8681-26900F27B956}"/>
              </a:ext>
            </a:extLst>
          </p:cNvPr>
          <p:cNvPicPr>
            <a:picLocks noChangeAspect="1"/>
          </p:cNvPicPr>
          <p:nvPr/>
        </p:nvPicPr>
        <p:blipFill rotWithShape="1">
          <a:blip r:embed="rId20"/>
          <a:srcRect l="3887" t="12151" r="12451" b="4536"/>
          <a:stretch/>
        </p:blipFill>
        <p:spPr>
          <a:xfrm>
            <a:off x="21471133" y="29314676"/>
            <a:ext cx="8622199" cy="5551364"/>
          </a:xfrm>
          <a:prstGeom prst="rect">
            <a:avLst/>
          </a:prstGeom>
        </p:spPr>
      </p:pic>
      <p:pic>
        <p:nvPicPr>
          <p:cNvPr id="105" name="Picture 104">
            <a:extLst>
              <a:ext uri="{FF2B5EF4-FFF2-40B4-BE49-F238E27FC236}">
                <a16:creationId xmlns:a16="http://schemas.microsoft.com/office/drawing/2014/main" id="{08AF7538-66A0-42CE-9040-9870230D7E43}"/>
              </a:ext>
            </a:extLst>
          </p:cNvPr>
          <p:cNvPicPr>
            <a:picLocks noChangeAspect="1"/>
          </p:cNvPicPr>
          <p:nvPr/>
        </p:nvPicPr>
        <p:blipFill>
          <a:blip r:embed="rId8"/>
          <a:stretch>
            <a:fillRect/>
          </a:stretch>
        </p:blipFill>
        <p:spPr>
          <a:xfrm>
            <a:off x="22694189" y="34792472"/>
            <a:ext cx="686511" cy="686511"/>
          </a:xfrm>
          <a:prstGeom prst="rect">
            <a:avLst/>
          </a:prstGeom>
        </p:spPr>
      </p:pic>
      <p:pic>
        <p:nvPicPr>
          <p:cNvPr id="129" name="Picture 128">
            <a:extLst>
              <a:ext uri="{FF2B5EF4-FFF2-40B4-BE49-F238E27FC236}">
                <a16:creationId xmlns:a16="http://schemas.microsoft.com/office/drawing/2014/main" id="{A6BD6B00-AB27-4995-B57A-9C8202BA0A6F}"/>
              </a:ext>
            </a:extLst>
          </p:cNvPr>
          <p:cNvPicPr>
            <a:picLocks noChangeAspect="1"/>
          </p:cNvPicPr>
          <p:nvPr/>
        </p:nvPicPr>
        <p:blipFill>
          <a:blip r:embed="rId21"/>
          <a:stretch>
            <a:fillRect/>
          </a:stretch>
        </p:blipFill>
        <p:spPr>
          <a:xfrm>
            <a:off x="24959112" y="34844487"/>
            <a:ext cx="609474" cy="609474"/>
          </a:xfrm>
          <a:prstGeom prst="rect">
            <a:avLst/>
          </a:prstGeom>
        </p:spPr>
      </p:pic>
      <p:pic>
        <p:nvPicPr>
          <p:cNvPr id="132" name="Picture 131">
            <a:extLst>
              <a:ext uri="{FF2B5EF4-FFF2-40B4-BE49-F238E27FC236}">
                <a16:creationId xmlns:a16="http://schemas.microsoft.com/office/drawing/2014/main" id="{34CE2AC0-09EB-4C03-BFE9-1611597AAB3B}"/>
              </a:ext>
            </a:extLst>
          </p:cNvPr>
          <p:cNvPicPr>
            <a:picLocks noChangeAspect="1"/>
          </p:cNvPicPr>
          <p:nvPr/>
        </p:nvPicPr>
        <p:blipFill>
          <a:blip r:embed="rId22"/>
          <a:stretch>
            <a:fillRect/>
          </a:stretch>
        </p:blipFill>
        <p:spPr>
          <a:xfrm>
            <a:off x="28744244" y="34856738"/>
            <a:ext cx="566369" cy="566369"/>
          </a:xfrm>
          <a:prstGeom prst="rect">
            <a:avLst/>
          </a:prstGeom>
        </p:spPr>
      </p:pic>
      <p:pic>
        <p:nvPicPr>
          <p:cNvPr id="151" name="Picture 150">
            <a:extLst>
              <a:ext uri="{FF2B5EF4-FFF2-40B4-BE49-F238E27FC236}">
                <a16:creationId xmlns:a16="http://schemas.microsoft.com/office/drawing/2014/main" id="{84C55CC2-84DB-4CDD-84B2-DFC82420AAFD}"/>
              </a:ext>
            </a:extLst>
          </p:cNvPr>
          <p:cNvPicPr>
            <a:picLocks noChangeAspect="1"/>
          </p:cNvPicPr>
          <p:nvPr/>
        </p:nvPicPr>
        <p:blipFill>
          <a:blip r:embed="rId23"/>
          <a:stretch>
            <a:fillRect/>
          </a:stretch>
        </p:blipFill>
        <p:spPr>
          <a:xfrm>
            <a:off x="27918423" y="34866040"/>
            <a:ext cx="609473" cy="566369"/>
          </a:xfrm>
          <a:prstGeom prst="rect">
            <a:avLst/>
          </a:prstGeom>
        </p:spPr>
      </p:pic>
      <p:pic>
        <p:nvPicPr>
          <p:cNvPr id="6" name="Picture 5">
            <a:extLst>
              <a:ext uri="{FF2B5EF4-FFF2-40B4-BE49-F238E27FC236}">
                <a16:creationId xmlns:a16="http://schemas.microsoft.com/office/drawing/2014/main" id="{871C489A-8097-490E-A89A-7EA468C6C4B9}"/>
              </a:ext>
            </a:extLst>
          </p:cNvPr>
          <p:cNvPicPr>
            <a:picLocks noChangeAspect="1"/>
          </p:cNvPicPr>
          <p:nvPr/>
        </p:nvPicPr>
        <p:blipFill>
          <a:blip r:embed="rId24"/>
          <a:stretch>
            <a:fillRect/>
          </a:stretch>
        </p:blipFill>
        <p:spPr>
          <a:xfrm>
            <a:off x="23532343" y="9137"/>
            <a:ext cx="3759698" cy="2538627"/>
          </a:xfrm>
          <a:prstGeom prst="rect">
            <a:avLst/>
          </a:prstGeom>
        </p:spPr>
      </p:pic>
      <p:pic>
        <p:nvPicPr>
          <p:cNvPr id="7" name="Picture 6">
            <a:extLst>
              <a:ext uri="{FF2B5EF4-FFF2-40B4-BE49-F238E27FC236}">
                <a16:creationId xmlns:a16="http://schemas.microsoft.com/office/drawing/2014/main" id="{5ED70DDC-1F89-45AF-B3AF-7AE5F59EC8C1}"/>
              </a:ext>
            </a:extLst>
          </p:cNvPr>
          <p:cNvPicPr>
            <a:picLocks noChangeAspect="1"/>
          </p:cNvPicPr>
          <p:nvPr/>
        </p:nvPicPr>
        <p:blipFill rotWithShape="1">
          <a:blip r:embed="rId25"/>
          <a:srcRect l="43967" r="12419"/>
          <a:stretch/>
        </p:blipFill>
        <p:spPr>
          <a:xfrm>
            <a:off x="17833238" y="38243176"/>
            <a:ext cx="2801386" cy="3677811"/>
          </a:xfrm>
          <a:prstGeom prst="rect">
            <a:avLst/>
          </a:prstGeom>
        </p:spPr>
      </p:pic>
      <p:pic>
        <p:nvPicPr>
          <p:cNvPr id="11" name="Picture 10">
            <a:extLst>
              <a:ext uri="{FF2B5EF4-FFF2-40B4-BE49-F238E27FC236}">
                <a16:creationId xmlns:a16="http://schemas.microsoft.com/office/drawing/2014/main" id="{38A24887-FA70-465A-BEF7-A7C815CC0C5D}"/>
              </a:ext>
            </a:extLst>
          </p:cNvPr>
          <p:cNvPicPr>
            <a:picLocks noChangeAspect="1"/>
          </p:cNvPicPr>
          <p:nvPr/>
        </p:nvPicPr>
        <p:blipFill>
          <a:blip r:embed="rId26"/>
          <a:stretch>
            <a:fillRect/>
          </a:stretch>
        </p:blipFill>
        <p:spPr>
          <a:xfrm>
            <a:off x="23551468" y="38243175"/>
            <a:ext cx="3115719" cy="3654471"/>
          </a:xfrm>
          <a:prstGeom prst="rect">
            <a:avLst/>
          </a:prstGeom>
        </p:spPr>
      </p:pic>
      <p:pic>
        <p:nvPicPr>
          <p:cNvPr id="16" name="Picture 15">
            <a:extLst>
              <a:ext uri="{FF2B5EF4-FFF2-40B4-BE49-F238E27FC236}">
                <a16:creationId xmlns:a16="http://schemas.microsoft.com/office/drawing/2014/main" id="{B5552248-0AC3-4711-97F9-56BE06F7875F}"/>
              </a:ext>
            </a:extLst>
          </p:cNvPr>
          <p:cNvPicPr>
            <a:picLocks noChangeAspect="1"/>
          </p:cNvPicPr>
          <p:nvPr/>
        </p:nvPicPr>
        <p:blipFill>
          <a:blip r:embed="rId27"/>
          <a:stretch>
            <a:fillRect/>
          </a:stretch>
        </p:blipFill>
        <p:spPr>
          <a:xfrm>
            <a:off x="26750573" y="38243175"/>
            <a:ext cx="3073406" cy="3616744"/>
          </a:xfrm>
          <a:prstGeom prst="rect">
            <a:avLst/>
          </a:prstGeom>
        </p:spPr>
      </p:pic>
      <p:pic>
        <p:nvPicPr>
          <p:cNvPr id="18" name="Picture 17">
            <a:extLst>
              <a:ext uri="{FF2B5EF4-FFF2-40B4-BE49-F238E27FC236}">
                <a16:creationId xmlns:a16="http://schemas.microsoft.com/office/drawing/2014/main" id="{59C3C8AF-1BC9-4196-A1B0-41167BDE8168}"/>
              </a:ext>
            </a:extLst>
          </p:cNvPr>
          <p:cNvPicPr>
            <a:picLocks noChangeAspect="1"/>
          </p:cNvPicPr>
          <p:nvPr/>
        </p:nvPicPr>
        <p:blipFill rotWithShape="1">
          <a:blip r:embed="rId28"/>
          <a:srcRect l="26048" t="-537" r="28520" b="21301"/>
          <a:stretch/>
        </p:blipFill>
        <p:spPr>
          <a:xfrm>
            <a:off x="20666696" y="38243175"/>
            <a:ext cx="2801386" cy="3677811"/>
          </a:xfrm>
          <a:prstGeom prst="rect">
            <a:avLst/>
          </a:prstGeom>
        </p:spPr>
      </p:pic>
      <p:cxnSp>
        <p:nvCxnSpPr>
          <p:cNvPr id="86" name="Straight Connector 85">
            <a:extLst>
              <a:ext uri="{FF2B5EF4-FFF2-40B4-BE49-F238E27FC236}">
                <a16:creationId xmlns:a16="http://schemas.microsoft.com/office/drawing/2014/main" id="{D1846FE8-26D5-4FFC-B3FF-B0113F45EA29}"/>
              </a:ext>
            </a:extLst>
          </p:cNvPr>
          <p:cNvCxnSpPr>
            <a:cxnSpLocks/>
          </p:cNvCxnSpPr>
          <p:nvPr/>
        </p:nvCxnSpPr>
        <p:spPr>
          <a:xfrm>
            <a:off x="17462617" y="37613352"/>
            <a:ext cx="0" cy="5031929"/>
          </a:xfrm>
          <a:prstGeom prst="line">
            <a:avLst/>
          </a:prstGeom>
          <a:ln w="38100">
            <a:solidFill>
              <a:srgbClr val="00718F"/>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3400370"/>
      </p:ext>
    </p:extLst>
  </p:cSld>
  <p:clrMapOvr>
    <a:masterClrMapping/>
  </p:clrMapOvr>
</p:sld>
</file>

<file path=ppt/theme/theme1.xml><?xml version="1.0" encoding="utf-8"?>
<a:theme xmlns:a="http://schemas.openxmlformats.org/drawingml/2006/main" name="Infographic_Poster_Drink_MO_-_v4">
  <a:themeElements>
    <a:clrScheme name="Custom 13">
      <a:dk1>
        <a:srgbClr val="84491C"/>
      </a:dk1>
      <a:lt1>
        <a:sysClr val="window" lastClr="FFFFFF"/>
      </a:lt1>
      <a:dk2>
        <a:srgbClr val="00718F"/>
      </a:dk2>
      <a:lt2>
        <a:srgbClr val="000000"/>
      </a:lt2>
      <a:accent1>
        <a:srgbClr val="F4AC45"/>
      </a:accent1>
      <a:accent2>
        <a:srgbClr val="F5EAC7"/>
      </a:accent2>
      <a:accent3>
        <a:srgbClr val="92BFB1"/>
      </a:accent3>
      <a:accent4>
        <a:srgbClr val="9F9F92"/>
      </a:accent4>
      <a:accent5>
        <a:srgbClr val="0353A4"/>
      </a:accent5>
      <a:accent6>
        <a:srgbClr val="037971"/>
      </a:accent6>
      <a:hlink>
        <a:srgbClr val="84491C"/>
      </a:hlink>
      <a:folHlink>
        <a:srgbClr val="84491C"/>
      </a:folHlink>
    </a:clrScheme>
    <a:fontScheme name="Custom 14">
      <a:majorFont>
        <a:latin typeface="Verdana"/>
        <a:ea typeface=""/>
        <a:cs typeface=""/>
      </a:majorFont>
      <a:minorFont>
        <a:latin typeface="Tahom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rink water infographics poster.potx" id="{D821AAEC-2066-4CE0-9BEE-922955535AF9}" vid="{64CB26C1-D913-44AC-9C63-AFCA5D5AC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F1C756B-32F1-4E63-927F-040F91B78387}">
  <ds:schemaRefs>
    <ds:schemaRef ds:uri="http://schemas.microsoft.com/sharepoint/v3/contenttype/forms"/>
  </ds:schemaRefs>
</ds:datastoreItem>
</file>

<file path=customXml/itemProps2.xml><?xml version="1.0" encoding="utf-8"?>
<ds:datastoreItem xmlns:ds="http://schemas.openxmlformats.org/officeDocument/2006/customXml" ds:itemID="{3C8A112B-8E9F-4984-8F0F-5D4CA07A09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A624BF-1B46-4045-9247-5111C1952F87}">
  <ds:schemaRefs>
    <ds:schemaRef ds:uri="http://schemas.microsoft.com/office/2006/metadata/properties"/>
    <ds:schemaRef ds:uri="http://purl.org/dc/dcmitype/"/>
    <ds:schemaRef ds:uri="http://purl.org/dc/terms/"/>
    <ds:schemaRef ds:uri="http://schemas.microsoft.com/sharepoint/v3"/>
    <ds:schemaRef ds:uri="http://schemas.microsoft.com/office/infopath/2007/PartnerControls"/>
    <ds:schemaRef ds:uri="fb0879af-3eba-417a-a55a-ffe6dcd6ca77"/>
    <ds:schemaRef ds:uri="http://schemas.microsoft.com/office/2006/documentManagement/types"/>
    <ds:schemaRef ds:uri="6dc4bcd6-49db-4c07-9060-8acfc67cef9f"/>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face recognition poster</Template>
  <TotalTime>0</TotalTime>
  <Words>389</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Tahoma</vt:lpstr>
      <vt:lpstr>Verdana</vt:lpstr>
      <vt:lpstr>Infographic_Poster_Drink_MO_-_v4</vt:lpstr>
      <vt:lpstr>      Face Recognition &amp; Image compression using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2019-05-15T03:21:17Z</dcterms:created>
  <dcterms:modified xsi:type="dcterms:W3CDTF">2019-05-22T16:02:00Z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