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9"/>
  </p:notesMasterIdLst>
  <p:sldIdLst>
    <p:sldId id="256" r:id="rId5"/>
    <p:sldId id="2146847054" r:id="rId6"/>
    <p:sldId id="262" r:id="rId7"/>
    <p:sldId id="265" r:id="rId8"/>
    <p:sldId id="266" r:id="rId9"/>
    <p:sldId id="267" r:id="rId10"/>
    <p:sldId id="2146847057" r:id="rId11"/>
    <p:sldId id="2146847060" r:id="rId12"/>
    <p:sldId id="2146847061" r:id="rId13"/>
    <p:sldId id="2146847058" r:id="rId14"/>
    <p:sldId id="268" r:id="rId15"/>
    <p:sldId id="2146847055" r:id="rId16"/>
    <p:sldId id="269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3D9CC-52A4-7BB9-5926-A17EAD909109}" v="32" dt="2024-12-19T12:09:51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>
        <p:scale>
          <a:sx n="62" d="100"/>
          <a:sy n="62" d="100"/>
        </p:scale>
        <p:origin x="82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9/20/2025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9/20/2025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9/20/2025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9/20/2025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9/20/2025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nthiniMoha/TNSDC-FWD-DIGITAL_PORTFOLIO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dirty="0">
                <a:latin typeface="Bahnschrift Light" panose="020B0502040204020203" pitchFamily="34" charset="0"/>
              </a:rPr>
              <a:t>Interactive Digital Portfolio</a:t>
            </a:r>
            <a:endParaRPr lang="en-US" b="1" dirty="0">
              <a:solidFill>
                <a:schemeClr val="accent1"/>
              </a:solidFill>
              <a:latin typeface="Bahnschrift 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5295" y="3733609"/>
            <a:ext cx="7980183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Sagar Santosh Yadav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B.K. Birla College , Kalyan(Autonomous)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BSc Data Science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40D69-E27A-047D-D1D4-88D5A6809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F961FFE-0C81-3A4A-027B-AFB98D652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4F068F-B1F2-4ECE-F284-16C5AC5EA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32452"/>
            <a:ext cx="3139710" cy="46736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BDD87F-478E-0707-37B9-758910475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710" y="1232452"/>
            <a:ext cx="2956291" cy="4673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CB9434-129C-AA24-4B0E-EA038EC1F0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232452"/>
            <a:ext cx="3292929" cy="4673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2F2492-C705-2813-D53F-9608A7EADA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8929" y="1232450"/>
            <a:ext cx="2803071" cy="467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420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E90F0D3-BDEA-0292-92F3-78C774C3D8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901" y="1929660"/>
            <a:ext cx="11029616" cy="3868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This portfolio project is a great example of building a clean, modern, and interactive single-page application from the ground up. By consolidating all code into a single HTML file and leveraging a utility-first CSS framework, it created an efficient and highly maintainable project.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process demonstrated a key development workflow: starting with a solid structural foundation, then progressively adding layers of interactivity, visual polish, and responsiveness based on iterative feedback. This approach resulted in a portfolio that is not only functional and professional but also visually engaging for visitors on any device.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5789308-A3F8-7066-63E1-EA322A040C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7080" y="1374955"/>
            <a:ext cx="11029616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 Content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Instead of hard-coding projects, we can use a JSON file and JavaScript to dynamically load and display new content, making it easy to add more projects as your work grows.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Functional Contact Form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Integrate a backend service like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Formspree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Netlify Forms to make the contact form fully functional, allowing you to receive messages directly.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Visualizations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Embed interactive data visualizations using libraries like D3.js or Chart.js to showcase your data science skills in a more engaging way.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&amp; Accessibility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Optimize the site's performance for faster loading and improve accessibility for a broader audience.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hlinkClick r:id="rId2"/>
              </a:rPr>
              <a:t>NanthiniMoha/TNSDC-FWD-DIGITAL_PORTFOLIO</a:t>
            </a:r>
            <a:endParaRPr lang="en-IN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YouTube Portfolio building tutorials.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Gemini : Error solving and Ideas.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(Step by Step  Procedure)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Scope(Optional)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6FA226B-B793-1ABD-FBA7-D34D3073B2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0159" y="2177963"/>
            <a:ext cx="1011062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400" dirty="0"/>
              <a:t>Many developers struggle to present their skills and projects in an engaging way. A traditional resume lacks interactivity and visual appeal. This project solves that by creating a dynamic, personalized portfolio website. It will include sections like About Me, Skills, Projects, and Contact with smooth navigation and animations.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F47B10D-BA02-E027-46A1-3EB9B387A4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722796"/>
            <a:ext cx="11029616" cy="4468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400" b="1" dirty="0"/>
              <a:t>Frontend Technologies :</a:t>
            </a: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/>
              <a:t>HTML5</a:t>
            </a:r>
            <a:r>
              <a:rPr lang="en-US" sz="1800" dirty="0"/>
              <a:t>: Used for the webpage's core structure and content layout.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/>
              <a:t>CSS3</a:t>
            </a:r>
            <a:r>
              <a:rPr lang="en-US" sz="1800" dirty="0"/>
              <a:t>: Applied via Tailwind CSS for all styling, including responsive design, visual effects, and color schemes.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/>
              <a:t>JavaScript</a:t>
            </a:r>
            <a:r>
              <a:rPr lang="en-US" sz="1800" dirty="0"/>
              <a:t>: Implemented interactivity, such as the smooth-scroll navigation and a dynamic mobile menu.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2400" b="1" dirty="0"/>
              <a:t>Design Approach :</a:t>
            </a: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/>
              <a:t>User Interface</a:t>
            </a:r>
            <a:r>
              <a:rPr lang="en-US" sz="1800" dirty="0"/>
              <a:t>: Focused on a clean, professional, and visually appealing design.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/>
              <a:t>Responsiveness</a:t>
            </a:r>
            <a:r>
              <a:rPr lang="en-US" sz="1800" dirty="0"/>
              <a:t>: Ensured the portfolio is fully responsive and looks great on any device.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/>
              <a:t>Modular Code</a:t>
            </a:r>
            <a:r>
              <a:rPr lang="en-US" sz="1800" dirty="0"/>
              <a:t>: Structured the code into distinct, easy-to-manage sections.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237FB62B-97CC-8A01-75B7-AE7104C70950}"/>
              </a:ext>
            </a:extLst>
          </p:cNvPr>
          <p:cNvSpPr txBox="1"/>
          <p:nvPr/>
        </p:nvSpPr>
        <p:spPr>
          <a:xfrm>
            <a:off x="132202" y="1232452"/>
            <a:ext cx="1192759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Frontend Design :</a:t>
            </a:r>
            <a:endParaRPr lang="en-US" dirty="0"/>
          </a:p>
          <a:p>
            <a:endParaRPr lang="en-US" sz="14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/>
              <a:t>Layout with HTML and CSS</a:t>
            </a:r>
            <a:r>
              <a:rPr lang="en-US" sz="1400" dirty="0"/>
              <a:t>: The portfolio's layout was constructed using HTML5 to define the structure of each section (&lt;section&gt;). CSS, leveraging Tailwind's grid and flexbox utilities, was used to organize content into clean grids for the skills and projects, and to create the card-based design.</a:t>
            </a:r>
          </a:p>
          <a:p>
            <a:endParaRPr lang="en-US" sz="1400" b="1" dirty="0"/>
          </a:p>
          <a:p>
            <a:r>
              <a:rPr lang="en-US" b="1" dirty="0"/>
              <a:t>Interactive Features :</a:t>
            </a:r>
          </a:p>
          <a:p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/>
              <a:t>JavaScript Functions</a:t>
            </a:r>
            <a:r>
              <a:rPr lang="en-US" sz="1400" dirty="0"/>
              <a:t>: The portfolio uses JavaScript to enable smooth scrolling navigation and a responsive mobile menu. This provides a user-friendly way to move between sections.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/>
              <a:t>Animations</a:t>
            </a:r>
            <a:r>
              <a:rPr lang="en-US" sz="1400" dirty="0"/>
              <a:t>: CSS animations were added to elements as you scroll, creating a modern and dynamic feel. On hover, the skill and project cards display subtle visual effects, making the interface more engaging.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b="1" dirty="0"/>
          </a:p>
          <a:p>
            <a:r>
              <a:rPr lang="en-US" b="1" dirty="0"/>
              <a:t>Testing 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/>
              <a:t>Cross-browser Compatibility</a:t>
            </a:r>
            <a:r>
              <a:rPr lang="en-US" sz="1400" dirty="0"/>
              <a:t>: The code was developed to be compatible with modern web standards, ensuring it functions correctly across different web browsers.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/>
              <a:t>Mobile Responsiveness</a:t>
            </a:r>
            <a:r>
              <a:rPr lang="en-US" sz="1400" dirty="0"/>
              <a:t>: The design was made to be fully responsive. Using CSS media queries and Tailwind's responsive classes, the layout adapts seamlessly to various screen sizes, from mobile phones to desktops.</a:t>
            </a:r>
          </a:p>
          <a:p>
            <a:endParaRPr lang="en-US" sz="1400" b="1" dirty="0"/>
          </a:p>
          <a:p>
            <a:r>
              <a:rPr lang="en-US" b="1" dirty="0"/>
              <a:t>Deployment :</a:t>
            </a:r>
          </a:p>
          <a:p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/>
              <a:t>Hosting</a:t>
            </a:r>
            <a:r>
              <a:rPr lang="en-US" sz="1400" dirty="0"/>
              <a:t>: The project is a static website, which makes it perfect for free hosting services like </a:t>
            </a:r>
            <a:r>
              <a:rPr lang="en-US" sz="1400" b="1" dirty="0" err="1"/>
              <a:t>Vercel</a:t>
            </a:r>
            <a:r>
              <a:rPr lang="en-US" sz="1400" dirty="0"/>
              <a:t> or </a:t>
            </a:r>
            <a:r>
              <a:rPr lang="en-US" sz="1400" b="1" dirty="0"/>
              <a:t>Netlify</a:t>
            </a:r>
            <a:r>
              <a:rPr lang="en-US" sz="1400" dirty="0"/>
              <a:t>. I used </a:t>
            </a:r>
            <a:r>
              <a:rPr lang="en-US" sz="1400" dirty="0" err="1"/>
              <a:t>Vercel</a:t>
            </a:r>
            <a:r>
              <a:rPr lang="en-US" sz="1400" dirty="0"/>
              <a:t> for deployment, which is a great choice for a static site.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D60EEF-8449-1FE6-2CC2-1BAEB08999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0004" y="2031216"/>
            <a:ext cx="8311991" cy="46736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7B8F64-648F-F35D-E84F-5033C1EACF19}"/>
              </a:ext>
            </a:extLst>
          </p:cNvPr>
          <p:cNvSpPr txBox="1"/>
          <p:nvPr/>
        </p:nvSpPr>
        <p:spPr>
          <a:xfrm>
            <a:off x="439977" y="1232452"/>
            <a:ext cx="11508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GitHub Link</a:t>
            </a:r>
            <a:r>
              <a:rPr lang="en-US" dirty="0"/>
              <a:t>: </a:t>
            </a:r>
            <a:r>
              <a:rPr lang="en-US" u="sng" dirty="0"/>
              <a:t>https://github.com/Sagaryadav2006/my_portfolio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Portfolio Link</a:t>
            </a:r>
            <a:r>
              <a:rPr lang="en-US" dirty="0"/>
              <a:t>: </a:t>
            </a:r>
            <a:r>
              <a:rPr lang="en-US" u="sng" dirty="0"/>
              <a:t>https://my-portfolio-nine-nu-51.vercel.app/</a:t>
            </a:r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790D1C-1873-7AAE-090E-754B5D479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2A43C2-9AD2-790B-8317-EF1C9FB1D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8091A8-AD1D-6C0D-986D-03FA3AA0C9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547" y="1482245"/>
            <a:ext cx="5909453" cy="3973334"/>
          </a:xfr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52537F45-2BE8-8074-DECD-67E8F67B4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84" y="1482245"/>
            <a:ext cx="5909453" cy="397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813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CBA68-C691-A6E8-8971-3217D037C6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D8236E-A2B4-0314-383E-6CC7C00AB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34658394-9B09-AA47-5681-D1D0218C9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16" y="2000392"/>
            <a:ext cx="5982984" cy="3979167"/>
          </a:xfrm>
        </p:spPr>
      </p:pic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E8DE4989-E6B6-F12A-D4A5-805A255AB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978" y="2000391"/>
            <a:ext cx="5709006" cy="397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350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BDEB4-4A7D-C63A-51CD-CD8D55AEA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59E0710-387E-1E26-EAE9-7AE590FD4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BA4ED8F-C397-649C-84D6-65BF31BD6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52553"/>
            <a:ext cx="3892624" cy="5517669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FEEBAC-B6D9-C849-5602-69133E08C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624" y="1152552"/>
            <a:ext cx="4592549" cy="55176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D48D35-DC09-6C23-E66C-1B4F52B0F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5173" y="1152551"/>
            <a:ext cx="3706826" cy="551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24771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102</TotalTime>
  <Words>717</Words>
  <Application>Microsoft Office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Bahnschrift Light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Interactive Digital Portfolio</vt:lpstr>
      <vt:lpstr>OUTLINE</vt:lpstr>
      <vt:lpstr>Problem Statement</vt:lpstr>
      <vt:lpstr>System  Approach</vt:lpstr>
      <vt:lpstr>Algorithm &amp; Deployment</vt:lpstr>
      <vt:lpstr>Result</vt:lpstr>
      <vt:lpstr>Result</vt:lpstr>
      <vt:lpstr>Result</vt:lpstr>
      <vt:lpstr>Result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Sagar Yadav</cp:lastModifiedBy>
  <cp:revision>50</cp:revision>
  <dcterms:created xsi:type="dcterms:W3CDTF">2021-05-26T16:50:10Z</dcterms:created>
  <dcterms:modified xsi:type="dcterms:W3CDTF">2025-09-21T07:06:22Z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