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32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e18d6d5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e18d6d5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7f0a35eeeebebd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7f0a35eeeebebd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f0a35eeeebebd9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f0a35eeeebebd9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f0a35eeeebebd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f0a35eeeebebd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f0a35eeeebebd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f0a35eeeebebd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4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f0a35eeeebebd9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f0a35eeeebebd9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1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932310" y="250241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Monitoring Gas </a:t>
            </a:r>
            <a:r>
              <a:rPr lang="en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Cylinder </a:t>
            </a:r>
            <a:endParaRPr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Name:John Sagawala Komba  </a:t>
            </a:r>
            <a:endParaRPr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Number:BITAM/9/21/018/TZ  </a:t>
            </a:r>
            <a:endParaRPr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Supervisor:Mr. Rashid  </a:t>
            </a:r>
            <a:r>
              <a:rPr lang="en" cap="all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Omar Khamis</a:t>
            </a:r>
            <a:endParaRPr cap="all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4576" y="2038636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714" y="246212"/>
            <a:ext cx="1773100" cy="17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852168"/>
            <a:ext cx="9144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STATE UNIVERSITY OF ZANZIBAR 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NATURAL AND SOCIAL SCIENCES 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INFORMATION TECHNOLOGY </a:t>
            </a: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60305" y="369399"/>
            <a:ext cx="28233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698" y="120144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revolutionize gas management through real-time monitoring using IoT technology and mobile applications, enhancing user experience, streamlining processes, and ensuring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 alerts , gas usage analysis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2002997" y="238770"/>
            <a:ext cx="39646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61906"/>
            <a:ext cx="8520600" cy="3218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level monitoring using IoT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 for accessing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level visualization and tracking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alerts and notifications for low gas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communication between the app and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intuitive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35453" y="45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Security: Data encryption and secure authentication mechanisms</a:t>
            </a:r>
            <a:r>
              <a:rPr lang="e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Performance: Fast response times and efficient data processing</a:t>
            </a:r>
            <a:r>
              <a:rPr lang="e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Reliability: Continuous operation and minimal downtime</a:t>
            </a:r>
            <a:r>
              <a:rPr lang="e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Scalability: Accommodate growing user base and data volume</a:t>
            </a:r>
            <a:r>
              <a:rPr lang="e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726878" y="2043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9374" y="1346019"/>
            <a:ext cx="599394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monitoring and alerting using IoT sensors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for user interaction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intelligent alerting systems and data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559106" y="2026318"/>
            <a:ext cx="26148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184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Simple Light</vt:lpstr>
      <vt:lpstr>PowerPoint Presentation</vt:lpstr>
      <vt:lpstr>Project purpose</vt:lpstr>
      <vt:lpstr>Functional Requirements</vt:lpstr>
      <vt:lpstr>Non-Functional Requirements</vt:lpstr>
      <vt:lpstr>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SAGAWALA</cp:lastModifiedBy>
  <cp:revision>14</cp:revision>
  <dcterms:modified xsi:type="dcterms:W3CDTF">2024-08-26T08:00:07Z</dcterms:modified>
</cp:coreProperties>
</file>