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47" d="100"/>
          <a:sy n="47"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80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03"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04"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8/27/2024</a:t>
            </a:fld>
            <a:endParaRPr altLang="en-US" sz="1200" lang="zh-CN">
              <a:latin typeface="Calibri" pitchFamily="0" charset="0"/>
              <a:ea typeface="等线" pitchFamily="0" charset="0"/>
              <a:cs typeface="Calibri" pitchFamily="0" charset="0"/>
            </a:endParaRPr>
          </a:p>
        </p:txBody>
      </p:sp>
      <p:sp>
        <p:nvSpPr>
          <p:cNvPr id="1048805"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6"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07"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6" name=""/>
        <p:cNvGrpSpPr/>
        <p:nvPr/>
      </p:nvGrpSpPr>
      <p:grpSpPr>
        <a:xfrm>
          <a:off x="0" y="0"/>
          <a:ext cx="0" cy="0"/>
          <a:chOff x="0" y="0"/>
          <a:chExt cx="0" cy="0"/>
        </a:xfrm>
      </p:grpSpPr>
      <p:sp>
        <p:nvSpPr>
          <p:cNvPr id="104872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
        <p:nvSpPr>
          <p:cNvPr id="1048729" name="对象"/>
          <p:cNvSpPr>
            <a:spLocks noGrp="1"/>
          </p:cNvSpPr>
          <p:nvPr>
            <p:ph type="sldImg"/>
          </p:nvPr>
        </p:nvSpPr>
        <p:spPr>
          <a:xfrm rot="0">
            <a:off x="4038600" y="857250"/>
            <a:ext cx="4114800" cy="2314575"/>
          </a:xfrm>
          <a:prstGeom prst="rect"/>
          <a:noFill/>
          <a:ln w="12700" cap="flat" cmpd="sng">
            <a:noFill/>
            <a:prstDash val="solid"/>
            <a:miter/>
          </a:ln>
        </p:spPr>
      </p:sp>
      <p:sp>
        <p:nvSpPr>
          <p:cNvPr id="1048730"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9" name=""/>
        <p:cNvGrpSpPr/>
        <p:nvPr/>
      </p:nvGrpSpPr>
      <p:grpSpPr>
        <a:xfrm>
          <a:off x="0" y="0"/>
          <a:ext cx="0" cy="0"/>
          <a:chOff x="0" y="0"/>
          <a:chExt cx="0" cy="0"/>
        </a:xfrm>
      </p:grpSpPr>
      <p:sp>
        <p:nvSpPr>
          <p:cNvPr id="104873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
        <p:nvSpPr>
          <p:cNvPr id="1048737" name="对象"/>
          <p:cNvSpPr>
            <a:spLocks noGrp="1"/>
          </p:cNvSpPr>
          <p:nvPr>
            <p:ph type="sldImg"/>
          </p:nvPr>
        </p:nvSpPr>
        <p:spPr>
          <a:xfrm rot="0">
            <a:off x="4038600" y="857250"/>
            <a:ext cx="4114800" cy="2314575"/>
          </a:xfrm>
          <a:prstGeom prst="rect"/>
          <a:noFill/>
          <a:ln w="12700" cap="flat" cmpd="sng">
            <a:noFill/>
            <a:prstDash val="solid"/>
            <a:miter/>
          </a:ln>
        </p:spPr>
      </p:sp>
      <p:sp>
        <p:nvSpPr>
          <p:cNvPr id="1048738"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2" name=""/>
        <p:cNvGrpSpPr/>
        <p:nvPr/>
      </p:nvGrpSpPr>
      <p:grpSpPr>
        <a:xfrm>
          <a:off x="0" y="0"/>
          <a:ext cx="0" cy="0"/>
          <a:chOff x="0" y="0"/>
          <a:chExt cx="0" cy="0"/>
        </a:xfrm>
      </p:grpSpPr>
      <p:sp>
        <p:nvSpPr>
          <p:cNvPr id="104874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
        <p:nvSpPr>
          <p:cNvPr id="1048742" name="对象"/>
          <p:cNvSpPr>
            <a:spLocks noGrp="1"/>
          </p:cNvSpPr>
          <p:nvPr>
            <p:ph type="sldImg"/>
          </p:nvPr>
        </p:nvSpPr>
        <p:spPr>
          <a:xfrm rot="0">
            <a:off x="4038600" y="857250"/>
            <a:ext cx="4114800" cy="2314575"/>
          </a:xfrm>
          <a:prstGeom prst="rect"/>
          <a:noFill/>
          <a:ln w="12700" cap="flat" cmpd="sng">
            <a:noFill/>
            <a:prstDash val="solid"/>
            <a:miter/>
          </a:ln>
        </p:spPr>
      </p:sp>
      <p:sp>
        <p:nvSpPr>
          <p:cNvPr id="104874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8" name=""/>
        <p:cNvGrpSpPr/>
        <p:nvPr/>
      </p:nvGrpSpPr>
      <p:grpSpPr>
        <a:xfrm>
          <a:off x="0" y="0"/>
          <a:ext cx="0" cy="0"/>
          <a:chOff x="0" y="0"/>
          <a:chExt cx="0" cy="0"/>
        </a:xfrm>
      </p:grpSpPr>
      <p:sp>
        <p:nvSpPr>
          <p:cNvPr id="104864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
        <p:nvSpPr>
          <p:cNvPr id="1048648" name="对象"/>
          <p:cNvSpPr>
            <a:spLocks noGrp="1"/>
          </p:cNvSpPr>
          <p:nvPr>
            <p:ph type="sldImg"/>
          </p:nvPr>
        </p:nvSpPr>
        <p:spPr>
          <a:xfrm rot="0">
            <a:off x="4038600" y="857250"/>
            <a:ext cx="4114800" cy="2314575"/>
          </a:xfrm>
          <a:prstGeom prst="rect"/>
          <a:noFill/>
          <a:ln w="12700" cap="flat" cmpd="sng">
            <a:noFill/>
            <a:prstDash val="solid"/>
            <a:miter/>
          </a:ln>
        </p:spPr>
      </p:sp>
      <p:sp>
        <p:nvSpPr>
          <p:cNvPr id="104864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3" name=""/>
        <p:cNvGrpSpPr/>
        <p:nvPr/>
      </p:nvGrpSpPr>
      <p:grpSpPr>
        <a:xfrm>
          <a:off x="0" y="0"/>
          <a:ext cx="0" cy="0"/>
          <a:chOff x="0" y="0"/>
          <a:chExt cx="0" cy="0"/>
        </a:xfrm>
      </p:grpSpPr>
      <p:sp>
        <p:nvSpPr>
          <p:cNvPr id="104866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
        <p:nvSpPr>
          <p:cNvPr id="1048668" name="对象"/>
          <p:cNvSpPr>
            <a:spLocks noGrp="1"/>
          </p:cNvSpPr>
          <p:nvPr>
            <p:ph type="sldImg"/>
          </p:nvPr>
        </p:nvSpPr>
        <p:spPr>
          <a:xfrm rot="0">
            <a:off x="4038600" y="857250"/>
            <a:ext cx="4114800" cy="2314575"/>
          </a:xfrm>
          <a:prstGeom prst="rect"/>
          <a:noFill/>
          <a:ln w="12700" cap="flat" cmpd="sng">
            <a:noFill/>
            <a:prstDash val="solid"/>
            <a:miter/>
          </a:ln>
        </p:spPr>
      </p:sp>
      <p:sp>
        <p:nvSpPr>
          <p:cNvPr id="104866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7" name=""/>
        <p:cNvGrpSpPr/>
        <p:nvPr/>
      </p:nvGrpSpPr>
      <p:grpSpPr>
        <a:xfrm>
          <a:off x="0" y="0"/>
          <a:ext cx="0" cy="0"/>
          <a:chOff x="0" y="0"/>
          <a:chExt cx="0" cy="0"/>
        </a:xfrm>
      </p:grpSpPr>
      <p:sp>
        <p:nvSpPr>
          <p:cNvPr id="104867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677" name="对象"/>
          <p:cNvSpPr>
            <a:spLocks noGrp="1"/>
          </p:cNvSpPr>
          <p:nvPr>
            <p:ph type="sldImg"/>
          </p:nvPr>
        </p:nvSpPr>
        <p:spPr>
          <a:xfrm rot="0">
            <a:off x="4038600" y="857250"/>
            <a:ext cx="4114800" cy="2314575"/>
          </a:xfrm>
          <a:prstGeom prst="rect"/>
          <a:noFill/>
          <a:ln w="12700" cap="flat" cmpd="sng">
            <a:noFill/>
            <a:prstDash val="solid"/>
            <a:miter/>
          </a:ln>
        </p:spPr>
      </p:sp>
      <p:sp>
        <p:nvSpPr>
          <p:cNvPr id="1048678"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1" name=""/>
        <p:cNvGrpSpPr/>
        <p:nvPr/>
      </p:nvGrpSpPr>
      <p:grpSpPr>
        <a:xfrm>
          <a:off x="0" y="0"/>
          <a:ext cx="0" cy="0"/>
          <a:chOff x="0" y="0"/>
          <a:chExt cx="0" cy="0"/>
        </a:xfrm>
      </p:grpSpPr>
      <p:sp>
        <p:nvSpPr>
          <p:cNvPr id="104868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
        <p:nvSpPr>
          <p:cNvPr id="1048687" name="对象"/>
          <p:cNvSpPr>
            <a:spLocks noGrp="1"/>
          </p:cNvSpPr>
          <p:nvPr>
            <p:ph type="sldImg"/>
          </p:nvPr>
        </p:nvSpPr>
        <p:spPr>
          <a:xfrm rot="0">
            <a:off x="4038600" y="857250"/>
            <a:ext cx="4114800" cy="2314575"/>
          </a:xfrm>
          <a:prstGeom prst="rect"/>
          <a:noFill/>
          <a:ln w="12700" cap="flat" cmpd="sng">
            <a:noFill/>
            <a:prstDash val="solid"/>
            <a:miter/>
          </a:ln>
        </p:spPr>
      </p:sp>
      <p:sp>
        <p:nvSpPr>
          <p:cNvPr id="1048688"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4" name=""/>
        <p:cNvGrpSpPr/>
        <p:nvPr/>
      </p:nvGrpSpPr>
      <p:grpSpPr>
        <a:xfrm>
          <a:off x="0" y="0"/>
          <a:ext cx="0" cy="0"/>
          <a:chOff x="0" y="0"/>
          <a:chExt cx="0" cy="0"/>
        </a:xfrm>
      </p:grpSpPr>
      <p:sp>
        <p:nvSpPr>
          <p:cNvPr id="104869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
        <p:nvSpPr>
          <p:cNvPr id="104869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9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7" name=""/>
        <p:cNvGrpSpPr/>
        <p:nvPr/>
      </p:nvGrpSpPr>
      <p:grpSpPr>
        <a:xfrm>
          <a:off x="0" y="0"/>
          <a:ext cx="0" cy="0"/>
          <a:chOff x="0" y="0"/>
          <a:chExt cx="0" cy="0"/>
        </a:xfrm>
      </p:grpSpPr>
      <p:sp>
        <p:nvSpPr>
          <p:cNvPr id="104870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
        <p:nvSpPr>
          <p:cNvPr id="1048705" name="对象"/>
          <p:cNvSpPr>
            <a:spLocks noGrp="1"/>
          </p:cNvSpPr>
          <p:nvPr>
            <p:ph type="sldImg"/>
          </p:nvPr>
        </p:nvSpPr>
        <p:spPr>
          <a:xfrm rot="0">
            <a:off x="4038600" y="857250"/>
            <a:ext cx="4114800" cy="2314575"/>
          </a:xfrm>
          <a:prstGeom prst="rect"/>
          <a:noFill/>
          <a:ln w="12700" cap="flat" cmpd="sng">
            <a:noFill/>
            <a:prstDash val="solid"/>
            <a:miter/>
          </a:ln>
        </p:spPr>
      </p:sp>
      <p:sp>
        <p:nvSpPr>
          <p:cNvPr id="104870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0" name=""/>
        <p:cNvGrpSpPr/>
        <p:nvPr/>
      </p:nvGrpSpPr>
      <p:grpSpPr>
        <a:xfrm>
          <a:off x="0" y="0"/>
          <a:ext cx="0" cy="0"/>
          <a:chOff x="0" y="0"/>
          <a:chExt cx="0" cy="0"/>
        </a:xfrm>
      </p:grpSpPr>
      <p:sp>
        <p:nvSpPr>
          <p:cNvPr id="104870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
        <p:nvSpPr>
          <p:cNvPr id="1048710" name="对象"/>
          <p:cNvSpPr>
            <a:spLocks noGrp="1"/>
          </p:cNvSpPr>
          <p:nvPr>
            <p:ph type="sldImg"/>
          </p:nvPr>
        </p:nvSpPr>
        <p:spPr>
          <a:xfrm rot="0">
            <a:off x="4038600" y="857250"/>
            <a:ext cx="4114800" cy="2314575"/>
          </a:xfrm>
          <a:prstGeom prst="rect"/>
          <a:noFill/>
          <a:ln w="12700" cap="flat" cmpd="sng">
            <a:noFill/>
            <a:prstDash val="solid"/>
            <a:miter/>
          </a:ln>
        </p:spPr>
      </p:sp>
      <p:sp>
        <p:nvSpPr>
          <p:cNvPr id="1048711"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3" name=""/>
        <p:cNvGrpSpPr/>
        <p:nvPr/>
      </p:nvGrpSpPr>
      <p:grpSpPr>
        <a:xfrm>
          <a:off x="0" y="0"/>
          <a:ext cx="0" cy="0"/>
          <a:chOff x="0" y="0"/>
          <a:chExt cx="0" cy="0"/>
        </a:xfrm>
      </p:grpSpPr>
      <p:sp>
        <p:nvSpPr>
          <p:cNvPr id="104872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721" name="对象"/>
          <p:cNvSpPr>
            <a:spLocks noGrp="1"/>
          </p:cNvSpPr>
          <p:nvPr>
            <p:ph type="sldImg"/>
          </p:nvPr>
        </p:nvSpPr>
        <p:spPr>
          <a:xfrm rot="0">
            <a:off x="4038600" y="857250"/>
            <a:ext cx="4114800" cy="2314575"/>
          </a:xfrm>
          <a:prstGeom prst="rect"/>
          <a:noFill/>
          <a:ln w="12700" cap="flat" cmpd="sng">
            <a:noFill/>
            <a:prstDash val="solid"/>
            <a:miter/>
          </a:ln>
        </p:spPr>
      </p:sp>
      <p:sp>
        <p:nvSpPr>
          <p:cNvPr id="104872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44"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45"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7" name="文本框"/>
          <p:cNvSpPr>
            <a:spLocks noGrp="1"/>
          </p:cNvSpPr>
          <p:nvPr>
            <p:ph type="ftr" sz="quarter" idx="11"/>
          </p:nvPr>
        </p:nvSpPr>
        <p:spPr/>
        <p:txBody>
          <a:bodyPr/>
          <a:p>
            <a:endParaRPr altLang="en-US" lang="zh-CN"/>
          </a:p>
        </p:txBody>
      </p:sp>
      <p:sp>
        <p:nvSpPr>
          <p:cNvPr id="104874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85" name="文本框"/>
          <p:cNvSpPr>
            <a:spLocks noGrp="1"/>
          </p:cNvSpPr>
          <p:nvPr>
            <p:ph type="title"/>
          </p:nvPr>
        </p:nvSpPr>
        <p:spPr/>
        <p:txBody>
          <a:bodyPr/>
          <a:p>
            <a:r>
              <a:rPr altLang="en-US" lang="zh-CN" smtClean="0"/>
              <a:t>单击此处编辑母版标题样式</a:t>
            </a:r>
            <a:endParaRPr altLang="en-US" lang="zh-CN"/>
          </a:p>
        </p:txBody>
      </p:sp>
      <p:sp>
        <p:nvSpPr>
          <p:cNvPr id="1048786"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8" name="文本框"/>
          <p:cNvSpPr>
            <a:spLocks noGrp="1"/>
          </p:cNvSpPr>
          <p:nvPr>
            <p:ph type="ftr" sz="quarter" idx="11"/>
          </p:nvPr>
        </p:nvSpPr>
        <p:spPr/>
        <p:txBody>
          <a:bodyPr/>
          <a:p>
            <a:endParaRPr altLang="en-US" lang="zh-CN"/>
          </a:p>
        </p:txBody>
      </p:sp>
      <p:sp>
        <p:nvSpPr>
          <p:cNvPr id="104878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53"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54"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6" name="文本框"/>
          <p:cNvSpPr>
            <a:spLocks noGrp="1"/>
          </p:cNvSpPr>
          <p:nvPr>
            <p:ph type="ftr" sz="quarter" idx="11"/>
          </p:nvPr>
        </p:nvSpPr>
        <p:spPr/>
        <p:txBody>
          <a:bodyPr/>
          <a:p>
            <a:endParaRPr altLang="en-US" lang="zh-CN"/>
          </a:p>
        </p:txBody>
      </p:sp>
      <p:sp>
        <p:nvSpPr>
          <p:cNvPr id="104875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6"/>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9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3" name=""/>
        <p:cNvGrpSpPr/>
        <p:nvPr/>
      </p:nvGrpSpPr>
      <p:grpSpPr>
        <a:xfrm>
          <a:off x="0" y="0"/>
          <a:ext cx="0" cy="0"/>
          <a:chOff x="0" y="0"/>
          <a:chExt cx="0" cy="0"/>
        </a:xfrm>
      </p:grpSpPr>
      <p:sp>
        <p:nvSpPr>
          <p:cNvPr id="104861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6"/>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1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80" name="文本框"/>
          <p:cNvSpPr>
            <a:spLocks noGrp="1"/>
          </p:cNvSpPr>
          <p:nvPr>
            <p:ph type="title"/>
          </p:nvPr>
        </p:nvSpPr>
        <p:spPr/>
        <p:txBody>
          <a:bodyPr/>
          <a:p>
            <a:r>
              <a:rPr altLang="en-US" lang="zh-CN" smtClean="0"/>
              <a:t>单击此处编辑母版标题样式</a:t>
            </a:r>
            <a:endParaRPr altLang="en-US" lang="zh-CN"/>
          </a:p>
        </p:txBody>
      </p:sp>
      <p:sp>
        <p:nvSpPr>
          <p:cNvPr id="1048781"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3" name="文本框"/>
          <p:cNvSpPr>
            <a:spLocks noGrp="1"/>
          </p:cNvSpPr>
          <p:nvPr>
            <p:ph type="ftr" sz="quarter" idx="11"/>
          </p:nvPr>
        </p:nvSpPr>
        <p:spPr/>
        <p:txBody>
          <a:bodyPr/>
          <a:p>
            <a:endParaRPr altLang="en-US" lang="zh-CN"/>
          </a:p>
        </p:txBody>
      </p:sp>
      <p:sp>
        <p:nvSpPr>
          <p:cNvPr id="104878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64"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65"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7" name="文本框"/>
          <p:cNvSpPr>
            <a:spLocks noGrp="1"/>
          </p:cNvSpPr>
          <p:nvPr>
            <p:ph type="ftr" sz="quarter" idx="11"/>
          </p:nvPr>
        </p:nvSpPr>
        <p:spPr/>
        <p:txBody>
          <a:bodyPr/>
          <a:p>
            <a:endParaRPr altLang="en-US" lang="zh-CN"/>
          </a:p>
        </p:txBody>
      </p:sp>
      <p:sp>
        <p:nvSpPr>
          <p:cNvPr id="104876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90" name="文本框"/>
          <p:cNvSpPr>
            <a:spLocks noGrp="1"/>
          </p:cNvSpPr>
          <p:nvPr>
            <p:ph type="title"/>
          </p:nvPr>
        </p:nvSpPr>
        <p:spPr/>
        <p:txBody>
          <a:bodyPr/>
          <a:p>
            <a:r>
              <a:rPr altLang="en-US" lang="zh-CN" smtClean="0"/>
              <a:t>单击此处编辑母版标题样式</a:t>
            </a:r>
            <a:endParaRPr altLang="en-US" lang="zh-CN"/>
          </a:p>
        </p:txBody>
      </p:sp>
      <p:sp>
        <p:nvSpPr>
          <p:cNvPr id="1048791"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2"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4" name="文本框"/>
          <p:cNvSpPr>
            <a:spLocks noGrp="1"/>
          </p:cNvSpPr>
          <p:nvPr>
            <p:ph type="ftr" sz="quarter" idx="11"/>
          </p:nvPr>
        </p:nvSpPr>
        <p:spPr/>
        <p:txBody>
          <a:bodyPr/>
          <a:p>
            <a:endParaRPr altLang="en-US" lang="zh-CN"/>
          </a:p>
        </p:txBody>
      </p:sp>
      <p:sp>
        <p:nvSpPr>
          <p:cNvPr id="104879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69" name="文本框"/>
          <p:cNvSpPr>
            <a:spLocks noGrp="1"/>
          </p:cNvSpPr>
          <p:nvPr>
            <p:ph type="title"/>
          </p:nvPr>
        </p:nvSpPr>
        <p:spPr/>
        <p:txBody>
          <a:bodyPr/>
          <a:p>
            <a:r>
              <a:rPr altLang="en-US" lang="zh-CN" smtClean="0"/>
              <a:t>单击此处编辑母版标题样式</a:t>
            </a:r>
            <a:endParaRPr altLang="en-US" lang="zh-CN"/>
          </a:p>
        </p:txBody>
      </p:sp>
      <p:sp>
        <p:nvSpPr>
          <p:cNvPr id="1048770"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1"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2"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3"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5" name="文本框"/>
          <p:cNvSpPr>
            <a:spLocks noGrp="1"/>
          </p:cNvSpPr>
          <p:nvPr>
            <p:ph type="ftr" sz="quarter" idx="11"/>
          </p:nvPr>
        </p:nvSpPr>
        <p:spPr/>
        <p:txBody>
          <a:bodyPr/>
          <a:p>
            <a:endParaRPr altLang="en-US" lang="zh-CN"/>
          </a:p>
        </p:txBody>
      </p:sp>
      <p:sp>
        <p:nvSpPr>
          <p:cNvPr id="104877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49" name="文本框"/>
          <p:cNvSpPr>
            <a:spLocks noGrp="1"/>
          </p:cNvSpPr>
          <p:nvPr>
            <p:ph type="title"/>
          </p:nvPr>
        </p:nvSpPr>
        <p:spPr/>
        <p:txBody>
          <a:bodyPr/>
          <a:p>
            <a:r>
              <a:rPr altLang="en-US" lang="zh-CN" smtClean="0"/>
              <a:t>单击此处编辑母版标题样式</a:t>
            </a:r>
            <a:endParaRPr altLang="en-US" lang="zh-CN"/>
          </a:p>
        </p:txBody>
      </p:sp>
      <p:sp>
        <p:nvSpPr>
          <p:cNvPr id="104875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1" name="文本框"/>
          <p:cNvSpPr>
            <a:spLocks noGrp="1"/>
          </p:cNvSpPr>
          <p:nvPr>
            <p:ph type="ftr" sz="quarter" idx="11"/>
          </p:nvPr>
        </p:nvSpPr>
        <p:spPr/>
        <p:txBody>
          <a:bodyPr/>
          <a:p>
            <a:endParaRPr altLang="en-US" lang="zh-CN"/>
          </a:p>
        </p:txBody>
      </p:sp>
      <p:sp>
        <p:nvSpPr>
          <p:cNvPr id="104875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8" name="文本框"/>
          <p:cNvSpPr>
            <a:spLocks noGrp="1"/>
          </p:cNvSpPr>
          <p:nvPr>
            <p:ph type="ftr" sz="quarter" idx="11"/>
          </p:nvPr>
        </p:nvSpPr>
        <p:spPr/>
        <p:txBody>
          <a:bodyPr/>
          <a:p>
            <a:endParaRPr altLang="en-US" lang="zh-CN"/>
          </a:p>
        </p:txBody>
      </p:sp>
      <p:sp>
        <p:nvSpPr>
          <p:cNvPr id="104877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96"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97"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8"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9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0" name="文本框"/>
          <p:cNvSpPr>
            <a:spLocks noGrp="1"/>
          </p:cNvSpPr>
          <p:nvPr>
            <p:ph type="ftr" sz="quarter" idx="11"/>
          </p:nvPr>
        </p:nvSpPr>
        <p:spPr/>
        <p:txBody>
          <a:bodyPr/>
          <a:p>
            <a:endParaRPr altLang="en-US" lang="zh-CN"/>
          </a:p>
        </p:txBody>
      </p:sp>
      <p:sp>
        <p:nvSpPr>
          <p:cNvPr id="104880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58"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59"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0"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2" name="文本框"/>
          <p:cNvSpPr>
            <a:spLocks noGrp="1"/>
          </p:cNvSpPr>
          <p:nvPr>
            <p:ph type="ftr" sz="quarter" idx="11"/>
          </p:nvPr>
        </p:nvSpPr>
        <p:spPr/>
        <p:txBody>
          <a:bodyPr/>
          <a:p>
            <a:endParaRPr altLang="en-US" lang="zh-CN"/>
          </a:p>
        </p:txBody>
      </p:sp>
      <p:sp>
        <p:nvSpPr>
          <p:cNvPr id="104876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6"/>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7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7"/>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8/27/2024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4" cy="1333500"/>
            <a:chOff x="876298" y="990599"/>
            <a:chExt cx="1743074"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cstate="print"/>
          <a:stretch>
            <a:fillRect/>
          </a:stretch>
        </p:blipFill>
        <p:spPr>
          <a:xfrm rot="0">
            <a:off x="676275" y="6467475"/>
            <a:ext cx="2143125" cy="200023"/>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810" name=""/>
          <p:cNvSpPr txBox="1"/>
          <p:nvPr/>
        </p:nvSpPr>
        <p:spPr>
          <a:xfrm>
            <a:off x="676275" y="2164078"/>
            <a:ext cx="10234545" cy="2453640"/>
          </a:xfrm>
          <a:prstGeom prst="rect"/>
        </p:spPr>
        <p:txBody>
          <a:bodyPr rtlCol="0" wrap="square">
            <a:spAutoFit/>
          </a:bodyPr>
          <a:p>
            <a:r>
              <a:rPr sz="2800" lang="en-US">
                <a:solidFill>
                  <a:srgbClr val="000000"/>
                </a:solidFill>
              </a:rPr>
              <a:t>P</a:t>
            </a:r>
            <a:r>
              <a:rPr sz="2800" lang="en-US">
                <a:solidFill>
                  <a:srgbClr val="000000"/>
                </a:solidFill>
              </a:rPr>
              <a:t>R</a:t>
            </a:r>
            <a:r>
              <a:rPr sz="2800" lang="en-US">
                <a:solidFill>
                  <a:srgbClr val="000000"/>
                </a:solidFill>
              </a:rPr>
              <a:t>E</a:t>
            </a:r>
            <a:r>
              <a:rPr sz="2800" lang="en-US">
                <a:solidFill>
                  <a:srgbClr val="000000"/>
                </a:solidFill>
              </a:rPr>
              <a:t>S</a:t>
            </a:r>
            <a:r>
              <a:rPr sz="2800" lang="en-US">
                <a:solidFill>
                  <a:srgbClr val="000000"/>
                </a:solidFill>
              </a:rPr>
              <a:t>E</a:t>
            </a:r>
            <a:r>
              <a:rPr sz="2800" lang="en-US">
                <a:solidFill>
                  <a:srgbClr val="000000"/>
                </a:solidFill>
              </a:rPr>
              <a:t>N</a:t>
            </a:r>
            <a:r>
              <a:rPr sz="2800" lang="en-US">
                <a:solidFill>
                  <a:srgbClr val="000000"/>
                </a:solidFill>
              </a:rPr>
              <a:t>T</a:t>
            </a:r>
            <a:r>
              <a:rPr sz="2800" lang="en-US">
                <a:solidFill>
                  <a:srgbClr val="000000"/>
                </a:solidFill>
              </a:rPr>
              <a:t>E</a:t>
            </a:r>
            <a:r>
              <a:rPr sz="2800" lang="en-US">
                <a:solidFill>
                  <a:srgbClr val="000000"/>
                </a:solidFill>
              </a:rPr>
              <a:t>D</a:t>
            </a:r>
            <a:r>
              <a:rPr sz="2800" lang="en-US">
                <a:solidFill>
                  <a:srgbClr val="000000"/>
                </a:solidFill>
              </a:rPr>
              <a:t> </a:t>
            </a:r>
            <a:r>
              <a:rPr sz="2800" lang="en-US">
                <a:solidFill>
                  <a:srgbClr val="000000"/>
                </a:solidFill>
              </a:rPr>
              <a:t>B</a:t>
            </a:r>
            <a:r>
              <a:rPr sz="2800" lang="en-US">
                <a:solidFill>
                  <a:srgbClr val="000000"/>
                </a:solidFill>
              </a:rPr>
              <a:t>Y</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S</a:t>
            </a:r>
            <a:r>
              <a:rPr sz="2800" lang="en-US">
                <a:solidFill>
                  <a:srgbClr val="000000"/>
                </a:solidFill>
              </a:rPr>
              <a:t>A</a:t>
            </a:r>
            <a:r>
              <a:rPr sz="2800" lang="en-US">
                <a:solidFill>
                  <a:srgbClr val="000000"/>
                </a:solidFill>
              </a:rPr>
              <a:t>G</a:t>
            </a:r>
            <a:r>
              <a:rPr sz="2800" lang="en-US">
                <a:solidFill>
                  <a:srgbClr val="000000"/>
                </a:solidFill>
              </a:rPr>
              <a:t>A</a:t>
            </a:r>
            <a:r>
              <a:rPr sz="2800" lang="en-US">
                <a:solidFill>
                  <a:srgbClr val="000000"/>
                </a:solidFill>
              </a:rPr>
              <a:t>Y</a:t>
            </a:r>
            <a:r>
              <a:rPr sz="2800" lang="en-US">
                <a:solidFill>
                  <a:srgbClr val="000000"/>
                </a:solidFill>
              </a:rPr>
              <a:t>A</a:t>
            </a:r>
            <a:r>
              <a:rPr sz="2800" lang="en-US">
                <a:solidFill>
                  <a:srgbClr val="000000"/>
                </a:solidFill>
              </a:rPr>
              <a:t> </a:t>
            </a:r>
            <a:r>
              <a:rPr sz="2800" lang="en-US">
                <a:solidFill>
                  <a:srgbClr val="000000"/>
                </a:solidFill>
              </a:rPr>
              <a:t>R</a:t>
            </a:r>
            <a:r>
              <a:rPr sz="2800" lang="en-US">
                <a:solidFill>
                  <a:srgbClr val="000000"/>
                </a:solidFill>
              </a:rPr>
              <a:t>U</a:t>
            </a:r>
            <a:r>
              <a:rPr sz="2800" lang="en-US">
                <a:solidFill>
                  <a:srgbClr val="000000"/>
                </a:solidFill>
              </a:rPr>
              <a:t>F</a:t>
            </a:r>
            <a:r>
              <a:rPr sz="2800" lang="en-US">
                <a:solidFill>
                  <a:srgbClr val="000000"/>
                </a:solidFill>
              </a:rPr>
              <a:t>I</a:t>
            </a:r>
            <a:r>
              <a:rPr sz="2800" lang="en-US">
                <a:solidFill>
                  <a:srgbClr val="000000"/>
                </a:solidFill>
              </a:rPr>
              <a:t>N</a:t>
            </a:r>
            <a:r>
              <a:rPr sz="2800" lang="en-US">
                <a:solidFill>
                  <a:srgbClr val="000000"/>
                </a:solidFill>
              </a:rPr>
              <a:t>A</a:t>
            </a:r>
            <a:r>
              <a:rPr sz="2800" lang="en-US">
                <a:solidFill>
                  <a:srgbClr val="000000"/>
                </a:solidFill>
              </a:rPr>
              <a:t>.</a:t>
            </a:r>
            <a:r>
              <a:rPr sz="2800" lang="en-US">
                <a:solidFill>
                  <a:srgbClr val="000000"/>
                </a:solidFill>
              </a:rPr>
              <a:t>J</a:t>
            </a:r>
            <a:endParaRPr sz="2800" lang="en-US">
              <a:solidFill>
                <a:srgbClr val="000000"/>
              </a:solidFill>
            </a:endParaRPr>
          </a:p>
          <a:p>
            <a:r>
              <a:rPr sz="2800" lang="en-US">
                <a:solidFill>
                  <a:srgbClr val="000000"/>
                </a:solidFill>
              </a:rPr>
              <a:t>R</a:t>
            </a:r>
            <a:r>
              <a:rPr sz="2800" lang="en-US">
                <a:solidFill>
                  <a:srgbClr val="000000"/>
                </a:solidFill>
              </a:rPr>
              <a:t>E</a:t>
            </a:r>
            <a:r>
              <a:rPr sz="2800" lang="en-US">
                <a:solidFill>
                  <a:srgbClr val="000000"/>
                </a:solidFill>
              </a:rPr>
              <a:t>S</a:t>
            </a:r>
            <a:r>
              <a:rPr sz="2800" lang="en-US">
                <a:solidFill>
                  <a:srgbClr val="000000"/>
                </a:solidFill>
              </a:rPr>
              <a:t>G</a:t>
            </a:r>
            <a:r>
              <a:rPr sz="2800" lang="en-US">
                <a:solidFill>
                  <a:srgbClr val="000000"/>
                </a:solidFill>
              </a:rPr>
              <a:t>I</a:t>
            </a:r>
            <a:r>
              <a:rPr sz="2800" lang="en-US">
                <a:solidFill>
                  <a:srgbClr val="000000"/>
                </a:solidFill>
              </a:rPr>
              <a:t>S</a:t>
            </a:r>
            <a:r>
              <a:rPr sz="2800" lang="en-US">
                <a:solidFill>
                  <a:srgbClr val="000000"/>
                </a:solidFill>
              </a:rPr>
              <a:t>T</a:t>
            </a:r>
            <a:r>
              <a:rPr sz="2800" lang="en-US">
                <a:solidFill>
                  <a:srgbClr val="000000"/>
                </a:solidFill>
              </a:rPr>
              <a:t>E</a:t>
            </a:r>
            <a:r>
              <a:rPr sz="2800" lang="en-US">
                <a:solidFill>
                  <a:srgbClr val="000000"/>
                </a:solidFill>
              </a:rPr>
              <a:t>R</a:t>
            </a:r>
            <a:r>
              <a:rPr sz="2800" lang="en-US">
                <a:solidFill>
                  <a:srgbClr val="000000"/>
                </a:solidFill>
              </a:rPr>
              <a:t> </a:t>
            </a:r>
            <a:r>
              <a:rPr sz="2800" lang="en-US">
                <a:solidFill>
                  <a:srgbClr val="000000"/>
                </a:solidFill>
              </a:rPr>
              <a:t>N</a:t>
            </a:r>
            <a:r>
              <a:rPr sz="2800" lang="en-US">
                <a:solidFill>
                  <a:srgbClr val="000000"/>
                </a:solidFill>
              </a:rPr>
              <a:t>O</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3</a:t>
            </a:r>
            <a:r>
              <a:rPr sz="2800" lang="en-US">
                <a:solidFill>
                  <a:srgbClr val="000000"/>
                </a:solidFill>
              </a:rPr>
              <a:t>1</a:t>
            </a:r>
            <a:r>
              <a:rPr sz="2800" lang="en-US">
                <a:solidFill>
                  <a:srgbClr val="000000"/>
                </a:solidFill>
              </a:rPr>
              <a:t>2</a:t>
            </a:r>
            <a:r>
              <a:rPr sz="2800" lang="en-US">
                <a:solidFill>
                  <a:srgbClr val="000000"/>
                </a:solidFill>
              </a:rPr>
              <a:t>2</a:t>
            </a:r>
            <a:r>
              <a:rPr sz="2800" lang="en-US">
                <a:solidFill>
                  <a:srgbClr val="000000"/>
                </a:solidFill>
              </a:rPr>
              <a:t>1</a:t>
            </a:r>
            <a:r>
              <a:rPr sz="2800" lang="en-US">
                <a:solidFill>
                  <a:srgbClr val="000000"/>
                </a:solidFill>
              </a:rPr>
              <a:t>4</a:t>
            </a:r>
            <a:r>
              <a:rPr sz="2800" lang="en-US">
                <a:solidFill>
                  <a:srgbClr val="000000"/>
                </a:solidFill>
              </a:rPr>
              <a:t>6</a:t>
            </a:r>
            <a:r>
              <a:rPr sz="2800" lang="en-US">
                <a:solidFill>
                  <a:srgbClr val="000000"/>
                </a:solidFill>
              </a:rPr>
              <a:t>5</a:t>
            </a:r>
            <a:r>
              <a:rPr sz="2800" lang="en-US">
                <a:solidFill>
                  <a:srgbClr val="000000"/>
                </a:solidFill>
              </a:rPr>
              <a:t>6</a:t>
            </a:r>
            <a:endParaRPr sz="2800" lang="en-US">
              <a:solidFill>
                <a:srgbClr val="000000"/>
              </a:solidFill>
            </a:endParaRPr>
          </a:p>
          <a:p>
            <a:r>
              <a:rPr sz="2800" lang="en-US">
                <a:solidFill>
                  <a:srgbClr val="000000"/>
                </a:solidFill>
              </a:rPr>
              <a:t>U</a:t>
            </a:r>
            <a:r>
              <a:rPr sz="2800" lang="en-US">
                <a:solidFill>
                  <a:srgbClr val="000000"/>
                </a:solidFill>
              </a:rPr>
              <a:t>S</a:t>
            </a:r>
            <a:r>
              <a:rPr sz="2800" lang="en-US">
                <a:solidFill>
                  <a:srgbClr val="000000"/>
                </a:solidFill>
              </a:rPr>
              <a:t>E</a:t>
            </a:r>
            <a:r>
              <a:rPr sz="2800" lang="en-US">
                <a:solidFill>
                  <a:srgbClr val="000000"/>
                </a:solidFill>
              </a:rPr>
              <a:t>R</a:t>
            </a:r>
            <a:r>
              <a:rPr sz="2800" lang="en-US">
                <a:solidFill>
                  <a:srgbClr val="000000"/>
                </a:solidFill>
              </a:rPr>
              <a:t> </a:t>
            </a:r>
            <a:r>
              <a:rPr sz="2800" lang="en-US">
                <a:solidFill>
                  <a:srgbClr val="000000"/>
                </a:solidFill>
              </a:rPr>
              <a:t>N</a:t>
            </a:r>
            <a:r>
              <a:rPr sz="2800" lang="en-US">
                <a:solidFill>
                  <a:srgbClr val="000000"/>
                </a:solidFill>
              </a:rPr>
              <a:t>A</a:t>
            </a:r>
            <a:r>
              <a:rPr sz="2800" lang="en-US">
                <a:solidFill>
                  <a:srgbClr val="000000"/>
                </a:solidFill>
              </a:rPr>
              <a:t>M</a:t>
            </a:r>
            <a:r>
              <a:rPr sz="2800" lang="en-US">
                <a:solidFill>
                  <a:srgbClr val="000000"/>
                </a:solidFill>
              </a:rPr>
              <a:t>E</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a</a:t>
            </a:r>
            <a:r>
              <a:rPr sz="2800" lang="en-US">
                <a:solidFill>
                  <a:srgbClr val="000000"/>
                </a:solidFill>
              </a:rPr>
              <a:t>s</a:t>
            </a:r>
            <a:r>
              <a:rPr sz="2800" lang="en-US">
                <a:solidFill>
                  <a:srgbClr val="000000"/>
                </a:solidFill>
              </a:rPr>
              <a:t>u</a:t>
            </a:r>
            <a:r>
              <a:rPr sz="2800" lang="en-US">
                <a:solidFill>
                  <a:srgbClr val="000000"/>
                </a:solidFill>
              </a:rPr>
              <a:t>n</a:t>
            </a:r>
            <a:r>
              <a:rPr sz="2800" lang="en-US">
                <a:solidFill>
                  <a:srgbClr val="000000"/>
                </a:solidFill>
              </a:rPr>
              <a:t>m</a:t>
            </a:r>
            <a:r>
              <a:rPr sz="2800" lang="en-US">
                <a:solidFill>
                  <a:srgbClr val="000000"/>
                </a:solidFill>
              </a:rPr>
              <a:t>1</a:t>
            </a:r>
            <a:r>
              <a:rPr sz="2800" lang="en-US">
                <a:solidFill>
                  <a:srgbClr val="000000"/>
                </a:solidFill>
              </a:rPr>
              <a:t>4</a:t>
            </a:r>
            <a:r>
              <a:rPr sz="2800" lang="en-US">
                <a:solidFill>
                  <a:srgbClr val="000000"/>
                </a:solidFill>
              </a:rPr>
              <a:t>7</a:t>
            </a:r>
            <a:r>
              <a:rPr sz="2800" lang="en-US">
                <a:solidFill>
                  <a:srgbClr val="000000"/>
                </a:solidFill>
              </a:rPr>
              <a:t>5</a:t>
            </a:r>
            <a:r>
              <a:rPr sz="2800" lang="en-US">
                <a:solidFill>
                  <a:srgbClr val="000000"/>
                </a:solidFill>
              </a:rPr>
              <a:t>3</a:t>
            </a:r>
            <a:r>
              <a:rPr sz="2800" lang="en-US">
                <a:solidFill>
                  <a:srgbClr val="000000"/>
                </a:solidFill>
              </a:rPr>
              <a:t>1</a:t>
            </a:r>
            <a:r>
              <a:rPr sz="2800" lang="en-US">
                <a:solidFill>
                  <a:srgbClr val="000000"/>
                </a:solidFill>
              </a:rPr>
              <a:t>2</a:t>
            </a:r>
            <a:r>
              <a:rPr sz="2800" lang="en-US">
                <a:solidFill>
                  <a:srgbClr val="000000"/>
                </a:solidFill>
              </a:rPr>
              <a:t>2</a:t>
            </a:r>
            <a:r>
              <a:rPr sz="2800" lang="en-US">
                <a:solidFill>
                  <a:srgbClr val="000000"/>
                </a:solidFill>
              </a:rPr>
              <a:t>1</a:t>
            </a:r>
            <a:r>
              <a:rPr sz="2800" lang="en-US">
                <a:solidFill>
                  <a:srgbClr val="000000"/>
                </a:solidFill>
              </a:rPr>
              <a:t>4</a:t>
            </a:r>
            <a:r>
              <a:rPr sz="2800" lang="en-US">
                <a:solidFill>
                  <a:srgbClr val="000000"/>
                </a:solidFill>
              </a:rPr>
              <a:t>6</a:t>
            </a:r>
            <a:r>
              <a:rPr sz="2800" lang="en-US">
                <a:solidFill>
                  <a:srgbClr val="000000"/>
                </a:solidFill>
              </a:rPr>
              <a:t>5</a:t>
            </a:r>
            <a:r>
              <a:rPr sz="2800" lang="en-US">
                <a:solidFill>
                  <a:srgbClr val="000000"/>
                </a:solidFill>
              </a:rPr>
              <a:t>6</a:t>
            </a:r>
            <a:endParaRPr sz="2800" lang="en-US">
              <a:solidFill>
                <a:srgbClr val="000000"/>
              </a:solidFill>
            </a:endParaRPr>
          </a:p>
          <a:p>
            <a:r>
              <a:rPr sz="2800" lang="en-US">
                <a:solidFill>
                  <a:srgbClr val="000000"/>
                </a:solidFill>
              </a:rPr>
              <a:t>D</a:t>
            </a:r>
            <a:r>
              <a:rPr sz="2800" lang="en-US">
                <a:solidFill>
                  <a:srgbClr val="000000"/>
                </a:solidFill>
              </a:rPr>
              <a:t>E</a:t>
            </a:r>
            <a:r>
              <a:rPr sz="2800" lang="en-US">
                <a:solidFill>
                  <a:srgbClr val="000000"/>
                </a:solidFill>
              </a:rPr>
              <a:t>P</a:t>
            </a:r>
            <a:r>
              <a:rPr sz="2800" lang="en-US">
                <a:solidFill>
                  <a:srgbClr val="000000"/>
                </a:solidFill>
              </a:rPr>
              <a:t>A</a:t>
            </a:r>
            <a:r>
              <a:rPr sz="2800" lang="en-US">
                <a:solidFill>
                  <a:srgbClr val="000000"/>
                </a:solidFill>
              </a:rPr>
              <a:t>R</a:t>
            </a:r>
            <a:r>
              <a:rPr sz="2800" lang="en-US">
                <a:solidFill>
                  <a:srgbClr val="000000"/>
                </a:solidFill>
              </a:rPr>
              <a:t>T</a:t>
            </a:r>
            <a:r>
              <a:rPr sz="2800" lang="en-US">
                <a:solidFill>
                  <a:srgbClr val="000000"/>
                </a:solidFill>
              </a:rPr>
              <a:t>MENT</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P</a:t>
            </a:r>
            <a:r>
              <a:rPr sz="2800" lang="en-US">
                <a:solidFill>
                  <a:srgbClr val="000000"/>
                </a:solidFill>
              </a:rPr>
              <a:t>G</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R</a:t>
            </a:r>
            <a:r>
              <a:rPr sz="2800" lang="en-US">
                <a:solidFill>
                  <a:srgbClr val="000000"/>
                </a:solidFill>
              </a:rPr>
              <a:t>E</a:t>
            </a:r>
            <a:r>
              <a:rPr sz="2800" lang="en-US">
                <a:solidFill>
                  <a:srgbClr val="000000"/>
                </a:solidFill>
              </a:rPr>
              <a:t>S</a:t>
            </a:r>
            <a:r>
              <a:rPr sz="2800" lang="en-US">
                <a:solidFill>
                  <a:srgbClr val="000000"/>
                </a:solidFill>
              </a:rPr>
              <a:t>E</a:t>
            </a:r>
            <a:r>
              <a:rPr sz="2800" lang="en-US">
                <a:solidFill>
                  <a:srgbClr val="000000"/>
                </a:solidFill>
              </a:rPr>
              <a:t>A</a:t>
            </a:r>
            <a:r>
              <a:rPr sz="2800" lang="en-US">
                <a:solidFill>
                  <a:srgbClr val="000000"/>
                </a:solidFill>
              </a:rPr>
              <a:t>R</a:t>
            </a:r>
            <a:r>
              <a:rPr sz="2800" lang="en-US">
                <a:solidFill>
                  <a:srgbClr val="000000"/>
                </a:solidFill>
              </a:rPr>
              <a:t>C</a:t>
            </a:r>
            <a:r>
              <a:rPr sz="2800" lang="en-US">
                <a:solidFill>
                  <a:srgbClr val="000000"/>
                </a:solidFill>
              </a:rPr>
              <a:t>H</a:t>
            </a:r>
            <a:r>
              <a:rPr sz="2800" lang="en-US">
                <a:solidFill>
                  <a:srgbClr val="000000"/>
                </a:solidFill>
              </a:rPr>
              <a:t> </a:t>
            </a:r>
            <a:r>
              <a:rPr sz="2800" lang="en-US">
                <a:solidFill>
                  <a:srgbClr val="000000"/>
                </a:solidFill>
              </a:rPr>
              <a:t>D</a:t>
            </a:r>
            <a:r>
              <a:rPr sz="2800" lang="en-US">
                <a:solidFill>
                  <a:srgbClr val="000000"/>
                </a:solidFill>
              </a:rPr>
              <a:t>E</a:t>
            </a:r>
            <a:r>
              <a:rPr sz="2800" lang="en-US">
                <a:solidFill>
                  <a:srgbClr val="000000"/>
                </a:solidFill>
              </a:rPr>
              <a:t>P</a:t>
            </a:r>
            <a:r>
              <a:rPr sz="2800" lang="en-US">
                <a:solidFill>
                  <a:srgbClr val="000000"/>
                </a:solidFill>
              </a:rPr>
              <a:t>A</a:t>
            </a:r>
            <a:r>
              <a:rPr sz="2800" lang="en-US">
                <a:solidFill>
                  <a:srgbClr val="000000"/>
                </a:solidFill>
              </a:rPr>
              <a:t>RTMENT </a:t>
            </a:r>
            <a:r>
              <a:rPr sz="2800" lang="en-US">
                <a:solidFill>
                  <a:srgbClr val="000000"/>
                </a:solidFill>
              </a:rPr>
              <a:t>O</a:t>
            </a:r>
            <a:r>
              <a:rPr sz="2800" lang="en-US">
                <a:solidFill>
                  <a:srgbClr val="000000"/>
                </a:solidFill>
              </a:rPr>
              <a:t>F</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M</a:t>
            </a:r>
            <a:r>
              <a:rPr sz="2800" lang="en-US">
                <a:solidFill>
                  <a:srgbClr val="000000"/>
                </a:solidFill>
              </a:rPr>
              <a:t>M</a:t>
            </a:r>
            <a:r>
              <a:rPr sz="2800" lang="en-US">
                <a:solidFill>
                  <a:srgbClr val="000000"/>
                </a:solidFill>
              </a:rPr>
              <a:t>ERCE </a:t>
            </a:r>
            <a:endParaRPr sz="2800" lang="en-US">
              <a:solidFill>
                <a:srgbClr val="000000"/>
              </a:solidFill>
            </a:endParaRPr>
          </a:p>
          <a:p>
            <a:r>
              <a:rPr sz="2800" lang="en-US">
                <a:solidFill>
                  <a:srgbClr val="000000"/>
                </a:solidFill>
              </a:rPr>
              <a:t>C</a:t>
            </a:r>
            <a:r>
              <a:rPr sz="2800" lang="en-US">
                <a:solidFill>
                  <a:srgbClr val="000000"/>
                </a:solidFill>
              </a:rPr>
              <a:t>O</a:t>
            </a:r>
            <a:r>
              <a:rPr sz="2800" lang="en-US">
                <a:solidFill>
                  <a:srgbClr val="000000"/>
                </a:solidFill>
              </a:rPr>
              <a:t>L</a:t>
            </a:r>
            <a:r>
              <a:rPr sz="2800" lang="en-US">
                <a:solidFill>
                  <a:srgbClr val="000000"/>
                </a:solidFill>
              </a:rPr>
              <a:t>L</a:t>
            </a:r>
            <a:r>
              <a:rPr sz="2800" lang="en-US">
                <a:solidFill>
                  <a:srgbClr val="000000"/>
                </a:solidFill>
              </a:rPr>
              <a:t>E</a:t>
            </a:r>
            <a:r>
              <a:rPr sz="2800" lang="en-US">
                <a:solidFill>
                  <a:srgbClr val="000000"/>
                </a:solidFill>
              </a:rPr>
              <a:t>GE</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S</a:t>
            </a:r>
            <a:r>
              <a:rPr sz="2800" lang="en-US">
                <a:solidFill>
                  <a:srgbClr val="000000"/>
                </a:solidFill>
              </a:rPr>
              <a:t>R</a:t>
            </a:r>
            <a:r>
              <a:rPr sz="2800" lang="en-US">
                <a:solidFill>
                  <a:srgbClr val="000000"/>
                </a:solidFill>
              </a:rPr>
              <a:t>I</a:t>
            </a:r>
            <a:r>
              <a:rPr sz="2800" lang="en-US">
                <a:solidFill>
                  <a:srgbClr val="000000"/>
                </a:solidFill>
              </a:rPr>
              <a:t> </a:t>
            </a:r>
            <a:r>
              <a:rPr sz="2800" lang="en-US">
                <a:solidFill>
                  <a:srgbClr val="000000"/>
                </a:solidFill>
              </a:rPr>
              <a:t>K</a:t>
            </a:r>
            <a:r>
              <a:rPr sz="2800" lang="en-US">
                <a:solidFill>
                  <a:srgbClr val="000000"/>
                </a:solidFill>
              </a:rPr>
              <a:t>A</a:t>
            </a:r>
            <a:r>
              <a:rPr sz="2800" lang="en-US">
                <a:solidFill>
                  <a:srgbClr val="000000"/>
                </a:solidFill>
              </a:rPr>
              <a:t>N</a:t>
            </a:r>
            <a:r>
              <a:rPr sz="2800" lang="en-US">
                <a:solidFill>
                  <a:srgbClr val="000000"/>
                </a:solidFill>
              </a:rPr>
              <a:t>Y</a:t>
            </a:r>
            <a:r>
              <a:rPr sz="2800" lang="en-US">
                <a:solidFill>
                  <a:srgbClr val="000000"/>
                </a:solidFill>
              </a:rPr>
              <a:t>A</a:t>
            </a:r>
            <a:r>
              <a:rPr sz="2800" lang="en-US">
                <a:solidFill>
                  <a:srgbClr val="000000"/>
                </a:solidFill>
              </a:rPr>
              <a:t>KA </a:t>
            </a:r>
            <a:r>
              <a:rPr sz="2800" lang="en-US">
                <a:solidFill>
                  <a:srgbClr val="000000"/>
                </a:solidFill>
              </a:rPr>
              <a:t>P</a:t>
            </a:r>
            <a:r>
              <a:rPr sz="2800" lang="en-US">
                <a:solidFill>
                  <a:srgbClr val="000000"/>
                </a:solidFill>
              </a:rPr>
              <a:t>A</a:t>
            </a:r>
            <a:r>
              <a:rPr sz="2800" lang="en-US">
                <a:solidFill>
                  <a:srgbClr val="000000"/>
                </a:solidFill>
              </a:rPr>
              <a:t>R</a:t>
            </a:r>
            <a:r>
              <a:rPr sz="2800" lang="en-US">
                <a:solidFill>
                  <a:srgbClr val="000000"/>
                </a:solidFill>
              </a:rPr>
              <a:t>A</a:t>
            </a:r>
            <a:r>
              <a:rPr sz="2800" lang="en-US">
                <a:solidFill>
                  <a:srgbClr val="000000"/>
                </a:solidFill>
              </a:rPr>
              <a:t>M</a:t>
            </a:r>
            <a:r>
              <a:rPr sz="2800" lang="en-US">
                <a:solidFill>
                  <a:srgbClr val="000000"/>
                </a:solidFill>
              </a:rPr>
              <a:t>E</a:t>
            </a:r>
            <a:r>
              <a:rPr sz="2800" lang="en-US">
                <a:solidFill>
                  <a:srgbClr val="000000"/>
                </a:solidFill>
              </a:rPr>
              <a:t>S</a:t>
            </a:r>
            <a:r>
              <a:rPr sz="2800" lang="en-US">
                <a:solidFill>
                  <a:srgbClr val="000000"/>
                </a:solidFill>
              </a:rPr>
              <a:t>WARI </a:t>
            </a:r>
            <a:r>
              <a:rPr sz="2800" lang="en-US">
                <a:solidFill>
                  <a:srgbClr val="000000"/>
                </a:solidFill>
              </a:rPr>
              <a:t>A</a:t>
            </a:r>
            <a:r>
              <a:rPr sz="2800" lang="en-US">
                <a:solidFill>
                  <a:srgbClr val="000000"/>
                </a:solidFill>
              </a:rPr>
              <a:t>R</a:t>
            </a:r>
            <a:r>
              <a:rPr sz="2800" lang="en-US">
                <a:solidFill>
                  <a:srgbClr val="000000"/>
                </a:solidFill>
              </a:rPr>
              <a:t>T</a:t>
            </a:r>
            <a:r>
              <a:rPr sz="2800" lang="en-US">
                <a:solidFill>
                  <a:srgbClr val="000000"/>
                </a:solidFill>
              </a:rPr>
              <a:t>S</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SCIE</a:t>
            </a:r>
            <a:r>
              <a:rPr sz="2800" lang="en-US">
                <a:solidFill>
                  <a:srgbClr val="000000"/>
                </a:solidFill>
              </a:rPr>
              <a:t>N</a:t>
            </a:r>
            <a:r>
              <a:rPr sz="2800" lang="en-US">
                <a:solidFill>
                  <a:srgbClr val="000000"/>
                </a:solidFill>
              </a:rPr>
              <a:t>C</a:t>
            </a:r>
            <a:r>
              <a:rPr sz="2800" lang="en-US">
                <a:solidFill>
                  <a:srgbClr val="000000"/>
                </a:solidFill>
              </a:rPr>
              <a:t>E</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L</a:t>
            </a:r>
            <a:r>
              <a:rPr sz="2800" lang="en-US">
                <a:solidFill>
                  <a:srgbClr val="000000"/>
                </a:solidFill>
              </a:rPr>
              <a:t>L</a:t>
            </a:r>
            <a:r>
              <a:rPr sz="2800" lang="en-US">
                <a:solidFill>
                  <a:srgbClr val="000000"/>
                </a:solidFill>
              </a:rPr>
              <a:t>EGE </a:t>
            </a:r>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 </a:t>
            </a:r>
            <a:r>
              <a:rPr sz="2800" lang="en-US">
                <a:solidFill>
                  <a:srgbClr val="000000"/>
                </a:solidFill>
              </a:rPr>
              <a:t>W</a:t>
            </a:r>
            <a:r>
              <a:rPr sz="2800" lang="en-US">
                <a:solidFill>
                  <a:srgbClr val="000000"/>
                </a:solidFill>
              </a:rPr>
              <a:t>OMEN </a:t>
            </a:r>
            <a:endParaRPr sz="28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2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cstate="print"/>
          <a:stretch>
            <a:fillRect/>
          </a:stretch>
        </p:blipFill>
        <p:spPr>
          <a:xfrm rot="0">
            <a:off x="1666874" y="6467475"/>
            <a:ext cx="76200" cy="177799"/>
          </a:xfrm>
          <a:prstGeom prst="rect"/>
          <a:noFill/>
          <a:ln w="12700" cap="flat" cmpd="sng">
            <a:noFill/>
            <a:prstDash val="solid"/>
            <a:miter/>
          </a:ln>
        </p:spPr>
      </p:pic>
      <p:sp>
        <p:nvSpPr>
          <p:cNvPr id="1048724"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5" name="矩形"/>
          <p:cNvSpPr/>
          <p:nvPr/>
        </p:nvSpPr>
        <p:spPr>
          <a:xfrm rot="0">
            <a:off x="739774" y="291147"/>
            <a:ext cx="3303904"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6"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7" name="矩形"/>
          <p:cNvSpPr/>
          <p:nvPr/>
        </p:nvSpPr>
        <p:spPr>
          <a:xfrm rot="0">
            <a:off x="1414946" y="1847820"/>
            <a:ext cx="7205047" cy="30251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DATA SET: Kaggle, Employee dataset</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FEATURE SELECTION: Slicer, Conditional Formatting. Designing</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DATA CLEANING Missing values, Irrelevant data, Correct Errors, Remove Unnecessary Columns and Rows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PIVOT TABLE: Employee ID, First Name, Performance Score.</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CHART: Report of Employee Performance based on their Current Ratings is resented as Column Chart</a:t>
            </a: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3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cstate="print"/>
          <a:stretch>
            <a:fillRect/>
          </a:stretch>
        </p:blipFill>
        <p:spPr>
          <a:xfrm rot="0">
            <a:off x="1666874" y="6467475"/>
            <a:ext cx="76200" cy="177799"/>
          </a:xfrm>
          <a:prstGeom prst="rect"/>
          <a:noFill/>
          <a:ln w="12700" cap="flat" cmpd="sng">
            <a:noFill/>
            <a:prstDash val="solid"/>
            <a:miter/>
          </a:ln>
        </p:spPr>
      </p:pic>
      <p:sp>
        <p:nvSpPr>
          <p:cNvPr id="1048734" name="文本框"/>
          <p:cNvSpPr>
            <a:spLocks noGrp="1"/>
          </p:cNvSpPr>
          <p:nvPr>
            <p:ph type="title"/>
          </p:nvPr>
        </p:nvSpPr>
        <p:spPr>
          <a:xfrm rot="0">
            <a:off x="755332" y="385444"/>
            <a:ext cx="2437130"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5"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pic>
        <p:nvPicPr>
          <p:cNvPr id="2097168" name="图片"/>
          <p:cNvPicPr>
            <a:picLocks noChangeAspect="1"/>
          </p:cNvPicPr>
          <p:nvPr/>
        </p:nvPicPr>
        <p:blipFill>
          <a:blip xmlns:r="http://schemas.openxmlformats.org/officeDocument/2006/relationships" r:embed="rId1" cstate="print"/>
          <a:stretch>
            <a:fillRect/>
          </a:stretch>
        </p:blipFill>
        <p:spPr>
          <a:xfrm rot="0">
            <a:off x="1344072" y="1917023"/>
            <a:ext cx="7703882" cy="3959939"/>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39"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40" name="矩形"/>
          <p:cNvSpPr/>
          <p:nvPr/>
        </p:nvSpPr>
        <p:spPr>
          <a:xfrm rot="0">
            <a:off x="1489195" y="1847820"/>
            <a:ext cx="6845053" cy="3291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4"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5" name="组合"/>
          <p:cNvGrpSpPr/>
          <p:nvPr/>
        </p:nvGrpSpPr>
        <p:grpSpPr>
          <a:xfrm>
            <a:off x="7448612" y="0"/>
            <a:ext cx="4743793" cy="6858466"/>
            <a:chOff x="7448612" y="0"/>
            <a:chExt cx="4743793" cy="6858466"/>
          </a:xfrm>
        </p:grpSpPr>
        <p:sp>
          <p:nvSpPr>
            <p:cNvPr id="104863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6"/>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3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007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cstate="print"/>
            <a:stretch>
              <a:fillRect/>
            </a:stretch>
          </p:blipFill>
          <p:spPr>
            <a:xfrm rot="0">
              <a:off x="676275" y="6467475"/>
              <a:ext cx="2143125" cy="200023"/>
            </a:xfrm>
            <a:prstGeom prst="rect"/>
            <a:noFill/>
            <a:ln w="12700" cap="flat" cmpd="sng">
              <a:noFill/>
              <a:prstDash val="solid"/>
              <a:miter/>
            </a:ln>
          </p:spPr>
        </p:pic>
        <p:pic>
          <p:nvPicPr>
            <p:cNvPr id="2097154" name="图片"/>
            <p:cNvPicPr>
              <a:picLocks/>
            </p:cNvPicPr>
            <p:nvPr/>
          </p:nvPicPr>
          <p:blipFill>
            <a:blip xmlns:r="http://schemas.openxmlformats.org/officeDocument/2006/relationships"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310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9"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599" y="0"/>
                </a:moveTo>
                <a:lnTo>
                  <a:pt x="0" y="0"/>
                </a:lnTo>
                <a:lnTo>
                  <a:pt x="0" y="21597"/>
                </a:lnTo>
                <a:lnTo>
                  <a:pt x="21599" y="21597"/>
                </a:lnTo>
                <a:lnTo>
                  <a:pt x="21599" y="0"/>
                </a:lnTo>
                <a:close/>
              </a:path>
            </a:pathLst>
          </a:custGeom>
          <a:solidFill>
            <a:srgbClr val="F1F1F1"/>
          </a:solidFill>
          <a:ln cap="flat" cmpd="sng">
            <a:noFill/>
            <a:prstDash val="solid"/>
            <a:miter/>
          </a:ln>
        </p:spPr>
      </p:sp>
      <p:grpSp>
        <p:nvGrpSpPr>
          <p:cNvPr id="40" name="组合"/>
          <p:cNvGrpSpPr/>
          <p:nvPr/>
        </p:nvGrpSpPr>
        <p:grpSpPr>
          <a:xfrm>
            <a:off x="7448612" y="0"/>
            <a:ext cx="4743793" cy="6858466"/>
            <a:chOff x="7448612" y="0"/>
            <a:chExt cx="4743793" cy="6858466"/>
          </a:xfrm>
        </p:grpSpPr>
        <p:sp>
          <p:nvSpPr>
            <p:cNvPr id="104865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6"/>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5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4" cy="323850"/>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cstate="print"/>
          <a:stretch>
            <a:fillRect/>
          </a:stretch>
        </p:blipFill>
        <p:spPr>
          <a:xfrm rot="0">
            <a:off x="10687050" y="6134100"/>
            <a:ext cx="247648" cy="247650"/>
          </a:xfrm>
          <a:prstGeom prst="rect"/>
          <a:noFill/>
          <a:ln w="12700" cap="flat" cmpd="sng">
            <a:noFill/>
            <a:prstDash val="solid"/>
            <a:miter/>
          </a:ln>
        </p:spPr>
      </p:pic>
      <p:grpSp>
        <p:nvGrpSpPr>
          <p:cNvPr id="41" name="组合"/>
          <p:cNvGrpSpPr/>
          <p:nvPr/>
        </p:nvGrpSpPr>
        <p:grpSpPr>
          <a:xfrm>
            <a:off x="47625" y="3819523"/>
            <a:ext cx="4124324" cy="3009896"/>
            <a:chOff x="47625" y="3819523"/>
            <a:chExt cx="4124324" cy="3009896"/>
          </a:xfrm>
        </p:grpSpPr>
        <p:pic>
          <p:nvPicPr>
            <p:cNvPr id="2097156" name="图片"/>
            <p:cNvPicPr>
              <a:picLocks/>
            </p:cNvPicPr>
            <p:nvPr/>
          </p:nvPicPr>
          <p:blipFill>
            <a:blip xmlns:r="http://schemas.openxmlformats.org/officeDocument/2006/relationships"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cstate="print"/>
            <a:stretch>
              <a:fillRect/>
            </a:stretch>
          </p:blipFill>
          <p:spPr>
            <a:xfrm rot="0">
              <a:off x="47625" y="3819523"/>
              <a:ext cx="1733550" cy="3009896"/>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6737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422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834071" y="575055"/>
            <a:ext cx="5636895" cy="600711"/>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cstate="print"/>
          <a:stretch>
            <a:fillRect/>
          </a:stretch>
        </p:blipFill>
        <p:spPr>
          <a:xfrm rot="0">
            <a:off x="676275" y="6467475"/>
            <a:ext cx="2143125" cy="200023"/>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矩形"/>
          <p:cNvSpPr/>
          <p:nvPr/>
        </p:nvSpPr>
        <p:spPr>
          <a:xfrm rot="0">
            <a:off x="1419202" y="1552550"/>
            <a:ext cx="7565228" cy="3901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Human Resources are critical resources of any organization. Organizations spend huge amount of time and money to hire and nurture their employees. It is a huge loss for companies if employees leave, especially the key resources. Reasons for attrition can be plenty and range from dissatisfaction due to low salaries, less or no career growth opportunities, inferior employee supervision, eagerness to get into companies with global presence, lack of recognition, lack of freedom of expression in the organization and underutilization of talents and skills of the individuals. Thus in a situation when more and more employees are quitting the organization, the attrition rate is on a rise. So if HR can predict weather employees are at risk for leaving the company, it will allow them to identify the attrition risks and help understand and provide necessary support to retain those employees or do preventive hiring to minimize the impact to the organization.</a:t>
            </a: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7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cstate="print"/>
            <a:stretch>
              <a:fillRect/>
            </a:stretch>
          </p:blipFill>
          <p:spPr>
            <a:xfrm rot="0">
              <a:off x="8658225" y="2647950"/>
              <a:ext cx="3533775" cy="3810000"/>
            </a:xfrm>
            <a:prstGeom prst="rect"/>
            <a:noFill/>
            <a:ln w="12700" cap="flat" cmpd="sng">
              <a:noFill/>
              <a:prstDash val="solid"/>
              <a:miter/>
            </a:ln>
          </p:spPr>
        </p:pic>
      </p:grpSp>
      <p:sp>
        <p:nvSpPr>
          <p:cNvPr id="104868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2" name="文本框"/>
          <p:cNvSpPr>
            <a:spLocks noGrp="1"/>
          </p:cNvSpPr>
          <p:nvPr>
            <p:ph type="title"/>
          </p:nvPr>
        </p:nvSpPr>
        <p:spPr>
          <a:xfrm rot="0">
            <a:off x="739774" y="829626"/>
            <a:ext cx="5263514" cy="6007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cstate="print"/>
          <a:stretch>
            <a:fillRect/>
          </a:stretch>
        </p:blipFill>
        <p:spPr>
          <a:xfrm rot="0">
            <a:off x="676275" y="6467475"/>
            <a:ext cx="2143125" cy="200023"/>
          </a:xfrm>
          <a:prstGeom prst="rect"/>
          <a:noFill/>
          <a:ln w="12700" cap="flat" cmpd="sng">
            <a:noFill/>
            <a:prstDash val="solid"/>
            <a:miter/>
          </a:ln>
        </p:spPr>
      </p:pic>
      <p:sp>
        <p:nvSpPr>
          <p:cNvPr id="1048683"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4" name="矩形"/>
          <p:cNvSpPr/>
          <p:nvPr/>
        </p:nvSpPr>
        <p:spPr>
          <a:xfrm rot="0">
            <a:off x="990600" y="2133600"/>
            <a:ext cx="7924800" cy="751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85" name="矩形"/>
          <p:cNvSpPr/>
          <p:nvPr/>
        </p:nvSpPr>
        <p:spPr>
          <a:xfrm rot="0">
            <a:off x="483459" y="1704949"/>
            <a:ext cx="8780491" cy="4663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Key Components: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Data Integration and Cleansing: Integrated data from HR databases and time-tracking systems. Ensured data accuracy through cleansing processes.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Interactive Dashboards: Developed user-friendly dashboards for visualizing performance metrics. Included charts and graphs to highlight trends and patterns.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Performance Metrics: Tracked productivity, time management, quality of work, and attendance. Calculated adherence to deadlines and milestones.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Automated Reporting: Utilized VBA for generating periodic performance reports. Automated email distribution of reports to stakeholders.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Trend Analysis and Forecasting: Conducted trend analysis and forecasting using statistical techniques. Enabled predictive modeling for workforce planning.</a:t>
            </a: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8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2" name="文本框"/>
          <p:cNvSpPr>
            <a:spLocks noGrp="1"/>
          </p:cNvSpPr>
          <p:nvPr>
            <p:ph type="title"/>
          </p:nvPr>
        </p:nvSpPr>
        <p:spPr>
          <a:xfrm rot="0">
            <a:off x="699452" y="891793"/>
            <a:ext cx="5014595" cy="461011"/>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cstate="print"/>
          <a:stretch>
            <a:fillRect/>
          </a:stretch>
        </p:blipFill>
        <p:spPr>
          <a:xfrm rot="0">
            <a:off x="723900" y="6172200"/>
            <a:ext cx="2181225" cy="485775"/>
          </a:xfrm>
          <a:prstGeom prst="rect"/>
          <a:noFill/>
          <a:ln w="12700" cap="flat" cmpd="sng">
            <a:noFill/>
            <a:prstDash val="solid"/>
            <a:miter/>
          </a:ln>
        </p:spPr>
      </p:pic>
      <p:sp>
        <p:nvSpPr>
          <p:cNvPr id="1048693"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4" name="矩形"/>
          <p:cNvSpPr/>
          <p:nvPr/>
        </p:nvSpPr>
        <p:spPr>
          <a:xfrm rot="0">
            <a:off x="2419556" y="2562186"/>
            <a:ext cx="6698148" cy="1615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1.Human resource team</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2.Managers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3.Executives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4.Training and development teams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5. Compensation and benefits team</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6. Performance review committee</a:t>
            </a: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cstate="print"/>
          <a:stretch>
            <a:fillRect/>
          </a:stretch>
        </p:blipFill>
        <p:spPr>
          <a:xfrm rot="0">
            <a:off x="0" y="1476375"/>
            <a:ext cx="2695574" cy="3248025"/>
          </a:xfrm>
          <a:prstGeom prst="rect"/>
          <a:noFill/>
          <a:ln w="12700" cap="flat" cmpd="sng">
            <a:noFill/>
            <a:prstDash val="solid"/>
            <a:miter/>
          </a:ln>
        </p:spPr>
      </p:pic>
      <p:sp>
        <p:nvSpPr>
          <p:cNvPr id="104869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1" name="文本框"/>
          <p:cNvSpPr>
            <a:spLocks noGrp="1"/>
          </p:cNvSpPr>
          <p:nvPr>
            <p:ph type="title"/>
          </p:nvPr>
        </p:nvSpPr>
        <p:spPr>
          <a:xfrm rot="0">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cstate="print"/>
          <a:stretch>
            <a:fillRect/>
          </a:stretch>
        </p:blipFill>
        <p:spPr>
          <a:xfrm rot="0">
            <a:off x="676275" y="6467475"/>
            <a:ext cx="2143125" cy="200023"/>
          </a:xfrm>
          <a:prstGeom prst="rect"/>
          <a:noFill/>
          <a:ln w="12700" cap="flat" cmpd="sng">
            <a:noFill/>
            <a:prstDash val="solid"/>
            <a:miter/>
          </a:ln>
        </p:spPr>
      </p:pic>
      <p:sp>
        <p:nvSpPr>
          <p:cNvPr id="1048702"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3" name="矩形"/>
          <p:cNvSpPr/>
          <p:nvPr/>
        </p:nvSpPr>
        <p:spPr>
          <a:xfrm rot="0">
            <a:off x="484585" y="1771623"/>
            <a:ext cx="9359856" cy="3825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Flexibility to adapt the analysis to different roles. departments. or performance criteria, ensuring relevance and accuracy in evaluations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Solution Data-driven analysis that support performance reviews, promotions, compensation decisions, and targeted training.</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Solutions The ability to analyze both current and historical performance data, with periodic updates to keep information.</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Value Proposition Saves time and reduces the risk of human error, ensuring consistent and reliable reporting. across the organization.</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Value Proposition Ensures the tool evolves with the organization's needs, staying relevant and effective in a dynamic work environment.</a:t>
            </a: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07"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08" name="矩形"/>
          <p:cNvSpPr/>
          <p:nvPr/>
        </p:nvSpPr>
        <p:spPr>
          <a:xfrm rot="0">
            <a:off x="697207" y="1914494"/>
            <a:ext cx="8931237" cy="3291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EMPLOYEE ID: Unique identifier for each employee in the organization.</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FIRST NAME: The first name of the employee.</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PAY ZONE: The pay zone or salary band to which the employee's compensation fails.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DEPARTMENT TYPE: The broader category or type of department the employee's work is associated with.</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CURRENT EMPLOYEE RATING: The current rating or evaluation of the employee's overall performance.</a:t>
            </a: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12"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cstate="print"/>
          <a:stretch>
            <a:fillRect/>
          </a:stretch>
        </p:blipFill>
        <p:spPr>
          <a:xfrm rot="0">
            <a:off x="66675" y="3381373"/>
            <a:ext cx="2466975" cy="3419473"/>
          </a:xfrm>
          <a:prstGeom prst="rect"/>
          <a:noFill/>
          <a:ln w="12700" cap="flat" cmpd="sng">
            <a:noFill/>
            <a:prstDash val="solid"/>
            <a:miter/>
          </a:ln>
        </p:spPr>
      </p:pic>
      <p:sp>
        <p:nvSpPr>
          <p:cNvPr id="1048716" name="文本框"/>
          <p:cNvSpPr>
            <a:spLocks noGrp="1"/>
          </p:cNvSpPr>
          <p:nvPr>
            <p:ph type="title"/>
          </p:nvPr>
        </p:nvSpPr>
        <p:spPr>
          <a:xfrm rot="0">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17"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8" name="矩形"/>
          <p:cNvSpPr/>
          <p:nvPr/>
        </p:nvSpPr>
        <p:spPr>
          <a:xfrm rot="0">
            <a:off x="2743200" y="2354703"/>
            <a:ext cx="8534019" cy="94868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719" name="矩形"/>
          <p:cNvSpPr/>
          <p:nvPr/>
        </p:nvSpPr>
        <p:spPr>
          <a:xfrm rot="0">
            <a:off x="625207" y="2133567"/>
            <a:ext cx="8855865" cy="30251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Finding qualified talent remains challenging for many companies. Reviewing applications, interviewing candidates, and negotiating salaries all take precious time away from a business owner’s existing obligations, which may hurt the business in the long run. </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Some vacancies might attract many applications. Our agency will reduce the time (and therefore money) that you would otherwise have spent sifting through candidates who don’t match your needs.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This approach applies to those seeking work too. By having immediate clarity, it is easier to determine quickly, whether an opportunity is suitable for you.  </a:t>
            </a: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2024-03-28T17:07:22Z</dcterms:created>
  <dcterms:modified xsi:type="dcterms:W3CDTF">2024-08-29T07:04:21Z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c88db594930842249c3ebd5a5236c679</vt:lpwstr>
  </property>
</Properties>
</file>