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0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EF48-3CE2-8A4D-B7B5-B9D45BFEAF18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145A-C06A-D643-B716-AC004DBFA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65" y="-788894"/>
            <a:ext cx="2940424" cy="294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65" y="5769326"/>
            <a:ext cx="2940424" cy="2940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65" y="2563906"/>
            <a:ext cx="2940424" cy="2940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9" y="-788894"/>
            <a:ext cx="2940424" cy="2940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87" y="5769326"/>
            <a:ext cx="2944368" cy="2944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87" y="2563906"/>
            <a:ext cx="2944368" cy="2944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3509" y="-11040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Mic0</a:t>
            </a:r>
            <a:endParaRPr lang="en-US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9341" y="-11323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Mic1</a:t>
            </a:r>
            <a:endParaRPr lang="en-US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2150" y="-919420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3260" y="-923364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2149" y="2313060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9966" y="2313060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2149" y="5393808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8083" y="5403938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0723" y="203182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Female samples</a:t>
            </a:r>
            <a:endParaRPr lang="en-US" u="sng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40" y="477397"/>
            <a:ext cx="2822154" cy="2822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32" y="477397"/>
            <a:ext cx="2822154" cy="2822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6" y="477397"/>
            <a:ext cx="2822154" cy="2822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8" y="477397"/>
            <a:ext cx="2822154" cy="2822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40" y="3683306"/>
            <a:ext cx="2822154" cy="2822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32" y="3683306"/>
            <a:ext cx="2822154" cy="2822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16" y="3683306"/>
            <a:ext cx="2822154" cy="2822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8" y="3683306"/>
            <a:ext cx="2822154" cy="28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Elyanow</dc:creator>
  <cp:lastModifiedBy>Rebecca Elyanow</cp:lastModifiedBy>
  <cp:revision>2</cp:revision>
  <dcterms:created xsi:type="dcterms:W3CDTF">2019-08-14T21:09:24Z</dcterms:created>
  <dcterms:modified xsi:type="dcterms:W3CDTF">2019-08-15T21:35:30Z</dcterms:modified>
</cp:coreProperties>
</file>