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51F4D3-FA7E-42E6-A4D2-6EDB562F6D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CLUE_Areas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49FC99-1F29-44C9-8963-0BEDA5C2F1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25-04-2024 7.20.23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E Areas in City of Melbourne" id="2" name="slide2">
            <a:extLst>
              <a:ext uri="{FF2B5EF4-FFF2-40B4-BE49-F238E27FC236}">
                <a16:creationId xmlns:a16="http://schemas.microsoft.com/office/drawing/2014/main" id="{DB9B3694-768A-4A06-93C1-02C818233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45"/>
            <a:ext cx="12192000" cy="64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2024-04-25T09:20:25Z</dcterms:created>
  <dcterms:modified xsi:type="dcterms:W3CDTF">2024-04-25T09:20:25Z</dcterms:modified>
</cp:coreProperties>
</file>