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3" r:id="rId5"/>
    <p:sldId id="261" r:id="rId6"/>
    <p:sldId id="264" r:id="rId7"/>
    <p:sldId id="265" r:id="rId8"/>
    <p:sldId id="266" r:id="rId9"/>
    <p:sldId id="267" r:id="rId10"/>
    <p:sldId id="262" r:id="rId11"/>
    <p:sldId id="284" r:id="rId12"/>
    <p:sldId id="263" r:id="rId13"/>
    <p:sldId id="271" r:id="rId14"/>
    <p:sldId id="268" r:id="rId15"/>
    <p:sldId id="279" r:id="rId16"/>
    <p:sldId id="269" r:id="rId17"/>
    <p:sldId id="276" r:id="rId18"/>
    <p:sldId id="270" r:id="rId19"/>
    <p:sldId id="277" r:id="rId20"/>
    <p:sldId id="27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089124-43A5-464E-8B9A-B631F41223EE}" v="1" dt="2022-10-20T16:09:27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6488-4D84-402A-8B55-89C50D80D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EB4DD-64CF-4A82-A193-8D396E343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6E90-0708-433E-BF30-777E9EE3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7D4-CF3C-48FA-AF7C-D80AD51FA1C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ECC3-A7FD-4FF6-8016-06FEE1D0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7C2F4-63F7-4EC8-B2C0-71DAFD33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E494-E474-464F-9755-7E37DA15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6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006E-AEE4-4084-AAFE-87EC2035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D9C92-16A5-45B0-8733-E46F155C5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8607-A150-438D-A326-00FFE6D5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7D4-CF3C-48FA-AF7C-D80AD51FA1C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0F23-6F8D-4179-B2FD-23AB4592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8F7E-2D01-4698-B0D0-892AF7F3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E494-E474-464F-9755-7E37DA15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62B3C-60CD-4DA1-9961-87D5106E2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5598A-F4C6-4155-BF24-05A374D3E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7C6ED-C429-48DE-B6A3-3E34F4EF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7D4-CF3C-48FA-AF7C-D80AD51FA1C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2C4CF-A9BC-4343-92AC-3685FB08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0CD4F-8B4D-4F84-B6AF-C14F2277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E494-E474-464F-9755-7E37DA15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50BB-9A9A-4446-AECF-1DC9E2CE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8341-EF03-44D2-8B2D-2A795D4D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E406-2C80-4406-A9E5-CF114D90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7D4-CF3C-48FA-AF7C-D80AD51FA1C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D14E-9995-4897-A745-023B1847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8FC22-A42B-47F4-A659-12826CB7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E494-E474-464F-9755-7E37DA15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AE42-0AF9-4705-9659-04DD78F7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4B7D-BFC8-431E-82E8-D45521EB8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76465-4DD2-44A8-9B3D-19C30D25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7D4-CF3C-48FA-AF7C-D80AD51FA1C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A5EAB-D3F8-4FB7-8AD0-29FB2A14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C8AB7-78B8-492F-9B10-F3340860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E494-E474-464F-9755-7E37DA15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520C-F94A-4B93-B9DD-615AF038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C7FB-8F05-4340-820B-23BE50145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BA87F-E3F6-49BD-9117-791A4F2F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AEB58-4C8D-4FB9-9518-9FB02347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7D4-CF3C-48FA-AF7C-D80AD51FA1C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C979D-669F-48FF-9CF7-206C5E78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C1499-72EA-4537-A1E0-1E6DACF7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E494-E474-464F-9755-7E37DA15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9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EEF4-CE5B-42DD-B1CB-D2324942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0AE0-0C12-4253-B1AD-A9CDA0A48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2BFA6-1CA7-4A42-9210-9DE67983B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05273-C485-41EC-95A0-51C8E23B5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E38F3-CCB8-4389-B9AF-15878B4C1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96A84-16F4-4F06-B713-FEDA6A51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7D4-CF3C-48FA-AF7C-D80AD51FA1C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78AD4-23FF-4E38-8A3A-C74C636F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71D02-4831-4E6C-8A4C-2821DD41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E494-E474-464F-9755-7E37DA15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CA24-4D35-4EB1-BD09-5E4AECD9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4796-65E3-490C-AB73-C676966C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7D4-CF3C-48FA-AF7C-D80AD51FA1C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16F0B-E683-4F18-A6E7-D6E78EBF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F2A8E-064C-47A3-B0B5-2033193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E494-E474-464F-9755-7E37DA15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8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DB029-6806-44C8-8560-52CA594B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7D4-CF3C-48FA-AF7C-D80AD51FA1C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32412-8D55-4F44-883B-62419AC0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63805-80D2-4522-8BB6-56AF8E8C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E494-E474-464F-9755-7E37DA15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1419-5FCD-49BB-B5D9-0252B852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0E8A-1E2E-4B89-985A-39B14C8D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7809F-7661-4B13-A544-D039EDC1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A1D88-5031-4D79-AA9C-C280FACB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7D4-CF3C-48FA-AF7C-D80AD51FA1C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9B2B5-96E4-4793-BABF-78535487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6F9F6-4469-45A0-B348-8DF60875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E494-E474-464F-9755-7E37DA15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3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8BE8-AE18-4487-BA7B-E152AD03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9246A-8A28-49E8-A333-96B7B6139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06C43-46C0-4920-B7E3-F3D749691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5AB7D-3E6A-4D07-8A2F-FCE81087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7D4-CF3C-48FA-AF7C-D80AD51FA1C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8F950-51FD-491D-9B8B-0A74F6A2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5553D-FBB0-41D8-8C3F-BAFAB215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CE494-E474-464F-9755-7E37DA15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0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B412B-2138-4C86-BBD1-DA205D6A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A88B9-9FA3-4F57-B68B-411EE1E4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6685-7B0D-405A-B0E6-DBF8CA3BE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B37D4-CF3C-48FA-AF7C-D80AD51FA1C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7BCBC-CECF-4DDE-9183-06B4DCD61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88B2F-497C-4253-9120-1231EC58D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CE494-E474-464F-9755-7E37DA15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OO6UnPumVAwIFMyit2l__IYCK7_Ce0lF/view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ns0nSnfmnjBLPhurHB-4pdnqCnC1YGP/view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3ysuUxeiMXBH2_qgGFEfMVFf2RAuEBVN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okSXCxB60hd_MeALi8H0gV8Hzt53YbJ1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gXPdUpWG09LB-re8AGgNAUYIFP4sgaJ-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D2DD6-D44C-4C48-BA90-A0276D344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Exam 2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63AD9-575E-440C-BE5D-05D594F4F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47149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B4F7E-73BC-473C-8926-B3991F88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6E96-AD93-4F00-98D6-8860DCC6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Min heap: parent always the smallest element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Max heap: parent always the largest element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Know how to manually build a heap</a:t>
            </a:r>
          </a:p>
        </p:txBody>
      </p:sp>
    </p:spTree>
    <p:extLst>
      <p:ext uri="{BB962C8B-B14F-4D97-AF65-F5344CB8AC3E}">
        <p14:creationId xmlns:p14="http://schemas.microsoft.com/office/powerpoint/2010/main" val="3471113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361E-39AE-4A57-8849-10AAD72F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12A9-A507-4770-B2B3-1710953E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Time complexity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Best: O(n + k) (n is the size of the array, k is the number of buckets)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Worse: O(n^2)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  <a:hlinkClick r:id="rId2"/>
              </a:rPr>
              <a:t>Implementation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67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5E214-5516-490C-BDC1-B28A3B90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Hashing (might or might not be on exam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3898-2893-452A-8AEE-B9D2B82C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Direct Hashing</a:t>
            </a:r>
          </a:p>
          <a:p>
            <a:r>
              <a:rPr lang="en-US" sz="2000">
                <a:solidFill>
                  <a:srgbClr val="FFFFFF"/>
                </a:solidFill>
              </a:rPr>
              <a:t>Separate Chaining</a:t>
            </a:r>
          </a:p>
          <a:p>
            <a:r>
              <a:rPr lang="en-US" sz="2000">
                <a:solidFill>
                  <a:srgbClr val="FFFFFF"/>
                </a:solidFill>
              </a:rPr>
              <a:t>Open Addressing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Linear probing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Quadratic probing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Double hashing</a:t>
            </a:r>
          </a:p>
        </p:txBody>
      </p:sp>
    </p:spTree>
    <p:extLst>
      <p:ext uri="{BB962C8B-B14F-4D97-AF65-F5344CB8AC3E}">
        <p14:creationId xmlns:p14="http://schemas.microsoft.com/office/powerpoint/2010/main" val="2150273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60CDC-9259-464E-A32D-41ED751B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Direct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812C-2EA8-4A68-9277-03A2386A4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Overwrite data when a collision is found</a:t>
            </a:r>
          </a:p>
          <a:p>
            <a:r>
              <a:rPr lang="en-US" sz="2000">
                <a:solidFill>
                  <a:srgbClr val="FFFFFF"/>
                </a:solidFill>
              </a:rPr>
              <a:t>Execution time is very fast since it doesn’t involve collision resolution technique</a:t>
            </a:r>
          </a:p>
          <a:p>
            <a:r>
              <a:rPr lang="en-US" sz="2000">
                <a:solidFill>
                  <a:srgbClr val="FFFFFF"/>
                </a:solidFill>
              </a:rPr>
              <a:t>Data is lost when overwritten, not used if we want to reserve data</a:t>
            </a:r>
          </a:p>
        </p:txBody>
      </p:sp>
    </p:spTree>
    <p:extLst>
      <p:ext uri="{BB962C8B-B14F-4D97-AF65-F5344CB8AC3E}">
        <p14:creationId xmlns:p14="http://schemas.microsoft.com/office/powerpoint/2010/main" val="1292387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997EF-F1BD-49E0-8462-2FD3DEDA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Separate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331E-3593-4F58-A203-A71C4C9B0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Each cell of hash table point to a linked list of records that have same hash function value.</a:t>
            </a:r>
          </a:p>
          <a:p>
            <a:r>
              <a:rPr lang="en-US" sz="2000">
                <a:solidFill>
                  <a:srgbClr val="FFFFFF"/>
                </a:solidFill>
              </a:rPr>
              <a:t>Hash table never fills up, we can always add more elements to the chain.</a:t>
            </a:r>
          </a:p>
          <a:p>
            <a:r>
              <a:rPr lang="en-US" sz="2000">
                <a:solidFill>
                  <a:srgbClr val="FFFFFF"/>
                </a:solidFill>
              </a:rPr>
              <a:t>It is mostly used when it is unknown how many and how frequently keys may be inserted or deleted.</a:t>
            </a:r>
          </a:p>
          <a:p>
            <a:r>
              <a:rPr lang="en-US" sz="2000">
                <a:solidFill>
                  <a:srgbClr val="FFFFFF"/>
                </a:solidFill>
              </a:rPr>
              <a:t>Using more extra space to store linkage, some part of the table are never used.</a:t>
            </a:r>
          </a:p>
          <a:p>
            <a:r>
              <a:rPr lang="en-US" sz="2000">
                <a:solidFill>
                  <a:srgbClr val="FFFFFF"/>
                </a:solidFill>
              </a:rPr>
              <a:t>If chain/linkage become long, search time will become O(n)</a:t>
            </a:r>
          </a:p>
        </p:txBody>
      </p:sp>
    </p:spTree>
    <p:extLst>
      <p:ext uri="{BB962C8B-B14F-4D97-AF65-F5344CB8AC3E}">
        <p14:creationId xmlns:p14="http://schemas.microsoft.com/office/powerpoint/2010/main" val="404960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0BEC-35B4-4DCE-91A2-27D54D4D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6" y="237392"/>
            <a:ext cx="11641015" cy="6330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node* next;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data = x;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next =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index =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node* temp =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 ==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 = temp;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node* cu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[index];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cu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E2368-0EBE-442E-A813-87626CB9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Linear 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980F-EF1B-4687-A25D-ABA9B1F8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In linear probing, we linearly probe for next available index.</a:t>
            </a:r>
          </a:p>
          <a:p>
            <a:r>
              <a:rPr lang="en-US" sz="2000">
                <a:solidFill>
                  <a:srgbClr val="FFFFFF"/>
                </a:solidFill>
              </a:rPr>
              <a:t>Formula: hash1(x) + i (i is incrementing by 1)</a:t>
            </a:r>
          </a:p>
          <a:p>
            <a:r>
              <a:rPr lang="en-US" sz="2000">
                <a:solidFill>
                  <a:srgbClr val="FFFFFF"/>
                </a:solidFill>
              </a:rPr>
              <a:t>The gap between two probes is 1.</a:t>
            </a:r>
          </a:p>
          <a:p>
            <a:r>
              <a:rPr lang="en-US" sz="2000">
                <a:solidFill>
                  <a:srgbClr val="FFFFFF"/>
                </a:solidFill>
              </a:rPr>
              <a:t>One of the problems with linear probing is clustering, many consecutive elements form groups, and it starts taking time to find a free slot or to search for an element.</a:t>
            </a:r>
          </a:p>
        </p:txBody>
      </p:sp>
    </p:spTree>
    <p:extLst>
      <p:ext uri="{BB962C8B-B14F-4D97-AF65-F5344CB8AC3E}">
        <p14:creationId xmlns:p14="http://schemas.microsoft.com/office/powerpoint/2010/main" val="4249308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1981C-7F22-4EA0-AC87-79877BD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375557"/>
            <a:ext cx="11215254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hashing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linear probing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866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AD1DE-1B20-43E7-88AA-8E0D73E8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Quadratic 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908E-DB28-471B-BCD6-9252AAC4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When a collision happen, we iterate with i^2 to look for the next available index.</a:t>
            </a:r>
          </a:p>
          <a:p>
            <a:r>
              <a:rPr lang="en-US" sz="2000">
                <a:solidFill>
                  <a:srgbClr val="FFFFFF"/>
                </a:solidFill>
              </a:rPr>
              <a:t>Formula: hash1(x) + i^2 (i is incrementing by 1)</a:t>
            </a:r>
          </a:p>
          <a:p>
            <a:r>
              <a:rPr lang="en-US" sz="2000">
                <a:solidFill>
                  <a:srgbClr val="FFFFFF"/>
                </a:solidFill>
              </a:rPr>
              <a:t>Since the probe is i^2, there will be less clustering in the hash table.</a:t>
            </a:r>
          </a:p>
          <a:p>
            <a:r>
              <a:rPr lang="en-US" sz="2000">
                <a:solidFill>
                  <a:srgbClr val="FFFFFF"/>
                </a:solidFill>
              </a:rPr>
              <a:t>Faster than Linear probing in term of collision resolve and search.</a:t>
            </a:r>
          </a:p>
        </p:txBody>
      </p:sp>
    </p:spTree>
    <p:extLst>
      <p:ext uri="{BB962C8B-B14F-4D97-AF65-F5344CB8AC3E}">
        <p14:creationId xmlns:p14="http://schemas.microsoft.com/office/powerpoint/2010/main" val="1443512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FEBA-B837-45B2-86EE-ACCC4B394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46" y="326571"/>
            <a:ext cx="11381508" cy="6253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hashing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%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quadratic probing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373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F8E37-F40E-41CE-9D5B-8465A9B3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53FB-C8A8-42E3-A8BA-9ED2E1BD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Linked list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Stack</a:t>
            </a:r>
          </a:p>
          <a:p>
            <a:r>
              <a:rPr lang="en-US" sz="2000" dirty="0">
                <a:solidFill>
                  <a:srgbClr val="FFFFFF"/>
                </a:solidFill>
              </a:rPr>
              <a:t>Queue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Implementation: https://replit.com/@TanPham8/template#main.cpp</a:t>
            </a:r>
          </a:p>
        </p:txBody>
      </p:sp>
    </p:spTree>
    <p:extLst>
      <p:ext uri="{BB962C8B-B14F-4D97-AF65-F5344CB8AC3E}">
        <p14:creationId xmlns:p14="http://schemas.microsoft.com/office/powerpoint/2010/main" val="963681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4CCB2-F08C-4A34-86BA-A7B5E023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Double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04413-1B7E-437D-BF64-A9A2327C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When a collision happen, we use another hash function hash2(x) to look for an empty index.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Formula: (hash1(x) + </a:t>
            </a:r>
            <a:r>
              <a:rPr lang="en-US" sz="2000" dirty="0" err="1">
                <a:solidFill>
                  <a:srgbClr val="FFFFFF"/>
                </a:solidFill>
              </a:rPr>
              <a:t>i</a:t>
            </a:r>
            <a:r>
              <a:rPr lang="en-US" sz="2000" dirty="0">
                <a:solidFill>
                  <a:srgbClr val="FFFFFF"/>
                </a:solidFill>
              </a:rPr>
              <a:t> * hash2(x)) (</a:t>
            </a:r>
            <a:r>
              <a:rPr lang="en-US" sz="2000" dirty="0" err="1">
                <a:solidFill>
                  <a:srgbClr val="FFFFFF"/>
                </a:solidFill>
              </a:rPr>
              <a:t>i</a:t>
            </a:r>
            <a:r>
              <a:rPr lang="en-US" sz="2000" dirty="0">
                <a:solidFill>
                  <a:srgbClr val="FFFFFF"/>
                </a:solidFill>
              </a:rPr>
              <a:t> is incrementing by 1)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Less clustering in the hash table compared to Linear probing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Faster than Linear probing in term of collision resolve and search.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First hash function is typically hash1(key) = key % TABLE_SIZE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 popular second hash function is : hash2(key) = PRIME – (key % PRIME) where PRIME is a prime smaller than the TABLE_SIZE.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99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8261-C219-4C91-A618-9260B6E4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45" y="244928"/>
            <a:ext cx="11514611" cy="6384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hashing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%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double hashing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54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FDA54-552D-4BB5-ADD2-782CFB36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CD5F-724D-4202-959C-9B1DB234B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Infix to postfix, postfix to infix (both manually and coding)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Evaluate postfix</a:t>
            </a:r>
          </a:p>
          <a:p>
            <a:r>
              <a:rPr lang="en-US" sz="2000" dirty="0">
                <a:solidFill>
                  <a:srgbClr val="FFFFFF"/>
                </a:solidFill>
              </a:rPr>
              <a:t>Valid parenthesis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Stack as array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Implementation: https://replit.com/@TanPham8/stack</a:t>
            </a:r>
          </a:p>
        </p:txBody>
      </p:sp>
    </p:spTree>
    <p:extLst>
      <p:ext uri="{BB962C8B-B14F-4D97-AF65-F5344CB8AC3E}">
        <p14:creationId xmlns:p14="http://schemas.microsoft.com/office/powerpoint/2010/main" val="223019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FDA54-552D-4BB5-ADD2-782CFB36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CD5F-724D-4202-959C-9B1DB234B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Priority queue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Queue as array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Implementation: https://replit.com/@TanPham8/queue</a:t>
            </a:r>
          </a:p>
        </p:txBody>
      </p:sp>
    </p:spTree>
    <p:extLst>
      <p:ext uri="{BB962C8B-B14F-4D97-AF65-F5344CB8AC3E}">
        <p14:creationId xmlns:p14="http://schemas.microsoft.com/office/powerpoint/2010/main" val="1407502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5EFC-E390-4880-8F1B-3495803D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CD20-389E-4A3E-81DF-DB4E61FEC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Merge sort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Quick sort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Shell sort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Heap sort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Bucket sort</a:t>
            </a:r>
          </a:p>
        </p:txBody>
      </p:sp>
    </p:spTree>
    <p:extLst>
      <p:ext uri="{BB962C8B-B14F-4D97-AF65-F5344CB8AC3E}">
        <p14:creationId xmlns:p14="http://schemas.microsoft.com/office/powerpoint/2010/main" val="3437971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065A1-3D28-4FCD-8124-561CDB5C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C649-A42D-483E-94DC-3D0CDE89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Divide and conquer algorithm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Time complexity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Best: O(</a:t>
            </a:r>
            <a:r>
              <a:rPr lang="en-US" sz="2000" dirty="0" err="1">
                <a:solidFill>
                  <a:srgbClr val="FFFFFF"/>
                </a:solidFill>
              </a:rPr>
              <a:t>nlog</a:t>
            </a:r>
            <a:r>
              <a:rPr lang="en-US" sz="2000" dirty="0">
                <a:solidFill>
                  <a:srgbClr val="FFFFFF"/>
                </a:solidFill>
              </a:rPr>
              <a:t>(n))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Average: O(</a:t>
            </a:r>
            <a:r>
              <a:rPr lang="en-US" sz="2000" dirty="0" err="1">
                <a:solidFill>
                  <a:srgbClr val="FFFFFF"/>
                </a:solidFill>
              </a:rPr>
              <a:t>nlog</a:t>
            </a:r>
            <a:r>
              <a:rPr lang="en-US" sz="2000" dirty="0">
                <a:solidFill>
                  <a:srgbClr val="FFFFFF"/>
                </a:solidFill>
              </a:rPr>
              <a:t>(n))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Worse: O(</a:t>
            </a:r>
            <a:r>
              <a:rPr lang="en-US" sz="2000" dirty="0" err="1">
                <a:solidFill>
                  <a:srgbClr val="FFFFFF"/>
                </a:solidFill>
              </a:rPr>
              <a:t>nlog</a:t>
            </a:r>
            <a:r>
              <a:rPr lang="en-US" sz="2000" dirty="0">
                <a:solidFill>
                  <a:srgbClr val="FFFFFF"/>
                </a:solidFill>
              </a:rPr>
              <a:t>(n))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  <a:hlinkClick r:id="rId2"/>
              </a:rPr>
              <a:t>Implementation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71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4DEA8-1D95-4D4D-A4A4-309A4591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8F6F-0036-4245-8171-E63BF816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Divide and conquer algorithm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Time complexity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Best: O(</a:t>
            </a:r>
            <a:r>
              <a:rPr lang="en-US" sz="2000" dirty="0" err="1">
                <a:solidFill>
                  <a:srgbClr val="FFFFFF"/>
                </a:solidFill>
              </a:rPr>
              <a:t>nlog</a:t>
            </a:r>
            <a:r>
              <a:rPr lang="en-US" sz="2000" dirty="0">
                <a:solidFill>
                  <a:srgbClr val="FFFFFF"/>
                </a:solidFill>
              </a:rPr>
              <a:t>(n))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Worse: O(n^2)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  <a:hlinkClick r:id="rId2"/>
              </a:rPr>
              <a:t>Implementation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893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F3E9-A3A5-4BEF-A9F4-D6CF36C9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Shell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CD92-3FC5-49BF-9279-4D8C786F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Shell sort is a variation of Insertion sort, it is more optimized and quicker than Insertion sort.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Time complexity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Best: O(</a:t>
            </a:r>
            <a:r>
              <a:rPr lang="en-US" sz="2000" dirty="0" err="1">
                <a:solidFill>
                  <a:srgbClr val="FFFFFF"/>
                </a:solidFill>
              </a:rPr>
              <a:t>nlog</a:t>
            </a:r>
            <a:r>
              <a:rPr lang="en-US" sz="2000" dirty="0">
                <a:solidFill>
                  <a:srgbClr val="FFFFFF"/>
                </a:solidFill>
              </a:rPr>
              <a:t>(n))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Worse: O(n(log(n))^2)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  <a:hlinkClick r:id="rId2"/>
              </a:rPr>
              <a:t>Implementation</a:t>
            </a: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51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361E-39AE-4A57-8849-10AAD72F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12A9-A507-4770-B2B3-1710953E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Min heap sort descending order, max heap sort ascending order.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Know how to manually build a heap and sort using heap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Time complexity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Best: O(</a:t>
            </a:r>
            <a:r>
              <a:rPr lang="en-US" sz="2000" dirty="0" err="1">
                <a:solidFill>
                  <a:srgbClr val="FFFFFF"/>
                </a:solidFill>
              </a:rPr>
              <a:t>nlog</a:t>
            </a:r>
            <a:r>
              <a:rPr lang="en-US" sz="2000" dirty="0">
                <a:solidFill>
                  <a:srgbClr val="FFFFFF"/>
                </a:solidFill>
              </a:rPr>
              <a:t>(n))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Worse: O(</a:t>
            </a:r>
            <a:r>
              <a:rPr lang="en-US" sz="2000" dirty="0" err="1">
                <a:solidFill>
                  <a:srgbClr val="FFFFFF"/>
                </a:solidFill>
              </a:rPr>
              <a:t>nlog</a:t>
            </a:r>
            <a:r>
              <a:rPr lang="en-US" sz="2000" dirty="0">
                <a:solidFill>
                  <a:srgbClr val="FFFFFF"/>
                </a:solidFill>
              </a:rPr>
              <a:t>(n))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  <a:hlinkClick r:id="rId2"/>
              </a:rPr>
              <a:t>Implementation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863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1137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Exam 2 topics</vt:lpstr>
      <vt:lpstr>Template</vt:lpstr>
      <vt:lpstr>Stack</vt:lpstr>
      <vt:lpstr>Queue</vt:lpstr>
      <vt:lpstr>Sorting</vt:lpstr>
      <vt:lpstr>Merge sort</vt:lpstr>
      <vt:lpstr>Quick sort</vt:lpstr>
      <vt:lpstr>Shell sort</vt:lpstr>
      <vt:lpstr>Heap sort</vt:lpstr>
      <vt:lpstr>Heap</vt:lpstr>
      <vt:lpstr>Bucket sort</vt:lpstr>
      <vt:lpstr>Hashing (might or might not be on exam 2)</vt:lpstr>
      <vt:lpstr>Direct hashing</vt:lpstr>
      <vt:lpstr>Separate Chaining</vt:lpstr>
      <vt:lpstr>PowerPoint Presentation</vt:lpstr>
      <vt:lpstr>Linear probing</vt:lpstr>
      <vt:lpstr>PowerPoint Presentation</vt:lpstr>
      <vt:lpstr>Quadratic probing</vt:lpstr>
      <vt:lpstr>PowerPoint Presentation</vt:lpstr>
      <vt:lpstr>Double hashing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2 review</dc:title>
  <dc:creator>Tan Pham</dc:creator>
  <cp:lastModifiedBy>Tan Pham</cp:lastModifiedBy>
  <cp:revision>27</cp:revision>
  <dcterms:created xsi:type="dcterms:W3CDTF">2021-10-20T03:24:01Z</dcterms:created>
  <dcterms:modified xsi:type="dcterms:W3CDTF">2022-10-20T16:16:41Z</dcterms:modified>
</cp:coreProperties>
</file>