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9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BCC5-136E-4BE5-ADA6-345B2821EBA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79" y="57900"/>
            <a:ext cx="6051883" cy="305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86" y="57900"/>
            <a:ext cx="5811252" cy="305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9" y="3368841"/>
            <a:ext cx="6051883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486" y="3368841"/>
            <a:ext cx="5811252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32348"/>
            <a:ext cx="530342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68" y="96254"/>
            <a:ext cx="559719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6" y="3141245"/>
            <a:ext cx="5303420" cy="3355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968" y="3141245"/>
            <a:ext cx="5597189" cy="3355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1" y="118561"/>
            <a:ext cx="5537470" cy="33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Gandhi</dc:creator>
  <cp:lastModifiedBy>Prajit Gandhi</cp:lastModifiedBy>
  <cp:revision>7</cp:revision>
  <dcterms:created xsi:type="dcterms:W3CDTF">2016-04-19T00:39:27Z</dcterms:created>
  <dcterms:modified xsi:type="dcterms:W3CDTF">2016-04-19T20:49:47Z</dcterms:modified>
</cp:coreProperties>
</file>